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omments/modernComment_111_0.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59B_28C3F5C9.xml" ContentType="application/vnd.ms-powerpoint.comments+xml"/>
  <Override PartName="/ppt/comments/modernComment_59C_D4B7861A.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763" r:id="rId5"/>
    <p:sldMasterId id="2147483780" r:id="rId6"/>
  </p:sldMasterIdLst>
  <p:notesMasterIdLst>
    <p:notesMasterId r:id="rId69"/>
  </p:notesMasterIdLst>
  <p:handoutMasterIdLst>
    <p:handoutMasterId r:id="rId70"/>
  </p:handoutMasterIdLst>
  <p:sldIdLst>
    <p:sldId id="720" r:id="rId7"/>
    <p:sldId id="699" r:id="rId8"/>
    <p:sldId id="714" r:id="rId9"/>
    <p:sldId id="721" r:id="rId10"/>
    <p:sldId id="706" r:id="rId11"/>
    <p:sldId id="716" r:id="rId12"/>
    <p:sldId id="1417" r:id="rId13"/>
    <p:sldId id="1418" r:id="rId14"/>
    <p:sldId id="1421" r:id="rId15"/>
    <p:sldId id="1441" r:id="rId16"/>
    <p:sldId id="1442" r:id="rId17"/>
    <p:sldId id="336" r:id="rId18"/>
    <p:sldId id="1464" r:id="rId19"/>
    <p:sldId id="1419" r:id="rId20"/>
    <p:sldId id="1443" r:id="rId21"/>
    <p:sldId id="1422" r:id="rId22"/>
    <p:sldId id="1423" r:id="rId23"/>
    <p:sldId id="1424" r:id="rId24"/>
    <p:sldId id="1425" r:id="rId25"/>
    <p:sldId id="1426" r:id="rId26"/>
    <p:sldId id="1427" r:id="rId27"/>
    <p:sldId id="273" r:id="rId28"/>
    <p:sldId id="1444" r:id="rId29"/>
    <p:sldId id="274" r:id="rId30"/>
    <p:sldId id="275" r:id="rId31"/>
    <p:sldId id="276" r:id="rId32"/>
    <p:sldId id="1460" r:id="rId33"/>
    <p:sldId id="1459" r:id="rId34"/>
    <p:sldId id="1432" r:id="rId35"/>
    <p:sldId id="1445" r:id="rId36"/>
    <p:sldId id="1433" r:id="rId37"/>
    <p:sldId id="1434" r:id="rId38"/>
    <p:sldId id="1448" r:id="rId39"/>
    <p:sldId id="1449" r:id="rId40"/>
    <p:sldId id="1450" r:id="rId41"/>
    <p:sldId id="1435" r:id="rId42"/>
    <p:sldId id="1446" r:id="rId43"/>
    <p:sldId id="1436" r:id="rId44"/>
    <p:sldId id="285" r:id="rId45"/>
    <p:sldId id="286" r:id="rId46"/>
    <p:sldId id="1461" r:id="rId47"/>
    <p:sldId id="1462" r:id="rId48"/>
    <p:sldId id="1463" r:id="rId49"/>
    <p:sldId id="287" r:id="rId50"/>
    <p:sldId id="1447" r:id="rId51"/>
    <p:sldId id="1453" r:id="rId52"/>
    <p:sldId id="288" r:id="rId53"/>
    <p:sldId id="1429" r:id="rId54"/>
    <p:sldId id="1457" r:id="rId55"/>
    <p:sldId id="1439" r:id="rId56"/>
    <p:sldId id="1454" r:id="rId57"/>
    <p:sldId id="289" r:id="rId58"/>
    <p:sldId id="1456" r:id="rId59"/>
    <p:sldId id="1452" r:id="rId60"/>
    <p:sldId id="1458" r:id="rId61"/>
    <p:sldId id="1455" r:id="rId62"/>
    <p:sldId id="697" r:id="rId63"/>
    <p:sldId id="693" r:id="rId64"/>
    <p:sldId id="1465" r:id="rId65"/>
    <p:sldId id="1466" r:id="rId66"/>
    <p:sldId id="1467" r:id="rId67"/>
    <p:sldId id="702" r:id="rId6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465"/>
    <a:srgbClr val="242B62"/>
    <a:srgbClr val="CA7BB3"/>
    <a:srgbClr val="615AA6"/>
    <a:srgbClr val="EBCB1F"/>
    <a:srgbClr val="004691"/>
    <a:srgbClr val="F26A21"/>
    <a:srgbClr val="F7EAAB"/>
    <a:srgbClr val="000000"/>
    <a:srgbClr val="5696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C87FFC-A786-4518-B635-163EC7F7F3DC}" v="107" dt="2026-07-03T08:14:14.3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832"/>
  </p:normalViewPr>
  <p:slideViewPr>
    <p:cSldViewPr snapToGrid="0" snapToObjects="1">
      <p:cViewPr>
        <p:scale>
          <a:sx n="93" d="100"/>
          <a:sy n="93" d="100"/>
        </p:scale>
        <p:origin x="2622" y="-1860"/>
      </p:cViewPr>
      <p:guideLst/>
    </p:cSldViewPr>
  </p:slideViewPr>
  <p:notesTextViewPr>
    <p:cViewPr>
      <p:scale>
        <a:sx n="1" d="1"/>
        <a:sy n="1" d="1"/>
      </p:scale>
      <p:origin x="0" y="0"/>
    </p:cViewPr>
  </p:notesTextViewPr>
  <p:sorterViewPr>
    <p:cViewPr>
      <p:scale>
        <a:sx n="65" d="100"/>
        <a:sy n="65" d="100"/>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notesMaster" Target="notesMasters/notesMaster1.xml"/><Relationship Id="rId77" Type="http://schemas.microsoft.com/office/2018/10/relationships/authors" Target="author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handoutMaster" Target="handoutMasters/handoutMaster1.xml"/><Relationship Id="rId75"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microsoft.com/office/2015/10/relationships/revisionInfo" Target="revisionInfo.xml"/><Relationship Id="rId7" Type="http://schemas.openxmlformats.org/officeDocument/2006/relationships/slide" Target="slides/slide1.xml"/><Relationship Id="rId71" Type="http://schemas.openxmlformats.org/officeDocument/2006/relationships/presProps" Target="presProps.xml"/><Relationship Id="rId2" Type="http://schemas.openxmlformats.org/officeDocument/2006/relationships/customXml" Target="../customXml/item2.xml"/><Relationship Id="rId29" Type="http://schemas.openxmlformats.org/officeDocument/2006/relationships/slide" Target="slides/slide2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ja Schneidermann" userId="eq29njGU8y0PSNDJNl4ufIg6G2AS0r0w7kVXUGd1zCU=" providerId="None" clId="Web-{77C87FFC-A786-4518-B635-163EC7F7F3DC}"/>
    <pc:docChg chg="addSld delSld modSld">
      <pc:chgData name="Anja Schneidermann" userId="eq29njGU8y0PSNDJNl4ufIg6G2AS0r0w7kVXUGd1zCU=" providerId="None" clId="Web-{77C87FFC-A786-4518-B635-163EC7F7F3DC}" dt="2026-07-03T08:14:14.347" v="102" actId="1076"/>
      <pc:docMkLst>
        <pc:docMk/>
      </pc:docMkLst>
      <pc:sldChg chg="addSp delSp modSp">
        <pc:chgData name="Anja Schneidermann" userId="eq29njGU8y0PSNDJNl4ufIg6G2AS0r0w7kVXUGd1zCU=" providerId="None" clId="Web-{77C87FFC-A786-4518-B635-163EC7F7F3DC}" dt="2026-07-03T08:14:14.347" v="102" actId="1076"/>
        <pc:sldMkLst>
          <pc:docMk/>
          <pc:sldMk cId="4205807150" sldId="699"/>
        </pc:sldMkLst>
        <pc:spChg chg="mod">
          <ac:chgData name="Anja Schneidermann" userId="eq29njGU8y0PSNDJNl4ufIg6G2AS0r0w7kVXUGd1zCU=" providerId="None" clId="Web-{77C87FFC-A786-4518-B635-163EC7F7F3DC}" dt="2026-07-03T08:09:29.840" v="30" actId="1076"/>
          <ac:spMkLst>
            <pc:docMk/>
            <pc:sldMk cId="4205807150" sldId="699"/>
            <ac:spMk id="3" creationId="{1E648E56-AC21-E158-8BD5-FEF142A54A63}"/>
          </ac:spMkLst>
        </pc:spChg>
        <pc:spChg chg="add del mod">
          <ac:chgData name="Anja Schneidermann" userId="eq29njGU8y0PSNDJNl4ufIg6G2AS0r0w7kVXUGd1zCU=" providerId="None" clId="Web-{77C87FFC-A786-4518-B635-163EC7F7F3DC}" dt="2026-07-03T08:11:09.515" v="45"/>
          <ac:spMkLst>
            <pc:docMk/>
            <pc:sldMk cId="4205807150" sldId="699"/>
            <ac:spMk id="6" creationId="{A5725E20-5B16-FE16-E92D-502AB819A5E2}"/>
          </ac:spMkLst>
        </pc:spChg>
        <pc:spChg chg="mod">
          <ac:chgData name="Anja Schneidermann" userId="eq29njGU8y0PSNDJNl4ufIg6G2AS0r0w7kVXUGd1zCU=" providerId="None" clId="Web-{77C87FFC-A786-4518-B635-163EC7F7F3DC}" dt="2026-07-03T08:09:29.403" v="13" actId="1076"/>
          <ac:spMkLst>
            <pc:docMk/>
            <pc:sldMk cId="4205807150" sldId="699"/>
            <ac:spMk id="7" creationId="{DCB2CF03-9C25-55C9-EFD7-5C9CBDF345B1}"/>
          </ac:spMkLst>
        </pc:spChg>
        <pc:spChg chg="mod">
          <ac:chgData name="Anja Schneidermann" userId="eq29njGU8y0PSNDJNl4ufIg6G2AS0r0w7kVXUGd1zCU=" providerId="None" clId="Web-{77C87FFC-A786-4518-B635-163EC7F7F3DC}" dt="2026-07-03T08:09:29.434" v="14" actId="1076"/>
          <ac:spMkLst>
            <pc:docMk/>
            <pc:sldMk cId="4205807150" sldId="699"/>
            <ac:spMk id="8" creationId="{0AE0475B-7B71-E7D7-A1A0-DDB4B88CDB72}"/>
          </ac:spMkLst>
        </pc:spChg>
        <pc:spChg chg="mod">
          <ac:chgData name="Anja Schneidermann" userId="eq29njGU8y0PSNDJNl4ufIg6G2AS0r0w7kVXUGd1zCU=" providerId="None" clId="Web-{77C87FFC-A786-4518-B635-163EC7F7F3DC}" dt="2026-07-03T08:09:29.481" v="16" actId="1076"/>
          <ac:spMkLst>
            <pc:docMk/>
            <pc:sldMk cId="4205807150" sldId="699"/>
            <ac:spMk id="9" creationId="{6B123D40-8283-D757-BCC7-02E679F9A671}"/>
          </ac:spMkLst>
        </pc:spChg>
        <pc:spChg chg="mod">
          <ac:chgData name="Anja Schneidermann" userId="eq29njGU8y0PSNDJNl4ufIg6G2AS0r0w7kVXUGd1zCU=" providerId="None" clId="Web-{77C87FFC-A786-4518-B635-163EC7F7F3DC}" dt="2026-07-03T08:09:29.496" v="17" actId="1076"/>
          <ac:spMkLst>
            <pc:docMk/>
            <pc:sldMk cId="4205807150" sldId="699"/>
            <ac:spMk id="10" creationId="{7820261F-4B7A-C61D-592E-9ADBA015AE9E}"/>
          </ac:spMkLst>
        </pc:spChg>
        <pc:spChg chg="mod">
          <ac:chgData name="Anja Schneidermann" userId="eq29njGU8y0PSNDJNl4ufIg6G2AS0r0w7kVXUGd1zCU=" providerId="None" clId="Web-{77C87FFC-A786-4518-B635-163EC7F7F3DC}" dt="2026-07-03T08:09:29.450" v="15" actId="1076"/>
          <ac:spMkLst>
            <pc:docMk/>
            <pc:sldMk cId="4205807150" sldId="699"/>
            <ac:spMk id="11" creationId="{67F89B9F-D1D0-3FAC-A7CE-F379D97D5F89}"/>
          </ac:spMkLst>
        </pc:spChg>
        <pc:spChg chg="mod">
          <ac:chgData name="Anja Schneidermann" userId="eq29njGU8y0PSNDJNl4ufIg6G2AS0r0w7kVXUGd1zCU=" providerId="None" clId="Web-{77C87FFC-A786-4518-B635-163EC7F7F3DC}" dt="2026-07-03T08:09:29.528" v="18" actId="1076"/>
          <ac:spMkLst>
            <pc:docMk/>
            <pc:sldMk cId="4205807150" sldId="699"/>
            <ac:spMk id="12" creationId="{32FFEA06-B676-F2F6-68D9-D26B43C1B514}"/>
          </ac:spMkLst>
        </pc:spChg>
        <pc:spChg chg="mod">
          <ac:chgData name="Anja Schneidermann" userId="eq29njGU8y0PSNDJNl4ufIg6G2AS0r0w7kVXUGd1zCU=" providerId="None" clId="Web-{77C87FFC-A786-4518-B635-163EC7F7F3DC}" dt="2026-07-03T08:09:29.559" v="19" actId="1076"/>
          <ac:spMkLst>
            <pc:docMk/>
            <pc:sldMk cId="4205807150" sldId="699"/>
            <ac:spMk id="13" creationId="{E30D0257-F485-9558-916F-970C10537F5B}"/>
          </ac:spMkLst>
        </pc:spChg>
        <pc:spChg chg="mod">
          <ac:chgData name="Anja Schneidermann" userId="eq29njGU8y0PSNDJNl4ufIg6G2AS0r0w7kVXUGd1zCU=" providerId="None" clId="Web-{77C87FFC-A786-4518-B635-163EC7F7F3DC}" dt="2026-07-03T08:09:29.356" v="11" actId="1076"/>
          <ac:spMkLst>
            <pc:docMk/>
            <pc:sldMk cId="4205807150" sldId="699"/>
            <ac:spMk id="14" creationId="{092003E8-1908-9324-C590-2634EF526369}"/>
          </ac:spMkLst>
        </pc:spChg>
        <pc:spChg chg="mod">
          <ac:chgData name="Anja Schneidermann" userId="eq29njGU8y0PSNDJNl4ufIg6G2AS0r0w7kVXUGd1zCU=" providerId="None" clId="Web-{77C87FFC-A786-4518-B635-163EC7F7F3DC}" dt="2026-07-03T08:09:29.371" v="12" actId="1076"/>
          <ac:spMkLst>
            <pc:docMk/>
            <pc:sldMk cId="4205807150" sldId="699"/>
            <ac:spMk id="15" creationId="{57F5F4FB-150B-219B-0DAC-1F8EBE50B772}"/>
          </ac:spMkLst>
        </pc:spChg>
        <pc:spChg chg="mod">
          <ac:chgData name="Anja Schneidermann" userId="eq29njGU8y0PSNDJNl4ufIg6G2AS0r0w7kVXUGd1zCU=" providerId="None" clId="Web-{77C87FFC-A786-4518-B635-163EC7F7F3DC}" dt="2026-07-03T08:09:29.590" v="20" actId="1076"/>
          <ac:spMkLst>
            <pc:docMk/>
            <pc:sldMk cId="4205807150" sldId="699"/>
            <ac:spMk id="16" creationId="{2FDE1B2F-395A-0B1B-F9DE-11C6C3269BFF}"/>
          </ac:spMkLst>
        </pc:spChg>
        <pc:spChg chg="mod">
          <ac:chgData name="Anja Schneidermann" userId="eq29njGU8y0PSNDJNl4ufIg6G2AS0r0w7kVXUGd1zCU=" providerId="None" clId="Web-{77C87FFC-A786-4518-B635-163EC7F7F3DC}" dt="2026-07-03T08:09:29.606" v="21" actId="1076"/>
          <ac:spMkLst>
            <pc:docMk/>
            <pc:sldMk cId="4205807150" sldId="699"/>
            <ac:spMk id="17" creationId="{540C8FCE-2658-990F-4E74-0CFAD938658D}"/>
          </ac:spMkLst>
        </pc:spChg>
        <pc:spChg chg="mod">
          <ac:chgData name="Anja Schneidermann" userId="eq29njGU8y0PSNDJNl4ufIg6G2AS0r0w7kVXUGd1zCU=" providerId="None" clId="Web-{77C87FFC-A786-4518-B635-163EC7F7F3DC}" dt="2026-07-03T08:09:29.637" v="22" actId="1076"/>
          <ac:spMkLst>
            <pc:docMk/>
            <pc:sldMk cId="4205807150" sldId="699"/>
            <ac:spMk id="18" creationId="{07955F43-63C7-AF43-96BE-1D17B83E76EC}"/>
          </ac:spMkLst>
        </pc:spChg>
        <pc:spChg chg="mod">
          <ac:chgData name="Anja Schneidermann" userId="eq29njGU8y0PSNDJNl4ufIg6G2AS0r0w7kVXUGd1zCU=" providerId="None" clId="Web-{77C87FFC-A786-4518-B635-163EC7F7F3DC}" dt="2026-07-03T08:09:29.871" v="31" actId="1076"/>
          <ac:spMkLst>
            <pc:docMk/>
            <pc:sldMk cId="4205807150" sldId="699"/>
            <ac:spMk id="19" creationId="{A1F8384F-ADFA-5B51-550E-8B8589C67F9C}"/>
          </ac:spMkLst>
        </pc:spChg>
        <pc:spChg chg="mod">
          <ac:chgData name="Anja Schneidermann" userId="eq29njGU8y0PSNDJNl4ufIg6G2AS0r0w7kVXUGd1zCU=" providerId="None" clId="Web-{77C87FFC-A786-4518-B635-163EC7F7F3DC}" dt="2026-07-03T08:09:29.887" v="32" actId="1076"/>
          <ac:spMkLst>
            <pc:docMk/>
            <pc:sldMk cId="4205807150" sldId="699"/>
            <ac:spMk id="21" creationId="{B5A62ED2-F9A2-2D2E-D01F-7FB48668BCB4}"/>
          </ac:spMkLst>
        </pc:spChg>
        <pc:spChg chg="mod">
          <ac:chgData name="Anja Schneidermann" userId="eq29njGU8y0PSNDJNl4ufIg6G2AS0r0w7kVXUGd1zCU=" providerId="None" clId="Web-{77C87FFC-A786-4518-B635-163EC7F7F3DC}" dt="2026-07-03T08:09:29.653" v="23" actId="1076"/>
          <ac:spMkLst>
            <pc:docMk/>
            <pc:sldMk cId="4205807150" sldId="699"/>
            <ac:spMk id="22" creationId="{70ED9802-E811-8335-DC95-E3788915F322}"/>
          </ac:spMkLst>
        </pc:spChg>
        <pc:spChg chg="mod">
          <ac:chgData name="Anja Schneidermann" userId="eq29njGU8y0PSNDJNl4ufIg6G2AS0r0w7kVXUGd1zCU=" providerId="None" clId="Web-{77C87FFC-A786-4518-B635-163EC7F7F3DC}" dt="2026-07-03T08:09:29.918" v="33" actId="1076"/>
          <ac:spMkLst>
            <pc:docMk/>
            <pc:sldMk cId="4205807150" sldId="699"/>
            <ac:spMk id="27" creationId="{4DF51FDA-F2B4-9F9A-E8F8-E261384483E0}"/>
          </ac:spMkLst>
        </pc:spChg>
        <pc:spChg chg="add del mod">
          <ac:chgData name="Anja Schneidermann" userId="eq29njGU8y0PSNDJNl4ufIg6G2AS0r0w7kVXUGd1zCU=" providerId="None" clId="Web-{77C87FFC-A786-4518-B635-163EC7F7F3DC}" dt="2026-07-03T08:11:09.515" v="45"/>
          <ac:spMkLst>
            <pc:docMk/>
            <pc:sldMk cId="4205807150" sldId="699"/>
            <ac:spMk id="30" creationId="{AE5E38E8-76DD-278E-F619-A8FE751DF529}"/>
          </ac:spMkLst>
        </pc:spChg>
        <pc:spChg chg="mod">
          <ac:chgData name="Anja Schneidermann" userId="eq29njGU8y0PSNDJNl4ufIg6G2AS0r0w7kVXUGd1zCU=" providerId="None" clId="Web-{77C87FFC-A786-4518-B635-163EC7F7F3DC}" dt="2026-07-03T08:09:29.934" v="34" actId="1076"/>
          <ac:spMkLst>
            <pc:docMk/>
            <pc:sldMk cId="4205807150" sldId="699"/>
            <ac:spMk id="35" creationId="{54E32410-697B-E6D2-BDC4-292390AFBD0C}"/>
          </ac:spMkLst>
        </pc:spChg>
        <pc:spChg chg="mod">
          <ac:chgData name="Anja Schneidermann" userId="eq29njGU8y0PSNDJNl4ufIg6G2AS0r0w7kVXUGd1zCU=" providerId="None" clId="Web-{77C87FFC-A786-4518-B635-163EC7F7F3DC}" dt="2026-07-03T08:09:29.965" v="35" actId="1076"/>
          <ac:spMkLst>
            <pc:docMk/>
            <pc:sldMk cId="4205807150" sldId="699"/>
            <ac:spMk id="37" creationId="{F7DE912E-409D-0EB1-CCEB-310A39E9FFB0}"/>
          </ac:spMkLst>
        </pc:spChg>
        <pc:spChg chg="add mod">
          <ac:chgData name="Anja Schneidermann" userId="eq29njGU8y0PSNDJNl4ufIg6G2AS0r0w7kVXUGd1zCU=" providerId="None" clId="Web-{77C87FFC-A786-4518-B635-163EC7F7F3DC}" dt="2026-07-03T08:11:38.203" v="48" actId="20577"/>
          <ac:spMkLst>
            <pc:docMk/>
            <pc:sldMk cId="4205807150" sldId="699"/>
            <ac:spMk id="38" creationId="{A19BAF75-0C0B-887A-181A-53FB14290873}"/>
          </ac:spMkLst>
        </pc:spChg>
        <pc:spChg chg="mod">
          <ac:chgData name="Anja Schneidermann" userId="eq29njGU8y0PSNDJNl4ufIg6G2AS0r0w7kVXUGd1zCU=" providerId="None" clId="Web-{77C87FFC-A786-4518-B635-163EC7F7F3DC}" dt="2026-07-03T08:09:29.996" v="36" actId="1076"/>
          <ac:spMkLst>
            <pc:docMk/>
            <pc:sldMk cId="4205807150" sldId="699"/>
            <ac:spMk id="39" creationId="{331DBAF2-3995-83A3-0077-D65F2D35F970}"/>
          </ac:spMkLst>
        </pc:spChg>
        <pc:spChg chg="mod">
          <ac:chgData name="Anja Schneidermann" userId="eq29njGU8y0PSNDJNl4ufIg6G2AS0r0w7kVXUGd1zCU=" providerId="None" clId="Web-{77C87FFC-A786-4518-B635-163EC7F7F3DC}" dt="2026-07-03T08:14:10.207" v="101" actId="1076"/>
          <ac:spMkLst>
            <pc:docMk/>
            <pc:sldMk cId="4205807150" sldId="699"/>
            <ac:spMk id="52" creationId="{A71E3111-2408-E24D-7689-578D0C91B2FB}"/>
          </ac:spMkLst>
        </pc:spChg>
        <pc:spChg chg="add del mod">
          <ac:chgData name="Anja Schneidermann" userId="eq29njGU8y0PSNDJNl4ufIg6G2AS0r0w7kVXUGd1zCU=" providerId="None" clId="Web-{77C87FFC-A786-4518-B635-163EC7F7F3DC}" dt="2026-07-03T08:13:53.144" v="99" actId="20577"/>
          <ac:spMkLst>
            <pc:docMk/>
            <pc:sldMk cId="4205807150" sldId="699"/>
            <ac:spMk id="55" creationId="{B97DF1A7-88FE-8892-9474-C1D820AC93E1}"/>
          </ac:spMkLst>
        </pc:spChg>
        <pc:grpChg chg="mod">
          <ac:chgData name="Anja Schneidermann" userId="eq29njGU8y0PSNDJNl4ufIg6G2AS0r0w7kVXUGd1zCU=" providerId="None" clId="Web-{77C87FFC-A786-4518-B635-163EC7F7F3DC}" dt="2026-07-03T08:14:00.363" v="100" actId="1076"/>
          <ac:grpSpMkLst>
            <pc:docMk/>
            <pc:sldMk cId="4205807150" sldId="699"/>
            <ac:grpSpMk id="40" creationId="{30472C73-2887-BAFD-9F5C-ECFBD66D6BF9}"/>
          </ac:grpSpMkLst>
        </pc:grpChg>
        <pc:picChg chg="mod">
          <ac:chgData name="Anja Schneidermann" userId="eq29njGU8y0PSNDJNl4ufIg6G2AS0r0w7kVXUGd1zCU=" providerId="None" clId="Web-{77C87FFC-A786-4518-B635-163EC7F7F3DC}" dt="2026-07-03T08:14:14.347" v="102" actId="1076"/>
          <ac:picMkLst>
            <pc:docMk/>
            <pc:sldMk cId="4205807150" sldId="699"/>
            <ac:picMk id="54" creationId="{1CC7B169-709F-E23C-D2A3-570E85EB32D7}"/>
          </ac:picMkLst>
        </pc:picChg>
        <pc:cxnChg chg="add mod">
          <ac:chgData name="Anja Schneidermann" userId="eq29njGU8y0PSNDJNl4ufIg6G2AS0r0w7kVXUGd1zCU=" providerId="None" clId="Web-{77C87FFC-A786-4518-B635-163EC7F7F3DC}" dt="2026-07-03T08:10:03.982" v="39" actId="1076"/>
          <ac:cxnSpMkLst>
            <pc:docMk/>
            <pc:sldMk cId="4205807150" sldId="699"/>
            <ac:cxnSpMk id="2" creationId="{B10E831A-CE01-31CB-D6BF-5A50269F91CC}"/>
          </ac:cxnSpMkLst>
        </pc:cxnChg>
        <pc:cxnChg chg="add del mod">
          <ac:chgData name="Anja Schneidermann" userId="eq29njGU8y0PSNDJNl4ufIg6G2AS0r0w7kVXUGd1zCU=" providerId="None" clId="Web-{77C87FFC-A786-4518-B635-163EC7F7F3DC}" dt="2026-07-03T08:10:22.607" v="41"/>
          <ac:cxnSpMkLst>
            <pc:docMk/>
            <pc:sldMk cId="4205807150" sldId="699"/>
            <ac:cxnSpMk id="5" creationId="{BB40EDA2-A272-8AC8-AC52-3D3F1DCA2C81}"/>
          </ac:cxnSpMkLst>
        </pc:cxnChg>
        <pc:cxnChg chg="add del mod">
          <ac:chgData name="Anja Schneidermann" userId="eq29njGU8y0PSNDJNl4ufIg6G2AS0r0w7kVXUGd1zCU=" providerId="None" clId="Web-{77C87FFC-A786-4518-B635-163EC7F7F3DC}" dt="2026-07-03T08:10:45.421" v="43"/>
          <ac:cxnSpMkLst>
            <pc:docMk/>
            <pc:sldMk cId="4205807150" sldId="699"/>
            <ac:cxnSpMk id="20" creationId="{D3237F53-E836-B4F6-5460-E15BC104D600}"/>
          </ac:cxnSpMkLst>
        </pc:cxnChg>
        <pc:cxnChg chg="mod">
          <ac:chgData name="Anja Schneidermann" userId="eq29njGU8y0PSNDJNl4ufIg6G2AS0r0w7kVXUGd1zCU=" providerId="None" clId="Web-{77C87FFC-A786-4518-B635-163EC7F7F3DC}" dt="2026-07-03T08:09:29.684" v="24" actId="1076"/>
          <ac:cxnSpMkLst>
            <pc:docMk/>
            <pc:sldMk cId="4205807150" sldId="699"/>
            <ac:cxnSpMk id="28" creationId="{893F0B37-28EC-7689-CB57-BBC8DC3C8DF9}"/>
          </ac:cxnSpMkLst>
        </pc:cxnChg>
        <pc:cxnChg chg="mod">
          <ac:chgData name="Anja Schneidermann" userId="eq29njGU8y0PSNDJNl4ufIg6G2AS0r0w7kVXUGd1zCU=" providerId="None" clId="Web-{77C87FFC-A786-4518-B635-163EC7F7F3DC}" dt="2026-07-03T08:09:29.700" v="25" actId="1076"/>
          <ac:cxnSpMkLst>
            <pc:docMk/>
            <pc:sldMk cId="4205807150" sldId="699"/>
            <ac:cxnSpMk id="29" creationId="{AA9D2641-1A1B-1701-A019-416696C913C6}"/>
          </ac:cxnSpMkLst>
        </pc:cxnChg>
        <pc:cxnChg chg="mod">
          <ac:chgData name="Anja Schneidermann" userId="eq29njGU8y0PSNDJNl4ufIg6G2AS0r0w7kVXUGd1zCU=" providerId="None" clId="Web-{77C87FFC-A786-4518-B635-163EC7F7F3DC}" dt="2026-07-03T08:09:29.731" v="26" actId="1076"/>
          <ac:cxnSpMkLst>
            <pc:docMk/>
            <pc:sldMk cId="4205807150" sldId="699"/>
            <ac:cxnSpMk id="31" creationId="{9F6095C3-A362-EFD8-E1A8-0471F7349513}"/>
          </ac:cxnSpMkLst>
        </pc:cxnChg>
        <pc:cxnChg chg="mod">
          <ac:chgData name="Anja Schneidermann" userId="eq29njGU8y0PSNDJNl4ufIg6G2AS0r0w7kVXUGd1zCU=" providerId="None" clId="Web-{77C87FFC-A786-4518-B635-163EC7F7F3DC}" dt="2026-07-03T08:09:29.762" v="27" actId="1076"/>
          <ac:cxnSpMkLst>
            <pc:docMk/>
            <pc:sldMk cId="4205807150" sldId="699"/>
            <ac:cxnSpMk id="32" creationId="{0068D8E1-D647-E7B3-D900-ED5D16FD705B}"/>
          </ac:cxnSpMkLst>
        </pc:cxnChg>
        <pc:cxnChg chg="mod">
          <ac:chgData name="Anja Schneidermann" userId="eq29njGU8y0PSNDJNl4ufIg6G2AS0r0w7kVXUGd1zCU=" providerId="None" clId="Web-{77C87FFC-A786-4518-B635-163EC7F7F3DC}" dt="2026-07-03T08:09:29.793" v="28" actId="1076"/>
          <ac:cxnSpMkLst>
            <pc:docMk/>
            <pc:sldMk cId="4205807150" sldId="699"/>
            <ac:cxnSpMk id="33" creationId="{6B8E3510-D691-1334-173A-D812AFB0A27C}"/>
          </ac:cxnSpMkLst>
        </pc:cxnChg>
        <pc:cxnChg chg="mod">
          <ac:chgData name="Anja Schneidermann" userId="eq29njGU8y0PSNDJNl4ufIg6G2AS0r0w7kVXUGd1zCU=" providerId="None" clId="Web-{77C87FFC-A786-4518-B635-163EC7F7F3DC}" dt="2026-07-03T08:09:29.825" v="29" actId="1076"/>
          <ac:cxnSpMkLst>
            <pc:docMk/>
            <pc:sldMk cId="4205807150" sldId="699"/>
            <ac:cxnSpMk id="34" creationId="{ADDCB07E-1E43-B1D1-F6C1-36F221E66D7A}"/>
          </ac:cxnSpMkLst>
        </pc:cxnChg>
      </pc:sldChg>
      <pc:sldChg chg="modSp add del">
        <pc:chgData name="Anja Schneidermann" userId="eq29njGU8y0PSNDJNl4ufIg6G2AS0r0w7kVXUGd1zCU=" providerId="None" clId="Web-{77C87FFC-A786-4518-B635-163EC7F7F3DC}" dt="2026-07-03T08:08:27.541" v="9" actId="20577"/>
        <pc:sldMkLst>
          <pc:docMk/>
          <pc:sldMk cId="2325160760" sldId="1465"/>
        </pc:sldMkLst>
        <pc:spChg chg="mod">
          <ac:chgData name="Anja Schneidermann" userId="eq29njGU8y0PSNDJNl4ufIg6G2AS0r0w7kVXUGd1zCU=" providerId="None" clId="Web-{77C87FFC-A786-4518-B635-163EC7F7F3DC}" dt="2026-07-03T08:08:27.541" v="9" actId="20577"/>
          <ac:spMkLst>
            <pc:docMk/>
            <pc:sldMk cId="2325160760" sldId="1465"/>
            <ac:spMk id="13" creationId="{CC7FA447-023F-C719-090E-C7E75E332277}"/>
          </ac:spMkLst>
        </pc:spChg>
      </pc:sldChg>
      <pc:sldChg chg="add del">
        <pc:chgData name="Anja Schneidermann" userId="eq29njGU8y0PSNDJNl4ufIg6G2AS0r0w7kVXUGd1zCU=" providerId="None" clId="Web-{77C87FFC-A786-4518-B635-163EC7F7F3DC}" dt="2026-07-03T08:08:17.759" v="7"/>
        <pc:sldMkLst>
          <pc:docMk/>
          <pc:sldMk cId="3495321194" sldId="1466"/>
        </pc:sldMkLst>
      </pc:sldChg>
      <pc:sldChg chg="add del">
        <pc:chgData name="Anja Schneidermann" userId="eq29njGU8y0PSNDJNl4ufIg6G2AS0r0w7kVXUGd1zCU=" providerId="None" clId="Web-{77C87FFC-A786-4518-B635-163EC7F7F3DC}" dt="2026-07-03T08:08:17.947" v="8"/>
        <pc:sldMkLst>
          <pc:docMk/>
          <pc:sldMk cId="2024885060" sldId="1467"/>
        </pc:sldMkLst>
      </pc:sldChg>
    </pc:docChg>
  </pc:docChgLst>
  <pc:docChgLst>
    <pc:chgData name="Anja Schneidermann" userId="eq29njGU8y0PSNDJNl4ufIg6G2AS0r0w7kVXUGd1zCU=" providerId="None" clId="Web-{1D95BDA1-9D69-40A9-B557-43BE1C01C865}"/>
    <pc:docChg chg="modSld">
      <pc:chgData name="Anja Schneidermann" userId="eq29njGU8y0PSNDJNl4ufIg6G2AS0r0w7kVXUGd1zCU=" providerId="None" clId="Web-{1D95BDA1-9D69-40A9-B557-43BE1C01C865}" dt="2026-06-16T14:20:07.790" v="19"/>
      <pc:docMkLst>
        <pc:docMk/>
      </pc:docMkLst>
      <pc:sldChg chg="modSp">
        <pc:chgData name="Anja Schneidermann" userId="eq29njGU8y0PSNDJNl4ufIg6G2AS0r0w7kVXUGd1zCU=" providerId="None" clId="Web-{1D95BDA1-9D69-40A9-B557-43BE1C01C865}" dt="2026-06-16T14:20:07.790" v="19"/>
        <pc:sldMkLst>
          <pc:docMk/>
          <pc:sldMk cId="0" sldId="287"/>
        </pc:sldMkLst>
        <pc:graphicFrameChg chg="mod modGraphic">
          <ac:chgData name="Anja Schneidermann" userId="eq29njGU8y0PSNDJNl4ufIg6G2AS0r0w7kVXUGd1zCU=" providerId="None" clId="Web-{1D95BDA1-9D69-40A9-B557-43BE1C01C865}" dt="2026-06-16T14:20:07.790" v="19"/>
          <ac:graphicFrameMkLst>
            <pc:docMk/>
            <pc:sldMk cId="0" sldId="287"/>
            <ac:graphicFrameMk id="975" creationId="{00000000-0000-0000-0000-000000000000}"/>
          </ac:graphicFrameMkLst>
        </pc:graphicFrameChg>
      </pc:sldChg>
    </pc:docChg>
  </pc:docChgLst>
  <pc:docChgLst>
    <pc:chgData name="Anja Schneidermann" userId="eq29njGU8y0PSNDJNl4ufIg6G2AS0r0w7kVXUGd1zCU=" providerId="None" clId="Web-{4B0255D4-9E54-4140-8040-4A00102386D5}"/>
    <pc:docChg chg="modSld">
      <pc:chgData name="Anja Schneidermann" userId="eq29njGU8y0PSNDJNl4ufIg6G2AS0r0w7kVXUGd1zCU=" providerId="None" clId="Web-{4B0255D4-9E54-4140-8040-4A00102386D5}" dt="2026-06-16T12:33:21.379" v="272" actId="1076"/>
      <pc:docMkLst>
        <pc:docMk/>
      </pc:docMkLst>
      <pc:sldChg chg="addSp delSp modSp">
        <pc:chgData name="Anja Schneidermann" userId="eq29njGU8y0PSNDJNl4ufIg6G2AS0r0w7kVXUGd1zCU=" providerId="None" clId="Web-{4B0255D4-9E54-4140-8040-4A00102386D5}" dt="2026-06-16T12:12:20.303" v="238" actId="1076"/>
        <pc:sldMkLst>
          <pc:docMk/>
          <pc:sldMk cId="0" sldId="288"/>
        </pc:sldMkLst>
        <pc:spChg chg="mod">
          <ac:chgData name="Anja Schneidermann" userId="eq29njGU8y0PSNDJNl4ufIg6G2AS0r0w7kVXUGd1zCU=" providerId="None" clId="Web-{4B0255D4-9E54-4140-8040-4A00102386D5}" dt="2026-06-16T12:12:04.052" v="235" actId="20577"/>
          <ac:spMkLst>
            <pc:docMk/>
            <pc:sldMk cId="0" sldId="288"/>
            <ac:spMk id="982" creationId="{00000000-0000-0000-0000-000000000000}"/>
          </ac:spMkLst>
        </pc:spChg>
        <pc:spChg chg="add del mod">
          <ac:chgData name="Anja Schneidermann" userId="eq29njGU8y0PSNDJNl4ufIg6G2AS0r0w7kVXUGd1zCU=" providerId="None" clId="Web-{4B0255D4-9E54-4140-8040-4A00102386D5}" dt="2026-06-16T10:07:26.909" v="4" actId="20577"/>
          <ac:spMkLst>
            <pc:docMk/>
            <pc:sldMk cId="0" sldId="288"/>
            <ac:spMk id="983" creationId="{00000000-0000-0000-0000-000000000000}"/>
          </ac:spMkLst>
        </pc:spChg>
        <pc:picChg chg="mod">
          <ac:chgData name="Anja Schneidermann" userId="eq29njGU8y0PSNDJNl4ufIg6G2AS0r0w7kVXUGd1zCU=" providerId="None" clId="Web-{4B0255D4-9E54-4140-8040-4A00102386D5}" dt="2026-06-16T12:09:46.157" v="189" actId="1076"/>
          <ac:picMkLst>
            <pc:docMk/>
            <pc:sldMk cId="0" sldId="288"/>
            <ac:picMk id="3" creationId="{57B9764B-D108-1D19-0AAF-1848B9C32F30}"/>
          </ac:picMkLst>
        </pc:picChg>
        <pc:picChg chg="mod">
          <ac:chgData name="Anja Schneidermann" userId="eq29njGU8y0PSNDJNl4ufIg6G2AS0r0w7kVXUGd1zCU=" providerId="None" clId="Web-{4B0255D4-9E54-4140-8040-4A00102386D5}" dt="2026-06-16T12:12:20.303" v="238" actId="1076"/>
          <ac:picMkLst>
            <pc:docMk/>
            <pc:sldMk cId="0" sldId="288"/>
            <ac:picMk id="7176" creationId="{0B0F1CC2-8521-8605-1D03-621883864D92}"/>
          </ac:picMkLst>
        </pc:picChg>
        <pc:picChg chg="mod">
          <ac:chgData name="Anja Schneidermann" userId="eq29njGU8y0PSNDJNl4ufIg6G2AS0r0w7kVXUGd1zCU=" providerId="None" clId="Web-{4B0255D4-9E54-4140-8040-4A00102386D5}" dt="2026-06-16T12:12:07.177" v="236" actId="1076"/>
          <ac:picMkLst>
            <pc:docMk/>
            <pc:sldMk cId="0" sldId="288"/>
            <ac:picMk id="7178" creationId="{3155541A-A48A-B473-AFF4-8BB63E33C2A3}"/>
          </ac:picMkLst>
        </pc:picChg>
      </pc:sldChg>
      <pc:sldChg chg="addSp delSp modSp">
        <pc:chgData name="Anja Schneidermann" userId="eq29njGU8y0PSNDJNl4ufIg6G2AS0r0w7kVXUGd1zCU=" providerId="None" clId="Web-{4B0255D4-9E54-4140-8040-4A00102386D5}" dt="2026-06-16T12:02:01.140" v="157" actId="1076"/>
        <pc:sldMkLst>
          <pc:docMk/>
          <pc:sldMk cId="0" sldId="289"/>
        </pc:sldMkLst>
        <pc:spChg chg="add mod">
          <ac:chgData name="Anja Schneidermann" userId="eq29njGU8y0PSNDJNl4ufIg6G2AS0r0w7kVXUGd1zCU=" providerId="None" clId="Web-{4B0255D4-9E54-4140-8040-4A00102386D5}" dt="2026-06-16T12:02:01.140" v="157" actId="1076"/>
          <ac:spMkLst>
            <pc:docMk/>
            <pc:sldMk cId="0" sldId="289"/>
            <ac:spMk id="8" creationId="{DA7D0947-00B8-BBA3-1505-64962D30F498}"/>
          </ac:spMkLst>
        </pc:spChg>
        <pc:spChg chg="mod">
          <ac:chgData name="Anja Schneidermann" userId="eq29njGU8y0PSNDJNl4ufIg6G2AS0r0w7kVXUGd1zCU=" providerId="None" clId="Web-{4B0255D4-9E54-4140-8040-4A00102386D5}" dt="2026-06-16T12:01:51.155" v="156" actId="1076"/>
          <ac:spMkLst>
            <pc:docMk/>
            <pc:sldMk cId="0" sldId="289"/>
            <ac:spMk id="990" creationId="{00000000-0000-0000-0000-000000000000}"/>
          </ac:spMkLst>
        </pc:spChg>
        <pc:spChg chg="mod">
          <ac:chgData name="Anja Schneidermann" userId="eq29njGU8y0PSNDJNl4ufIg6G2AS0r0w7kVXUGd1zCU=" providerId="None" clId="Web-{4B0255D4-9E54-4140-8040-4A00102386D5}" dt="2026-06-16T10:19:18.199" v="103" actId="20577"/>
          <ac:spMkLst>
            <pc:docMk/>
            <pc:sldMk cId="0" sldId="289"/>
            <ac:spMk id="991" creationId="{00000000-0000-0000-0000-000000000000}"/>
          </ac:spMkLst>
        </pc:spChg>
        <pc:picChg chg="add mod">
          <ac:chgData name="Anja Schneidermann" userId="eq29njGU8y0PSNDJNl4ufIg6G2AS0r0w7kVXUGd1zCU=" providerId="None" clId="Web-{4B0255D4-9E54-4140-8040-4A00102386D5}" dt="2026-06-16T11:59:52.667" v="138" actId="1076"/>
          <ac:picMkLst>
            <pc:docMk/>
            <pc:sldMk cId="0" sldId="289"/>
            <ac:picMk id="2" creationId="{94E4CF99-8321-63D5-2BA2-DD4EFC5196D4}"/>
          </ac:picMkLst>
        </pc:picChg>
        <pc:picChg chg="add mod">
          <ac:chgData name="Anja Schneidermann" userId="eq29njGU8y0PSNDJNl4ufIg6G2AS0r0w7kVXUGd1zCU=" providerId="None" clId="Web-{4B0255D4-9E54-4140-8040-4A00102386D5}" dt="2026-06-16T12:00:12.933" v="142" actId="1076"/>
          <ac:picMkLst>
            <pc:docMk/>
            <pc:sldMk cId="0" sldId="289"/>
            <ac:picMk id="3" creationId="{6C43DD84-C721-CE17-675F-8ED359BB87EE}"/>
          </ac:picMkLst>
        </pc:picChg>
        <pc:picChg chg="add mod">
          <ac:chgData name="Anja Schneidermann" userId="eq29njGU8y0PSNDJNl4ufIg6G2AS0r0w7kVXUGd1zCU=" providerId="None" clId="Web-{4B0255D4-9E54-4140-8040-4A00102386D5}" dt="2026-06-16T11:59:38.510" v="136" actId="14100"/>
          <ac:picMkLst>
            <pc:docMk/>
            <pc:sldMk cId="0" sldId="289"/>
            <ac:picMk id="5" creationId="{942A311E-D00D-6314-B1B7-8750701356DC}"/>
          </ac:picMkLst>
        </pc:picChg>
        <pc:picChg chg="add mod">
          <ac:chgData name="Anja Schneidermann" userId="eq29njGU8y0PSNDJNl4ufIg6G2AS0r0w7kVXUGd1zCU=" providerId="None" clId="Web-{4B0255D4-9E54-4140-8040-4A00102386D5}" dt="2026-06-16T12:00:07.839" v="141" actId="1076"/>
          <ac:picMkLst>
            <pc:docMk/>
            <pc:sldMk cId="0" sldId="289"/>
            <ac:picMk id="6" creationId="{C21BE4B1-C90A-737A-6541-BD5D1B414976}"/>
          </ac:picMkLst>
        </pc:picChg>
        <pc:picChg chg="add mod">
          <ac:chgData name="Anja Schneidermann" userId="eq29njGU8y0PSNDJNl4ufIg6G2AS0r0w7kVXUGd1zCU=" providerId="None" clId="Web-{4B0255D4-9E54-4140-8040-4A00102386D5}" dt="2026-06-16T12:00:03.698" v="140" actId="1076"/>
          <ac:picMkLst>
            <pc:docMk/>
            <pc:sldMk cId="0" sldId="289"/>
            <ac:picMk id="7" creationId="{77C7B6E8-E130-545D-E4BE-E75E3F296742}"/>
          </ac:picMkLst>
        </pc:picChg>
      </pc:sldChg>
      <pc:sldChg chg="modSp">
        <pc:chgData name="Anja Schneidermann" userId="eq29njGU8y0PSNDJNl4ufIg6G2AS0r0w7kVXUGd1zCU=" providerId="None" clId="Web-{4B0255D4-9E54-4140-8040-4A00102386D5}" dt="2026-06-16T10:14:05.344" v="67" actId="20577"/>
        <pc:sldMkLst>
          <pc:docMk/>
          <pc:sldMk cId="3165864484" sldId="1429"/>
        </pc:sldMkLst>
        <pc:spChg chg="mod">
          <ac:chgData name="Anja Schneidermann" userId="eq29njGU8y0PSNDJNl4ufIg6G2AS0r0w7kVXUGd1zCU=" providerId="None" clId="Web-{4B0255D4-9E54-4140-8040-4A00102386D5}" dt="2026-06-16T10:14:05.344" v="67" actId="20577"/>
          <ac:spMkLst>
            <pc:docMk/>
            <pc:sldMk cId="3165864484" sldId="1429"/>
            <ac:spMk id="3" creationId="{BF54613F-582C-8116-7626-DDDBFE2FAAF9}"/>
          </ac:spMkLst>
        </pc:spChg>
      </pc:sldChg>
      <pc:sldChg chg="modSp">
        <pc:chgData name="Anja Schneidermann" userId="eq29njGU8y0PSNDJNl4ufIg6G2AS0r0w7kVXUGd1zCU=" providerId="None" clId="Web-{4B0255D4-9E54-4140-8040-4A00102386D5}" dt="2026-06-16T10:15:45.082" v="73" actId="1076"/>
        <pc:sldMkLst>
          <pc:docMk/>
          <pc:sldMk cId="135403002" sldId="1439"/>
        </pc:sldMkLst>
        <pc:spChg chg="mod">
          <ac:chgData name="Anja Schneidermann" userId="eq29njGU8y0PSNDJNl4ufIg6G2AS0r0w7kVXUGd1zCU=" providerId="None" clId="Web-{4B0255D4-9E54-4140-8040-4A00102386D5}" dt="2026-06-16T10:15:27.207" v="70" actId="20577"/>
          <ac:spMkLst>
            <pc:docMk/>
            <pc:sldMk cId="135403002" sldId="1439"/>
            <ac:spMk id="4" creationId="{3491898A-8556-56E7-BB83-1E8341F0377C}"/>
          </ac:spMkLst>
        </pc:spChg>
        <pc:picChg chg="mod">
          <ac:chgData name="Anja Schneidermann" userId="eq29njGU8y0PSNDJNl4ufIg6G2AS0r0w7kVXUGd1zCU=" providerId="None" clId="Web-{4B0255D4-9E54-4140-8040-4A00102386D5}" dt="2026-06-16T10:15:38.113" v="71" actId="1076"/>
          <ac:picMkLst>
            <pc:docMk/>
            <pc:sldMk cId="135403002" sldId="1439"/>
            <ac:picMk id="3076" creationId="{019C79BD-9A15-9C91-A452-B59BAA8AEFCE}"/>
          </ac:picMkLst>
        </pc:picChg>
        <pc:picChg chg="mod">
          <ac:chgData name="Anja Schneidermann" userId="eq29njGU8y0PSNDJNl4ufIg6G2AS0r0w7kVXUGd1zCU=" providerId="None" clId="Web-{4B0255D4-9E54-4140-8040-4A00102386D5}" dt="2026-06-16T10:15:45.082" v="73" actId="1076"/>
          <ac:picMkLst>
            <pc:docMk/>
            <pc:sldMk cId="135403002" sldId="1439"/>
            <ac:picMk id="3078" creationId="{AF176C03-17A1-2E21-2E52-1E0532D6D6AC}"/>
          </ac:picMkLst>
        </pc:picChg>
      </pc:sldChg>
      <pc:sldChg chg="addSp delSp modSp">
        <pc:chgData name="Anja Schneidermann" userId="eq29njGU8y0PSNDJNl4ufIg6G2AS0r0w7kVXUGd1zCU=" providerId="None" clId="Web-{4B0255D4-9E54-4140-8040-4A00102386D5}" dt="2026-06-16T12:13:04.898" v="244" actId="1076"/>
        <pc:sldMkLst>
          <pc:docMk/>
          <pc:sldMk cId="3868640776" sldId="1452"/>
        </pc:sldMkLst>
        <pc:spChg chg="mod">
          <ac:chgData name="Anja Schneidermann" userId="eq29njGU8y0PSNDJNl4ufIg6G2AS0r0w7kVXUGd1zCU=" providerId="None" clId="Web-{4B0255D4-9E54-4140-8040-4A00102386D5}" dt="2026-06-16T12:05:23.757" v="183" actId="20577"/>
          <ac:spMkLst>
            <pc:docMk/>
            <pc:sldMk cId="3868640776" sldId="1452"/>
            <ac:spMk id="5" creationId="{0FD0E63D-321C-F5C1-40F7-194B4EC97311}"/>
          </ac:spMkLst>
        </pc:spChg>
        <pc:picChg chg="add mod">
          <ac:chgData name="Anja Schneidermann" userId="eq29njGU8y0PSNDJNl4ufIg6G2AS0r0w7kVXUGd1zCU=" providerId="None" clId="Web-{4B0255D4-9E54-4140-8040-4A00102386D5}" dt="2026-06-16T12:13:04.898" v="244" actId="1076"/>
          <ac:picMkLst>
            <pc:docMk/>
            <pc:sldMk cId="3868640776" sldId="1452"/>
            <ac:picMk id="3" creationId="{B62BC974-32E4-D0F5-EAB1-477F52C95A45}"/>
          </ac:picMkLst>
        </pc:picChg>
        <pc:picChg chg="add mod">
          <ac:chgData name="Anja Schneidermann" userId="eq29njGU8y0PSNDJNl4ufIg6G2AS0r0w7kVXUGd1zCU=" providerId="None" clId="Web-{4B0255D4-9E54-4140-8040-4A00102386D5}" dt="2026-06-16T12:13:00.445" v="243" actId="14100"/>
          <ac:picMkLst>
            <pc:docMk/>
            <pc:sldMk cId="3868640776" sldId="1452"/>
            <ac:picMk id="4" creationId="{DFAB4E2D-6CF0-87B0-CA61-9AC1E7089D0A}"/>
          </ac:picMkLst>
        </pc:picChg>
      </pc:sldChg>
      <pc:sldChg chg="modSp">
        <pc:chgData name="Anja Schneidermann" userId="eq29njGU8y0PSNDJNl4ufIg6G2AS0r0w7kVXUGd1zCU=" providerId="None" clId="Web-{4B0255D4-9E54-4140-8040-4A00102386D5}" dt="2026-06-16T10:10:59.119" v="27" actId="1076"/>
        <pc:sldMkLst>
          <pc:docMk/>
          <pc:sldMk cId="3222173648" sldId="1453"/>
        </pc:sldMkLst>
        <pc:spChg chg="mod">
          <ac:chgData name="Anja Schneidermann" userId="eq29njGU8y0PSNDJNl4ufIg6G2AS0r0w7kVXUGd1zCU=" providerId="None" clId="Web-{4B0255D4-9E54-4140-8040-4A00102386D5}" dt="2026-06-16T10:10:59.119" v="27" actId="1076"/>
          <ac:spMkLst>
            <pc:docMk/>
            <pc:sldMk cId="3222173648" sldId="1453"/>
            <ac:spMk id="3" creationId="{2AC1C110-A4CA-8E2B-B563-EE0DFC0165CE}"/>
          </ac:spMkLst>
        </pc:spChg>
      </pc:sldChg>
      <pc:sldChg chg="modSp">
        <pc:chgData name="Anja Schneidermann" userId="eq29njGU8y0PSNDJNl4ufIg6G2AS0r0w7kVXUGd1zCU=" providerId="None" clId="Web-{4B0255D4-9E54-4140-8040-4A00102386D5}" dt="2026-06-16T10:17:21.726" v="90" actId="1076"/>
        <pc:sldMkLst>
          <pc:docMk/>
          <pc:sldMk cId="4258488636" sldId="1454"/>
        </pc:sldMkLst>
        <pc:spChg chg="mod">
          <ac:chgData name="Anja Schneidermann" userId="eq29njGU8y0PSNDJNl4ufIg6G2AS0r0w7kVXUGd1zCU=" providerId="None" clId="Web-{4B0255D4-9E54-4140-8040-4A00102386D5}" dt="2026-06-16T10:17:19.882" v="89" actId="1076"/>
          <ac:spMkLst>
            <pc:docMk/>
            <pc:sldMk cId="4258488636" sldId="1454"/>
            <ac:spMk id="12" creationId="{781DE1D2-66EE-CA3E-761C-17F9CF6469BC}"/>
          </ac:spMkLst>
        </pc:spChg>
        <pc:picChg chg="mod">
          <ac:chgData name="Anja Schneidermann" userId="eq29njGU8y0PSNDJNl4ufIg6G2AS0r0w7kVXUGd1zCU=" providerId="None" clId="Web-{4B0255D4-9E54-4140-8040-4A00102386D5}" dt="2026-06-16T10:17:21.726" v="90" actId="1076"/>
          <ac:picMkLst>
            <pc:docMk/>
            <pc:sldMk cId="4258488636" sldId="1454"/>
            <ac:picMk id="10" creationId="{8F4A3DD0-BA84-ADB9-50DA-B6917AE8C47D}"/>
          </ac:picMkLst>
        </pc:picChg>
      </pc:sldChg>
      <pc:sldChg chg="addSp delSp modSp">
        <pc:chgData name="Anja Schneidermann" userId="eq29njGU8y0PSNDJNl4ufIg6G2AS0r0w7kVXUGd1zCU=" providerId="None" clId="Web-{4B0255D4-9E54-4140-8040-4A00102386D5}" dt="2026-06-16T12:33:21.379" v="272" actId="1076"/>
        <pc:sldMkLst>
          <pc:docMk/>
          <pc:sldMk cId="2509440355" sldId="1455"/>
        </pc:sldMkLst>
        <pc:spChg chg="mod">
          <ac:chgData name="Anja Schneidermann" userId="eq29njGU8y0PSNDJNl4ufIg6G2AS0r0w7kVXUGd1zCU=" providerId="None" clId="Web-{4B0255D4-9E54-4140-8040-4A00102386D5}" dt="2026-06-16T12:21:01.946" v="253" actId="1076"/>
          <ac:spMkLst>
            <pc:docMk/>
            <pc:sldMk cId="2509440355" sldId="1455"/>
            <ac:spMk id="4" creationId="{12EA77D3-7BEE-9A0F-4E91-47F7E8ABD84D}"/>
          </ac:spMkLst>
        </pc:spChg>
        <pc:picChg chg="add mod">
          <ac:chgData name="Anja Schneidermann" userId="eq29njGU8y0PSNDJNl4ufIg6G2AS0r0w7kVXUGd1zCU=" providerId="None" clId="Web-{4B0255D4-9E54-4140-8040-4A00102386D5}" dt="2026-06-16T12:33:10.722" v="271" actId="1076"/>
          <ac:picMkLst>
            <pc:docMk/>
            <pc:sldMk cId="2509440355" sldId="1455"/>
            <ac:picMk id="8" creationId="{8E3B4486-01B7-189B-D10D-D7DD33A59AE6}"/>
          </ac:picMkLst>
        </pc:picChg>
        <pc:picChg chg="add mod">
          <ac:chgData name="Anja Schneidermann" userId="eq29njGU8y0PSNDJNl4ufIg6G2AS0r0w7kVXUGd1zCU=" providerId="None" clId="Web-{4B0255D4-9E54-4140-8040-4A00102386D5}" dt="2026-06-16T12:33:21.379" v="272" actId="1076"/>
          <ac:picMkLst>
            <pc:docMk/>
            <pc:sldMk cId="2509440355" sldId="1455"/>
            <ac:picMk id="9" creationId="{F6D32773-6EFD-2FAD-9E87-5E49F745780A}"/>
          </ac:picMkLst>
        </pc:picChg>
      </pc:sldChg>
      <pc:sldChg chg="modSp">
        <pc:chgData name="Anja Schneidermann" userId="eq29njGU8y0PSNDJNl4ufIg6G2AS0r0w7kVXUGd1zCU=" providerId="None" clId="Web-{4B0255D4-9E54-4140-8040-4A00102386D5}" dt="2026-06-16T12:05:04.240" v="179" actId="1076"/>
        <pc:sldMkLst>
          <pc:docMk/>
          <pc:sldMk cId="819356014" sldId="1456"/>
        </pc:sldMkLst>
        <pc:spChg chg="mod">
          <ac:chgData name="Anja Schneidermann" userId="eq29njGU8y0PSNDJNl4ufIg6G2AS0r0w7kVXUGd1zCU=" providerId="None" clId="Web-{4B0255D4-9E54-4140-8040-4A00102386D5}" dt="2026-06-16T12:04:14.067" v="172" actId="20577"/>
          <ac:spMkLst>
            <pc:docMk/>
            <pc:sldMk cId="819356014" sldId="1456"/>
            <ac:spMk id="8" creationId="{DB32B6E8-C826-A62D-808B-9AE13DCA5634}"/>
          </ac:spMkLst>
        </pc:spChg>
        <pc:spChg chg="mod">
          <ac:chgData name="Anja Schneidermann" userId="eq29njGU8y0PSNDJNl4ufIg6G2AS0r0w7kVXUGd1zCU=" providerId="None" clId="Web-{4B0255D4-9E54-4140-8040-4A00102386D5}" dt="2026-06-16T12:04:36.552" v="175" actId="1076"/>
          <ac:spMkLst>
            <pc:docMk/>
            <pc:sldMk cId="819356014" sldId="1456"/>
            <ac:spMk id="11" creationId="{3EEFBA71-2FBF-F4D0-6F74-8769CA7E94F2}"/>
          </ac:spMkLst>
        </pc:spChg>
        <pc:spChg chg="mod">
          <ac:chgData name="Anja Schneidermann" userId="eq29njGU8y0PSNDJNl4ufIg6G2AS0r0w7kVXUGd1zCU=" providerId="None" clId="Web-{4B0255D4-9E54-4140-8040-4A00102386D5}" dt="2026-06-16T12:04:29.442" v="174" actId="1076"/>
          <ac:spMkLst>
            <pc:docMk/>
            <pc:sldMk cId="819356014" sldId="1456"/>
            <ac:spMk id="12" creationId="{306B56F3-84BC-AD96-6181-2583F1ABE106}"/>
          </ac:spMkLst>
        </pc:spChg>
        <pc:picChg chg="mod">
          <ac:chgData name="Anja Schneidermann" userId="eq29njGU8y0PSNDJNl4ufIg6G2AS0r0w7kVXUGd1zCU=" providerId="None" clId="Web-{4B0255D4-9E54-4140-8040-4A00102386D5}" dt="2026-06-16T12:05:04.240" v="179" actId="1076"/>
          <ac:picMkLst>
            <pc:docMk/>
            <pc:sldMk cId="819356014" sldId="1456"/>
            <ac:picMk id="16" creationId="{1B9E2BCA-BAD0-AE41-3292-0276A906976B}"/>
          </ac:picMkLst>
        </pc:picChg>
        <pc:picChg chg="mod">
          <ac:chgData name="Anja Schneidermann" userId="eq29njGU8y0PSNDJNl4ufIg6G2AS0r0w7kVXUGd1zCU=" providerId="None" clId="Web-{4B0255D4-9E54-4140-8040-4A00102386D5}" dt="2026-06-16T12:04:55.099" v="177" actId="1076"/>
          <ac:picMkLst>
            <pc:docMk/>
            <pc:sldMk cId="819356014" sldId="1456"/>
            <ac:picMk id="18" creationId="{7F55F13B-45DA-81DB-98E6-8FA13D8EAC5D}"/>
          </ac:picMkLst>
        </pc:picChg>
      </pc:sldChg>
      <pc:sldChg chg="modSp">
        <pc:chgData name="Anja Schneidermann" userId="eq29njGU8y0PSNDJNl4ufIg6G2AS0r0w7kVXUGd1zCU=" providerId="None" clId="Web-{4B0255D4-9E54-4140-8040-4A00102386D5}" dt="2026-06-16T10:13:46.234" v="63" actId="20577"/>
        <pc:sldMkLst>
          <pc:docMk/>
          <pc:sldMk cId="4126332309" sldId="1457"/>
        </pc:sldMkLst>
        <pc:spChg chg="mod">
          <ac:chgData name="Anja Schneidermann" userId="eq29njGU8y0PSNDJNl4ufIg6G2AS0r0w7kVXUGd1zCU=" providerId="None" clId="Web-{4B0255D4-9E54-4140-8040-4A00102386D5}" dt="2026-06-16T10:13:46.234" v="63" actId="20577"/>
          <ac:spMkLst>
            <pc:docMk/>
            <pc:sldMk cId="4126332309" sldId="1457"/>
            <ac:spMk id="3" creationId="{42BD781F-E470-CE01-9D6D-977C176793F4}"/>
          </ac:spMkLst>
        </pc:spChg>
      </pc:sldChg>
      <pc:sldChg chg="modSp">
        <pc:chgData name="Anja Schneidermann" userId="eq29njGU8y0PSNDJNl4ufIg6G2AS0r0w7kVXUGd1zCU=" providerId="None" clId="Web-{4B0255D4-9E54-4140-8040-4A00102386D5}" dt="2026-06-16T12:20:09.288" v="245" actId="1076"/>
        <pc:sldMkLst>
          <pc:docMk/>
          <pc:sldMk cId="1949134470" sldId="1458"/>
        </pc:sldMkLst>
        <pc:picChg chg="mod">
          <ac:chgData name="Anja Schneidermann" userId="eq29njGU8y0PSNDJNl4ufIg6G2AS0r0w7kVXUGd1zCU=" providerId="None" clId="Web-{4B0255D4-9E54-4140-8040-4A00102386D5}" dt="2026-06-16T12:20:09.288" v="245" actId="1076"/>
          <ac:picMkLst>
            <pc:docMk/>
            <pc:sldMk cId="1949134470" sldId="1458"/>
            <ac:picMk id="6147" creationId="{3E3D8448-DCB2-1DC0-492B-EB53F03ED0D9}"/>
          </ac:picMkLst>
        </pc:picChg>
      </pc:sldChg>
    </pc:docChg>
  </pc:docChgLst>
  <pc:docChgLst>
    <pc:chgData name="Anja Schneidermann" userId="eq29njGU8y0PSNDJNl4ufIg6G2AS0r0w7kVXUGd1zCU=" providerId="None" clId="Web-{F227DABC-EE61-40AC-A705-E80A1B5DB742}"/>
    <pc:docChg chg="modSld">
      <pc:chgData name="Anja Schneidermann" userId="eq29njGU8y0PSNDJNl4ufIg6G2AS0r0w7kVXUGd1zCU=" providerId="None" clId="Web-{F227DABC-EE61-40AC-A705-E80A1B5DB742}" dt="2026-06-15T16:52:00.355" v="29"/>
      <pc:docMkLst>
        <pc:docMk/>
      </pc:docMkLst>
      <pc:sldChg chg="modSp">
        <pc:chgData name="Anja Schneidermann" userId="eq29njGU8y0PSNDJNl4ufIg6G2AS0r0w7kVXUGd1zCU=" providerId="None" clId="Web-{F227DABC-EE61-40AC-A705-E80A1B5DB742}" dt="2026-06-15T16:52:00.355" v="29"/>
        <pc:sldMkLst>
          <pc:docMk/>
          <pc:sldMk cId="0" sldId="287"/>
        </pc:sldMkLst>
        <pc:graphicFrameChg chg="mod modGraphic">
          <ac:chgData name="Anja Schneidermann" userId="eq29njGU8y0PSNDJNl4ufIg6G2AS0r0w7kVXUGd1zCU=" providerId="None" clId="Web-{F227DABC-EE61-40AC-A705-E80A1B5DB742}" dt="2026-06-15T16:52:00.355" v="29"/>
          <ac:graphicFrameMkLst>
            <pc:docMk/>
            <pc:sldMk cId="0" sldId="287"/>
            <ac:graphicFrameMk id="975" creationId="{00000000-0000-0000-0000-000000000000}"/>
          </ac:graphicFrameMkLst>
        </pc:graphicFrameChg>
      </pc:sldChg>
      <pc:sldChg chg="modSp">
        <pc:chgData name="Anja Schneidermann" userId="eq29njGU8y0PSNDJNl4ufIg6G2AS0r0w7kVXUGd1zCU=" providerId="None" clId="Web-{F227DABC-EE61-40AC-A705-E80A1B5DB742}" dt="2026-06-15T16:36:41.360" v="0" actId="20577"/>
        <pc:sldMkLst>
          <pc:docMk/>
          <pc:sldMk cId="3868640776" sldId="1452"/>
        </pc:sldMkLst>
        <pc:spChg chg="mod">
          <ac:chgData name="Anja Schneidermann" userId="eq29njGU8y0PSNDJNl4ufIg6G2AS0r0w7kVXUGd1zCU=" providerId="None" clId="Web-{F227DABC-EE61-40AC-A705-E80A1B5DB742}" dt="2026-06-15T16:36:41.360" v="0" actId="20577"/>
          <ac:spMkLst>
            <pc:docMk/>
            <pc:sldMk cId="3868640776" sldId="1452"/>
            <ac:spMk id="6" creationId="{6FEA471D-9077-F24D-D3BB-55F6A6E6FFF0}"/>
          </ac:spMkLst>
        </pc:spChg>
      </pc:sldChg>
      <pc:sldChg chg="modSp">
        <pc:chgData name="Anja Schneidermann" userId="eq29njGU8y0PSNDJNl4ufIg6G2AS0r0w7kVXUGd1zCU=" providerId="None" clId="Web-{F227DABC-EE61-40AC-A705-E80A1B5DB742}" dt="2026-06-15T16:48:29.388" v="3" actId="1076"/>
        <pc:sldMkLst>
          <pc:docMk/>
          <pc:sldMk cId="4258488636" sldId="1454"/>
        </pc:sldMkLst>
        <pc:spChg chg="mod">
          <ac:chgData name="Anja Schneidermann" userId="eq29njGU8y0PSNDJNl4ufIg6G2AS0r0w7kVXUGd1zCU=" providerId="None" clId="Web-{F227DABC-EE61-40AC-A705-E80A1B5DB742}" dt="2026-06-15T16:48:29.388" v="3" actId="1076"/>
          <ac:spMkLst>
            <pc:docMk/>
            <pc:sldMk cId="4258488636" sldId="1454"/>
            <ac:spMk id="6" creationId="{845BFE1D-5DB3-0DA6-6737-7CA7C024694A}"/>
          </ac:spMkLst>
        </pc:spChg>
      </pc:sldChg>
    </pc:docChg>
  </pc:docChgLst>
</pc:chgInfo>
</file>

<file path=ppt/comments/modernComment_111_0.xml><?xml version="1.0" encoding="utf-8"?>
<p188:cmLst xmlns:a="http://schemas.openxmlformats.org/drawingml/2006/main" xmlns:r="http://schemas.openxmlformats.org/officeDocument/2006/relationships" xmlns:p188="http://schemas.microsoft.com/office/powerpoint/2018/8/main">
  <p188:cm id="{D0A1BA31-79FC-48EA-AC11-852BB4626E23}" authorId="{782496B7-485F-7B69-F7DE-F8CDD527168F}" created="2026-05-11T15:29:06.132">
    <pc:sldMkLst xmlns:pc="http://schemas.microsoft.com/office/powerpoint/2013/main/command">
      <pc:docMk/>
      <pc:sldMk cId="0" sldId="273"/>
    </pc:sldMkLst>
    <p188:txBody>
      <a:bodyPr/>
      <a:lstStyle/>
      <a:p>
        <a:r>
          <a:rPr lang="en-IE"/>
          <a:t>Usually this would be specific books, articles or other with the links or names of them here</a:t>
        </a:r>
      </a:p>
    </p188:txBody>
  </p188:cm>
</p188:cmLst>
</file>

<file path=ppt/comments/modernComment_59B_28C3F5C9.xml><?xml version="1.0" encoding="utf-8"?>
<p188:cmLst xmlns:a="http://schemas.openxmlformats.org/drawingml/2006/main" xmlns:r="http://schemas.openxmlformats.org/officeDocument/2006/relationships" xmlns:p188="http://schemas.microsoft.com/office/powerpoint/2018/8/main">
  <p188:cm id="{9082298D-CCBB-453B-81BD-92A18F7F75E6}" authorId="{782496B7-485F-7B69-F7DE-F8CDD527168F}" created="2026-07-02T13:19:12.347">
    <ac:txMkLst xmlns:ac="http://schemas.microsoft.com/office/drawing/2013/main/command">
      <pc:docMk xmlns:pc="http://schemas.microsoft.com/office/powerpoint/2013/main/command"/>
      <pc:sldMk xmlns:pc="http://schemas.microsoft.com/office/powerpoint/2013/main/command" cId="683931081" sldId="1435"/>
      <ac:graphicFrameMk id="3" creationId="{D2E0A85F-449E-C5D6-C8E7-2FBE34E8B793}"/>
      <ac:tblMk/>
      <ac:tcMk rowId="3327852297" colId="327180010"/>
      <ac:txMk cp="2" len="164">
        <ac:context len="349" hash="1214175162"/>
      </ac:txMk>
    </ac:txMkLst>
    <p188:pos x="6142023" y="7240722"/>
    <p188:txBody>
      <a:bodyPr/>
      <a:lstStyle/>
      <a:p>
        <a:r>
          <a:rPr lang="en-IE"/>
          <a:t>If you can localise with research from your country</a:t>
        </a:r>
      </a:p>
    </p188:txBody>
  </p188:cm>
  <p188:cm id="{D22B43DC-3248-4E83-8460-7E6AC7C3257D}" authorId="{782496B7-485F-7B69-F7DE-F8CDD527168F}" created="2026-07-02T13:19:46.061">
    <ac:txMkLst xmlns:ac="http://schemas.microsoft.com/office/drawing/2013/main/command">
      <pc:docMk xmlns:pc="http://schemas.microsoft.com/office/powerpoint/2013/main/command"/>
      <pc:sldMk xmlns:pc="http://schemas.microsoft.com/office/powerpoint/2013/main/command" cId="683931081" sldId="1435"/>
      <ac:graphicFrameMk id="3" creationId="{D2E0A85F-449E-C5D6-C8E7-2FBE34E8B793}"/>
      <ac:tblMk/>
      <ac:tcMk rowId="3327852297" colId="327180010"/>
      <ac:txMk cp="312" len="36">
        <ac:context len="349" hash="1214175162"/>
      </ac:txMk>
    </ac:txMkLst>
    <p188:pos x="4118351" y="8335004"/>
    <p188:txBody>
      <a:bodyPr/>
      <a:lstStyle/>
      <a:p>
        <a:r>
          <a:rPr lang="en-IE"/>
          <a:t>Again localise with consumer or citizen support service in your country</a:t>
        </a:r>
      </a:p>
    </p188:txBody>
  </p188:cm>
</p188:cmLst>
</file>

<file path=ppt/comments/modernComment_59C_D4B7861A.xml><?xml version="1.0" encoding="utf-8"?>
<p188:cmLst xmlns:a="http://schemas.openxmlformats.org/drawingml/2006/main" xmlns:r="http://schemas.openxmlformats.org/officeDocument/2006/relationships" xmlns:p188="http://schemas.microsoft.com/office/powerpoint/2018/8/main">
  <p188:cm id="{18017D9F-ED20-46EB-848C-1B80C937A336}" authorId="{782496B7-485F-7B69-F7DE-F8CDD527168F}" created="2026-05-11T15:40:36.674">
    <ac:txMkLst xmlns:ac="http://schemas.microsoft.com/office/drawing/2013/main/command">
      <pc:docMk xmlns:pc="http://schemas.microsoft.com/office/powerpoint/2013/main/command"/>
      <pc:sldMk xmlns:pc="http://schemas.microsoft.com/office/powerpoint/2013/main/command" cId="3568797210" sldId="1436"/>
      <ac:spMk id="5" creationId="{F57C3766-EA64-6F4F-728E-81C90291EDC7}"/>
      <ac:txMk cp="292">
        <ac:context len="660" hash="931568940"/>
      </ac:txMk>
    </ac:txMkLst>
    <p188:pos x="2371239" y="4505362"/>
    <p188:txBody>
      <a:bodyPr/>
      <a:lstStyle/>
      <a:p>
        <a:r>
          <a:rPr lang="en-IE"/>
          <a:t>Do we need to show them how to retrieve their shopping list?</a:t>
        </a:r>
      </a:p>
    </p188:txBody>
  </p188:cm>
  <p188:cm id="{FBC40286-7055-4D4B-8792-0C1BF761D1D1}" authorId="{782496B7-485F-7B69-F7DE-F8CDD527168F}" created="2026-05-11T15:40:54.482">
    <ac:txMkLst xmlns:ac="http://schemas.microsoft.com/office/drawing/2013/main/command">
      <pc:docMk xmlns:pc="http://schemas.microsoft.com/office/powerpoint/2013/main/command"/>
      <pc:sldMk xmlns:pc="http://schemas.microsoft.com/office/powerpoint/2013/main/command" cId="3568797210" sldId="1436"/>
      <ac:spMk id="5" creationId="{F57C3766-EA64-6F4F-728E-81C90291EDC7}"/>
      <ac:txMk cp="280" len="11">
        <ac:context len="660" hash="931568940"/>
      </ac:txMk>
    </ac:txMkLst>
    <p188:pos x="3363131" y="3621959"/>
    <p188:txBody>
      <a:bodyPr/>
      <a:lstStyle/>
      <a:p>
        <a:r>
          <a:rPr lang="en-IE"/>
          <a:t>An image of the home button would be      great</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7/23/2026</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7/23/2026</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5"/>
        <p:cNvGrpSpPr/>
        <p:nvPr/>
      </p:nvGrpSpPr>
      <p:grpSpPr>
        <a:xfrm>
          <a:off x="0" y="0"/>
          <a:ext cx="0" cy="0"/>
          <a:chOff x="0" y="0"/>
          <a:chExt cx="0" cy="0"/>
        </a:xfrm>
      </p:grpSpPr>
      <p:sp>
        <p:nvSpPr>
          <p:cNvPr id="776" name="Google Shape;776;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7" name="Google Shape;777;p1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9"/>
        <p:cNvGrpSpPr/>
        <p:nvPr/>
      </p:nvGrpSpPr>
      <p:grpSpPr>
        <a:xfrm>
          <a:off x="0" y="0"/>
          <a:ext cx="0" cy="0"/>
          <a:chOff x="0" y="0"/>
          <a:chExt cx="0" cy="0"/>
        </a:xfrm>
      </p:grpSpPr>
      <p:sp>
        <p:nvSpPr>
          <p:cNvPr id="970" name="Google Shape;970;p2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1" name="Google Shape;971;p2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6"/>
        <p:cNvGrpSpPr/>
        <p:nvPr/>
      </p:nvGrpSpPr>
      <p:grpSpPr>
        <a:xfrm>
          <a:off x="0" y="0"/>
          <a:ext cx="0" cy="0"/>
          <a:chOff x="0" y="0"/>
          <a:chExt cx="0" cy="0"/>
        </a:xfrm>
      </p:grpSpPr>
      <p:sp>
        <p:nvSpPr>
          <p:cNvPr id="977" name="Google Shape;977;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8" name="Google Shape;978;p2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
        <p:cNvGrpSpPr/>
        <p:nvPr/>
      </p:nvGrpSpPr>
      <p:grpSpPr>
        <a:xfrm>
          <a:off x="0" y="0"/>
          <a:ext cx="0" cy="0"/>
          <a:chOff x="0" y="0"/>
          <a:chExt cx="0" cy="0"/>
        </a:xfrm>
      </p:grpSpPr>
      <p:sp>
        <p:nvSpPr>
          <p:cNvPr id="985" name="Google Shape;985;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6" name="Google Shape;986;p29: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05677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2"/>
        <p:cNvGrpSpPr/>
        <p:nvPr/>
      </p:nvGrpSpPr>
      <p:grpSpPr>
        <a:xfrm>
          <a:off x="0" y="0"/>
          <a:ext cx="0" cy="0"/>
          <a:chOff x="0" y="0"/>
          <a:chExt cx="0" cy="0"/>
        </a:xfrm>
      </p:grpSpPr>
      <p:sp>
        <p:nvSpPr>
          <p:cNvPr id="783" name="Google Shape;783;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4" name="Google Shape;784;p19: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4" name="Google Shape;794;p20: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1"/>
        <p:cNvGrpSpPr/>
        <p:nvPr/>
      </p:nvGrpSpPr>
      <p:grpSpPr>
        <a:xfrm>
          <a:off x="0" y="0"/>
          <a:ext cx="0" cy="0"/>
          <a:chOff x="0" y="0"/>
          <a:chExt cx="0" cy="0"/>
        </a:xfrm>
      </p:grpSpPr>
      <p:sp>
        <p:nvSpPr>
          <p:cNvPr id="802" name="Google Shape;802;g3db0a45df49_0_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3" name="Google Shape;803;g3db0a45df49_0_59: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0"/>
        <p:cNvGrpSpPr/>
        <p:nvPr/>
      </p:nvGrpSpPr>
      <p:grpSpPr>
        <a:xfrm>
          <a:off x="0" y="0"/>
          <a:ext cx="0" cy="0"/>
          <a:chOff x="0" y="0"/>
          <a:chExt cx="0" cy="0"/>
        </a:xfrm>
      </p:grpSpPr>
      <p:sp>
        <p:nvSpPr>
          <p:cNvPr id="951" name="Google Shape;951;g3ef4a3c1f8b_0_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2" name="Google Shape;952;g3ef4a3c1f8b_0_1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0"/>
        <p:cNvGrpSpPr/>
        <p:nvPr/>
      </p:nvGrpSpPr>
      <p:grpSpPr>
        <a:xfrm>
          <a:off x="0" y="0"/>
          <a:ext cx="0" cy="0"/>
          <a:chOff x="0" y="0"/>
          <a:chExt cx="0" cy="0"/>
        </a:xfrm>
      </p:grpSpPr>
      <p:sp>
        <p:nvSpPr>
          <p:cNvPr id="961" name="Google Shape;961;g3ef4a3c1f8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2" name="Google Shape;962;g3ef4a3c1f8b_0_0: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9"/>
        <p:cNvGrpSpPr/>
        <p:nvPr/>
      </p:nvGrpSpPr>
      <p:grpSpPr>
        <a:xfrm>
          <a:off x="0" y="0"/>
          <a:ext cx="0" cy="0"/>
          <a:chOff x="0" y="0"/>
          <a:chExt cx="0" cy="0"/>
        </a:xfrm>
      </p:grpSpPr>
      <p:sp>
        <p:nvSpPr>
          <p:cNvPr id="970" name="Google Shape;970;g3ef4a3c1f8b_0_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1" name="Google Shape;971;g3ef4a3c1f8b_0_9: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8"/>
        <p:cNvGrpSpPr/>
        <p:nvPr/>
      </p:nvGrpSpPr>
      <p:grpSpPr>
        <a:xfrm>
          <a:off x="0" y="0"/>
          <a:ext cx="0" cy="0"/>
          <a:chOff x="0" y="0"/>
          <a:chExt cx="0" cy="0"/>
        </a:xfrm>
      </p:grpSpPr>
      <p:sp>
        <p:nvSpPr>
          <p:cNvPr id="979" name="Google Shape;979;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0" name="Google Shape;980;p2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7"/>
        <p:cNvGrpSpPr/>
        <p:nvPr/>
      </p:nvGrpSpPr>
      <p:grpSpPr>
        <a:xfrm>
          <a:off x="0" y="0"/>
          <a:ext cx="0" cy="0"/>
          <a:chOff x="0" y="0"/>
          <a:chExt cx="0" cy="0"/>
        </a:xfrm>
      </p:grpSpPr>
      <p:sp>
        <p:nvSpPr>
          <p:cNvPr id="988" name="Google Shape;988;g3dc408949c2_0_1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9" name="Google Shape;989;g3dc408949c2_0_1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Master" Target="../slideMasters/slideMaster2.xml"/><Relationship Id="rId5" Type="http://schemas.openxmlformats.org/officeDocument/2006/relationships/image" Target="../media/image17.png"/><Relationship Id="rId4" Type="http://schemas.microsoft.com/office/2007/relationships/hdphoto" Target="../media/hdphoto1.wdp"/></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E319C60F-92A2-3F3E-E7DE-5916EBB85FDA}"/>
              </a:ext>
            </a:extLst>
          </p:cNvPr>
          <p:cNvSpPr>
            <a:spLocks noGrp="1"/>
          </p:cNvSpPr>
          <p:nvPr userDrawn="1">
            <p:ph type="pic" sz="quarter" idx="17"/>
          </p:nvPr>
        </p:nvSpPr>
        <p:spPr>
          <a:xfrm>
            <a:off x="1" y="2433668"/>
            <a:ext cx="7559675" cy="5852739"/>
          </a:xfrm>
          <a:custGeom>
            <a:avLst/>
            <a:gdLst>
              <a:gd name="connsiteX0" fmla="*/ 0 w 7559675"/>
              <a:gd name="connsiteY0" fmla="*/ 0 h 5852739"/>
              <a:gd name="connsiteX1" fmla="*/ 7559675 w 7559675"/>
              <a:gd name="connsiteY1" fmla="*/ 0 h 5852739"/>
              <a:gd name="connsiteX2" fmla="*/ 7559675 w 7559675"/>
              <a:gd name="connsiteY2" fmla="*/ 5852739 h 5852739"/>
              <a:gd name="connsiteX3" fmla="*/ 4883406 w 7559675"/>
              <a:gd name="connsiteY3" fmla="*/ 5852739 h 5852739"/>
              <a:gd name="connsiteX4" fmla="*/ 4883406 w 7559675"/>
              <a:gd name="connsiteY4" fmla="*/ 4364303 h 5852739"/>
              <a:gd name="connsiteX5" fmla="*/ 0 w 7559675"/>
              <a:gd name="connsiteY5" fmla="*/ 4364303 h 5852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59675" h="5852739">
                <a:moveTo>
                  <a:pt x="0" y="0"/>
                </a:moveTo>
                <a:lnTo>
                  <a:pt x="7559675" y="0"/>
                </a:lnTo>
                <a:lnTo>
                  <a:pt x="7559675" y="5852739"/>
                </a:lnTo>
                <a:lnTo>
                  <a:pt x="4883406" y="5852739"/>
                </a:lnTo>
                <a:lnTo>
                  <a:pt x="4883406" y="4364303"/>
                </a:lnTo>
                <a:lnTo>
                  <a:pt x="0" y="4364303"/>
                </a:lnTo>
                <a:close/>
              </a:path>
            </a:pathLst>
          </a:custGeom>
          <a:solidFill>
            <a:srgbClr val="BFBFBF"/>
          </a:solidFill>
          <a:ln>
            <a:noFill/>
          </a:ln>
        </p:spPr>
        <p:txBody>
          <a:bodyPr wrap="square">
            <a:noAutofit/>
          </a:bodyPr>
          <a:lstStyle>
            <a:lvl1pPr marL="0" indent="0" algn="ctr">
              <a:buNone/>
              <a:defRPr sz="1400">
                <a:solidFill>
                  <a:srgbClr val="BFBFBF"/>
                </a:solidFill>
                <a:latin typeface="Calibri" panose="020F0502020204030204" pitchFamily="34" charset="0"/>
                <a:cs typeface="Calibri" panose="020F0502020204030204" pitchFamily="34" charset="0"/>
              </a:defRPr>
            </a:lvl1pPr>
          </a:lstStyle>
          <a:p>
            <a:endParaRPr lang="en-US" dirty="0"/>
          </a:p>
        </p:txBody>
      </p:sp>
      <p:sp>
        <p:nvSpPr>
          <p:cNvPr id="10" name="Rectangle 9">
            <a:extLst>
              <a:ext uri="{FF2B5EF4-FFF2-40B4-BE49-F238E27FC236}">
                <a16:creationId xmlns:a16="http://schemas.microsoft.com/office/drawing/2014/main" id="{7B156CC8-8BC9-3679-0CD2-2359C8586D7A}"/>
              </a:ext>
            </a:extLst>
          </p:cNvPr>
          <p:cNvSpPr/>
          <p:nvPr userDrawn="1"/>
        </p:nvSpPr>
        <p:spPr>
          <a:xfrm>
            <a:off x="0" y="6797971"/>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dirty="0">
              <a:latin typeface="Calibri" panose="020F0502020204030204" pitchFamily="34" charset="0"/>
            </a:endParaRPr>
          </a:p>
        </p:txBody>
      </p:sp>
      <p:pic>
        <p:nvPicPr>
          <p:cNvPr id="2" name="Picture 1" descr="A logo for a company&#10;&#10;AI-generated content may be incorrect.">
            <a:extLst>
              <a:ext uri="{FF2B5EF4-FFF2-40B4-BE49-F238E27FC236}">
                <a16:creationId xmlns:a16="http://schemas.microsoft.com/office/drawing/2014/main" id="{58470A01-B631-B0DC-0887-EF97798BFEC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13775" y="-130528"/>
            <a:ext cx="2773085" cy="2578483"/>
          </a:xfrm>
          <a:prstGeom prst="rect">
            <a:avLst/>
          </a:prstGeom>
        </p:spPr>
      </p:pic>
      <p:pic>
        <p:nvPicPr>
          <p:cNvPr id="11" name="Picture 10" descr="A close-up of a text&#10;&#10;AI-generated content may be incorrect.">
            <a:extLst>
              <a:ext uri="{FF2B5EF4-FFF2-40B4-BE49-F238E27FC236}">
                <a16:creationId xmlns:a16="http://schemas.microsoft.com/office/drawing/2014/main" id="{BA299CE5-4EDB-C31F-EBA7-F2AFCAF6EF59}"/>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594859" y="9879907"/>
            <a:ext cx="1511032" cy="463664"/>
          </a:xfrm>
          <a:prstGeom prst="rect">
            <a:avLst/>
          </a:prstGeom>
        </p:spPr>
      </p:pic>
      <p:pic>
        <p:nvPicPr>
          <p:cNvPr id="3" name="Picture 2" descr="A grey and black sign with a person in a circle&#10;&#10;AI-generated content may be incorrect.">
            <a:extLst>
              <a:ext uri="{FF2B5EF4-FFF2-40B4-BE49-F238E27FC236}">
                <a16:creationId xmlns:a16="http://schemas.microsoft.com/office/drawing/2014/main" id="{C9FEECAE-804E-2E99-FACA-F1AD3BB6B5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442894" y="9905568"/>
            <a:ext cx="896051" cy="326915"/>
          </a:xfrm>
          <a:prstGeom prst="rect">
            <a:avLst/>
          </a:prstGeom>
        </p:spPr>
      </p:pic>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ext Only Slide 03">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152AA6E-2EB5-61ED-4DD7-1F017C283635}"/>
              </a:ext>
            </a:extLst>
          </p:cNvPr>
          <p:cNvSpPr/>
          <p:nvPr userDrawn="1"/>
        </p:nvSpPr>
        <p:spPr>
          <a:xfrm flipH="1">
            <a:off x="-326" y="0"/>
            <a:ext cx="7560000" cy="10692000"/>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pic>
        <p:nvPicPr>
          <p:cNvPr id="4" name="Picture 3" descr="A colorful circles with white lines and dots&#10;&#10;AI-generated content may be incorrect.">
            <a:extLst>
              <a:ext uri="{FF2B5EF4-FFF2-40B4-BE49-F238E27FC236}">
                <a16:creationId xmlns:a16="http://schemas.microsoft.com/office/drawing/2014/main" id="{636A5C94-250B-4E06-D355-ECDFAB4649BF}"/>
              </a:ext>
            </a:extLst>
          </p:cNvPr>
          <p:cNvPicPr>
            <a:picLocks noChangeAspect="1"/>
          </p:cNvPicPr>
          <p:nvPr userDrawn="1"/>
        </p:nvPicPr>
        <p:blipFill>
          <a:blip r:embed="rId2" cstate="screen">
            <a:extLst>
              <a:ext uri="{28A0092B-C50C-407E-A947-70E740481C1C}">
                <a14:useLocalDpi xmlns:a14="http://schemas.microsoft.com/office/drawing/2010/main"/>
              </a:ext>
            </a:extLst>
          </a:blip>
          <a:srcRect l="-10235" r="-42626" b="-13826"/>
          <a:stretch>
            <a:fillRect/>
          </a:stretch>
        </p:blipFill>
        <p:spPr>
          <a:xfrm rot="5400000">
            <a:off x="3537605" y="1558297"/>
            <a:ext cx="5591192" cy="2474602"/>
          </a:xfrm>
          <a:prstGeom prst="rect">
            <a:avLst/>
          </a:prstGeom>
        </p:spPr>
      </p:pic>
      <p:sp>
        <p:nvSpPr>
          <p:cNvPr id="3" name="Rectangle 2">
            <a:extLst>
              <a:ext uri="{FF2B5EF4-FFF2-40B4-BE49-F238E27FC236}">
                <a16:creationId xmlns:a16="http://schemas.microsoft.com/office/drawing/2014/main" id="{E503E773-055E-3A8F-B7A8-F32583576A20}"/>
              </a:ext>
            </a:extLst>
          </p:cNvPr>
          <p:cNvSpPr/>
          <p:nvPr userDrawn="1"/>
        </p:nvSpPr>
        <p:spPr>
          <a:xfrm flipH="1">
            <a:off x="240245" y="220809"/>
            <a:ext cx="6841653" cy="102503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7076495" y="10176900"/>
            <a:ext cx="469701" cy="465822"/>
          </a:xfrm>
          <a:prstGeom prst="rect">
            <a:avLst/>
          </a:prstGeom>
        </p:spPr>
        <p:txBody>
          <a:bodyPr vert="horz" lIns="91440" tIns="45720" rIns="91440" bIns="45720" rtlCol="0" anchor="ctr"/>
          <a:lstStyle>
            <a:lvl1pPr algn="ctr">
              <a:defRPr sz="7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1" name="Text Placeholder 32">
            <a:extLst>
              <a:ext uri="{FF2B5EF4-FFF2-40B4-BE49-F238E27FC236}">
                <a16:creationId xmlns:a16="http://schemas.microsoft.com/office/drawing/2014/main" id="{51C2E7AF-322E-CA3F-A2E8-A582038BDB2B}"/>
              </a:ext>
            </a:extLst>
          </p:cNvPr>
          <p:cNvSpPr>
            <a:spLocks noGrp="1"/>
          </p:cNvSpPr>
          <p:nvPr>
            <p:ph type="body" sz="quarter" idx="49" hasCustomPrompt="1"/>
          </p:nvPr>
        </p:nvSpPr>
        <p:spPr>
          <a:xfrm>
            <a:off x="728849" y="1642114"/>
            <a:ext cx="5922181" cy="1477436"/>
          </a:xfrm>
        </p:spPr>
        <p:txBody>
          <a:bodyPr>
            <a:noAutofit/>
          </a:bodyPr>
          <a:lstStyle>
            <a:lvl1pPr marL="0" indent="0" algn="l">
              <a:lnSpc>
                <a:spcPts val="1960"/>
              </a:lnSpc>
              <a:spcBef>
                <a:spcPts val="0"/>
              </a:spcBef>
              <a:buNone/>
              <a:defRPr sz="1800" b="1"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15" name="Text Placeholder 32">
            <a:extLst>
              <a:ext uri="{FF2B5EF4-FFF2-40B4-BE49-F238E27FC236}">
                <a16:creationId xmlns:a16="http://schemas.microsoft.com/office/drawing/2014/main" id="{74982DA4-49CE-4D2A-E11D-08311BE202EF}"/>
              </a:ext>
            </a:extLst>
          </p:cNvPr>
          <p:cNvSpPr>
            <a:spLocks noGrp="1"/>
          </p:cNvSpPr>
          <p:nvPr>
            <p:ph type="body" sz="quarter" idx="65" hasCustomPrompt="1"/>
          </p:nvPr>
        </p:nvSpPr>
        <p:spPr>
          <a:xfrm>
            <a:off x="715568" y="3458507"/>
            <a:ext cx="5922180" cy="5591192"/>
          </a:xfrm>
          <a:prstGeom prst="rect">
            <a:avLst/>
          </a:prstGeom>
          <a:noFill/>
        </p:spPr>
        <p:txBody>
          <a:bodyPr numCol="2" spcCol="288000" anchor="t">
            <a:noAutofit/>
          </a:bodyPr>
          <a:lstStyle>
            <a:lvl1pPr marL="0" indent="0" algn="l">
              <a:lnSpc>
                <a:spcPts val="1220"/>
              </a:lnSpc>
              <a:spcBef>
                <a:spcPts val="0"/>
              </a:spcBef>
              <a:buNone/>
              <a:defRPr sz="1100" b="0"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6" name="Text Placeholder 32">
            <a:extLst>
              <a:ext uri="{FF2B5EF4-FFF2-40B4-BE49-F238E27FC236}">
                <a16:creationId xmlns:a16="http://schemas.microsoft.com/office/drawing/2014/main" id="{CCF95AE9-9A4A-0AA0-A08F-652E018D4EE6}"/>
              </a:ext>
            </a:extLst>
          </p:cNvPr>
          <p:cNvSpPr>
            <a:spLocks noGrp="1"/>
          </p:cNvSpPr>
          <p:nvPr>
            <p:ph type="body" sz="quarter" idx="66" hasCustomPrompt="1"/>
          </p:nvPr>
        </p:nvSpPr>
        <p:spPr>
          <a:xfrm>
            <a:off x="715568" y="687842"/>
            <a:ext cx="5922180" cy="586086"/>
          </a:xfrm>
          <a:prstGeom prst="rect">
            <a:avLst/>
          </a:prstGeom>
          <a:noFill/>
        </p:spPr>
        <p:txBody>
          <a:bodyPr anchor="ctr">
            <a:noAutofit/>
          </a:bodyPr>
          <a:lstStyle>
            <a:lvl1pPr marL="19050" indent="0" algn="l">
              <a:lnSpc>
                <a:spcPts val="3700"/>
              </a:lnSpc>
              <a:spcBef>
                <a:spcPts val="0"/>
              </a:spcBef>
              <a:buNone/>
              <a:tabLst/>
              <a:defRPr sz="3000" b="1" i="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Heading</a:t>
            </a:r>
          </a:p>
        </p:txBody>
      </p:sp>
      <p:pic>
        <p:nvPicPr>
          <p:cNvPr id="9" name="Picture 8" descr="A colorful circles with white lines and dots&#10;&#10;AI-generated content may be incorrect.">
            <a:extLst>
              <a:ext uri="{FF2B5EF4-FFF2-40B4-BE49-F238E27FC236}">
                <a16:creationId xmlns:a16="http://schemas.microsoft.com/office/drawing/2014/main" id="{5D347789-26E3-30AC-EE75-3B986E24D38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180627" y="9953885"/>
            <a:ext cx="280317" cy="223015"/>
          </a:xfrm>
          <a:prstGeom prst="rect">
            <a:avLst/>
          </a:prstGeom>
          <a:effectLst>
            <a:outerShdw blurRad="50800" dist="38100" dir="5400000" algn="t" rotWithShape="0">
              <a:prstClr val="black">
                <a:alpha val="40000"/>
              </a:prstClr>
            </a:outerShdw>
          </a:effectLst>
        </p:spPr>
      </p:pic>
      <p:sp>
        <p:nvSpPr>
          <p:cNvPr id="14" name="TextBox 13">
            <a:extLst>
              <a:ext uri="{FF2B5EF4-FFF2-40B4-BE49-F238E27FC236}">
                <a16:creationId xmlns:a16="http://schemas.microsoft.com/office/drawing/2014/main" id="{A316ADC6-1434-B0E4-112F-123405F04ED6}"/>
              </a:ext>
            </a:extLst>
          </p:cNvPr>
          <p:cNvSpPr txBox="1"/>
          <p:nvPr userDrawn="1"/>
        </p:nvSpPr>
        <p:spPr>
          <a:xfrm rot="16200000">
            <a:off x="4130348" y="6573274"/>
            <a:ext cx="6447736" cy="307777"/>
          </a:xfrm>
          <a:prstGeom prst="rect">
            <a:avLst/>
          </a:prstGeom>
          <a:noFill/>
        </p:spPr>
        <p:txBody>
          <a:bodyPr wrap="square">
            <a:spAutoFit/>
          </a:bodyPr>
          <a:lstStyle/>
          <a:p>
            <a:pPr marL="0" marR="0" lvl="0" indent="0" algn="l" defTabSz="325892" rtl="0" eaLnBrk="1" fontAlgn="base" latinLnBrk="0" hangingPunct="1">
              <a:lnSpc>
                <a:spcPct val="100000"/>
              </a:lnSpc>
              <a:spcBef>
                <a:spcPts val="0"/>
              </a:spcBef>
              <a:spcAft>
                <a:spcPts val="0"/>
              </a:spcAft>
              <a:buClrTx/>
              <a:buSzTx/>
              <a:buFontTx/>
              <a:buNone/>
              <a:tabLst/>
              <a:defRPr/>
            </a:pPr>
            <a:r>
              <a:rPr lang="en-IE" sz="700" b="0" i="0" kern="900" spc="300" baseline="0" dirty="0">
                <a:solidFill>
                  <a:schemeClr val="bg1"/>
                </a:solidFill>
                <a:effectLst/>
                <a:latin typeface="Calibri" panose="020F0502020204030204" pitchFamily="34" charset="0"/>
                <a:cs typeface="Calibri" panose="020F0502020204030204" pitchFamily="34" charset="0"/>
              </a:rPr>
              <a:t>Sharing Knowledge, Bridging Generations</a:t>
            </a:r>
          </a:p>
          <a:p>
            <a:pPr marL="0" marR="0" lvl="0" indent="0" algn="l" defTabSz="325892" rtl="0" eaLnBrk="1" fontAlgn="base" latinLnBrk="0" hangingPunct="1">
              <a:lnSpc>
                <a:spcPct val="100000"/>
              </a:lnSpc>
              <a:spcBef>
                <a:spcPts val="0"/>
              </a:spcBef>
              <a:spcAft>
                <a:spcPts val="0"/>
              </a:spcAft>
              <a:buClrTx/>
              <a:buSzTx/>
              <a:buFontTx/>
              <a:buNone/>
              <a:tabLst/>
              <a:defRPr/>
            </a:pPr>
            <a:endParaRPr lang="en-IE" sz="700" b="0" i="0" kern="900" spc="100" baseline="0" dirty="0">
              <a:solidFill>
                <a:schemeClr val="bg1"/>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68967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ext Only Slide 04">
    <p:spTree>
      <p:nvGrpSpPr>
        <p:cNvPr id="1" name=""/>
        <p:cNvGrpSpPr/>
        <p:nvPr/>
      </p:nvGrpSpPr>
      <p:grpSpPr>
        <a:xfrm>
          <a:off x="0" y="0"/>
          <a:ext cx="0" cy="0"/>
          <a:chOff x="0" y="0"/>
          <a:chExt cx="0" cy="0"/>
        </a:xfrm>
      </p:grpSpPr>
      <p:sp>
        <p:nvSpPr>
          <p:cNvPr id="7" name="Text Placeholder 32">
            <a:extLst>
              <a:ext uri="{FF2B5EF4-FFF2-40B4-BE49-F238E27FC236}">
                <a16:creationId xmlns:a16="http://schemas.microsoft.com/office/drawing/2014/main" id="{894F1BF8-D528-11D3-CB83-BB99BC53BEB3}"/>
              </a:ext>
            </a:extLst>
          </p:cNvPr>
          <p:cNvSpPr>
            <a:spLocks noGrp="1"/>
          </p:cNvSpPr>
          <p:nvPr>
            <p:ph type="body" sz="quarter" idx="49" hasCustomPrompt="1"/>
          </p:nvPr>
        </p:nvSpPr>
        <p:spPr>
          <a:xfrm>
            <a:off x="728849" y="1631229"/>
            <a:ext cx="6105855" cy="1477436"/>
          </a:xfrm>
        </p:spPr>
        <p:txBody>
          <a:bodyPr>
            <a:noAutofit/>
          </a:bodyPr>
          <a:lstStyle>
            <a:lvl1pPr marL="0" indent="0" algn="l">
              <a:lnSpc>
                <a:spcPts val="1960"/>
              </a:lnSpc>
              <a:spcBef>
                <a:spcPts val="0"/>
              </a:spcBef>
              <a:buNone/>
              <a:defRPr sz="1800" b="1"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8" name="Text Placeholder 32">
            <a:extLst>
              <a:ext uri="{FF2B5EF4-FFF2-40B4-BE49-F238E27FC236}">
                <a16:creationId xmlns:a16="http://schemas.microsoft.com/office/drawing/2014/main" id="{63ED6F67-F547-27B5-0A52-1F6F30DC6DBD}"/>
              </a:ext>
            </a:extLst>
          </p:cNvPr>
          <p:cNvSpPr>
            <a:spLocks noGrp="1"/>
          </p:cNvSpPr>
          <p:nvPr>
            <p:ph type="body" sz="quarter" idx="65" hasCustomPrompt="1"/>
          </p:nvPr>
        </p:nvSpPr>
        <p:spPr>
          <a:xfrm>
            <a:off x="715568" y="3447621"/>
            <a:ext cx="6105854" cy="6161073"/>
          </a:xfrm>
          <a:prstGeom prst="rect">
            <a:avLst/>
          </a:prstGeom>
          <a:noFill/>
        </p:spPr>
        <p:txBody>
          <a:bodyPr numCol="2" spcCol="288000" anchor="t">
            <a:noAutofit/>
          </a:bodyPr>
          <a:lstStyle>
            <a:lvl1pPr marL="0" indent="0" algn="l">
              <a:lnSpc>
                <a:spcPts val="1220"/>
              </a:lnSpc>
              <a:spcBef>
                <a:spcPts val="0"/>
              </a:spcBef>
              <a:buNone/>
              <a:defRPr sz="1100" b="0"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 name="Text Placeholder 32">
            <a:extLst>
              <a:ext uri="{FF2B5EF4-FFF2-40B4-BE49-F238E27FC236}">
                <a16:creationId xmlns:a16="http://schemas.microsoft.com/office/drawing/2014/main" id="{9D9BE419-20BF-FC27-DDD7-A7B28618B2D6}"/>
              </a:ext>
            </a:extLst>
          </p:cNvPr>
          <p:cNvSpPr>
            <a:spLocks noGrp="1"/>
          </p:cNvSpPr>
          <p:nvPr>
            <p:ph type="body" sz="quarter" idx="66" hasCustomPrompt="1"/>
          </p:nvPr>
        </p:nvSpPr>
        <p:spPr>
          <a:xfrm>
            <a:off x="715568" y="676957"/>
            <a:ext cx="6105854" cy="586086"/>
          </a:xfrm>
          <a:prstGeom prst="rect">
            <a:avLst/>
          </a:prstGeom>
          <a:noFill/>
        </p:spPr>
        <p:txBody>
          <a:bodyPr anchor="ctr">
            <a:noAutofit/>
          </a:bodyPr>
          <a:lstStyle>
            <a:lvl1pPr marL="19050" indent="0" algn="l">
              <a:lnSpc>
                <a:spcPts val="3700"/>
              </a:lnSpc>
              <a:spcBef>
                <a:spcPts val="0"/>
              </a:spcBef>
              <a:buNone/>
              <a:tabLst/>
              <a:defRPr sz="3000" b="1" i="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Heading</a:t>
            </a:r>
          </a:p>
        </p:txBody>
      </p:sp>
      <p:sp>
        <p:nvSpPr>
          <p:cNvPr id="2" name="Slide Number Placeholder 5">
            <a:extLst>
              <a:ext uri="{FF2B5EF4-FFF2-40B4-BE49-F238E27FC236}">
                <a16:creationId xmlns:a16="http://schemas.microsoft.com/office/drawing/2014/main" id="{43E84FED-DF9A-BB17-C7D9-16AEC6731EE8}"/>
              </a:ext>
            </a:extLst>
          </p:cNvPr>
          <p:cNvSpPr>
            <a:spLocks noGrp="1"/>
          </p:cNvSpPr>
          <p:nvPr>
            <p:ph type="sldNum" sz="quarter" idx="4"/>
          </p:nvPr>
        </p:nvSpPr>
        <p:spPr>
          <a:xfrm>
            <a:off x="7086986" y="10226094"/>
            <a:ext cx="300672" cy="266594"/>
          </a:xfrm>
          <a:prstGeom prst="rect">
            <a:avLst/>
          </a:prstGeom>
        </p:spPr>
        <p:txBody>
          <a:bodyPr vert="horz" lIns="91440" tIns="45720" rIns="91440" bIns="45720" rtlCol="0" anchor="ctr"/>
          <a:lstStyle>
            <a:lvl1pPr algn="r">
              <a:defRPr sz="700" b="0" i="0">
                <a:solidFill>
                  <a:srgbClr val="242B6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487894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Only Slide 05">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0" y="3672265"/>
            <a:ext cx="7559674" cy="5423610"/>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 name="Text Placeholder 32">
            <a:extLst>
              <a:ext uri="{FF2B5EF4-FFF2-40B4-BE49-F238E27FC236}">
                <a16:creationId xmlns:a16="http://schemas.microsoft.com/office/drawing/2014/main" id="{FB040EDB-9FBA-E1CF-9530-A27227DE456B}"/>
              </a:ext>
            </a:extLst>
          </p:cNvPr>
          <p:cNvSpPr>
            <a:spLocks noGrp="1"/>
          </p:cNvSpPr>
          <p:nvPr>
            <p:ph type="body" sz="quarter" idx="49" hasCustomPrompt="1"/>
          </p:nvPr>
        </p:nvSpPr>
        <p:spPr>
          <a:xfrm>
            <a:off x="979388" y="1855871"/>
            <a:ext cx="5840512" cy="1477436"/>
          </a:xfrm>
        </p:spPr>
        <p:txBody>
          <a:bodyPr>
            <a:noAutofit/>
          </a:bodyPr>
          <a:lstStyle>
            <a:lvl1pPr marL="0" indent="0" algn="l">
              <a:lnSpc>
                <a:spcPts val="1960"/>
              </a:lnSpc>
              <a:spcBef>
                <a:spcPts val="0"/>
              </a:spcBef>
              <a:buNone/>
              <a:defRPr sz="1800" b="1"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6" name="Text Placeholder 32">
            <a:extLst>
              <a:ext uri="{FF2B5EF4-FFF2-40B4-BE49-F238E27FC236}">
                <a16:creationId xmlns:a16="http://schemas.microsoft.com/office/drawing/2014/main" id="{40ACD1AC-7588-D1EF-F8CC-9669DA7FD3D2}"/>
              </a:ext>
            </a:extLst>
          </p:cNvPr>
          <p:cNvSpPr>
            <a:spLocks noGrp="1"/>
          </p:cNvSpPr>
          <p:nvPr>
            <p:ph type="body" sz="quarter" idx="64" hasCustomPrompt="1"/>
          </p:nvPr>
        </p:nvSpPr>
        <p:spPr>
          <a:xfrm>
            <a:off x="966106" y="4062334"/>
            <a:ext cx="5840511" cy="3911234"/>
          </a:xfrm>
          <a:prstGeom prst="rect">
            <a:avLst/>
          </a:prstGeom>
          <a:noFill/>
        </p:spPr>
        <p:txBody>
          <a:bodyPr numCol="2" spcCol="288000" anchor="t">
            <a:noAutofit/>
          </a:bodyPr>
          <a:lstStyle>
            <a:lvl1pPr marL="0" indent="0" algn="l">
              <a:lnSpc>
                <a:spcPts val="122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7" name="Text Placeholder 32">
            <a:extLst>
              <a:ext uri="{FF2B5EF4-FFF2-40B4-BE49-F238E27FC236}">
                <a16:creationId xmlns:a16="http://schemas.microsoft.com/office/drawing/2014/main" id="{2108159F-CF83-14C4-333B-89324D75426A}"/>
              </a:ext>
            </a:extLst>
          </p:cNvPr>
          <p:cNvSpPr>
            <a:spLocks noGrp="1"/>
          </p:cNvSpPr>
          <p:nvPr>
            <p:ph type="body" sz="quarter" idx="61" hasCustomPrompt="1"/>
          </p:nvPr>
        </p:nvSpPr>
        <p:spPr>
          <a:xfrm>
            <a:off x="966106" y="901599"/>
            <a:ext cx="5840511" cy="586086"/>
          </a:xfrm>
          <a:prstGeom prst="rect">
            <a:avLst/>
          </a:prstGeom>
          <a:noFill/>
        </p:spPr>
        <p:txBody>
          <a:bodyPr anchor="ctr">
            <a:noAutofit/>
          </a:bodyPr>
          <a:lstStyle>
            <a:lvl1pPr marL="19050" indent="0" algn="l">
              <a:lnSpc>
                <a:spcPts val="3700"/>
              </a:lnSpc>
              <a:spcBef>
                <a:spcPts val="0"/>
              </a:spcBef>
              <a:buNone/>
              <a:tabLst/>
              <a:defRPr sz="3000" b="1" i="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Heading</a:t>
            </a:r>
          </a:p>
        </p:txBody>
      </p:sp>
      <p:sp>
        <p:nvSpPr>
          <p:cNvPr id="4" name="Slide Number Placeholder 5">
            <a:extLst>
              <a:ext uri="{FF2B5EF4-FFF2-40B4-BE49-F238E27FC236}">
                <a16:creationId xmlns:a16="http://schemas.microsoft.com/office/drawing/2014/main" id="{E65A976F-9323-522A-985D-5AF71410A493}"/>
              </a:ext>
            </a:extLst>
          </p:cNvPr>
          <p:cNvSpPr>
            <a:spLocks noGrp="1"/>
          </p:cNvSpPr>
          <p:nvPr>
            <p:ph type="sldNum" sz="quarter" idx="4"/>
          </p:nvPr>
        </p:nvSpPr>
        <p:spPr>
          <a:xfrm>
            <a:off x="7086986" y="10226094"/>
            <a:ext cx="300672" cy="266594"/>
          </a:xfrm>
          <a:prstGeom prst="rect">
            <a:avLst/>
          </a:prstGeom>
        </p:spPr>
        <p:txBody>
          <a:bodyPr vert="horz" lIns="91440" tIns="45720" rIns="91440" bIns="45720" rtlCol="0" anchor="ctr"/>
          <a:lstStyle>
            <a:lvl1pPr algn="r">
              <a:defRPr sz="700" b="0" i="0">
                <a:solidFill>
                  <a:srgbClr val="242B6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24930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Only Slide 06">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A26A3D2-E55E-5B80-CBB7-9064B82C215C}"/>
              </a:ext>
            </a:extLst>
          </p:cNvPr>
          <p:cNvSpPr/>
          <p:nvPr userDrawn="1"/>
        </p:nvSpPr>
        <p:spPr>
          <a:xfrm>
            <a:off x="0" y="6629806"/>
            <a:ext cx="957111" cy="957111"/>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 name="Rectangle 4">
            <a:extLst>
              <a:ext uri="{FF2B5EF4-FFF2-40B4-BE49-F238E27FC236}">
                <a16:creationId xmlns:a16="http://schemas.microsoft.com/office/drawing/2014/main" id="{CAA45572-C772-FCE3-3C4E-C055703CFDCD}"/>
              </a:ext>
            </a:extLst>
          </p:cNvPr>
          <p:cNvSpPr/>
          <p:nvPr userDrawn="1"/>
        </p:nvSpPr>
        <p:spPr>
          <a:xfrm>
            <a:off x="6605249" y="1"/>
            <a:ext cx="954426" cy="2800350"/>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 name="Text Placeholder 32">
            <a:extLst>
              <a:ext uri="{FF2B5EF4-FFF2-40B4-BE49-F238E27FC236}">
                <a16:creationId xmlns:a16="http://schemas.microsoft.com/office/drawing/2014/main" id="{5C687EE6-BE9D-6281-4BA0-ECD33BEA9C19}"/>
              </a:ext>
            </a:extLst>
          </p:cNvPr>
          <p:cNvSpPr>
            <a:spLocks noGrp="1"/>
          </p:cNvSpPr>
          <p:nvPr>
            <p:ph type="body" sz="quarter" idx="49" hasCustomPrompt="1"/>
          </p:nvPr>
        </p:nvSpPr>
        <p:spPr>
          <a:xfrm>
            <a:off x="1236423" y="1965599"/>
            <a:ext cx="5177660" cy="1477436"/>
          </a:xfrm>
        </p:spPr>
        <p:txBody>
          <a:bodyPr>
            <a:noAutofit/>
          </a:bodyPr>
          <a:lstStyle>
            <a:lvl1pPr marL="0" indent="0" algn="l">
              <a:lnSpc>
                <a:spcPts val="1960"/>
              </a:lnSpc>
              <a:spcBef>
                <a:spcPts val="0"/>
              </a:spcBef>
              <a:buNone/>
              <a:defRPr sz="1800" b="1"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13" name="Text Placeholder 32">
            <a:extLst>
              <a:ext uri="{FF2B5EF4-FFF2-40B4-BE49-F238E27FC236}">
                <a16:creationId xmlns:a16="http://schemas.microsoft.com/office/drawing/2014/main" id="{02E67C69-D765-20F7-D430-FC38A14A7035}"/>
              </a:ext>
            </a:extLst>
          </p:cNvPr>
          <p:cNvSpPr>
            <a:spLocks noGrp="1"/>
          </p:cNvSpPr>
          <p:nvPr>
            <p:ph type="body" sz="quarter" idx="64" hasCustomPrompt="1"/>
          </p:nvPr>
        </p:nvSpPr>
        <p:spPr>
          <a:xfrm>
            <a:off x="1223141" y="3781992"/>
            <a:ext cx="5840511" cy="5709480"/>
          </a:xfrm>
          <a:prstGeom prst="rect">
            <a:avLst/>
          </a:prstGeom>
          <a:noFill/>
        </p:spPr>
        <p:txBody>
          <a:bodyPr numCol="2" spcCol="288000" anchor="t">
            <a:noAutofit/>
          </a:bodyPr>
          <a:lstStyle>
            <a:lvl1pPr marL="0" indent="0" algn="l">
              <a:lnSpc>
                <a:spcPts val="1220"/>
              </a:lnSpc>
              <a:spcBef>
                <a:spcPts val="0"/>
              </a:spcBef>
              <a:buNone/>
              <a:defRPr sz="1100" b="0"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4" name="Text Placeholder 32">
            <a:extLst>
              <a:ext uri="{FF2B5EF4-FFF2-40B4-BE49-F238E27FC236}">
                <a16:creationId xmlns:a16="http://schemas.microsoft.com/office/drawing/2014/main" id="{86CA264F-70AB-DE72-2F60-6C890183312A}"/>
              </a:ext>
            </a:extLst>
          </p:cNvPr>
          <p:cNvSpPr>
            <a:spLocks noGrp="1"/>
          </p:cNvSpPr>
          <p:nvPr>
            <p:ph type="body" sz="quarter" idx="61" hasCustomPrompt="1"/>
          </p:nvPr>
        </p:nvSpPr>
        <p:spPr>
          <a:xfrm>
            <a:off x="1223141" y="1011327"/>
            <a:ext cx="5177659" cy="586086"/>
          </a:xfrm>
          <a:prstGeom prst="rect">
            <a:avLst/>
          </a:prstGeom>
          <a:noFill/>
        </p:spPr>
        <p:txBody>
          <a:bodyPr anchor="ctr">
            <a:noAutofit/>
          </a:bodyPr>
          <a:lstStyle>
            <a:lvl1pPr marL="19050" indent="0" algn="l">
              <a:lnSpc>
                <a:spcPts val="3700"/>
              </a:lnSpc>
              <a:spcBef>
                <a:spcPts val="0"/>
              </a:spcBef>
              <a:buNone/>
              <a:tabLst/>
              <a:defRPr sz="3000" b="1" i="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Heading</a:t>
            </a:r>
          </a:p>
        </p:txBody>
      </p:sp>
      <p:sp>
        <p:nvSpPr>
          <p:cNvPr id="3" name="Slide Number Placeholder 5">
            <a:extLst>
              <a:ext uri="{FF2B5EF4-FFF2-40B4-BE49-F238E27FC236}">
                <a16:creationId xmlns:a16="http://schemas.microsoft.com/office/drawing/2014/main" id="{4C0045A4-683C-301D-DD77-E487F034D7DD}"/>
              </a:ext>
            </a:extLst>
          </p:cNvPr>
          <p:cNvSpPr>
            <a:spLocks noGrp="1"/>
          </p:cNvSpPr>
          <p:nvPr>
            <p:ph type="sldNum" sz="quarter" idx="4"/>
          </p:nvPr>
        </p:nvSpPr>
        <p:spPr>
          <a:xfrm>
            <a:off x="7086986" y="10226094"/>
            <a:ext cx="300672" cy="266594"/>
          </a:xfrm>
          <a:prstGeom prst="rect">
            <a:avLst/>
          </a:prstGeom>
        </p:spPr>
        <p:txBody>
          <a:bodyPr vert="horz" lIns="91440" tIns="45720" rIns="91440" bIns="45720" rtlCol="0" anchor="ctr"/>
          <a:lstStyle>
            <a:lvl1pPr algn="r">
              <a:defRPr sz="700" b="0" i="0">
                <a:solidFill>
                  <a:srgbClr val="242B6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9837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Photo 01">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B05C9F1-B73D-20A1-4DFF-EDB12CD125D9}"/>
              </a:ext>
            </a:extLst>
          </p:cNvPr>
          <p:cNvSpPr>
            <a:spLocks noGrp="1"/>
          </p:cNvSpPr>
          <p:nvPr>
            <p:ph type="pic" sz="quarter" idx="10"/>
          </p:nvPr>
        </p:nvSpPr>
        <p:spPr>
          <a:xfrm>
            <a:off x="-1" y="5961267"/>
            <a:ext cx="7559675" cy="3739324"/>
          </a:xfrm>
          <a:solidFill>
            <a:srgbClr val="BFBFBF"/>
          </a:solidFill>
          <a:ln>
            <a:noFill/>
          </a:ln>
        </p:spPr>
        <p:txBody>
          <a:bodyPr/>
          <a:lstStyle>
            <a:lvl1pPr>
              <a:defRPr>
                <a:solidFill>
                  <a:srgbClr val="BFBFBF"/>
                </a:solidFill>
              </a:defRPr>
            </a:lvl1pPr>
          </a:lstStyle>
          <a:p>
            <a:endParaRPr lang="en-US" dirty="0"/>
          </a:p>
        </p:txBody>
      </p:sp>
      <p:sp>
        <p:nvSpPr>
          <p:cNvPr id="3" name="Text Placeholder 32">
            <a:extLst>
              <a:ext uri="{FF2B5EF4-FFF2-40B4-BE49-F238E27FC236}">
                <a16:creationId xmlns:a16="http://schemas.microsoft.com/office/drawing/2014/main" id="{CA05003F-6E72-0591-C140-54460B0FB945}"/>
              </a:ext>
            </a:extLst>
          </p:cNvPr>
          <p:cNvSpPr>
            <a:spLocks noGrp="1"/>
          </p:cNvSpPr>
          <p:nvPr>
            <p:ph type="body" sz="quarter" idx="49" hasCustomPrompt="1"/>
          </p:nvPr>
        </p:nvSpPr>
        <p:spPr>
          <a:xfrm>
            <a:off x="979388" y="1855871"/>
            <a:ext cx="5840512" cy="1004826"/>
          </a:xfrm>
        </p:spPr>
        <p:txBody>
          <a:bodyPr>
            <a:noAutofit/>
          </a:bodyPr>
          <a:lstStyle>
            <a:lvl1pPr marL="0" indent="0" algn="l">
              <a:lnSpc>
                <a:spcPts val="1960"/>
              </a:lnSpc>
              <a:spcBef>
                <a:spcPts val="0"/>
              </a:spcBef>
              <a:buNone/>
              <a:defRPr sz="1800" b="1"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4" name="Text Placeholder 32">
            <a:extLst>
              <a:ext uri="{FF2B5EF4-FFF2-40B4-BE49-F238E27FC236}">
                <a16:creationId xmlns:a16="http://schemas.microsoft.com/office/drawing/2014/main" id="{BE414BAD-E996-3E51-5ECF-B88F4089A594}"/>
              </a:ext>
            </a:extLst>
          </p:cNvPr>
          <p:cNvSpPr>
            <a:spLocks noGrp="1"/>
          </p:cNvSpPr>
          <p:nvPr>
            <p:ph type="body" sz="quarter" idx="64" hasCustomPrompt="1"/>
          </p:nvPr>
        </p:nvSpPr>
        <p:spPr>
          <a:xfrm>
            <a:off x="966106" y="3228883"/>
            <a:ext cx="5840511" cy="2117023"/>
          </a:xfrm>
          <a:prstGeom prst="rect">
            <a:avLst/>
          </a:prstGeom>
          <a:noFill/>
        </p:spPr>
        <p:txBody>
          <a:bodyPr numCol="2" spcCol="288000" anchor="t">
            <a:noAutofit/>
          </a:bodyPr>
          <a:lstStyle>
            <a:lvl1pPr marL="0" indent="0" algn="l">
              <a:lnSpc>
                <a:spcPts val="1220"/>
              </a:lnSpc>
              <a:spcBef>
                <a:spcPts val="0"/>
              </a:spcBef>
              <a:buNone/>
              <a:defRPr sz="1100" b="0"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Text Placeholder 32">
            <a:extLst>
              <a:ext uri="{FF2B5EF4-FFF2-40B4-BE49-F238E27FC236}">
                <a16:creationId xmlns:a16="http://schemas.microsoft.com/office/drawing/2014/main" id="{6D7829E0-8DEE-D1D7-0545-56276818440B}"/>
              </a:ext>
            </a:extLst>
          </p:cNvPr>
          <p:cNvSpPr>
            <a:spLocks noGrp="1"/>
          </p:cNvSpPr>
          <p:nvPr>
            <p:ph type="body" sz="quarter" idx="61" hasCustomPrompt="1"/>
          </p:nvPr>
        </p:nvSpPr>
        <p:spPr>
          <a:xfrm>
            <a:off x="966106" y="901599"/>
            <a:ext cx="5840511" cy="586086"/>
          </a:xfrm>
          <a:prstGeom prst="rect">
            <a:avLst/>
          </a:prstGeom>
          <a:noFill/>
        </p:spPr>
        <p:txBody>
          <a:bodyPr anchor="ctr">
            <a:noAutofit/>
          </a:bodyPr>
          <a:lstStyle>
            <a:lvl1pPr marL="19050" indent="0" algn="l">
              <a:lnSpc>
                <a:spcPts val="3700"/>
              </a:lnSpc>
              <a:spcBef>
                <a:spcPts val="0"/>
              </a:spcBef>
              <a:buNone/>
              <a:tabLst/>
              <a:defRPr sz="3000" b="1" i="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Heading</a:t>
            </a:r>
          </a:p>
        </p:txBody>
      </p:sp>
      <p:sp>
        <p:nvSpPr>
          <p:cNvPr id="7" name="Slide Number Placeholder 5">
            <a:extLst>
              <a:ext uri="{FF2B5EF4-FFF2-40B4-BE49-F238E27FC236}">
                <a16:creationId xmlns:a16="http://schemas.microsoft.com/office/drawing/2014/main" id="{13517824-3289-F7E4-DBB6-CDBD519CF61B}"/>
              </a:ext>
            </a:extLst>
          </p:cNvPr>
          <p:cNvSpPr>
            <a:spLocks noGrp="1"/>
          </p:cNvSpPr>
          <p:nvPr>
            <p:ph type="sldNum" sz="quarter" idx="4"/>
          </p:nvPr>
        </p:nvSpPr>
        <p:spPr>
          <a:xfrm>
            <a:off x="7086986" y="10226094"/>
            <a:ext cx="300672" cy="266594"/>
          </a:xfrm>
          <a:prstGeom prst="rect">
            <a:avLst/>
          </a:prstGeom>
        </p:spPr>
        <p:txBody>
          <a:bodyPr vert="horz" lIns="91440" tIns="45720" rIns="91440" bIns="45720" rtlCol="0" anchor="ctr"/>
          <a:lstStyle>
            <a:lvl1pPr algn="r">
              <a:defRPr sz="700" b="0" i="0">
                <a:solidFill>
                  <a:srgbClr val="242B6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193306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Photo 01">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B05C9F1-B73D-20A1-4DFF-EDB12CD125D9}"/>
              </a:ext>
            </a:extLst>
          </p:cNvPr>
          <p:cNvSpPr>
            <a:spLocks noGrp="1"/>
          </p:cNvSpPr>
          <p:nvPr>
            <p:ph type="pic" sz="quarter" idx="10"/>
          </p:nvPr>
        </p:nvSpPr>
        <p:spPr>
          <a:xfrm>
            <a:off x="-1" y="4363453"/>
            <a:ext cx="7559675" cy="5337138"/>
          </a:xfrm>
          <a:solidFill>
            <a:srgbClr val="BFBFBF"/>
          </a:solidFill>
          <a:ln>
            <a:noFill/>
          </a:ln>
        </p:spPr>
        <p:txBody>
          <a:bodyPr/>
          <a:lstStyle>
            <a:lvl1pPr>
              <a:defRPr>
                <a:solidFill>
                  <a:srgbClr val="BFBFBF"/>
                </a:solidFill>
              </a:defRPr>
            </a:lvl1pPr>
          </a:lstStyle>
          <a:p>
            <a:endParaRPr lang="en-US" dirty="0"/>
          </a:p>
        </p:txBody>
      </p:sp>
      <p:sp>
        <p:nvSpPr>
          <p:cNvPr id="3" name="Text Placeholder 32">
            <a:extLst>
              <a:ext uri="{FF2B5EF4-FFF2-40B4-BE49-F238E27FC236}">
                <a16:creationId xmlns:a16="http://schemas.microsoft.com/office/drawing/2014/main" id="{CA05003F-6E72-0591-C140-54460B0FB945}"/>
              </a:ext>
            </a:extLst>
          </p:cNvPr>
          <p:cNvSpPr>
            <a:spLocks noGrp="1"/>
          </p:cNvSpPr>
          <p:nvPr>
            <p:ph type="body" sz="quarter" idx="49" hasCustomPrompt="1"/>
          </p:nvPr>
        </p:nvSpPr>
        <p:spPr>
          <a:xfrm>
            <a:off x="979388" y="1855871"/>
            <a:ext cx="5840512" cy="1004826"/>
          </a:xfrm>
        </p:spPr>
        <p:txBody>
          <a:bodyPr>
            <a:noAutofit/>
          </a:bodyPr>
          <a:lstStyle>
            <a:lvl1pPr marL="0" indent="0" algn="l">
              <a:lnSpc>
                <a:spcPts val="1960"/>
              </a:lnSpc>
              <a:spcBef>
                <a:spcPts val="0"/>
              </a:spcBef>
              <a:buNone/>
              <a:defRPr sz="1800" b="1"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4" name="Text Placeholder 32">
            <a:extLst>
              <a:ext uri="{FF2B5EF4-FFF2-40B4-BE49-F238E27FC236}">
                <a16:creationId xmlns:a16="http://schemas.microsoft.com/office/drawing/2014/main" id="{BE414BAD-E996-3E51-5ECF-B88F4089A594}"/>
              </a:ext>
            </a:extLst>
          </p:cNvPr>
          <p:cNvSpPr>
            <a:spLocks noGrp="1"/>
          </p:cNvSpPr>
          <p:nvPr>
            <p:ph type="body" sz="quarter" idx="64" hasCustomPrompt="1"/>
          </p:nvPr>
        </p:nvSpPr>
        <p:spPr>
          <a:xfrm>
            <a:off x="966106" y="3228883"/>
            <a:ext cx="5840511" cy="2117023"/>
          </a:xfrm>
          <a:prstGeom prst="rect">
            <a:avLst/>
          </a:prstGeom>
          <a:noFill/>
        </p:spPr>
        <p:txBody>
          <a:bodyPr numCol="2" spcCol="288000" anchor="t">
            <a:noAutofit/>
          </a:bodyPr>
          <a:lstStyle>
            <a:lvl1pPr marL="0" indent="0" algn="l">
              <a:lnSpc>
                <a:spcPts val="1220"/>
              </a:lnSpc>
              <a:spcBef>
                <a:spcPts val="0"/>
              </a:spcBef>
              <a:buNone/>
              <a:defRPr sz="1100" b="0"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Text Placeholder 32">
            <a:extLst>
              <a:ext uri="{FF2B5EF4-FFF2-40B4-BE49-F238E27FC236}">
                <a16:creationId xmlns:a16="http://schemas.microsoft.com/office/drawing/2014/main" id="{6D7829E0-8DEE-D1D7-0545-56276818440B}"/>
              </a:ext>
            </a:extLst>
          </p:cNvPr>
          <p:cNvSpPr>
            <a:spLocks noGrp="1"/>
          </p:cNvSpPr>
          <p:nvPr>
            <p:ph type="body" sz="quarter" idx="61" hasCustomPrompt="1"/>
          </p:nvPr>
        </p:nvSpPr>
        <p:spPr>
          <a:xfrm>
            <a:off x="966106" y="901599"/>
            <a:ext cx="5840511" cy="586086"/>
          </a:xfrm>
          <a:prstGeom prst="rect">
            <a:avLst/>
          </a:prstGeom>
          <a:noFill/>
        </p:spPr>
        <p:txBody>
          <a:bodyPr anchor="ctr">
            <a:noAutofit/>
          </a:bodyPr>
          <a:lstStyle>
            <a:lvl1pPr marL="19050" indent="0" algn="l">
              <a:lnSpc>
                <a:spcPts val="3700"/>
              </a:lnSpc>
              <a:spcBef>
                <a:spcPts val="0"/>
              </a:spcBef>
              <a:buNone/>
              <a:tabLst/>
              <a:defRPr sz="3000" b="1" i="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Heading</a:t>
            </a:r>
          </a:p>
        </p:txBody>
      </p:sp>
      <p:sp>
        <p:nvSpPr>
          <p:cNvPr id="7" name="Slide Number Placeholder 5">
            <a:extLst>
              <a:ext uri="{FF2B5EF4-FFF2-40B4-BE49-F238E27FC236}">
                <a16:creationId xmlns:a16="http://schemas.microsoft.com/office/drawing/2014/main" id="{13517824-3289-F7E4-DBB6-CDBD519CF61B}"/>
              </a:ext>
            </a:extLst>
          </p:cNvPr>
          <p:cNvSpPr>
            <a:spLocks noGrp="1"/>
          </p:cNvSpPr>
          <p:nvPr>
            <p:ph type="sldNum" sz="quarter" idx="4"/>
          </p:nvPr>
        </p:nvSpPr>
        <p:spPr>
          <a:xfrm>
            <a:off x="7086986" y="10226094"/>
            <a:ext cx="300672" cy="266594"/>
          </a:xfrm>
          <a:prstGeom prst="rect">
            <a:avLst/>
          </a:prstGeom>
        </p:spPr>
        <p:txBody>
          <a:bodyPr vert="horz" lIns="91440" tIns="45720" rIns="91440" bIns="45720" rtlCol="0" anchor="ctr"/>
          <a:lstStyle>
            <a:lvl1pPr algn="r">
              <a:defRPr sz="700" b="0" i="0">
                <a:solidFill>
                  <a:srgbClr val="242B6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242856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Photo 02">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65CCAF53-2813-4223-2B31-BBB2A4EC3169}"/>
              </a:ext>
            </a:extLst>
          </p:cNvPr>
          <p:cNvSpPr>
            <a:spLocks noGrp="1"/>
          </p:cNvSpPr>
          <p:nvPr>
            <p:ph type="pic" sz="quarter" idx="49"/>
          </p:nvPr>
        </p:nvSpPr>
        <p:spPr>
          <a:xfrm>
            <a:off x="1" y="0"/>
            <a:ext cx="3796748" cy="10691813"/>
          </a:xfrm>
          <a:solidFill>
            <a:srgbClr val="BFBFBF"/>
          </a:solidFill>
          <a:ln>
            <a:noFill/>
          </a:ln>
        </p:spPr>
        <p:txBody>
          <a:bodyPr/>
          <a:lstStyle>
            <a:lvl1pPr>
              <a:defRPr>
                <a:solidFill>
                  <a:srgbClr val="BFBFBF"/>
                </a:solidFill>
              </a:defRPr>
            </a:lvl1pPr>
          </a:lstStyle>
          <a:p>
            <a:endParaRPr lang="en-US" dirty="0"/>
          </a:p>
        </p:txBody>
      </p:sp>
      <p:sp>
        <p:nvSpPr>
          <p:cNvPr id="7" name="Text Placeholder 32">
            <a:extLst>
              <a:ext uri="{FF2B5EF4-FFF2-40B4-BE49-F238E27FC236}">
                <a16:creationId xmlns:a16="http://schemas.microsoft.com/office/drawing/2014/main" id="{CE5F2895-3635-3D95-E2AD-CC0761734947}"/>
              </a:ext>
            </a:extLst>
          </p:cNvPr>
          <p:cNvSpPr>
            <a:spLocks noGrp="1"/>
          </p:cNvSpPr>
          <p:nvPr>
            <p:ph type="body" sz="quarter" idx="61" hasCustomPrompt="1"/>
          </p:nvPr>
        </p:nvSpPr>
        <p:spPr>
          <a:xfrm>
            <a:off x="2057016" y="616226"/>
            <a:ext cx="2455349" cy="500351"/>
          </a:xfrm>
          <a:solidFill>
            <a:srgbClr val="5696D0"/>
          </a:solidFill>
        </p:spPr>
        <p:txBody>
          <a:bodyPr anchor="b">
            <a:noAutofit/>
          </a:bodyPr>
          <a:lstStyle>
            <a:lvl1pPr marL="0" indent="0" algn="ctr">
              <a:lnSpc>
                <a:spcPts val="2660"/>
              </a:lnSpc>
              <a:spcBef>
                <a:spcPts val="0"/>
              </a:spcBef>
              <a:buNone/>
              <a:defRPr sz="29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Your heading</a:t>
            </a:r>
            <a:endParaRPr lang="en-US" dirty="0"/>
          </a:p>
        </p:txBody>
      </p:sp>
      <p:sp>
        <p:nvSpPr>
          <p:cNvPr id="3" name="Text Placeholder 32">
            <a:extLst>
              <a:ext uri="{FF2B5EF4-FFF2-40B4-BE49-F238E27FC236}">
                <a16:creationId xmlns:a16="http://schemas.microsoft.com/office/drawing/2014/main" id="{6AE1D1EA-32A1-2782-0253-61F985CC0327}"/>
              </a:ext>
            </a:extLst>
          </p:cNvPr>
          <p:cNvSpPr>
            <a:spLocks noGrp="1"/>
          </p:cNvSpPr>
          <p:nvPr>
            <p:ph type="body" sz="quarter" idx="62" hasCustomPrompt="1"/>
          </p:nvPr>
        </p:nvSpPr>
        <p:spPr>
          <a:xfrm>
            <a:off x="4081892" y="1855871"/>
            <a:ext cx="2723182" cy="1004826"/>
          </a:xfrm>
        </p:spPr>
        <p:txBody>
          <a:bodyPr>
            <a:noAutofit/>
          </a:bodyPr>
          <a:lstStyle>
            <a:lvl1pPr marL="0" indent="0" algn="l">
              <a:lnSpc>
                <a:spcPts val="1960"/>
              </a:lnSpc>
              <a:spcBef>
                <a:spcPts val="0"/>
              </a:spcBef>
              <a:buNone/>
              <a:defRPr sz="1800" b="1"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4" name="Text Placeholder 32">
            <a:extLst>
              <a:ext uri="{FF2B5EF4-FFF2-40B4-BE49-F238E27FC236}">
                <a16:creationId xmlns:a16="http://schemas.microsoft.com/office/drawing/2014/main" id="{2C70B469-FFF6-2D0E-DF4E-BD7280880E27}"/>
              </a:ext>
            </a:extLst>
          </p:cNvPr>
          <p:cNvSpPr>
            <a:spLocks noGrp="1"/>
          </p:cNvSpPr>
          <p:nvPr>
            <p:ph type="body" sz="quarter" idx="64" hasCustomPrompt="1"/>
          </p:nvPr>
        </p:nvSpPr>
        <p:spPr>
          <a:xfrm>
            <a:off x="4068609" y="3228883"/>
            <a:ext cx="2723182" cy="6408893"/>
          </a:xfrm>
          <a:prstGeom prst="rect">
            <a:avLst/>
          </a:prstGeom>
          <a:noFill/>
        </p:spPr>
        <p:txBody>
          <a:bodyPr numCol="1" spcCol="288000" anchor="t">
            <a:noAutofit/>
          </a:bodyPr>
          <a:lstStyle>
            <a:lvl1pPr marL="0" indent="0" algn="l">
              <a:lnSpc>
                <a:spcPts val="1220"/>
              </a:lnSpc>
              <a:spcBef>
                <a:spcPts val="0"/>
              </a:spcBef>
              <a:buNone/>
              <a:defRPr sz="1100" b="0"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 name="Slide Number Placeholder 5">
            <a:extLst>
              <a:ext uri="{FF2B5EF4-FFF2-40B4-BE49-F238E27FC236}">
                <a16:creationId xmlns:a16="http://schemas.microsoft.com/office/drawing/2014/main" id="{34ACB254-DA95-8EDA-8333-0ADDDDCFFF78}"/>
              </a:ext>
            </a:extLst>
          </p:cNvPr>
          <p:cNvSpPr>
            <a:spLocks noGrp="1"/>
          </p:cNvSpPr>
          <p:nvPr>
            <p:ph type="sldNum" sz="quarter" idx="4"/>
          </p:nvPr>
        </p:nvSpPr>
        <p:spPr>
          <a:xfrm>
            <a:off x="7086986" y="10226094"/>
            <a:ext cx="300672" cy="266594"/>
          </a:xfrm>
          <a:prstGeom prst="rect">
            <a:avLst/>
          </a:prstGeom>
        </p:spPr>
        <p:txBody>
          <a:bodyPr vert="horz" lIns="91440" tIns="45720" rIns="91440" bIns="45720" rtlCol="0" anchor="ctr"/>
          <a:lstStyle>
            <a:lvl1pPr algn="r">
              <a:defRPr sz="700" b="0" i="0">
                <a:solidFill>
                  <a:srgbClr val="242B6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6702248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Photo 03">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65CCAF53-2813-4223-2B31-BBB2A4EC3169}"/>
              </a:ext>
            </a:extLst>
          </p:cNvPr>
          <p:cNvSpPr>
            <a:spLocks noGrp="1"/>
          </p:cNvSpPr>
          <p:nvPr>
            <p:ph type="pic" sz="quarter" idx="49"/>
          </p:nvPr>
        </p:nvSpPr>
        <p:spPr>
          <a:xfrm>
            <a:off x="0" y="5345905"/>
            <a:ext cx="3779837" cy="4692617"/>
          </a:xfrm>
          <a:solidFill>
            <a:srgbClr val="BFBFBF"/>
          </a:solidFill>
          <a:ln>
            <a:noFill/>
          </a:ln>
        </p:spPr>
        <p:txBody>
          <a:bodyPr/>
          <a:lstStyle>
            <a:lvl1pPr>
              <a:defRPr>
                <a:solidFill>
                  <a:srgbClr val="BFBFBF"/>
                </a:solidFill>
              </a:defRPr>
            </a:lvl1pPr>
          </a:lstStyle>
          <a:p>
            <a:endParaRPr lang="en-US" dirty="0"/>
          </a:p>
        </p:txBody>
      </p:sp>
      <p:sp>
        <p:nvSpPr>
          <p:cNvPr id="3" name="Text Placeholder 32">
            <a:extLst>
              <a:ext uri="{FF2B5EF4-FFF2-40B4-BE49-F238E27FC236}">
                <a16:creationId xmlns:a16="http://schemas.microsoft.com/office/drawing/2014/main" id="{AC6B87D9-4E5B-F09A-E505-F68DC76B38A6}"/>
              </a:ext>
            </a:extLst>
          </p:cNvPr>
          <p:cNvSpPr>
            <a:spLocks noGrp="1"/>
          </p:cNvSpPr>
          <p:nvPr>
            <p:ph type="body" sz="quarter" idx="50" hasCustomPrompt="1"/>
          </p:nvPr>
        </p:nvSpPr>
        <p:spPr>
          <a:xfrm>
            <a:off x="979388" y="1855871"/>
            <a:ext cx="5840512" cy="1004826"/>
          </a:xfrm>
        </p:spPr>
        <p:txBody>
          <a:bodyPr>
            <a:noAutofit/>
          </a:bodyPr>
          <a:lstStyle>
            <a:lvl1pPr marL="0" indent="0" algn="l">
              <a:lnSpc>
                <a:spcPts val="1960"/>
              </a:lnSpc>
              <a:spcBef>
                <a:spcPts val="0"/>
              </a:spcBef>
              <a:buNone/>
              <a:defRPr sz="1800" b="1"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5" name="Text Placeholder 32">
            <a:extLst>
              <a:ext uri="{FF2B5EF4-FFF2-40B4-BE49-F238E27FC236}">
                <a16:creationId xmlns:a16="http://schemas.microsoft.com/office/drawing/2014/main" id="{1DF7D735-CE2C-54A2-0D47-667C31F37547}"/>
              </a:ext>
            </a:extLst>
          </p:cNvPr>
          <p:cNvSpPr>
            <a:spLocks noGrp="1"/>
          </p:cNvSpPr>
          <p:nvPr>
            <p:ph type="body" sz="quarter" idx="64" hasCustomPrompt="1"/>
          </p:nvPr>
        </p:nvSpPr>
        <p:spPr>
          <a:xfrm>
            <a:off x="966106" y="3228883"/>
            <a:ext cx="5840511" cy="1836893"/>
          </a:xfrm>
          <a:prstGeom prst="rect">
            <a:avLst/>
          </a:prstGeom>
          <a:noFill/>
        </p:spPr>
        <p:txBody>
          <a:bodyPr numCol="2" spcCol="288000" anchor="t">
            <a:noAutofit/>
          </a:bodyPr>
          <a:lstStyle>
            <a:lvl1pPr marL="0" indent="0" algn="l">
              <a:lnSpc>
                <a:spcPts val="1220"/>
              </a:lnSpc>
              <a:spcBef>
                <a:spcPts val="0"/>
              </a:spcBef>
              <a:buNone/>
              <a:defRPr sz="1100" b="0"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7" name="Text Placeholder 32">
            <a:extLst>
              <a:ext uri="{FF2B5EF4-FFF2-40B4-BE49-F238E27FC236}">
                <a16:creationId xmlns:a16="http://schemas.microsoft.com/office/drawing/2014/main" id="{644EDBB7-5C0D-E830-5710-35040FA96A50}"/>
              </a:ext>
            </a:extLst>
          </p:cNvPr>
          <p:cNvSpPr>
            <a:spLocks noGrp="1"/>
          </p:cNvSpPr>
          <p:nvPr>
            <p:ph type="body" sz="quarter" idx="61" hasCustomPrompt="1"/>
          </p:nvPr>
        </p:nvSpPr>
        <p:spPr>
          <a:xfrm>
            <a:off x="966106" y="901599"/>
            <a:ext cx="5840511" cy="586086"/>
          </a:xfrm>
          <a:prstGeom prst="rect">
            <a:avLst/>
          </a:prstGeom>
          <a:noFill/>
        </p:spPr>
        <p:txBody>
          <a:bodyPr anchor="ctr">
            <a:noAutofit/>
          </a:bodyPr>
          <a:lstStyle>
            <a:lvl1pPr marL="19050" indent="0" algn="l">
              <a:lnSpc>
                <a:spcPts val="3700"/>
              </a:lnSpc>
              <a:spcBef>
                <a:spcPts val="0"/>
              </a:spcBef>
              <a:buNone/>
              <a:tabLst/>
              <a:defRPr sz="3000" b="1" i="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Heading</a:t>
            </a:r>
          </a:p>
        </p:txBody>
      </p:sp>
      <p:sp>
        <p:nvSpPr>
          <p:cNvPr id="8" name="Slide Number Placeholder 5">
            <a:extLst>
              <a:ext uri="{FF2B5EF4-FFF2-40B4-BE49-F238E27FC236}">
                <a16:creationId xmlns:a16="http://schemas.microsoft.com/office/drawing/2014/main" id="{90E6CFC1-68C5-D047-CDEA-2384FEB0F8E5}"/>
              </a:ext>
            </a:extLst>
          </p:cNvPr>
          <p:cNvSpPr>
            <a:spLocks noGrp="1"/>
          </p:cNvSpPr>
          <p:nvPr>
            <p:ph type="sldNum" sz="quarter" idx="4"/>
          </p:nvPr>
        </p:nvSpPr>
        <p:spPr>
          <a:xfrm>
            <a:off x="7086986" y="10226094"/>
            <a:ext cx="300672" cy="266594"/>
          </a:xfrm>
          <a:prstGeom prst="rect">
            <a:avLst/>
          </a:prstGeom>
        </p:spPr>
        <p:txBody>
          <a:bodyPr vert="horz" lIns="91440" tIns="45720" rIns="91440" bIns="45720" rtlCol="0" anchor="ctr"/>
          <a:lstStyle>
            <a:lvl1pPr algn="r">
              <a:defRPr sz="700" b="0" i="0">
                <a:solidFill>
                  <a:srgbClr val="242B6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6364357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ext/Photo 05">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2ADAF854-BB74-039C-9E48-AA83D18C962C}"/>
              </a:ext>
            </a:extLst>
          </p:cNvPr>
          <p:cNvSpPr/>
          <p:nvPr userDrawn="1"/>
        </p:nvSpPr>
        <p:spPr>
          <a:xfrm>
            <a:off x="3779837" y="6586004"/>
            <a:ext cx="3779838" cy="4105809"/>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615AA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Calibri" panose="020F0502020204030204" pitchFamily="34" charset="0"/>
            </a:endParaRPr>
          </a:p>
        </p:txBody>
      </p:sp>
      <p:sp>
        <p:nvSpPr>
          <p:cNvPr id="6" name="Text Placeholder 32">
            <a:extLst>
              <a:ext uri="{FF2B5EF4-FFF2-40B4-BE49-F238E27FC236}">
                <a16:creationId xmlns:a16="http://schemas.microsoft.com/office/drawing/2014/main" id="{7D6E22C7-A81A-90BA-C1DC-9CA3B411A144}"/>
              </a:ext>
            </a:extLst>
          </p:cNvPr>
          <p:cNvSpPr>
            <a:spLocks noGrp="1"/>
          </p:cNvSpPr>
          <p:nvPr>
            <p:ph type="body" sz="quarter" idx="64" hasCustomPrompt="1"/>
          </p:nvPr>
        </p:nvSpPr>
        <p:spPr>
          <a:xfrm>
            <a:off x="715568" y="1599143"/>
            <a:ext cx="6105855" cy="4966249"/>
          </a:xfrm>
          <a:prstGeom prst="rect">
            <a:avLst/>
          </a:prstGeom>
          <a:noFill/>
        </p:spPr>
        <p:txBody>
          <a:bodyPr numCol="2" spcCol="288000" anchor="t">
            <a:noAutofit/>
          </a:bodyPr>
          <a:lstStyle>
            <a:lvl1pPr marL="0" indent="0" algn="l">
              <a:lnSpc>
                <a:spcPts val="1220"/>
              </a:lnSpc>
              <a:spcBef>
                <a:spcPts val="0"/>
              </a:spcBef>
              <a:buNone/>
              <a:defRPr sz="1100" b="0"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7" name="Text Placeholder 32">
            <a:extLst>
              <a:ext uri="{FF2B5EF4-FFF2-40B4-BE49-F238E27FC236}">
                <a16:creationId xmlns:a16="http://schemas.microsoft.com/office/drawing/2014/main" id="{ACF8064B-28E1-4BC0-E065-5AF3F8A377D9}"/>
              </a:ext>
            </a:extLst>
          </p:cNvPr>
          <p:cNvSpPr>
            <a:spLocks noGrp="1"/>
          </p:cNvSpPr>
          <p:nvPr>
            <p:ph type="body" sz="quarter" idx="61" hasCustomPrompt="1"/>
          </p:nvPr>
        </p:nvSpPr>
        <p:spPr>
          <a:xfrm>
            <a:off x="715568" y="644872"/>
            <a:ext cx="6105855" cy="586086"/>
          </a:xfrm>
          <a:prstGeom prst="rect">
            <a:avLst/>
          </a:prstGeom>
          <a:noFill/>
        </p:spPr>
        <p:txBody>
          <a:bodyPr anchor="ctr">
            <a:noAutofit/>
          </a:bodyPr>
          <a:lstStyle>
            <a:lvl1pPr marL="19050" indent="0" algn="l">
              <a:lnSpc>
                <a:spcPts val="3700"/>
              </a:lnSpc>
              <a:spcBef>
                <a:spcPts val="0"/>
              </a:spcBef>
              <a:buNone/>
              <a:tabLst/>
              <a:defRPr sz="3000" b="1" i="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Heading</a:t>
            </a:r>
          </a:p>
        </p:txBody>
      </p:sp>
      <p:sp>
        <p:nvSpPr>
          <p:cNvPr id="13" name="Slide Number Placeholder 5">
            <a:extLst>
              <a:ext uri="{FF2B5EF4-FFF2-40B4-BE49-F238E27FC236}">
                <a16:creationId xmlns:a16="http://schemas.microsoft.com/office/drawing/2014/main" id="{6C5C142A-5A24-F027-31C9-CA55E805B340}"/>
              </a:ext>
            </a:extLst>
          </p:cNvPr>
          <p:cNvSpPr>
            <a:spLocks noGrp="1"/>
          </p:cNvSpPr>
          <p:nvPr>
            <p:ph type="sldNum" sz="quarter" idx="4"/>
          </p:nvPr>
        </p:nvSpPr>
        <p:spPr>
          <a:xfrm>
            <a:off x="7076495" y="10176900"/>
            <a:ext cx="469701" cy="465822"/>
          </a:xfrm>
          <a:prstGeom prst="rect">
            <a:avLst/>
          </a:prstGeom>
        </p:spPr>
        <p:txBody>
          <a:bodyPr vert="horz" lIns="91440" tIns="45720" rIns="91440" bIns="45720" rtlCol="0" anchor="ctr"/>
          <a:lstStyle>
            <a:lvl1pPr algn="ct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619CEB44-77D6-2D7C-179D-267EE104C1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180627" y="9953885"/>
            <a:ext cx="280317" cy="223015"/>
          </a:xfrm>
          <a:prstGeom prst="rect">
            <a:avLst/>
          </a:prstGeom>
          <a:effectLst>
            <a:outerShdw blurRad="50800" dist="38100" dir="5400000" algn="t" rotWithShape="0">
              <a:prstClr val="black">
                <a:alpha val="40000"/>
              </a:prstClr>
            </a:outerShdw>
          </a:effectLst>
        </p:spPr>
      </p:pic>
      <p:sp>
        <p:nvSpPr>
          <p:cNvPr id="3" name="TextBox 2">
            <a:extLst>
              <a:ext uri="{FF2B5EF4-FFF2-40B4-BE49-F238E27FC236}">
                <a16:creationId xmlns:a16="http://schemas.microsoft.com/office/drawing/2014/main" id="{544EEE7D-1895-ED3E-872A-10C4AEE4215B}"/>
              </a:ext>
            </a:extLst>
          </p:cNvPr>
          <p:cNvSpPr txBox="1"/>
          <p:nvPr userDrawn="1"/>
        </p:nvSpPr>
        <p:spPr>
          <a:xfrm rot="16200000">
            <a:off x="4130348" y="6573274"/>
            <a:ext cx="6447736" cy="307777"/>
          </a:xfrm>
          <a:prstGeom prst="rect">
            <a:avLst/>
          </a:prstGeom>
          <a:noFill/>
        </p:spPr>
        <p:txBody>
          <a:bodyPr wrap="square">
            <a:spAutoFit/>
          </a:bodyPr>
          <a:lstStyle/>
          <a:p>
            <a:pPr marL="0" marR="0" lvl="0" indent="0" algn="l" defTabSz="325892" rtl="0" eaLnBrk="1" fontAlgn="base" latinLnBrk="0" hangingPunct="1">
              <a:lnSpc>
                <a:spcPct val="100000"/>
              </a:lnSpc>
              <a:spcBef>
                <a:spcPts val="0"/>
              </a:spcBef>
              <a:spcAft>
                <a:spcPts val="0"/>
              </a:spcAft>
              <a:buClrTx/>
              <a:buSzTx/>
              <a:buFontTx/>
              <a:buNone/>
              <a:tabLst/>
              <a:defRPr/>
            </a:pPr>
            <a:r>
              <a:rPr lang="en-IE" sz="700" b="0" i="0" kern="900" spc="300" baseline="0" dirty="0">
                <a:solidFill>
                  <a:schemeClr val="bg1"/>
                </a:solidFill>
                <a:effectLst/>
                <a:latin typeface="Calibri" panose="020F0502020204030204" pitchFamily="34" charset="0"/>
                <a:cs typeface="Calibri" panose="020F0502020204030204" pitchFamily="34" charset="0"/>
              </a:rPr>
              <a:t>Sharing Knowledge, Bridging Generations</a:t>
            </a:r>
          </a:p>
          <a:p>
            <a:pPr marL="0" marR="0" lvl="0" indent="0" algn="l" defTabSz="325892" rtl="0" eaLnBrk="1" fontAlgn="base" latinLnBrk="0" hangingPunct="1">
              <a:lnSpc>
                <a:spcPct val="100000"/>
              </a:lnSpc>
              <a:spcBef>
                <a:spcPts val="0"/>
              </a:spcBef>
              <a:spcAft>
                <a:spcPts val="0"/>
              </a:spcAft>
              <a:buClrTx/>
              <a:buSzTx/>
              <a:buFontTx/>
              <a:buNone/>
              <a:tabLst/>
              <a:defRPr/>
            </a:pPr>
            <a:endParaRPr lang="en-IE" sz="700" b="0" i="0" kern="900" spc="100" baseline="0" dirty="0">
              <a:solidFill>
                <a:schemeClr val="bg1"/>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014223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Latptop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E0E8537-E870-5972-B95F-BB9170CA303C}"/>
              </a:ext>
            </a:extLst>
          </p:cNvPr>
          <p:cNvSpPr/>
          <p:nvPr userDrawn="1"/>
        </p:nvSpPr>
        <p:spPr>
          <a:xfrm>
            <a:off x="6602564" y="758901"/>
            <a:ext cx="957111" cy="957111"/>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 name="Rectangle 9">
            <a:extLst>
              <a:ext uri="{FF2B5EF4-FFF2-40B4-BE49-F238E27FC236}">
                <a16:creationId xmlns:a16="http://schemas.microsoft.com/office/drawing/2014/main" id="{8EAD9919-E341-52DB-213F-4085061A7DD0}"/>
              </a:ext>
            </a:extLst>
          </p:cNvPr>
          <p:cNvSpPr/>
          <p:nvPr userDrawn="1"/>
        </p:nvSpPr>
        <p:spPr>
          <a:xfrm>
            <a:off x="0" y="6857257"/>
            <a:ext cx="954426" cy="2800350"/>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pic>
        <p:nvPicPr>
          <p:cNvPr id="13" name="Picture 12">
            <a:extLst>
              <a:ext uri="{FF2B5EF4-FFF2-40B4-BE49-F238E27FC236}">
                <a16:creationId xmlns:a16="http://schemas.microsoft.com/office/drawing/2014/main" id="{4F727EC4-D428-BCAE-7249-7C9B84B7FCA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2487" y="3636321"/>
            <a:ext cx="8964647" cy="6517950"/>
          </a:xfrm>
          <a:prstGeom prst="rect">
            <a:avLst/>
          </a:prstGeom>
          <a:noFill/>
        </p:spPr>
      </p:pic>
      <p:sp>
        <p:nvSpPr>
          <p:cNvPr id="14" name="Picture Placeholder 4">
            <a:extLst>
              <a:ext uri="{FF2B5EF4-FFF2-40B4-BE49-F238E27FC236}">
                <a16:creationId xmlns:a16="http://schemas.microsoft.com/office/drawing/2014/main" id="{5D1FFB54-97DA-12F1-D07D-5365BCFA3D44}"/>
              </a:ext>
            </a:extLst>
          </p:cNvPr>
          <p:cNvSpPr>
            <a:spLocks noGrp="1"/>
          </p:cNvSpPr>
          <p:nvPr>
            <p:ph type="pic" sz="quarter" idx="49"/>
          </p:nvPr>
        </p:nvSpPr>
        <p:spPr>
          <a:xfrm>
            <a:off x="548314" y="4311523"/>
            <a:ext cx="6463043" cy="4165986"/>
          </a:xfrm>
          <a:solidFill>
            <a:srgbClr val="BFBFBF"/>
          </a:solidFill>
          <a:ln>
            <a:noFill/>
          </a:ln>
        </p:spPr>
        <p:txBody>
          <a:bodyPr/>
          <a:lstStyle>
            <a:lvl1pPr>
              <a:defRPr>
                <a:solidFill>
                  <a:srgbClr val="BFBFBF"/>
                </a:solidFill>
              </a:defRPr>
            </a:lvl1pPr>
          </a:lstStyle>
          <a:p>
            <a:endParaRPr lang="en-US" dirty="0"/>
          </a:p>
        </p:txBody>
      </p:sp>
      <p:sp>
        <p:nvSpPr>
          <p:cNvPr id="20" name="Text Placeholder 32">
            <a:extLst>
              <a:ext uri="{FF2B5EF4-FFF2-40B4-BE49-F238E27FC236}">
                <a16:creationId xmlns:a16="http://schemas.microsoft.com/office/drawing/2014/main" id="{89675874-30D5-2F6A-A6D8-AB68A0C86B88}"/>
              </a:ext>
            </a:extLst>
          </p:cNvPr>
          <p:cNvSpPr>
            <a:spLocks noGrp="1"/>
          </p:cNvSpPr>
          <p:nvPr>
            <p:ph type="body" sz="quarter" idx="50" hasCustomPrompt="1"/>
          </p:nvPr>
        </p:nvSpPr>
        <p:spPr>
          <a:xfrm>
            <a:off x="1064972" y="1819928"/>
            <a:ext cx="5177660" cy="1477436"/>
          </a:xfrm>
        </p:spPr>
        <p:txBody>
          <a:bodyPr>
            <a:noAutofit/>
          </a:bodyPr>
          <a:lstStyle>
            <a:lvl1pPr marL="0" indent="0" algn="l">
              <a:lnSpc>
                <a:spcPts val="1960"/>
              </a:lnSpc>
              <a:spcBef>
                <a:spcPts val="0"/>
              </a:spcBef>
              <a:buNone/>
              <a:defRPr sz="1800" b="1"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1" name="Text Placeholder 32">
            <a:extLst>
              <a:ext uri="{FF2B5EF4-FFF2-40B4-BE49-F238E27FC236}">
                <a16:creationId xmlns:a16="http://schemas.microsoft.com/office/drawing/2014/main" id="{076F0F9D-E4D7-CF36-B407-A38611FFACD8}"/>
              </a:ext>
            </a:extLst>
          </p:cNvPr>
          <p:cNvSpPr>
            <a:spLocks noGrp="1"/>
          </p:cNvSpPr>
          <p:nvPr>
            <p:ph type="body" sz="quarter" idx="64" hasCustomPrompt="1"/>
          </p:nvPr>
        </p:nvSpPr>
        <p:spPr>
          <a:xfrm>
            <a:off x="1051690" y="3636321"/>
            <a:ext cx="5840511" cy="2334429"/>
          </a:xfrm>
          <a:prstGeom prst="rect">
            <a:avLst/>
          </a:prstGeom>
          <a:noFill/>
        </p:spPr>
        <p:txBody>
          <a:bodyPr numCol="2" spcCol="288000" anchor="t">
            <a:noAutofit/>
          </a:bodyPr>
          <a:lstStyle>
            <a:lvl1pPr marL="0" indent="0" algn="l">
              <a:lnSpc>
                <a:spcPts val="1220"/>
              </a:lnSpc>
              <a:spcBef>
                <a:spcPts val="0"/>
              </a:spcBef>
              <a:buNone/>
              <a:defRPr sz="1100" b="0"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2" name="Text Placeholder 32">
            <a:extLst>
              <a:ext uri="{FF2B5EF4-FFF2-40B4-BE49-F238E27FC236}">
                <a16:creationId xmlns:a16="http://schemas.microsoft.com/office/drawing/2014/main" id="{BF2D4B7D-3433-64C2-B9CA-0542ACEC0F46}"/>
              </a:ext>
            </a:extLst>
          </p:cNvPr>
          <p:cNvSpPr>
            <a:spLocks noGrp="1"/>
          </p:cNvSpPr>
          <p:nvPr>
            <p:ph type="body" sz="quarter" idx="61" hasCustomPrompt="1"/>
          </p:nvPr>
        </p:nvSpPr>
        <p:spPr>
          <a:xfrm>
            <a:off x="1051690" y="865656"/>
            <a:ext cx="5177659" cy="586086"/>
          </a:xfrm>
          <a:prstGeom prst="rect">
            <a:avLst/>
          </a:prstGeom>
          <a:noFill/>
        </p:spPr>
        <p:txBody>
          <a:bodyPr anchor="ctr">
            <a:noAutofit/>
          </a:bodyPr>
          <a:lstStyle>
            <a:lvl1pPr marL="19050" indent="0" algn="l">
              <a:lnSpc>
                <a:spcPts val="3700"/>
              </a:lnSpc>
              <a:spcBef>
                <a:spcPts val="0"/>
              </a:spcBef>
              <a:buNone/>
              <a:tabLst/>
              <a:defRPr sz="3000" b="1" i="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Heading</a:t>
            </a:r>
          </a:p>
        </p:txBody>
      </p:sp>
      <p:sp>
        <p:nvSpPr>
          <p:cNvPr id="3" name="Slide Number Placeholder 5">
            <a:extLst>
              <a:ext uri="{FF2B5EF4-FFF2-40B4-BE49-F238E27FC236}">
                <a16:creationId xmlns:a16="http://schemas.microsoft.com/office/drawing/2014/main" id="{EFD77279-B939-55B7-F075-95C624D3CB2F}"/>
              </a:ext>
            </a:extLst>
          </p:cNvPr>
          <p:cNvSpPr>
            <a:spLocks noGrp="1"/>
          </p:cNvSpPr>
          <p:nvPr>
            <p:ph type="sldNum" sz="quarter" idx="4"/>
          </p:nvPr>
        </p:nvSpPr>
        <p:spPr>
          <a:xfrm>
            <a:off x="7086986" y="10226094"/>
            <a:ext cx="300672" cy="266594"/>
          </a:xfrm>
          <a:prstGeom prst="rect">
            <a:avLst/>
          </a:prstGeom>
        </p:spPr>
        <p:txBody>
          <a:bodyPr vert="horz" lIns="91440" tIns="45720" rIns="91440" bIns="45720" rtlCol="0" anchor="ctr"/>
          <a:lstStyle>
            <a:lvl1pPr algn="r">
              <a:defRPr sz="700" b="0" i="0">
                <a:solidFill>
                  <a:srgbClr val="242B6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26233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pic>
        <p:nvPicPr>
          <p:cNvPr id="4" name="Picture 3" descr="A close-up of a text&#10;&#10;AI-generated content may be incorrect.">
            <a:extLst>
              <a:ext uri="{FF2B5EF4-FFF2-40B4-BE49-F238E27FC236}">
                <a16:creationId xmlns:a16="http://schemas.microsoft.com/office/drawing/2014/main" id="{165D1192-D781-5543-6C28-949418E7BF4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91396" y="9807719"/>
            <a:ext cx="3693688" cy="463664"/>
          </a:xfrm>
          <a:prstGeom prst="rect">
            <a:avLst/>
          </a:prstGeom>
        </p:spPr>
      </p:pic>
      <p:sp>
        <p:nvSpPr>
          <p:cNvPr id="10" name="Freeform 9">
            <a:extLst>
              <a:ext uri="{FF2B5EF4-FFF2-40B4-BE49-F238E27FC236}">
                <a16:creationId xmlns:a16="http://schemas.microsoft.com/office/drawing/2014/main" id="{2091ADE4-5663-DCA2-A376-5F4FB69F2015}"/>
              </a:ext>
            </a:extLst>
          </p:cNvPr>
          <p:cNvSpPr>
            <a:spLocks noGrp="1"/>
          </p:cNvSpPr>
          <p:nvPr>
            <p:ph type="pic" sz="quarter" idx="10"/>
          </p:nvPr>
        </p:nvSpPr>
        <p:spPr>
          <a:xfrm>
            <a:off x="0" y="2576803"/>
            <a:ext cx="7563600" cy="6405456"/>
          </a:xfrm>
          <a:custGeom>
            <a:avLst/>
            <a:gdLst>
              <a:gd name="connsiteX0" fmla="*/ 251566 w 7563600"/>
              <a:gd name="connsiteY0" fmla="*/ 6238464 h 6405456"/>
              <a:gd name="connsiteX1" fmla="*/ 532015 w 7563600"/>
              <a:gd name="connsiteY1" fmla="*/ 6238464 h 6405456"/>
              <a:gd name="connsiteX2" fmla="*/ 582219 w 7563600"/>
              <a:gd name="connsiteY2" fmla="*/ 6388436 h 6405456"/>
              <a:gd name="connsiteX3" fmla="*/ 587990 w 7563600"/>
              <a:gd name="connsiteY3" fmla="*/ 6400550 h 6405456"/>
              <a:gd name="connsiteX4" fmla="*/ 596237 w 7563600"/>
              <a:gd name="connsiteY4" fmla="*/ 6405456 h 6405456"/>
              <a:gd name="connsiteX5" fmla="*/ 187681 w 7563600"/>
              <a:gd name="connsiteY5" fmla="*/ 6405456 h 6405456"/>
              <a:gd name="connsiteX6" fmla="*/ 198188 w 7563600"/>
              <a:gd name="connsiteY6" fmla="*/ 6397954 h 6405456"/>
              <a:gd name="connsiteX7" fmla="*/ 204247 w 7563600"/>
              <a:gd name="connsiteY7" fmla="*/ 6384399 h 6405456"/>
              <a:gd name="connsiteX8" fmla="*/ 6584950 w 7563600"/>
              <a:gd name="connsiteY8" fmla="*/ 6103490 h 6405456"/>
              <a:gd name="connsiteX9" fmla="*/ 6632268 w 7563600"/>
              <a:gd name="connsiteY9" fmla="*/ 6103490 h 6405456"/>
              <a:gd name="connsiteX10" fmla="*/ 6674970 w 7563600"/>
              <a:gd name="connsiteY10" fmla="*/ 6110989 h 6405456"/>
              <a:gd name="connsiteX11" fmla="*/ 6707574 w 7563600"/>
              <a:gd name="connsiteY11" fmla="*/ 6133196 h 6405456"/>
              <a:gd name="connsiteX12" fmla="*/ 6733253 w 7563600"/>
              <a:gd name="connsiteY12" fmla="*/ 6169823 h 6405456"/>
              <a:gd name="connsiteX13" fmla="*/ 6756912 w 7563600"/>
              <a:gd name="connsiteY13" fmla="*/ 6220007 h 6405456"/>
              <a:gd name="connsiteX14" fmla="*/ 6823851 w 7563600"/>
              <a:gd name="connsiteY14" fmla="*/ 6386706 h 6405456"/>
              <a:gd name="connsiteX15" fmla="*/ 6829621 w 7563600"/>
              <a:gd name="connsiteY15" fmla="*/ 6398531 h 6405456"/>
              <a:gd name="connsiteX16" fmla="*/ 6839766 w 7563600"/>
              <a:gd name="connsiteY16" fmla="*/ 6405456 h 6405456"/>
              <a:gd name="connsiteX17" fmla="*/ 6569263 w 7563600"/>
              <a:gd name="connsiteY17" fmla="*/ 6405456 h 6405456"/>
              <a:gd name="connsiteX18" fmla="*/ 6581198 w 7563600"/>
              <a:gd name="connsiteY18" fmla="*/ 6398242 h 6405456"/>
              <a:gd name="connsiteX19" fmla="*/ 6584950 w 7563600"/>
              <a:gd name="connsiteY19" fmla="*/ 6387860 h 6405456"/>
              <a:gd name="connsiteX20" fmla="*/ 2791331 w 7563600"/>
              <a:gd name="connsiteY20" fmla="*/ 6103490 h 6405456"/>
              <a:gd name="connsiteX21" fmla="*/ 2838650 w 7563600"/>
              <a:gd name="connsiteY21" fmla="*/ 6103490 h 6405456"/>
              <a:gd name="connsiteX22" fmla="*/ 2881353 w 7563600"/>
              <a:gd name="connsiteY22" fmla="*/ 6110989 h 6405456"/>
              <a:gd name="connsiteX23" fmla="*/ 2913956 w 7563600"/>
              <a:gd name="connsiteY23" fmla="*/ 6133196 h 6405456"/>
              <a:gd name="connsiteX24" fmla="*/ 2939636 w 7563600"/>
              <a:gd name="connsiteY24" fmla="*/ 6169823 h 6405456"/>
              <a:gd name="connsiteX25" fmla="*/ 2963295 w 7563600"/>
              <a:gd name="connsiteY25" fmla="*/ 6220007 h 6405456"/>
              <a:gd name="connsiteX26" fmla="*/ 3030233 w 7563600"/>
              <a:gd name="connsiteY26" fmla="*/ 6386706 h 6405456"/>
              <a:gd name="connsiteX27" fmla="*/ 3036003 w 7563600"/>
              <a:gd name="connsiteY27" fmla="*/ 6398531 h 6405456"/>
              <a:gd name="connsiteX28" fmla="*/ 3046148 w 7563600"/>
              <a:gd name="connsiteY28" fmla="*/ 6405456 h 6405456"/>
              <a:gd name="connsiteX29" fmla="*/ 2775646 w 7563600"/>
              <a:gd name="connsiteY29" fmla="*/ 6405456 h 6405456"/>
              <a:gd name="connsiteX30" fmla="*/ 2787581 w 7563600"/>
              <a:gd name="connsiteY30" fmla="*/ 6398242 h 6405456"/>
              <a:gd name="connsiteX31" fmla="*/ 2791331 w 7563600"/>
              <a:gd name="connsiteY31" fmla="*/ 6387860 h 6405456"/>
              <a:gd name="connsiteX32" fmla="*/ 4745338 w 7563600"/>
              <a:gd name="connsiteY32" fmla="*/ 5828926 h 6405456"/>
              <a:gd name="connsiteX33" fmla="*/ 4746493 w 7563600"/>
              <a:gd name="connsiteY33" fmla="*/ 5828926 h 6405456"/>
              <a:gd name="connsiteX34" fmla="*/ 4776500 w 7563600"/>
              <a:gd name="connsiteY34" fmla="*/ 5899009 h 6405456"/>
              <a:gd name="connsiteX35" fmla="*/ 4809392 w 7563600"/>
              <a:gd name="connsiteY35" fmla="*/ 5966208 h 6405456"/>
              <a:gd name="connsiteX36" fmla="*/ 4995205 w 7563600"/>
              <a:gd name="connsiteY36" fmla="*/ 6315181 h 6405456"/>
              <a:gd name="connsiteX37" fmla="*/ 5021172 w 7563600"/>
              <a:gd name="connsiteY37" fmla="*/ 6362191 h 6405456"/>
              <a:gd name="connsiteX38" fmla="*/ 5045120 w 7563600"/>
              <a:gd name="connsiteY38" fmla="*/ 6391032 h 6405456"/>
              <a:gd name="connsiteX39" fmla="*/ 5071717 w 7563600"/>
              <a:gd name="connsiteY39" fmla="*/ 6405456 h 6405456"/>
              <a:gd name="connsiteX40" fmla="*/ 4735801 w 7563600"/>
              <a:gd name="connsiteY40" fmla="*/ 6405456 h 6405456"/>
              <a:gd name="connsiteX41" fmla="*/ 4735817 w 7563600"/>
              <a:gd name="connsiteY41" fmla="*/ 6405452 h 6405456"/>
              <a:gd name="connsiteX42" fmla="*/ 4746781 w 7563600"/>
              <a:gd name="connsiteY42" fmla="*/ 6397665 h 6405456"/>
              <a:gd name="connsiteX43" fmla="*/ 4749955 w 7563600"/>
              <a:gd name="connsiteY43" fmla="*/ 6387283 h 6405456"/>
              <a:gd name="connsiteX44" fmla="*/ 4749955 w 7563600"/>
              <a:gd name="connsiteY44" fmla="*/ 5996779 h 6405456"/>
              <a:gd name="connsiteX45" fmla="*/ 4748801 w 7563600"/>
              <a:gd name="connsiteY45" fmla="*/ 5911699 h 6405456"/>
              <a:gd name="connsiteX46" fmla="*/ 4745338 w 7563600"/>
              <a:gd name="connsiteY46" fmla="*/ 5828926 h 6405456"/>
              <a:gd name="connsiteX47" fmla="*/ 390637 w 7563600"/>
              <a:gd name="connsiteY47" fmla="*/ 5804700 h 6405456"/>
              <a:gd name="connsiteX48" fmla="*/ 391214 w 7563600"/>
              <a:gd name="connsiteY48" fmla="*/ 5804700 h 6405456"/>
              <a:gd name="connsiteX49" fmla="*/ 496815 w 7563600"/>
              <a:gd name="connsiteY49" fmla="*/ 6121948 h 6405456"/>
              <a:gd name="connsiteX50" fmla="*/ 285035 w 7563600"/>
              <a:gd name="connsiteY50" fmla="*/ 6121948 h 6405456"/>
              <a:gd name="connsiteX51" fmla="*/ 6584950 w 7563600"/>
              <a:gd name="connsiteY51" fmla="*/ 5778167 h 6405456"/>
              <a:gd name="connsiteX52" fmla="*/ 6653042 w 7563600"/>
              <a:gd name="connsiteY52" fmla="*/ 5778167 h 6405456"/>
              <a:gd name="connsiteX53" fmla="*/ 6693725 w 7563600"/>
              <a:gd name="connsiteY53" fmla="*/ 5779897 h 6405456"/>
              <a:gd name="connsiteX54" fmla="*/ 6719981 w 7563600"/>
              <a:gd name="connsiteY54" fmla="*/ 5784512 h 6405456"/>
              <a:gd name="connsiteX55" fmla="*/ 6774801 w 7563600"/>
              <a:gd name="connsiteY55" fmla="*/ 5820274 h 6405456"/>
              <a:gd name="connsiteX56" fmla="*/ 6791535 w 7563600"/>
              <a:gd name="connsiteY56" fmla="*/ 5882569 h 6405456"/>
              <a:gd name="connsiteX57" fmla="*/ 6783457 w 7563600"/>
              <a:gd name="connsiteY57" fmla="*/ 5926408 h 6405456"/>
              <a:gd name="connsiteX58" fmla="*/ 6759221 w 7563600"/>
              <a:gd name="connsiteY58" fmla="*/ 5960151 h 6405456"/>
              <a:gd name="connsiteX59" fmla="*/ 6718826 w 7563600"/>
              <a:gd name="connsiteY59" fmla="*/ 5982070 h 6405456"/>
              <a:gd name="connsiteX60" fmla="*/ 6662275 w 7563600"/>
              <a:gd name="connsiteY60" fmla="*/ 5989857 h 6405456"/>
              <a:gd name="connsiteX61" fmla="*/ 6584950 w 7563600"/>
              <a:gd name="connsiteY61" fmla="*/ 5989857 h 6405456"/>
              <a:gd name="connsiteX62" fmla="*/ 2791331 w 7563600"/>
              <a:gd name="connsiteY62" fmla="*/ 5778167 h 6405456"/>
              <a:gd name="connsiteX63" fmla="*/ 2859425 w 7563600"/>
              <a:gd name="connsiteY63" fmla="*/ 5778167 h 6405456"/>
              <a:gd name="connsiteX64" fmla="*/ 2900107 w 7563600"/>
              <a:gd name="connsiteY64" fmla="*/ 5779897 h 6405456"/>
              <a:gd name="connsiteX65" fmla="*/ 2926363 w 7563600"/>
              <a:gd name="connsiteY65" fmla="*/ 5784512 h 6405456"/>
              <a:gd name="connsiteX66" fmla="*/ 2981184 w 7563600"/>
              <a:gd name="connsiteY66" fmla="*/ 5820274 h 6405456"/>
              <a:gd name="connsiteX67" fmla="*/ 2997918 w 7563600"/>
              <a:gd name="connsiteY67" fmla="*/ 5882569 h 6405456"/>
              <a:gd name="connsiteX68" fmla="*/ 2989839 w 7563600"/>
              <a:gd name="connsiteY68" fmla="*/ 5926408 h 6405456"/>
              <a:gd name="connsiteX69" fmla="*/ 2965603 w 7563600"/>
              <a:gd name="connsiteY69" fmla="*/ 5960151 h 6405456"/>
              <a:gd name="connsiteX70" fmla="*/ 2925209 w 7563600"/>
              <a:gd name="connsiteY70" fmla="*/ 5982070 h 6405456"/>
              <a:gd name="connsiteX71" fmla="*/ 2868658 w 7563600"/>
              <a:gd name="connsiteY71" fmla="*/ 5989857 h 6405456"/>
              <a:gd name="connsiteX72" fmla="*/ 2791331 w 7563600"/>
              <a:gd name="connsiteY72" fmla="*/ 5989857 h 6405456"/>
              <a:gd name="connsiteX73" fmla="*/ 5979363 w 7563600"/>
              <a:gd name="connsiteY73" fmla="*/ 5773552 h 6405456"/>
              <a:gd name="connsiteX74" fmla="*/ 6071692 w 7563600"/>
              <a:gd name="connsiteY74" fmla="*/ 5792298 h 6405456"/>
              <a:gd name="connsiteX75" fmla="*/ 6130840 w 7563600"/>
              <a:gd name="connsiteY75" fmla="*/ 5845365 h 6405456"/>
              <a:gd name="connsiteX76" fmla="*/ 6162290 w 7563600"/>
              <a:gd name="connsiteY76" fmla="*/ 5927849 h 6405456"/>
              <a:gd name="connsiteX77" fmla="*/ 6171523 w 7563600"/>
              <a:gd name="connsiteY77" fmla="*/ 6034849 h 6405456"/>
              <a:gd name="connsiteX78" fmla="*/ 6162001 w 7563600"/>
              <a:gd name="connsiteY78" fmla="*/ 6136080 h 6405456"/>
              <a:gd name="connsiteX79" fmla="*/ 6129398 w 7563600"/>
              <a:gd name="connsiteY79" fmla="*/ 6219430 h 6405456"/>
              <a:gd name="connsiteX80" fmla="*/ 6068807 w 7563600"/>
              <a:gd name="connsiteY80" fmla="*/ 6275958 h 6405456"/>
              <a:gd name="connsiteX81" fmla="*/ 5975324 w 7563600"/>
              <a:gd name="connsiteY81" fmla="*/ 6296723 h 6405456"/>
              <a:gd name="connsiteX82" fmla="*/ 5882417 w 7563600"/>
              <a:gd name="connsiteY82" fmla="*/ 6278553 h 6405456"/>
              <a:gd name="connsiteX83" fmla="*/ 5823558 w 7563600"/>
              <a:gd name="connsiteY83" fmla="*/ 6225774 h 6405456"/>
              <a:gd name="connsiteX84" fmla="*/ 5792396 w 7563600"/>
              <a:gd name="connsiteY84" fmla="*/ 6142425 h 6405456"/>
              <a:gd name="connsiteX85" fmla="*/ 5783164 w 7563600"/>
              <a:gd name="connsiteY85" fmla="*/ 6032541 h 6405456"/>
              <a:gd name="connsiteX86" fmla="*/ 5792686 w 7563600"/>
              <a:gd name="connsiteY86" fmla="*/ 5933041 h 6405456"/>
              <a:gd name="connsiteX87" fmla="*/ 5825289 w 7563600"/>
              <a:gd name="connsiteY87" fmla="*/ 5850845 h 6405456"/>
              <a:gd name="connsiteX88" fmla="*/ 5885879 w 7563600"/>
              <a:gd name="connsiteY88" fmla="*/ 5794606 h 6405456"/>
              <a:gd name="connsiteX89" fmla="*/ 5979363 w 7563600"/>
              <a:gd name="connsiteY89" fmla="*/ 5773552 h 6405456"/>
              <a:gd name="connsiteX90" fmla="*/ 2185746 w 7563600"/>
              <a:gd name="connsiteY90" fmla="*/ 5773552 h 6405456"/>
              <a:gd name="connsiteX91" fmla="*/ 2278075 w 7563600"/>
              <a:gd name="connsiteY91" fmla="*/ 5792298 h 6405456"/>
              <a:gd name="connsiteX92" fmla="*/ 2337223 w 7563600"/>
              <a:gd name="connsiteY92" fmla="*/ 5845365 h 6405456"/>
              <a:gd name="connsiteX93" fmla="*/ 2368672 w 7563600"/>
              <a:gd name="connsiteY93" fmla="*/ 5927849 h 6405456"/>
              <a:gd name="connsiteX94" fmla="*/ 2377905 w 7563600"/>
              <a:gd name="connsiteY94" fmla="*/ 6034849 h 6405456"/>
              <a:gd name="connsiteX95" fmla="*/ 2368383 w 7563600"/>
              <a:gd name="connsiteY95" fmla="*/ 6136080 h 6405456"/>
              <a:gd name="connsiteX96" fmla="*/ 2335780 w 7563600"/>
              <a:gd name="connsiteY96" fmla="*/ 6219430 h 6405456"/>
              <a:gd name="connsiteX97" fmla="*/ 2275189 w 7563600"/>
              <a:gd name="connsiteY97" fmla="*/ 6275958 h 6405456"/>
              <a:gd name="connsiteX98" fmla="*/ 2181705 w 7563600"/>
              <a:gd name="connsiteY98" fmla="*/ 6296723 h 6405456"/>
              <a:gd name="connsiteX99" fmla="*/ 2088799 w 7563600"/>
              <a:gd name="connsiteY99" fmla="*/ 6278553 h 6405456"/>
              <a:gd name="connsiteX100" fmla="*/ 2029940 w 7563600"/>
              <a:gd name="connsiteY100" fmla="*/ 6225774 h 6405456"/>
              <a:gd name="connsiteX101" fmla="*/ 1998779 w 7563600"/>
              <a:gd name="connsiteY101" fmla="*/ 6142425 h 6405456"/>
              <a:gd name="connsiteX102" fmla="*/ 1989546 w 7563600"/>
              <a:gd name="connsiteY102" fmla="*/ 6032541 h 6405456"/>
              <a:gd name="connsiteX103" fmla="*/ 1999067 w 7563600"/>
              <a:gd name="connsiteY103" fmla="*/ 5933041 h 6405456"/>
              <a:gd name="connsiteX104" fmla="*/ 2031671 w 7563600"/>
              <a:gd name="connsiteY104" fmla="*/ 5850845 h 6405456"/>
              <a:gd name="connsiteX105" fmla="*/ 2092262 w 7563600"/>
              <a:gd name="connsiteY105" fmla="*/ 5794606 h 6405456"/>
              <a:gd name="connsiteX106" fmla="*/ 2185746 w 7563600"/>
              <a:gd name="connsiteY106" fmla="*/ 5773552 h 6405456"/>
              <a:gd name="connsiteX107" fmla="*/ 0 w 7563600"/>
              <a:gd name="connsiteY107" fmla="*/ 0 h 6405456"/>
              <a:gd name="connsiteX108" fmla="*/ 7563600 w 7563600"/>
              <a:gd name="connsiteY108" fmla="*/ 0 h 6405456"/>
              <a:gd name="connsiteX109" fmla="*/ 7563600 w 7563600"/>
              <a:gd name="connsiteY109" fmla="*/ 4486218 h 6405456"/>
              <a:gd name="connsiteX110" fmla="*/ 7563600 w 7563600"/>
              <a:gd name="connsiteY110" fmla="*/ 6405456 h 6405456"/>
              <a:gd name="connsiteX111" fmla="*/ 7342601 w 7563600"/>
              <a:gd name="connsiteY111" fmla="*/ 6405456 h 6405456"/>
              <a:gd name="connsiteX112" fmla="*/ 7386008 w 7563600"/>
              <a:gd name="connsiteY112" fmla="*/ 6388221 h 6405456"/>
              <a:gd name="connsiteX113" fmla="*/ 7426691 w 7563600"/>
              <a:gd name="connsiteY113" fmla="*/ 6362191 h 6405456"/>
              <a:gd name="connsiteX114" fmla="*/ 7486127 w 7563600"/>
              <a:gd name="connsiteY114" fmla="*/ 6288070 h 6405456"/>
              <a:gd name="connsiteX115" fmla="*/ 7508056 w 7563600"/>
              <a:gd name="connsiteY115" fmla="*/ 6184821 h 6405456"/>
              <a:gd name="connsiteX116" fmla="*/ 7494206 w 7563600"/>
              <a:gd name="connsiteY116" fmla="*/ 6106662 h 6405456"/>
              <a:gd name="connsiteX117" fmla="*/ 7457852 w 7563600"/>
              <a:gd name="connsiteY117" fmla="*/ 6048981 h 6405456"/>
              <a:gd name="connsiteX118" fmla="*/ 7406494 w 7563600"/>
              <a:gd name="connsiteY118" fmla="*/ 6006873 h 6405456"/>
              <a:gd name="connsiteX119" fmla="*/ 7347634 w 7563600"/>
              <a:gd name="connsiteY119" fmla="*/ 5975437 h 6405456"/>
              <a:gd name="connsiteX120" fmla="*/ 7288774 w 7563600"/>
              <a:gd name="connsiteY120" fmla="*/ 5949192 h 6405456"/>
              <a:gd name="connsiteX121" fmla="*/ 7237128 w 7563600"/>
              <a:gd name="connsiteY121" fmla="*/ 5922659 h 6405456"/>
              <a:gd name="connsiteX122" fmla="*/ 7200773 w 7563600"/>
              <a:gd name="connsiteY122" fmla="*/ 5890357 h 6405456"/>
              <a:gd name="connsiteX123" fmla="*/ 7187212 w 7563600"/>
              <a:gd name="connsiteY123" fmla="*/ 5847384 h 6405456"/>
              <a:gd name="connsiteX124" fmla="*/ 7193271 w 7563600"/>
              <a:gd name="connsiteY124" fmla="*/ 5815659 h 6405456"/>
              <a:gd name="connsiteX125" fmla="*/ 7211737 w 7563600"/>
              <a:gd name="connsiteY125" fmla="*/ 5789991 h 6405456"/>
              <a:gd name="connsiteX126" fmla="*/ 7242609 w 7563600"/>
              <a:gd name="connsiteY126" fmla="*/ 5773263 h 6405456"/>
              <a:gd name="connsiteX127" fmla="*/ 7285889 w 7563600"/>
              <a:gd name="connsiteY127" fmla="*/ 5767207 h 6405456"/>
              <a:gd name="connsiteX128" fmla="*/ 7344171 w 7563600"/>
              <a:gd name="connsiteY128" fmla="*/ 5774994 h 6405456"/>
              <a:gd name="connsiteX129" fmla="*/ 7390913 w 7563600"/>
              <a:gd name="connsiteY129" fmla="*/ 5792298 h 6405456"/>
              <a:gd name="connsiteX130" fmla="*/ 7424960 w 7563600"/>
              <a:gd name="connsiteY130" fmla="*/ 5809891 h 6405456"/>
              <a:gd name="connsiteX131" fmla="*/ 7445157 w 7563600"/>
              <a:gd name="connsiteY131" fmla="*/ 5817967 h 6405456"/>
              <a:gd name="connsiteX132" fmla="*/ 7455255 w 7563600"/>
              <a:gd name="connsiteY132" fmla="*/ 5814506 h 6405456"/>
              <a:gd name="connsiteX133" fmla="*/ 7461026 w 7563600"/>
              <a:gd name="connsiteY133" fmla="*/ 5803546 h 6405456"/>
              <a:gd name="connsiteX134" fmla="*/ 7463911 w 7563600"/>
              <a:gd name="connsiteY134" fmla="*/ 5784512 h 6405456"/>
              <a:gd name="connsiteX135" fmla="*/ 7464777 w 7563600"/>
              <a:gd name="connsiteY135" fmla="*/ 5756247 h 6405456"/>
              <a:gd name="connsiteX136" fmla="*/ 7464200 w 7563600"/>
              <a:gd name="connsiteY136" fmla="*/ 5731156 h 6405456"/>
              <a:gd name="connsiteX137" fmla="*/ 7462180 w 7563600"/>
              <a:gd name="connsiteY137" fmla="*/ 5714428 h 6405456"/>
              <a:gd name="connsiteX138" fmla="*/ 7458717 w 7563600"/>
              <a:gd name="connsiteY138" fmla="*/ 5703757 h 6405456"/>
              <a:gd name="connsiteX139" fmla="*/ 7450927 w 7563600"/>
              <a:gd name="connsiteY139" fmla="*/ 5693951 h 6405456"/>
              <a:gd name="connsiteX140" fmla="*/ 7427267 w 7563600"/>
              <a:gd name="connsiteY140" fmla="*/ 5679531 h 6405456"/>
              <a:gd name="connsiteX141" fmla="*/ 7386297 w 7563600"/>
              <a:gd name="connsiteY141" fmla="*/ 5663957 h 6405456"/>
              <a:gd name="connsiteX142" fmla="*/ 7336670 w 7563600"/>
              <a:gd name="connsiteY142" fmla="*/ 5652998 h 6405456"/>
              <a:gd name="connsiteX143" fmla="*/ 7283581 w 7563600"/>
              <a:gd name="connsiteY143" fmla="*/ 5648960 h 6405456"/>
              <a:gd name="connsiteX144" fmla="*/ 7186346 w 7563600"/>
              <a:gd name="connsiteY144" fmla="*/ 5662226 h 6405456"/>
              <a:gd name="connsiteX145" fmla="*/ 7106713 w 7563600"/>
              <a:gd name="connsiteY145" fmla="*/ 5702316 h 6405456"/>
              <a:gd name="connsiteX146" fmla="*/ 7053046 w 7563600"/>
              <a:gd name="connsiteY146" fmla="*/ 5769803 h 6405456"/>
              <a:gd name="connsiteX147" fmla="*/ 7033138 w 7563600"/>
              <a:gd name="connsiteY147" fmla="*/ 5864112 h 6405456"/>
              <a:gd name="connsiteX148" fmla="*/ 7046988 w 7563600"/>
              <a:gd name="connsiteY148" fmla="*/ 5944289 h 6405456"/>
              <a:gd name="connsiteX149" fmla="*/ 7083054 w 7563600"/>
              <a:gd name="connsiteY149" fmla="*/ 6002259 h 6405456"/>
              <a:gd name="connsiteX150" fmla="*/ 7133546 w 7563600"/>
              <a:gd name="connsiteY150" fmla="*/ 6044366 h 6405456"/>
              <a:gd name="connsiteX151" fmla="*/ 7191829 w 7563600"/>
              <a:gd name="connsiteY151" fmla="*/ 6075802 h 6405456"/>
              <a:gd name="connsiteX152" fmla="*/ 7250112 w 7563600"/>
              <a:gd name="connsiteY152" fmla="*/ 6102048 h 6405456"/>
              <a:gd name="connsiteX153" fmla="*/ 7300604 w 7563600"/>
              <a:gd name="connsiteY153" fmla="*/ 6128581 h 6405456"/>
              <a:gd name="connsiteX154" fmla="*/ 7336670 w 7563600"/>
              <a:gd name="connsiteY154" fmla="*/ 6160883 h 6405456"/>
              <a:gd name="connsiteX155" fmla="*/ 7350519 w 7563600"/>
              <a:gd name="connsiteY155" fmla="*/ 6204433 h 6405456"/>
              <a:gd name="connsiteX156" fmla="*/ 7342441 w 7563600"/>
              <a:gd name="connsiteY156" fmla="*/ 6244233 h 6405456"/>
              <a:gd name="connsiteX157" fmla="*/ 7319070 w 7563600"/>
              <a:gd name="connsiteY157" fmla="*/ 6274227 h 6405456"/>
              <a:gd name="connsiteX158" fmla="*/ 7281849 w 7563600"/>
              <a:gd name="connsiteY158" fmla="*/ 6292974 h 6405456"/>
              <a:gd name="connsiteX159" fmla="*/ 7232223 w 7563600"/>
              <a:gd name="connsiteY159" fmla="*/ 6299607 h 6405456"/>
              <a:gd name="connsiteX160" fmla="*/ 7158070 w 7563600"/>
              <a:gd name="connsiteY160" fmla="*/ 6290089 h 6405456"/>
              <a:gd name="connsiteX161" fmla="*/ 7102962 w 7563600"/>
              <a:gd name="connsiteY161" fmla="*/ 6269036 h 6405456"/>
              <a:gd name="connsiteX162" fmla="*/ 7065164 w 7563600"/>
              <a:gd name="connsiteY162" fmla="*/ 6247982 h 6405456"/>
              <a:gd name="connsiteX163" fmla="*/ 7042371 w 7563600"/>
              <a:gd name="connsiteY163" fmla="*/ 6238464 h 6405456"/>
              <a:gd name="connsiteX164" fmla="*/ 7032272 w 7563600"/>
              <a:gd name="connsiteY164" fmla="*/ 6241637 h 6405456"/>
              <a:gd name="connsiteX165" fmla="*/ 7025348 w 7563600"/>
              <a:gd name="connsiteY165" fmla="*/ 6252308 h 6405456"/>
              <a:gd name="connsiteX166" fmla="*/ 7021597 w 7563600"/>
              <a:gd name="connsiteY166" fmla="*/ 6271920 h 6405456"/>
              <a:gd name="connsiteX167" fmla="*/ 7020443 w 7563600"/>
              <a:gd name="connsiteY167" fmla="*/ 6301914 h 6405456"/>
              <a:gd name="connsiteX168" fmla="*/ 7023617 w 7563600"/>
              <a:gd name="connsiteY168" fmla="*/ 6342580 h 6405456"/>
              <a:gd name="connsiteX169" fmla="*/ 7034292 w 7563600"/>
              <a:gd name="connsiteY169" fmla="*/ 6364210 h 6405456"/>
              <a:gd name="connsiteX170" fmla="*/ 7058817 w 7563600"/>
              <a:gd name="connsiteY170" fmla="*/ 6381515 h 6405456"/>
              <a:gd name="connsiteX171" fmla="*/ 7101231 w 7563600"/>
              <a:gd name="connsiteY171" fmla="*/ 6400261 h 6405456"/>
              <a:gd name="connsiteX172" fmla="*/ 7121136 w 7563600"/>
              <a:gd name="connsiteY172" fmla="*/ 6405456 h 6405456"/>
              <a:gd name="connsiteX173" fmla="*/ 6976073 w 7563600"/>
              <a:gd name="connsiteY173" fmla="*/ 6405456 h 6405456"/>
              <a:gd name="connsiteX174" fmla="*/ 6984850 w 7563600"/>
              <a:gd name="connsiteY174" fmla="*/ 6399684 h 6405456"/>
              <a:gd name="connsiteX175" fmla="*/ 6987158 w 7563600"/>
              <a:gd name="connsiteY175" fmla="*/ 6389013 h 6405456"/>
              <a:gd name="connsiteX176" fmla="*/ 6984273 w 7563600"/>
              <a:gd name="connsiteY176" fmla="*/ 6373151 h 6405456"/>
              <a:gd name="connsiteX177" fmla="*/ 6972732 w 7563600"/>
              <a:gd name="connsiteY177" fmla="*/ 6341138 h 6405456"/>
              <a:gd name="connsiteX178" fmla="*/ 6909832 w 7563600"/>
              <a:gd name="connsiteY178" fmla="*/ 6194050 h 6405456"/>
              <a:gd name="connsiteX179" fmla="*/ 6887327 w 7563600"/>
              <a:gd name="connsiteY179" fmla="*/ 6146463 h 6405456"/>
              <a:gd name="connsiteX180" fmla="*/ 6862802 w 7563600"/>
              <a:gd name="connsiteY180" fmla="*/ 6108970 h 6405456"/>
              <a:gd name="connsiteX181" fmla="*/ 6835104 w 7563600"/>
              <a:gd name="connsiteY181" fmla="*/ 6080994 h 6405456"/>
              <a:gd name="connsiteX182" fmla="*/ 6803654 w 7563600"/>
              <a:gd name="connsiteY182" fmla="*/ 6061382 h 6405456"/>
              <a:gd name="connsiteX183" fmla="*/ 6865399 w 7563600"/>
              <a:gd name="connsiteY183" fmla="*/ 6032541 h 6405456"/>
              <a:gd name="connsiteX184" fmla="*/ 6910987 w 7563600"/>
              <a:gd name="connsiteY184" fmla="*/ 5990434 h 6405456"/>
              <a:gd name="connsiteX185" fmla="*/ 6938974 w 7563600"/>
              <a:gd name="connsiteY185" fmla="*/ 5935349 h 6405456"/>
              <a:gd name="connsiteX186" fmla="*/ 6948495 w 7563600"/>
              <a:gd name="connsiteY186" fmla="*/ 5866996 h 6405456"/>
              <a:gd name="connsiteX187" fmla="*/ 6935223 w 7563600"/>
              <a:gd name="connsiteY187" fmla="*/ 5788261 h 6405456"/>
              <a:gd name="connsiteX188" fmla="*/ 6896849 w 7563600"/>
              <a:gd name="connsiteY188" fmla="*/ 5728849 h 6405456"/>
              <a:gd name="connsiteX189" fmla="*/ 6835681 w 7563600"/>
              <a:gd name="connsiteY189" fmla="*/ 5688183 h 6405456"/>
              <a:gd name="connsiteX190" fmla="*/ 6754604 w 7563600"/>
              <a:gd name="connsiteY190" fmla="*/ 5666265 h 6405456"/>
              <a:gd name="connsiteX191" fmla="*/ 6719981 w 7563600"/>
              <a:gd name="connsiteY191" fmla="*/ 5663380 h 6405456"/>
              <a:gd name="connsiteX192" fmla="*/ 6671508 w 7563600"/>
              <a:gd name="connsiteY192" fmla="*/ 5662226 h 6405456"/>
              <a:gd name="connsiteX193" fmla="*/ 6478194 w 7563600"/>
              <a:gd name="connsiteY193" fmla="*/ 5662226 h 6405456"/>
              <a:gd name="connsiteX194" fmla="*/ 6446167 w 7563600"/>
              <a:gd name="connsiteY194" fmla="*/ 5673475 h 6405456"/>
              <a:gd name="connsiteX195" fmla="*/ 6433183 w 7563600"/>
              <a:gd name="connsiteY195" fmla="*/ 5710102 h 6405456"/>
              <a:gd name="connsiteX196" fmla="*/ 6433183 w 7563600"/>
              <a:gd name="connsiteY196" fmla="*/ 6387860 h 6405456"/>
              <a:gd name="connsiteX197" fmla="*/ 6436646 w 7563600"/>
              <a:gd name="connsiteY197" fmla="*/ 6398242 h 6405456"/>
              <a:gd name="connsiteX198" fmla="*/ 6448304 w 7563600"/>
              <a:gd name="connsiteY198" fmla="*/ 6405456 h 6405456"/>
              <a:gd name="connsiteX199" fmla="*/ 6088795 w 7563600"/>
              <a:gd name="connsiteY199" fmla="*/ 6405456 h 6405456"/>
              <a:gd name="connsiteX200" fmla="*/ 6126224 w 7563600"/>
              <a:gd name="connsiteY200" fmla="*/ 6395070 h 6405456"/>
              <a:gd name="connsiteX201" fmla="*/ 6239038 w 7563600"/>
              <a:gd name="connsiteY201" fmla="*/ 6317200 h 6405456"/>
              <a:gd name="connsiteX202" fmla="*/ 6307708 w 7563600"/>
              <a:gd name="connsiteY202" fmla="*/ 6192896 h 6405456"/>
              <a:gd name="connsiteX203" fmla="*/ 6330791 w 7563600"/>
              <a:gd name="connsiteY203" fmla="*/ 6026773 h 6405456"/>
              <a:gd name="connsiteX204" fmla="*/ 6308574 w 7563600"/>
              <a:gd name="connsiteY204" fmla="*/ 5858632 h 6405456"/>
              <a:gd name="connsiteX205" fmla="*/ 6242789 w 7563600"/>
              <a:gd name="connsiteY205" fmla="*/ 5740673 h 6405456"/>
              <a:gd name="connsiteX206" fmla="*/ 6134303 w 7563600"/>
              <a:gd name="connsiteY206" fmla="*/ 5671456 h 6405456"/>
              <a:gd name="connsiteX207" fmla="*/ 5984556 w 7563600"/>
              <a:gd name="connsiteY207" fmla="*/ 5648960 h 6405456"/>
              <a:gd name="connsiteX208" fmla="*/ 5828463 w 7563600"/>
              <a:gd name="connsiteY208" fmla="*/ 5676070 h 6405456"/>
              <a:gd name="connsiteX209" fmla="*/ 5715648 w 7563600"/>
              <a:gd name="connsiteY209" fmla="*/ 5753940 h 6405456"/>
              <a:gd name="connsiteX210" fmla="*/ 5646978 w 7563600"/>
              <a:gd name="connsiteY210" fmla="*/ 5877090 h 6405456"/>
              <a:gd name="connsiteX211" fmla="*/ 5623896 w 7563600"/>
              <a:gd name="connsiteY211" fmla="*/ 6040040 h 6405456"/>
              <a:gd name="connsiteX212" fmla="*/ 5645536 w 7563600"/>
              <a:gd name="connsiteY212" fmla="*/ 6210777 h 6405456"/>
              <a:gd name="connsiteX213" fmla="*/ 5710454 w 7563600"/>
              <a:gd name="connsiteY213" fmla="*/ 6329601 h 6405456"/>
              <a:gd name="connsiteX214" fmla="*/ 5818653 w 7563600"/>
              <a:gd name="connsiteY214" fmla="*/ 6399107 h 6405456"/>
              <a:gd name="connsiteX215" fmla="*/ 5844835 w 7563600"/>
              <a:gd name="connsiteY215" fmla="*/ 6405456 h 6405456"/>
              <a:gd name="connsiteX216" fmla="*/ 5506209 w 7563600"/>
              <a:gd name="connsiteY216" fmla="*/ 6405456 h 6405456"/>
              <a:gd name="connsiteX217" fmla="*/ 5518145 w 7563600"/>
              <a:gd name="connsiteY217" fmla="*/ 6398242 h 6405456"/>
              <a:gd name="connsiteX218" fmla="*/ 5521895 w 7563600"/>
              <a:gd name="connsiteY218" fmla="*/ 6387860 h 6405456"/>
              <a:gd name="connsiteX219" fmla="*/ 5521895 w 7563600"/>
              <a:gd name="connsiteY219" fmla="*/ 5682992 h 6405456"/>
              <a:gd name="connsiteX220" fmla="*/ 5518145 w 7563600"/>
              <a:gd name="connsiteY220" fmla="*/ 5672610 h 6405456"/>
              <a:gd name="connsiteX221" fmla="*/ 5505738 w 7563600"/>
              <a:gd name="connsiteY221" fmla="*/ 5665111 h 6405456"/>
              <a:gd name="connsiteX222" fmla="*/ 5482655 w 7563600"/>
              <a:gd name="connsiteY222" fmla="*/ 5660496 h 6405456"/>
              <a:gd name="connsiteX223" fmla="*/ 5445724 w 7563600"/>
              <a:gd name="connsiteY223" fmla="*/ 5658766 h 6405456"/>
              <a:gd name="connsiteX224" fmla="*/ 5409369 w 7563600"/>
              <a:gd name="connsiteY224" fmla="*/ 5660496 h 6405456"/>
              <a:gd name="connsiteX225" fmla="*/ 5385999 w 7563600"/>
              <a:gd name="connsiteY225" fmla="*/ 5665111 h 6405456"/>
              <a:gd name="connsiteX226" fmla="*/ 5373303 w 7563600"/>
              <a:gd name="connsiteY226" fmla="*/ 5672610 h 6405456"/>
              <a:gd name="connsiteX227" fmla="*/ 5369553 w 7563600"/>
              <a:gd name="connsiteY227" fmla="*/ 5682992 h 6405456"/>
              <a:gd name="connsiteX228" fmla="*/ 5369553 w 7563600"/>
              <a:gd name="connsiteY228" fmla="*/ 6387860 h 6405456"/>
              <a:gd name="connsiteX229" fmla="*/ 5373303 w 7563600"/>
              <a:gd name="connsiteY229" fmla="*/ 6398242 h 6405456"/>
              <a:gd name="connsiteX230" fmla="*/ 5385239 w 7563600"/>
              <a:gd name="connsiteY230" fmla="*/ 6405456 h 6405456"/>
              <a:gd name="connsiteX231" fmla="*/ 5195528 w 7563600"/>
              <a:gd name="connsiteY231" fmla="*/ 6405456 h 6405456"/>
              <a:gd name="connsiteX232" fmla="*/ 5211890 w 7563600"/>
              <a:gd name="connsiteY232" fmla="*/ 6396512 h 6405456"/>
              <a:gd name="connsiteX233" fmla="*/ 5224296 w 7563600"/>
              <a:gd name="connsiteY233" fmla="*/ 6379207 h 6405456"/>
              <a:gd name="connsiteX234" fmla="*/ 5228913 w 7563600"/>
              <a:gd name="connsiteY234" fmla="*/ 6355558 h 6405456"/>
              <a:gd name="connsiteX235" fmla="*/ 5228913 w 7563600"/>
              <a:gd name="connsiteY235" fmla="*/ 5684722 h 6405456"/>
              <a:gd name="connsiteX236" fmla="*/ 5226027 w 7563600"/>
              <a:gd name="connsiteY236" fmla="*/ 5674340 h 6405456"/>
              <a:gd name="connsiteX237" fmla="*/ 5215929 w 7563600"/>
              <a:gd name="connsiteY237" fmla="*/ 5666265 h 6405456"/>
              <a:gd name="connsiteX238" fmla="*/ 5195443 w 7563600"/>
              <a:gd name="connsiteY238" fmla="*/ 5661361 h 6405456"/>
              <a:gd name="connsiteX239" fmla="*/ 5162551 w 7563600"/>
              <a:gd name="connsiteY239" fmla="*/ 5659920 h 6405456"/>
              <a:gd name="connsiteX240" fmla="*/ 5128504 w 7563600"/>
              <a:gd name="connsiteY240" fmla="*/ 5661361 h 6405456"/>
              <a:gd name="connsiteX241" fmla="*/ 5107154 w 7563600"/>
              <a:gd name="connsiteY241" fmla="*/ 5666265 h 6405456"/>
              <a:gd name="connsiteX242" fmla="*/ 5095612 w 7563600"/>
              <a:gd name="connsiteY242" fmla="*/ 5674340 h 6405456"/>
              <a:gd name="connsiteX243" fmla="*/ 5092150 w 7563600"/>
              <a:gd name="connsiteY243" fmla="*/ 5684722 h 6405456"/>
              <a:gd name="connsiteX244" fmla="*/ 5092150 w 7563600"/>
              <a:gd name="connsiteY244" fmla="*/ 6034849 h 6405456"/>
              <a:gd name="connsiteX245" fmla="*/ 5093016 w 7563600"/>
              <a:gd name="connsiteY245" fmla="*/ 6118487 h 6405456"/>
              <a:gd name="connsiteX246" fmla="*/ 5095612 w 7563600"/>
              <a:gd name="connsiteY246" fmla="*/ 6202702 h 6405456"/>
              <a:gd name="connsiteX247" fmla="*/ 5095035 w 7563600"/>
              <a:gd name="connsiteY247" fmla="*/ 6202702 h 6405456"/>
              <a:gd name="connsiteX248" fmla="*/ 5073684 w 7563600"/>
              <a:gd name="connsiteY248" fmla="*/ 6156557 h 6405456"/>
              <a:gd name="connsiteX249" fmla="*/ 5051179 w 7563600"/>
              <a:gd name="connsiteY249" fmla="*/ 6109547 h 6405456"/>
              <a:gd name="connsiteX250" fmla="*/ 5027231 w 7563600"/>
              <a:gd name="connsiteY250" fmla="*/ 6061671 h 6405456"/>
              <a:gd name="connsiteX251" fmla="*/ 5002129 w 7563600"/>
              <a:gd name="connsiteY251" fmla="*/ 6012930 h 6405456"/>
              <a:gd name="connsiteX252" fmla="*/ 4856711 w 7563600"/>
              <a:gd name="connsiteY252" fmla="*/ 5740097 h 6405456"/>
              <a:gd name="connsiteX253" fmla="*/ 4835360 w 7563600"/>
              <a:gd name="connsiteY253" fmla="*/ 5702316 h 6405456"/>
              <a:gd name="connsiteX254" fmla="*/ 4813144 w 7563600"/>
              <a:gd name="connsiteY254" fmla="*/ 5678377 h 6405456"/>
              <a:gd name="connsiteX255" fmla="*/ 4786310 w 7563600"/>
              <a:gd name="connsiteY255" fmla="*/ 5665976 h 6405456"/>
              <a:gd name="connsiteX256" fmla="*/ 4749378 w 7563600"/>
              <a:gd name="connsiteY256" fmla="*/ 5662226 h 6405456"/>
              <a:gd name="connsiteX257" fmla="*/ 4668013 w 7563600"/>
              <a:gd name="connsiteY257" fmla="*/ 5662226 h 6405456"/>
              <a:gd name="connsiteX258" fmla="*/ 4629062 w 7563600"/>
              <a:gd name="connsiteY258" fmla="*/ 5675782 h 6405456"/>
              <a:gd name="connsiteX259" fmla="*/ 4613193 w 7563600"/>
              <a:gd name="connsiteY259" fmla="*/ 5716447 h 6405456"/>
              <a:gd name="connsiteX260" fmla="*/ 4613193 w 7563600"/>
              <a:gd name="connsiteY260" fmla="*/ 6387283 h 6405456"/>
              <a:gd name="connsiteX261" fmla="*/ 4616078 w 7563600"/>
              <a:gd name="connsiteY261" fmla="*/ 6397665 h 6405456"/>
              <a:gd name="connsiteX262" fmla="*/ 4626465 w 7563600"/>
              <a:gd name="connsiteY262" fmla="*/ 6405452 h 6405456"/>
              <a:gd name="connsiteX263" fmla="*/ 4626481 w 7563600"/>
              <a:gd name="connsiteY263" fmla="*/ 6405456 h 6405456"/>
              <a:gd name="connsiteX264" fmla="*/ 4487349 w 7563600"/>
              <a:gd name="connsiteY264" fmla="*/ 6405456 h 6405456"/>
              <a:gd name="connsiteX265" fmla="*/ 4487360 w 7563600"/>
              <a:gd name="connsiteY265" fmla="*/ 6405452 h 6405456"/>
              <a:gd name="connsiteX266" fmla="*/ 4494573 w 7563600"/>
              <a:gd name="connsiteY266" fmla="*/ 6395358 h 6405456"/>
              <a:gd name="connsiteX267" fmla="*/ 4498901 w 7563600"/>
              <a:gd name="connsiteY267" fmla="*/ 6377189 h 6405456"/>
              <a:gd name="connsiteX268" fmla="*/ 4500343 w 7563600"/>
              <a:gd name="connsiteY268" fmla="*/ 6349213 h 6405456"/>
              <a:gd name="connsiteX269" fmla="*/ 4498901 w 7563600"/>
              <a:gd name="connsiteY269" fmla="*/ 6321238 h 6405456"/>
              <a:gd name="connsiteX270" fmla="*/ 4494573 w 7563600"/>
              <a:gd name="connsiteY270" fmla="*/ 6303068 h 6405456"/>
              <a:gd name="connsiteX271" fmla="*/ 4487360 w 7563600"/>
              <a:gd name="connsiteY271" fmla="*/ 6292974 h 6405456"/>
              <a:gd name="connsiteX272" fmla="*/ 4477838 w 7563600"/>
              <a:gd name="connsiteY272" fmla="*/ 6289801 h 6405456"/>
              <a:gd name="connsiteX273" fmla="*/ 4208930 w 7563600"/>
              <a:gd name="connsiteY273" fmla="*/ 6289801 h 6405456"/>
              <a:gd name="connsiteX274" fmla="*/ 4208930 w 7563600"/>
              <a:gd name="connsiteY274" fmla="*/ 6079263 h 6405456"/>
              <a:gd name="connsiteX275" fmla="*/ 4434559 w 7563600"/>
              <a:gd name="connsiteY275" fmla="*/ 6079263 h 6405456"/>
              <a:gd name="connsiteX276" fmla="*/ 4444081 w 7563600"/>
              <a:gd name="connsiteY276" fmla="*/ 6076380 h 6405456"/>
              <a:gd name="connsiteX277" fmla="*/ 4451294 w 7563600"/>
              <a:gd name="connsiteY277" fmla="*/ 6066862 h 6405456"/>
              <a:gd name="connsiteX278" fmla="*/ 4455621 w 7563600"/>
              <a:gd name="connsiteY278" fmla="*/ 6049269 h 6405456"/>
              <a:gd name="connsiteX279" fmla="*/ 4457064 w 7563600"/>
              <a:gd name="connsiteY279" fmla="*/ 6021582 h 6405456"/>
              <a:gd name="connsiteX280" fmla="*/ 4455621 w 7563600"/>
              <a:gd name="connsiteY280" fmla="*/ 5994184 h 6405456"/>
              <a:gd name="connsiteX281" fmla="*/ 4451294 w 7563600"/>
              <a:gd name="connsiteY281" fmla="*/ 5976302 h 6405456"/>
              <a:gd name="connsiteX282" fmla="*/ 4444081 w 7563600"/>
              <a:gd name="connsiteY282" fmla="*/ 5966496 h 6405456"/>
              <a:gd name="connsiteX283" fmla="*/ 4434559 w 7563600"/>
              <a:gd name="connsiteY283" fmla="*/ 5963324 h 6405456"/>
              <a:gd name="connsiteX284" fmla="*/ 4208930 w 7563600"/>
              <a:gd name="connsiteY284" fmla="*/ 5963324 h 6405456"/>
              <a:gd name="connsiteX285" fmla="*/ 4208930 w 7563600"/>
              <a:gd name="connsiteY285" fmla="*/ 5781051 h 6405456"/>
              <a:gd name="connsiteX286" fmla="*/ 4475530 w 7563600"/>
              <a:gd name="connsiteY286" fmla="*/ 5781051 h 6405456"/>
              <a:gd name="connsiteX287" fmla="*/ 4484763 w 7563600"/>
              <a:gd name="connsiteY287" fmla="*/ 5777878 h 6405456"/>
              <a:gd name="connsiteX288" fmla="*/ 4491687 w 7563600"/>
              <a:gd name="connsiteY288" fmla="*/ 5767784 h 6405456"/>
              <a:gd name="connsiteX289" fmla="*/ 4496016 w 7563600"/>
              <a:gd name="connsiteY289" fmla="*/ 5749614 h 6405456"/>
              <a:gd name="connsiteX290" fmla="*/ 4497458 w 7563600"/>
              <a:gd name="connsiteY290" fmla="*/ 5722216 h 6405456"/>
              <a:gd name="connsiteX291" fmla="*/ 4496016 w 7563600"/>
              <a:gd name="connsiteY291" fmla="*/ 5693663 h 6405456"/>
              <a:gd name="connsiteX292" fmla="*/ 4491687 w 7563600"/>
              <a:gd name="connsiteY292" fmla="*/ 5675205 h 6405456"/>
              <a:gd name="connsiteX293" fmla="*/ 4484763 w 7563600"/>
              <a:gd name="connsiteY293" fmla="*/ 5665111 h 6405456"/>
              <a:gd name="connsiteX294" fmla="*/ 4475530 w 7563600"/>
              <a:gd name="connsiteY294" fmla="*/ 5662226 h 6405456"/>
              <a:gd name="connsiteX295" fmla="*/ 4102751 w 7563600"/>
              <a:gd name="connsiteY295" fmla="*/ 5662226 h 6405456"/>
              <a:gd name="connsiteX296" fmla="*/ 4070724 w 7563600"/>
              <a:gd name="connsiteY296" fmla="*/ 5673475 h 6405456"/>
              <a:gd name="connsiteX297" fmla="*/ 4057741 w 7563600"/>
              <a:gd name="connsiteY297" fmla="*/ 5710102 h 6405456"/>
              <a:gd name="connsiteX298" fmla="*/ 4057741 w 7563600"/>
              <a:gd name="connsiteY298" fmla="*/ 6360749 h 6405456"/>
              <a:gd name="connsiteX299" fmla="*/ 4070724 w 7563600"/>
              <a:gd name="connsiteY299" fmla="*/ 6397377 h 6405456"/>
              <a:gd name="connsiteX300" fmla="*/ 4084610 w 7563600"/>
              <a:gd name="connsiteY300" fmla="*/ 6405456 h 6405456"/>
              <a:gd name="connsiteX301" fmla="*/ 3797164 w 7563600"/>
              <a:gd name="connsiteY301" fmla="*/ 6405456 h 6405456"/>
              <a:gd name="connsiteX302" fmla="*/ 3840571 w 7563600"/>
              <a:gd name="connsiteY302" fmla="*/ 6388221 h 6405456"/>
              <a:gd name="connsiteX303" fmla="*/ 3881254 w 7563600"/>
              <a:gd name="connsiteY303" fmla="*/ 6362191 h 6405456"/>
              <a:gd name="connsiteX304" fmla="*/ 3940690 w 7563600"/>
              <a:gd name="connsiteY304" fmla="*/ 6288070 h 6405456"/>
              <a:gd name="connsiteX305" fmla="*/ 3962619 w 7563600"/>
              <a:gd name="connsiteY305" fmla="*/ 6184821 h 6405456"/>
              <a:gd name="connsiteX306" fmla="*/ 3948769 w 7563600"/>
              <a:gd name="connsiteY306" fmla="*/ 6106662 h 6405456"/>
              <a:gd name="connsiteX307" fmla="*/ 3912415 w 7563600"/>
              <a:gd name="connsiteY307" fmla="*/ 6048981 h 6405456"/>
              <a:gd name="connsiteX308" fmla="*/ 3861057 w 7563600"/>
              <a:gd name="connsiteY308" fmla="*/ 6006873 h 6405456"/>
              <a:gd name="connsiteX309" fmla="*/ 3802197 w 7563600"/>
              <a:gd name="connsiteY309" fmla="*/ 5975437 h 6405456"/>
              <a:gd name="connsiteX310" fmla="*/ 3743337 w 7563600"/>
              <a:gd name="connsiteY310" fmla="*/ 5949192 h 6405456"/>
              <a:gd name="connsiteX311" fmla="*/ 3691690 w 7563600"/>
              <a:gd name="connsiteY311" fmla="*/ 5922659 h 6405456"/>
              <a:gd name="connsiteX312" fmla="*/ 3655336 w 7563600"/>
              <a:gd name="connsiteY312" fmla="*/ 5890357 h 6405456"/>
              <a:gd name="connsiteX313" fmla="*/ 3641775 w 7563600"/>
              <a:gd name="connsiteY313" fmla="*/ 5847384 h 6405456"/>
              <a:gd name="connsiteX314" fmla="*/ 3647834 w 7563600"/>
              <a:gd name="connsiteY314" fmla="*/ 5815659 h 6405456"/>
              <a:gd name="connsiteX315" fmla="*/ 3666300 w 7563600"/>
              <a:gd name="connsiteY315" fmla="*/ 5789991 h 6405456"/>
              <a:gd name="connsiteX316" fmla="*/ 3697173 w 7563600"/>
              <a:gd name="connsiteY316" fmla="*/ 5773263 h 6405456"/>
              <a:gd name="connsiteX317" fmla="*/ 3740452 w 7563600"/>
              <a:gd name="connsiteY317" fmla="*/ 5767207 h 6405456"/>
              <a:gd name="connsiteX318" fmla="*/ 3798734 w 7563600"/>
              <a:gd name="connsiteY318" fmla="*/ 5774994 h 6405456"/>
              <a:gd name="connsiteX319" fmla="*/ 3845476 w 7563600"/>
              <a:gd name="connsiteY319" fmla="*/ 5792298 h 6405456"/>
              <a:gd name="connsiteX320" fmla="*/ 3879523 w 7563600"/>
              <a:gd name="connsiteY320" fmla="*/ 5809891 h 6405456"/>
              <a:gd name="connsiteX321" fmla="*/ 3899720 w 7563600"/>
              <a:gd name="connsiteY321" fmla="*/ 5817967 h 6405456"/>
              <a:gd name="connsiteX322" fmla="*/ 3909818 w 7563600"/>
              <a:gd name="connsiteY322" fmla="*/ 5814506 h 6405456"/>
              <a:gd name="connsiteX323" fmla="*/ 3915589 w 7563600"/>
              <a:gd name="connsiteY323" fmla="*/ 5803546 h 6405456"/>
              <a:gd name="connsiteX324" fmla="*/ 3918473 w 7563600"/>
              <a:gd name="connsiteY324" fmla="*/ 5784512 h 6405456"/>
              <a:gd name="connsiteX325" fmla="*/ 3919340 w 7563600"/>
              <a:gd name="connsiteY325" fmla="*/ 5756247 h 6405456"/>
              <a:gd name="connsiteX326" fmla="*/ 3918763 w 7563600"/>
              <a:gd name="connsiteY326" fmla="*/ 5731156 h 6405456"/>
              <a:gd name="connsiteX327" fmla="*/ 3916743 w 7563600"/>
              <a:gd name="connsiteY327" fmla="*/ 5714428 h 6405456"/>
              <a:gd name="connsiteX328" fmla="*/ 3913280 w 7563600"/>
              <a:gd name="connsiteY328" fmla="*/ 5703757 h 6405456"/>
              <a:gd name="connsiteX329" fmla="*/ 3905490 w 7563600"/>
              <a:gd name="connsiteY329" fmla="*/ 5693951 h 6405456"/>
              <a:gd name="connsiteX330" fmla="*/ 3881830 w 7563600"/>
              <a:gd name="connsiteY330" fmla="*/ 5679531 h 6405456"/>
              <a:gd name="connsiteX331" fmla="*/ 3840860 w 7563600"/>
              <a:gd name="connsiteY331" fmla="*/ 5663957 h 6405456"/>
              <a:gd name="connsiteX332" fmla="*/ 3791233 w 7563600"/>
              <a:gd name="connsiteY332" fmla="*/ 5652998 h 6405456"/>
              <a:gd name="connsiteX333" fmla="*/ 3738144 w 7563600"/>
              <a:gd name="connsiteY333" fmla="*/ 5648960 h 6405456"/>
              <a:gd name="connsiteX334" fmla="*/ 3640909 w 7563600"/>
              <a:gd name="connsiteY334" fmla="*/ 5662226 h 6405456"/>
              <a:gd name="connsiteX335" fmla="*/ 3561276 w 7563600"/>
              <a:gd name="connsiteY335" fmla="*/ 5702316 h 6405456"/>
              <a:gd name="connsiteX336" fmla="*/ 3507611 w 7563600"/>
              <a:gd name="connsiteY336" fmla="*/ 5769803 h 6405456"/>
              <a:gd name="connsiteX337" fmla="*/ 3487701 w 7563600"/>
              <a:gd name="connsiteY337" fmla="*/ 5864112 h 6405456"/>
              <a:gd name="connsiteX338" fmla="*/ 3501550 w 7563600"/>
              <a:gd name="connsiteY338" fmla="*/ 5944289 h 6405456"/>
              <a:gd name="connsiteX339" fmla="*/ 3537616 w 7563600"/>
              <a:gd name="connsiteY339" fmla="*/ 6002259 h 6405456"/>
              <a:gd name="connsiteX340" fmla="*/ 3588109 w 7563600"/>
              <a:gd name="connsiteY340" fmla="*/ 6044366 h 6405456"/>
              <a:gd name="connsiteX341" fmla="*/ 3646392 w 7563600"/>
              <a:gd name="connsiteY341" fmla="*/ 6075802 h 6405456"/>
              <a:gd name="connsiteX342" fmla="*/ 3704675 w 7563600"/>
              <a:gd name="connsiteY342" fmla="*/ 6102048 h 6405456"/>
              <a:gd name="connsiteX343" fmla="*/ 3755167 w 7563600"/>
              <a:gd name="connsiteY343" fmla="*/ 6128581 h 6405456"/>
              <a:gd name="connsiteX344" fmla="*/ 3791233 w 7563600"/>
              <a:gd name="connsiteY344" fmla="*/ 6160883 h 6405456"/>
              <a:gd name="connsiteX345" fmla="*/ 3805082 w 7563600"/>
              <a:gd name="connsiteY345" fmla="*/ 6204433 h 6405456"/>
              <a:gd name="connsiteX346" fmla="*/ 3797003 w 7563600"/>
              <a:gd name="connsiteY346" fmla="*/ 6244233 h 6405456"/>
              <a:gd name="connsiteX347" fmla="*/ 3773633 w 7563600"/>
              <a:gd name="connsiteY347" fmla="*/ 6274227 h 6405456"/>
              <a:gd name="connsiteX348" fmla="*/ 3736412 w 7563600"/>
              <a:gd name="connsiteY348" fmla="*/ 6292974 h 6405456"/>
              <a:gd name="connsiteX349" fmla="*/ 3686786 w 7563600"/>
              <a:gd name="connsiteY349" fmla="*/ 6299607 h 6405456"/>
              <a:gd name="connsiteX350" fmla="*/ 3612634 w 7563600"/>
              <a:gd name="connsiteY350" fmla="*/ 6290089 h 6405456"/>
              <a:gd name="connsiteX351" fmla="*/ 3557525 w 7563600"/>
              <a:gd name="connsiteY351" fmla="*/ 6269036 h 6405456"/>
              <a:gd name="connsiteX352" fmla="*/ 3519727 w 7563600"/>
              <a:gd name="connsiteY352" fmla="*/ 6247982 h 6405456"/>
              <a:gd name="connsiteX353" fmla="*/ 3496934 w 7563600"/>
              <a:gd name="connsiteY353" fmla="*/ 6238464 h 6405456"/>
              <a:gd name="connsiteX354" fmla="*/ 3486835 w 7563600"/>
              <a:gd name="connsiteY354" fmla="*/ 6241637 h 6405456"/>
              <a:gd name="connsiteX355" fmla="*/ 3479911 w 7563600"/>
              <a:gd name="connsiteY355" fmla="*/ 6252308 h 6405456"/>
              <a:gd name="connsiteX356" fmla="*/ 3476160 w 7563600"/>
              <a:gd name="connsiteY356" fmla="*/ 6271920 h 6405456"/>
              <a:gd name="connsiteX357" fmla="*/ 3475005 w 7563600"/>
              <a:gd name="connsiteY357" fmla="*/ 6301914 h 6405456"/>
              <a:gd name="connsiteX358" fmla="*/ 3478179 w 7563600"/>
              <a:gd name="connsiteY358" fmla="*/ 6342580 h 6405456"/>
              <a:gd name="connsiteX359" fmla="*/ 3488855 w 7563600"/>
              <a:gd name="connsiteY359" fmla="*/ 6364210 h 6405456"/>
              <a:gd name="connsiteX360" fmla="*/ 3513380 w 7563600"/>
              <a:gd name="connsiteY360" fmla="*/ 6381515 h 6405456"/>
              <a:gd name="connsiteX361" fmla="*/ 3555794 w 7563600"/>
              <a:gd name="connsiteY361" fmla="*/ 6400261 h 6405456"/>
              <a:gd name="connsiteX362" fmla="*/ 3575700 w 7563600"/>
              <a:gd name="connsiteY362" fmla="*/ 6405456 h 6405456"/>
              <a:gd name="connsiteX363" fmla="*/ 3182456 w 7563600"/>
              <a:gd name="connsiteY363" fmla="*/ 6405456 h 6405456"/>
              <a:gd name="connsiteX364" fmla="*/ 3191232 w 7563600"/>
              <a:gd name="connsiteY364" fmla="*/ 6399684 h 6405456"/>
              <a:gd name="connsiteX365" fmla="*/ 3193540 w 7563600"/>
              <a:gd name="connsiteY365" fmla="*/ 6389013 h 6405456"/>
              <a:gd name="connsiteX366" fmla="*/ 3190655 w 7563600"/>
              <a:gd name="connsiteY366" fmla="*/ 6373151 h 6405456"/>
              <a:gd name="connsiteX367" fmla="*/ 3179114 w 7563600"/>
              <a:gd name="connsiteY367" fmla="*/ 6341138 h 6405456"/>
              <a:gd name="connsiteX368" fmla="*/ 3116214 w 7563600"/>
              <a:gd name="connsiteY368" fmla="*/ 6194050 h 6405456"/>
              <a:gd name="connsiteX369" fmla="*/ 3093709 w 7563600"/>
              <a:gd name="connsiteY369" fmla="*/ 6146463 h 6405456"/>
              <a:gd name="connsiteX370" fmla="*/ 3069185 w 7563600"/>
              <a:gd name="connsiteY370" fmla="*/ 6108970 h 6405456"/>
              <a:gd name="connsiteX371" fmla="*/ 3041486 w 7563600"/>
              <a:gd name="connsiteY371" fmla="*/ 6080994 h 6405456"/>
              <a:gd name="connsiteX372" fmla="*/ 3010036 w 7563600"/>
              <a:gd name="connsiteY372" fmla="*/ 6061382 h 6405456"/>
              <a:gd name="connsiteX373" fmla="*/ 3071781 w 7563600"/>
              <a:gd name="connsiteY373" fmla="*/ 6032541 h 6405456"/>
              <a:gd name="connsiteX374" fmla="*/ 3117370 w 7563600"/>
              <a:gd name="connsiteY374" fmla="*/ 5990434 h 6405456"/>
              <a:gd name="connsiteX375" fmla="*/ 3145356 w 7563600"/>
              <a:gd name="connsiteY375" fmla="*/ 5935349 h 6405456"/>
              <a:gd name="connsiteX376" fmla="*/ 3154878 w 7563600"/>
              <a:gd name="connsiteY376" fmla="*/ 5866996 h 6405456"/>
              <a:gd name="connsiteX377" fmla="*/ 3141606 w 7563600"/>
              <a:gd name="connsiteY377" fmla="*/ 5788261 h 6405456"/>
              <a:gd name="connsiteX378" fmla="*/ 3103231 w 7563600"/>
              <a:gd name="connsiteY378" fmla="*/ 5728849 h 6405456"/>
              <a:gd name="connsiteX379" fmla="*/ 3042063 w 7563600"/>
              <a:gd name="connsiteY379" fmla="*/ 5688183 h 6405456"/>
              <a:gd name="connsiteX380" fmla="*/ 2960987 w 7563600"/>
              <a:gd name="connsiteY380" fmla="*/ 5666265 h 6405456"/>
              <a:gd name="connsiteX381" fmla="*/ 2926363 w 7563600"/>
              <a:gd name="connsiteY381" fmla="*/ 5663380 h 6405456"/>
              <a:gd name="connsiteX382" fmla="*/ 2877890 w 7563600"/>
              <a:gd name="connsiteY382" fmla="*/ 5662226 h 6405456"/>
              <a:gd name="connsiteX383" fmla="*/ 2684576 w 7563600"/>
              <a:gd name="connsiteY383" fmla="*/ 5662226 h 6405456"/>
              <a:gd name="connsiteX384" fmla="*/ 2652550 w 7563600"/>
              <a:gd name="connsiteY384" fmla="*/ 5673475 h 6405456"/>
              <a:gd name="connsiteX385" fmla="*/ 2639566 w 7563600"/>
              <a:gd name="connsiteY385" fmla="*/ 5710102 h 6405456"/>
              <a:gd name="connsiteX386" fmla="*/ 2639566 w 7563600"/>
              <a:gd name="connsiteY386" fmla="*/ 6387860 h 6405456"/>
              <a:gd name="connsiteX387" fmla="*/ 2643028 w 7563600"/>
              <a:gd name="connsiteY387" fmla="*/ 6398242 h 6405456"/>
              <a:gd name="connsiteX388" fmla="*/ 2654687 w 7563600"/>
              <a:gd name="connsiteY388" fmla="*/ 6405456 h 6405456"/>
              <a:gd name="connsiteX389" fmla="*/ 2295178 w 7563600"/>
              <a:gd name="connsiteY389" fmla="*/ 6405456 h 6405456"/>
              <a:gd name="connsiteX390" fmla="*/ 2332607 w 7563600"/>
              <a:gd name="connsiteY390" fmla="*/ 6395070 h 6405456"/>
              <a:gd name="connsiteX391" fmla="*/ 2445420 w 7563600"/>
              <a:gd name="connsiteY391" fmla="*/ 6317200 h 6405456"/>
              <a:gd name="connsiteX392" fmla="*/ 2514090 w 7563600"/>
              <a:gd name="connsiteY392" fmla="*/ 6192896 h 6405456"/>
              <a:gd name="connsiteX393" fmla="*/ 2537173 w 7563600"/>
              <a:gd name="connsiteY393" fmla="*/ 6026773 h 6405456"/>
              <a:gd name="connsiteX394" fmla="*/ 2514956 w 7563600"/>
              <a:gd name="connsiteY394" fmla="*/ 5858632 h 6405456"/>
              <a:gd name="connsiteX395" fmla="*/ 2449172 w 7563600"/>
              <a:gd name="connsiteY395" fmla="*/ 5740673 h 6405456"/>
              <a:gd name="connsiteX396" fmla="*/ 2340685 w 7563600"/>
              <a:gd name="connsiteY396" fmla="*/ 5671456 h 6405456"/>
              <a:gd name="connsiteX397" fmla="*/ 2190938 w 7563600"/>
              <a:gd name="connsiteY397" fmla="*/ 5648960 h 6405456"/>
              <a:gd name="connsiteX398" fmla="*/ 2034845 w 7563600"/>
              <a:gd name="connsiteY398" fmla="*/ 5676070 h 6405456"/>
              <a:gd name="connsiteX399" fmla="*/ 1922030 w 7563600"/>
              <a:gd name="connsiteY399" fmla="*/ 5753940 h 6405456"/>
              <a:gd name="connsiteX400" fmla="*/ 1853361 w 7563600"/>
              <a:gd name="connsiteY400" fmla="*/ 5877090 h 6405456"/>
              <a:gd name="connsiteX401" fmla="*/ 1830278 w 7563600"/>
              <a:gd name="connsiteY401" fmla="*/ 6040040 h 6405456"/>
              <a:gd name="connsiteX402" fmla="*/ 1851918 w 7563600"/>
              <a:gd name="connsiteY402" fmla="*/ 6210777 h 6405456"/>
              <a:gd name="connsiteX403" fmla="*/ 1916837 w 7563600"/>
              <a:gd name="connsiteY403" fmla="*/ 6329601 h 6405456"/>
              <a:gd name="connsiteX404" fmla="*/ 2025035 w 7563600"/>
              <a:gd name="connsiteY404" fmla="*/ 6399107 h 6405456"/>
              <a:gd name="connsiteX405" fmla="*/ 2051218 w 7563600"/>
              <a:gd name="connsiteY405" fmla="*/ 6405456 h 6405456"/>
              <a:gd name="connsiteX406" fmla="*/ 1487847 w 7563600"/>
              <a:gd name="connsiteY406" fmla="*/ 6405456 h 6405456"/>
              <a:gd name="connsiteX407" fmla="*/ 1487864 w 7563600"/>
              <a:gd name="connsiteY407" fmla="*/ 6405452 h 6405456"/>
              <a:gd name="connsiteX408" fmla="*/ 1500271 w 7563600"/>
              <a:gd name="connsiteY408" fmla="*/ 6397665 h 6405456"/>
              <a:gd name="connsiteX409" fmla="*/ 1503733 w 7563600"/>
              <a:gd name="connsiteY409" fmla="*/ 6386706 h 6405456"/>
              <a:gd name="connsiteX410" fmla="*/ 1503733 w 7563600"/>
              <a:gd name="connsiteY410" fmla="*/ 6108681 h 6405456"/>
              <a:gd name="connsiteX411" fmla="*/ 1732825 w 7563600"/>
              <a:gd name="connsiteY411" fmla="*/ 6108681 h 6405456"/>
              <a:gd name="connsiteX412" fmla="*/ 1742058 w 7563600"/>
              <a:gd name="connsiteY412" fmla="*/ 6105509 h 6405456"/>
              <a:gd name="connsiteX413" fmla="*/ 1749271 w 7563600"/>
              <a:gd name="connsiteY413" fmla="*/ 6094838 h 6405456"/>
              <a:gd name="connsiteX414" fmla="*/ 1753887 w 7563600"/>
              <a:gd name="connsiteY414" fmla="*/ 6075802 h 6405456"/>
              <a:gd name="connsiteX415" fmla="*/ 1755330 w 7563600"/>
              <a:gd name="connsiteY415" fmla="*/ 6046962 h 6405456"/>
              <a:gd name="connsiteX416" fmla="*/ 1753887 w 7563600"/>
              <a:gd name="connsiteY416" fmla="*/ 6018121 h 6405456"/>
              <a:gd name="connsiteX417" fmla="*/ 1749271 w 7563600"/>
              <a:gd name="connsiteY417" fmla="*/ 5999663 h 6405456"/>
              <a:gd name="connsiteX418" fmla="*/ 1742058 w 7563600"/>
              <a:gd name="connsiteY418" fmla="*/ 5989857 h 6405456"/>
              <a:gd name="connsiteX419" fmla="*/ 1732825 w 7563600"/>
              <a:gd name="connsiteY419" fmla="*/ 5986973 h 6405456"/>
              <a:gd name="connsiteX420" fmla="*/ 1503733 w 7563600"/>
              <a:gd name="connsiteY420" fmla="*/ 5986973 h 6405456"/>
              <a:gd name="connsiteX421" fmla="*/ 1503733 w 7563600"/>
              <a:gd name="connsiteY421" fmla="*/ 5786242 h 6405456"/>
              <a:gd name="connsiteX422" fmla="*/ 1747828 w 7563600"/>
              <a:gd name="connsiteY422" fmla="*/ 5786242 h 6405456"/>
              <a:gd name="connsiteX423" fmla="*/ 1757061 w 7563600"/>
              <a:gd name="connsiteY423" fmla="*/ 5782781 h 6405456"/>
              <a:gd name="connsiteX424" fmla="*/ 1764274 w 7563600"/>
              <a:gd name="connsiteY424" fmla="*/ 5772398 h 6405456"/>
              <a:gd name="connsiteX425" fmla="*/ 1768891 w 7563600"/>
              <a:gd name="connsiteY425" fmla="*/ 5753652 h 6405456"/>
              <a:gd name="connsiteX426" fmla="*/ 1770334 w 7563600"/>
              <a:gd name="connsiteY426" fmla="*/ 5724522 h 6405456"/>
              <a:gd name="connsiteX427" fmla="*/ 1768891 w 7563600"/>
              <a:gd name="connsiteY427" fmla="*/ 5695105 h 6405456"/>
              <a:gd name="connsiteX428" fmla="*/ 1764274 w 7563600"/>
              <a:gd name="connsiteY428" fmla="*/ 5675782 h 6405456"/>
              <a:gd name="connsiteX429" fmla="*/ 1757061 w 7563600"/>
              <a:gd name="connsiteY429" fmla="*/ 5665399 h 6405456"/>
              <a:gd name="connsiteX430" fmla="*/ 1747828 w 7563600"/>
              <a:gd name="connsiteY430" fmla="*/ 5662226 h 6405456"/>
              <a:gd name="connsiteX431" fmla="*/ 1396401 w 7563600"/>
              <a:gd name="connsiteY431" fmla="*/ 5662226 h 6405456"/>
              <a:gd name="connsiteX432" fmla="*/ 1364374 w 7563600"/>
              <a:gd name="connsiteY432" fmla="*/ 5673475 h 6405456"/>
              <a:gd name="connsiteX433" fmla="*/ 1351390 w 7563600"/>
              <a:gd name="connsiteY433" fmla="*/ 5710102 h 6405456"/>
              <a:gd name="connsiteX434" fmla="*/ 1351390 w 7563600"/>
              <a:gd name="connsiteY434" fmla="*/ 6386706 h 6405456"/>
              <a:gd name="connsiteX435" fmla="*/ 1355141 w 7563600"/>
              <a:gd name="connsiteY435" fmla="*/ 6397665 h 6405456"/>
              <a:gd name="connsiteX436" fmla="*/ 1367548 w 7563600"/>
              <a:gd name="connsiteY436" fmla="*/ 6405452 h 6405456"/>
              <a:gd name="connsiteX437" fmla="*/ 1367566 w 7563600"/>
              <a:gd name="connsiteY437" fmla="*/ 6405456 h 6405456"/>
              <a:gd name="connsiteX438" fmla="*/ 950322 w 7563600"/>
              <a:gd name="connsiteY438" fmla="*/ 6405456 h 6405456"/>
              <a:gd name="connsiteX439" fmla="*/ 962257 w 7563600"/>
              <a:gd name="connsiteY439" fmla="*/ 6398242 h 6405456"/>
              <a:gd name="connsiteX440" fmla="*/ 966009 w 7563600"/>
              <a:gd name="connsiteY440" fmla="*/ 6387860 h 6405456"/>
              <a:gd name="connsiteX441" fmla="*/ 966009 w 7563600"/>
              <a:gd name="connsiteY441" fmla="*/ 5682992 h 6405456"/>
              <a:gd name="connsiteX442" fmla="*/ 962257 w 7563600"/>
              <a:gd name="connsiteY442" fmla="*/ 5672610 h 6405456"/>
              <a:gd name="connsiteX443" fmla="*/ 949851 w 7563600"/>
              <a:gd name="connsiteY443" fmla="*/ 5665111 h 6405456"/>
              <a:gd name="connsiteX444" fmla="*/ 926769 w 7563600"/>
              <a:gd name="connsiteY444" fmla="*/ 5660496 h 6405456"/>
              <a:gd name="connsiteX445" fmla="*/ 889837 w 7563600"/>
              <a:gd name="connsiteY445" fmla="*/ 5658766 h 6405456"/>
              <a:gd name="connsiteX446" fmla="*/ 853482 w 7563600"/>
              <a:gd name="connsiteY446" fmla="*/ 5660496 h 6405456"/>
              <a:gd name="connsiteX447" fmla="*/ 830111 w 7563600"/>
              <a:gd name="connsiteY447" fmla="*/ 5665111 h 6405456"/>
              <a:gd name="connsiteX448" fmla="*/ 817416 w 7563600"/>
              <a:gd name="connsiteY448" fmla="*/ 5672610 h 6405456"/>
              <a:gd name="connsiteX449" fmla="*/ 813665 w 7563600"/>
              <a:gd name="connsiteY449" fmla="*/ 5682992 h 6405456"/>
              <a:gd name="connsiteX450" fmla="*/ 813665 w 7563600"/>
              <a:gd name="connsiteY450" fmla="*/ 6387860 h 6405456"/>
              <a:gd name="connsiteX451" fmla="*/ 817416 w 7563600"/>
              <a:gd name="connsiteY451" fmla="*/ 6398242 h 6405456"/>
              <a:gd name="connsiteX452" fmla="*/ 829352 w 7563600"/>
              <a:gd name="connsiteY452" fmla="*/ 6405456 h 6405456"/>
              <a:gd name="connsiteX453" fmla="*/ 731090 w 7563600"/>
              <a:gd name="connsiteY453" fmla="*/ 6405456 h 6405456"/>
              <a:gd name="connsiteX454" fmla="*/ 738025 w 7563600"/>
              <a:gd name="connsiteY454" fmla="*/ 6403145 h 6405456"/>
              <a:gd name="connsiteX455" fmla="*/ 742641 w 7563600"/>
              <a:gd name="connsiteY455" fmla="*/ 6384975 h 6405456"/>
              <a:gd name="connsiteX456" fmla="*/ 733985 w 7563600"/>
              <a:gd name="connsiteY456" fmla="*/ 6352097 h 6405456"/>
              <a:gd name="connsiteX457" fmla="*/ 503163 w 7563600"/>
              <a:gd name="connsiteY457" fmla="*/ 5690491 h 6405456"/>
              <a:gd name="connsiteX458" fmla="*/ 494796 w 7563600"/>
              <a:gd name="connsiteY458" fmla="*/ 5673186 h 6405456"/>
              <a:gd name="connsiteX459" fmla="*/ 478638 w 7563600"/>
              <a:gd name="connsiteY459" fmla="*/ 5663669 h 6405456"/>
              <a:gd name="connsiteX460" fmla="*/ 447188 w 7563600"/>
              <a:gd name="connsiteY460" fmla="*/ 5659631 h 6405456"/>
              <a:gd name="connsiteX461" fmla="*/ 392945 w 7563600"/>
              <a:gd name="connsiteY461" fmla="*/ 5658766 h 6405456"/>
              <a:gd name="connsiteX462" fmla="*/ 345626 w 7563600"/>
              <a:gd name="connsiteY462" fmla="*/ 5659631 h 6405456"/>
              <a:gd name="connsiteX463" fmla="*/ 317639 w 7563600"/>
              <a:gd name="connsiteY463" fmla="*/ 5663669 h 6405456"/>
              <a:gd name="connsiteX464" fmla="*/ 302924 w 7563600"/>
              <a:gd name="connsiteY464" fmla="*/ 5672898 h 6405456"/>
              <a:gd name="connsiteX465" fmla="*/ 294845 w 7563600"/>
              <a:gd name="connsiteY465" fmla="*/ 5688760 h 6405456"/>
              <a:gd name="connsiteX466" fmla="*/ 64600 w 7563600"/>
              <a:gd name="connsiteY466" fmla="*/ 6350944 h 6405456"/>
              <a:gd name="connsiteX467" fmla="*/ 55944 w 7563600"/>
              <a:gd name="connsiteY467" fmla="*/ 6383245 h 6405456"/>
              <a:gd name="connsiteX468" fmla="*/ 59983 w 7563600"/>
              <a:gd name="connsiteY468" fmla="*/ 6401991 h 6405456"/>
              <a:gd name="connsiteX469" fmla="*/ 68588 w 7563600"/>
              <a:gd name="connsiteY469" fmla="*/ 6405456 h 6405456"/>
              <a:gd name="connsiteX470" fmla="*/ 0 w 7563600"/>
              <a:gd name="connsiteY470" fmla="*/ 6405456 h 6405456"/>
              <a:gd name="connsiteX471" fmla="*/ 0 w 7563600"/>
              <a:gd name="connsiteY471" fmla="*/ 4486218 h 6405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Lst>
            <a:rect l="l" t="t" r="r" b="b"/>
            <a:pathLst>
              <a:path w="7563600" h="6405456">
                <a:moveTo>
                  <a:pt x="251566" y="6238464"/>
                </a:moveTo>
                <a:lnTo>
                  <a:pt x="532015" y="6238464"/>
                </a:lnTo>
                <a:lnTo>
                  <a:pt x="582219" y="6388436"/>
                </a:lnTo>
                <a:cubicBezTo>
                  <a:pt x="583758" y="6393435"/>
                  <a:pt x="585682" y="6397473"/>
                  <a:pt x="587990" y="6400550"/>
                </a:cubicBezTo>
                <a:lnTo>
                  <a:pt x="596237" y="6405456"/>
                </a:lnTo>
                <a:lnTo>
                  <a:pt x="187681" y="6405456"/>
                </a:lnTo>
                <a:lnTo>
                  <a:pt x="198188" y="6397954"/>
                </a:lnTo>
                <a:cubicBezTo>
                  <a:pt x="200689" y="6394301"/>
                  <a:pt x="202709" y="6389782"/>
                  <a:pt x="204247" y="6384399"/>
                </a:cubicBezTo>
                <a:close/>
                <a:moveTo>
                  <a:pt x="6584950" y="6103490"/>
                </a:moveTo>
                <a:lnTo>
                  <a:pt x="6632268" y="6103490"/>
                </a:lnTo>
                <a:cubicBezTo>
                  <a:pt x="6648426" y="6103490"/>
                  <a:pt x="6662660" y="6105989"/>
                  <a:pt x="6674970" y="6110989"/>
                </a:cubicBezTo>
                <a:cubicBezTo>
                  <a:pt x="6687281" y="6115988"/>
                  <a:pt x="6698149" y="6123390"/>
                  <a:pt x="6707574" y="6133196"/>
                </a:cubicBezTo>
                <a:cubicBezTo>
                  <a:pt x="6716999" y="6143002"/>
                  <a:pt x="6725559" y="6155211"/>
                  <a:pt x="6733253" y="6169823"/>
                </a:cubicBezTo>
                <a:cubicBezTo>
                  <a:pt x="6740947" y="6184436"/>
                  <a:pt x="6748833" y="6201164"/>
                  <a:pt x="6756912" y="6220007"/>
                </a:cubicBezTo>
                <a:lnTo>
                  <a:pt x="6823851" y="6386706"/>
                </a:lnTo>
                <a:cubicBezTo>
                  <a:pt x="6825389" y="6391321"/>
                  <a:pt x="6827313" y="6395262"/>
                  <a:pt x="6829621" y="6398531"/>
                </a:cubicBezTo>
                <a:lnTo>
                  <a:pt x="6839766" y="6405456"/>
                </a:lnTo>
                <a:lnTo>
                  <a:pt x="6569263" y="6405456"/>
                </a:lnTo>
                <a:lnTo>
                  <a:pt x="6581198" y="6398242"/>
                </a:lnTo>
                <a:cubicBezTo>
                  <a:pt x="6583700" y="6395166"/>
                  <a:pt x="6584950" y="6391705"/>
                  <a:pt x="6584950" y="6387860"/>
                </a:cubicBezTo>
                <a:close/>
                <a:moveTo>
                  <a:pt x="2791331" y="6103490"/>
                </a:moveTo>
                <a:lnTo>
                  <a:pt x="2838650" y="6103490"/>
                </a:lnTo>
                <a:cubicBezTo>
                  <a:pt x="2854809" y="6103490"/>
                  <a:pt x="2869042" y="6105989"/>
                  <a:pt x="2881353" y="6110989"/>
                </a:cubicBezTo>
                <a:cubicBezTo>
                  <a:pt x="2893663" y="6115988"/>
                  <a:pt x="2904531" y="6123390"/>
                  <a:pt x="2913956" y="6133196"/>
                </a:cubicBezTo>
                <a:cubicBezTo>
                  <a:pt x="2923381" y="6143002"/>
                  <a:pt x="2931941" y="6155211"/>
                  <a:pt x="2939636" y="6169823"/>
                </a:cubicBezTo>
                <a:cubicBezTo>
                  <a:pt x="2947329" y="6184436"/>
                  <a:pt x="2955216" y="6201164"/>
                  <a:pt x="2963295" y="6220007"/>
                </a:cubicBezTo>
                <a:lnTo>
                  <a:pt x="3030233" y="6386706"/>
                </a:lnTo>
                <a:cubicBezTo>
                  <a:pt x="3031772" y="6391321"/>
                  <a:pt x="3033695" y="6395262"/>
                  <a:pt x="3036003" y="6398531"/>
                </a:cubicBezTo>
                <a:lnTo>
                  <a:pt x="3046148" y="6405456"/>
                </a:lnTo>
                <a:lnTo>
                  <a:pt x="2775646" y="6405456"/>
                </a:lnTo>
                <a:lnTo>
                  <a:pt x="2787581" y="6398242"/>
                </a:lnTo>
                <a:cubicBezTo>
                  <a:pt x="2790082" y="6395166"/>
                  <a:pt x="2791331" y="6391705"/>
                  <a:pt x="2791331" y="6387860"/>
                </a:cubicBezTo>
                <a:close/>
                <a:moveTo>
                  <a:pt x="4745338" y="5828926"/>
                </a:moveTo>
                <a:lnTo>
                  <a:pt x="4746493" y="5828926"/>
                </a:lnTo>
                <a:cubicBezTo>
                  <a:pt x="4755341" y="5851614"/>
                  <a:pt x="4765343" y="5874975"/>
                  <a:pt x="4776500" y="5899009"/>
                </a:cubicBezTo>
                <a:cubicBezTo>
                  <a:pt x="4787656" y="5923043"/>
                  <a:pt x="4798620" y="5945443"/>
                  <a:pt x="4809392" y="5966208"/>
                </a:cubicBezTo>
                <a:lnTo>
                  <a:pt x="4995205" y="6315181"/>
                </a:lnTo>
                <a:cubicBezTo>
                  <a:pt x="5004822" y="6334408"/>
                  <a:pt x="5013477" y="6350078"/>
                  <a:pt x="5021172" y="6362191"/>
                </a:cubicBezTo>
                <a:cubicBezTo>
                  <a:pt x="5028866" y="6374305"/>
                  <a:pt x="5036849" y="6383918"/>
                  <a:pt x="5045120" y="6391032"/>
                </a:cubicBezTo>
                <a:lnTo>
                  <a:pt x="5071717" y="6405456"/>
                </a:lnTo>
                <a:lnTo>
                  <a:pt x="4735801" y="6405456"/>
                </a:lnTo>
                <a:lnTo>
                  <a:pt x="4735817" y="6405452"/>
                </a:lnTo>
                <a:cubicBezTo>
                  <a:pt x="4741011" y="6403338"/>
                  <a:pt x="4744665" y="6400742"/>
                  <a:pt x="4746781" y="6397665"/>
                </a:cubicBezTo>
                <a:cubicBezTo>
                  <a:pt x="4748897" y="6394589"/>
                  <a:pt x="4749955" y="6391128"/>
                  <a:pt x="4749955" y="6387283"/>
                </a:cubicBezTo>
                <a:lnTo>
                  <a:pt x="4749955" y="5996779"/>
                </a:lnTo>
                <a:cubicBezTo>
                  <a:pt x="4749955" y="5967553"/>
                  <a:pt x="4749570" y="5939194"/>
                  <a:pt x="4748801" y="5911699"/>
                </a:cubicBezTo>
                <a:cubicBezTo>
                  <a:pt x="4748032" y="5884204"/>
                  <a:pt x="4746877" y="5856613"/>
                  <a:pt x="4745338" y="5828926"/>
                </a:cubicBezTo>
                <a:close/>
                <a:moveTo>
                  <a:pt x="390637" y="5804700"/>
                </a:moveTo>
                <a:lnTo>
                  <a:pt x="391214" y="5804700"/>
                </a:lnTo>
                <a:lnTo>
                  <a:pt x="496815" y="6121948"/>
                </a:lnTo>
                <a:lnTo>
                  <a:pt x="285035" y="6121948"/>
                </a:lnTo>
                <a:close/>
                <a:moveTo>
                  <a:pt x="6584950" y="5778167"/>
                </a:moveTo>
                <a:lnTo>
                  <a:pt x="6653042" y="5778167"/>
                </a:lnTo>
                <a:cubicBezTo>
                  <a:pt x="6670354" y="5778167"/>
                  <a:pt x="6683915" y="5778743"/>
                  <a:pt x="6693725" y="5779897"/>
                </a:cubicBezTo>
                <a:cubicBezTo>
                  <a:pt x="6703535" y="5781051"/>
                  <a:pt x="6712286" y="5782589"/>
                  <a:pt x="6719981" y="5784512"/>
                </a:cubicBezTo>
                <a:cubicBezTo>
                  <a:pt x="6745371" y="5791433"/>
                  <a:pt x="6763645" y="5803354"/>
                  <a:pt x="6774801" y="5820274"/>
                </a:cubicBezTo>
                <a:cubicBezTo>
                  <a:pt x="6785958" y="5837194"/>
                  <a:pt x="6791535" y="5857959"/>
                  <a:pt x="6791535" y="5882569"/>
                </a:cubicBezTo>
                <a:cubicBezTo>
                  <a:pt x="6791535" y="5898720"/>
                  <a:pt x="6788843" y="5913333"/>
                  <a:pt x="6783457" y="5926408"/>
                </a:cubicBezTo>
                <a:cubicBezTo>
                  <a:pt x="6778071" y="5939482"/>
                  <a:pt x="6769992" y="5950730"/>
                  <a:pt x="6759221" y="5960151"/>
                </a:cubicBezTo>
                <a:cubicBezTo>
                  <a:pt x="6748449" y="5969573"/>
                  <a:pt x="6734984" y="5976879"/>
                  <a:pt x="6718826" y="5982070"/>
                </a:cubicBezTo>
                <a:cubicBezTo>
                  <a:pt x="6702669" y="5987261"/>
                  <a:pt x="6683819" y="5989857"/>
                  <a:pt x="6662275" y="5989857"/>
                </a:cubicBezTo>
                <a:lnTo>
                  <a:pt x="6584950" y="5989857"/>
                </a:lnTo>
                <a:close/>
                <a:moveTo>
                  <a:pt x="2791331" y="5778167"/>
                </a:moveTo>
                <a:lnTo>
                  <a:pt x="2859425" y="5778167"/>
                </a:lnTo>
                <a:cubicBezTo>
                  <a:pt x="2876736" y="5778167"/>
                  <a:pt x="2890297" y="5778743"/>
                  <a:pt x="2900107" y="5779897"/>
                </a:cubicBezTo>
                <a:cubicBezTo>
                  <a:pt x="2909917" y="5781051"/>
                  <a:pt x="2918669" y="5782589"/>
                  <a:pt x="2926363" y="5784512"/>
                </a:cubicBezTo>
                <a:cubicBezTo>
                  <a:pt x="2951754" y="5791433"/>
                  <a:pt x="2970026" y="5803354"/>
                  <a:pt x="2981184" y="5820274"/>
                </a:cubicBezTo>
                <a:cubicBezTo>
                  <a:pt x="2992340" y="5837194"/>
                  <a:pt x="2997918" y="5857959"/>
                  <a:pt x="2997918" y="5882569"/>
                </a:cubicBezTo>
                <a:cubicBezTo>
                  <a:pt x="2997918" y="5898720"/>
                  <a:pt x="2995225" y="5913333"/>
                  <a:pt x="2989839" y="5926408"/>
                </a:cubicBezTo>
                <a:cubicBezTo>
                  <a:pt x="2984453" y="5939482"/>
                  <a:pt x="2976374" y="5950730"/>
                  <a:pt x="2965603" y="5960151"/>
                </a:cubicBezTo>
                <a:cubicBezTo>
                  <a:pt x="2954832" y="5969573"/>
                  <a:pt x="2941366" y="5976879"/>
                  <a:pt x="2925209" y="5982070"/>
                </a:cubicBezTo>
                <a:cubicBezTo>
                  <a:pt x="2909051" y="5987261"/>
                  <a:pt x="2890200" y="5989857"/>
                  <a:pt x="2868658" y="5989857"/>
                </a:cubicBezTo>
                <a:lnTo>
                  <a:pt x="2791331" y="5989857"/>
                </a:lnTo>
                <a:close/>
                <a:moveTo>
                  <a:pt x="5979363" y="5773552"/>
                </a:moveTo>
                <a:cubicBezTo>
                  <a:pt x="6016294" y="5773552"/>
                  <a:pt x="6047071" y="5779801"/>
                  <a:pt x="6071692" y="5792298"/>
                </a:cubicBezTo>
                <a:cubicBezTo>
                  <a:pt x="6096313" y="5804796"/>
                  <a:pt x="6116029" y="5822485"/>
                  <a:pt x="6130840" y="5845365"/>
                </a:cubicBezTo>
                <a:cubicBezTo>
                  <a:pt x="6145652" y="5868245"/>
                  <a:pt x="6156134" y="5895741"/>
                  <a:pt x="6162290" y="5927849"/>
                </a:cubicBezTo>
                <a:cubicBezTo>
                  <a:pt x="6168445" y="5959959"/>
                  <a:pt x="6171522" y="5995625"/>
                  <a:pt x="6171523" y="6034849"/>
                </a:cubicBezTo>
                <a:cubicBezTo>
                  <a:pt x="6171522" y="6070611"/>
                  <a:pt x="6168348" y="6104355"/>
                  <a:pt x="6162001" y="6136080"/>
                </a:cubicBezTo>
                <a:cubicBezTo>
                  <a:pt x="6155653" y="6167805"/>
                  <a:pt x="6144786" y="6195588"/>
                  <a:pt x="6129398" y="6219430"/>
                </a:cubicBezTo>
                <a:cubicBezTo>
                  <a:pt x="6114009" y="6243271"/>
                  <a:pt x="6093812" y="6262114"/>
                  <a:pt x="6068807" y="6275958"/>
                </a:cubicBezTo>
                <a:cubicBezTo>
                  <a:pt x="6043801" y="6289801"/>
                  <a:pt x="6012640" y="6296723"/>
                  <a:pt x="5975324" y="6296723"/>
                </a:cubicBezTo>
                <a:cubicBezTo>
                  <a:pt x="5938008" y="6296723"/>
                  <a:pt x="5907039" y="6290666"/>
                  <a:pt x="5882417" y="6278553"/>
                </a:cubicBezTo>
                <a:cubicBezTo>
                  <a:pt x="5857796" y="6266440"/>
                  <a:pt x="5838176" y="6248847"/>
                  <a:pt x="5823558" y="6225774"/>
                </a:cubicBezTo>
                <a:cubicBezTo>
                  <a:pt x="5808939" y="6202702"/>
                  <a:pt x="5798552" y="6174919"/>
                  <a:pt x="5792396" y="6142425"/>
                </a:cubicBezTo>
                <a:cubicBezTo>
                  <a:pt x="5786241" y="6109931"/>
                  <a:pt x="5783163" y="6073303"/>
                  <a:pt x="5783164" y="6032541"/>
                </a:cubicBezTo>
                <a:cubicBezTo>
                  <a:pt x="5783163" y="5997548"/>
                  <a:pt x="5786337" y="5964381"/>
                  <a:pt x="5792686" y="5933041"/>
                </a:cubicBezTo>
                <a:cubicBezTo>
                  <a:pt x="5799032" y="5901701"/>
                  <a:pt x="5809901" y="5874302"/>
                  <a:pt x="5825289" y="5850845"/>
                </a:cubicBezTo>
                <a:cubicBezTo>
                  <a:pt x="5840677" y="5827388"/>
                  <a:pt x="5860875" y="5808641"/>
                  <a:pt x="5885879" y="5794606"/>
                </a:cubicBezTo>
                <a:cubicBezTo>
                  <a:pt x="5910885" y="5780570"/>
                  <a:pt x="5942047" y="5773552"/>
                  <a:pt x="5979363" y="5773552"/>
                </a:cubicBezTo>
                <a:close/>
                <a:moveTo>
                  <a:pt x="2185746" y="5773552"/>
                </a:moveTo>
                <a:cubicBezTo>
                  <a:pt x="2222677" y="5773552"/>
                  <a:pt x="2253453" y="5779801"/>
                  <a:pt x="2278075" y="5792298"/>
                </a:cubicBezTo>
                <a:cubicBezTo>
                  <a:pt x="2302695" y="5804796"/>
                  <a:pt x="2322412" y="5822485"/>
                  <a:pt x="2337223" y="5845365"/>
                </a:cubicBezTo>
                <a:cubicBezTo>
                  <a:pt x="2352033" y="5868245"/>
                  <a:pt x="2362517" y="5895741"/>
                  <a:pt x="2368672" y="5927849"/>
                </a:cubicBezTo>
                <a:cubicBezTo>
                  <a:pt x="2374827" y="5959959"/>
                  <a:pt x="2377905" y="5995625"/>
                  <a:pt x="2377905" y="6034849"/>
                </a:cubicBezTo>
                <a:cubicBezTo>
                  <a:pt x="2377905" y="6070611"/>
                  <a:pt x="2374731" y="6104355"/>
                  <a:pt x="2368383" y="6136080"/>
                </a:cubicBezTo>
                <a:cubicBezTo>
                  <a:pt x="2362036" y="6167805"/>
                  <a:pt x="2351168" y="6195588"/>
                  <a:pt x="2335780" y="6219430"/>
                </a:cubicBezTo>
                <a:cubicBezTo>
                  <a:pt x="2320392" y="6243271"/>
                  <a:pt x="2300195" y="6262114"/>
                  <a:pt x="2275189" y="6275958"/>
                </a:cubicBezTo>
                <a:cubicBezTo>
                  <a:pt x="2250183" y="6289801"/>
                  <a:pt x="2219022" y="6296723"/>
                  <a:pt x="2181705" y="6296723"/>
                </a:cubicBezTo>
                <a:cubicBezTo>
                  <a:pt x="2144389" y="6296723"/>
                  <a:pt x="2113421" y="6290666"/>
                  <a:pt x="2088799" y="6278553"/>
                </a:cubicBezTo>
                <a:cubicBezTo>
                  <a:pt x="2064179" y="6266440"/>
                  <a:pt x="2044559" y="6248847"/>
                  <a:pt x="2029940" y="6225774"/>
                </a:cubicBezTo>
                <a:cubicBezTo>
                  <a:pt x="2015321" y="6202702"/>
                  <a:pt x="2004934" y="6174919"/>
                  <a:pt x="1998779" y="6142425"/>
                </a:cubicBezTo>
                <a:cubicBezTo>
                  <a:pt x="1992624" y="6109931"/>
                  <a:pt x="1989546" y="6073303"/>
                  <a:pt x="1989546" y="6032541"/>
                </a:cubicBezTo>
                <a:cubicBezTo>
                  <a:pt x="1989546" y="5997548"/>
                  <a:pt x="1992720" y="5964381"/>
                  <a:pt x="1999067" y="5933041"/>
                </a:cubicBezTo>
                <a:cubicBezTo>
                  <a:pt x="2005415" y="5901701"/>
                  <a:pt x="2016283" y="5874302"/>
                  <a:pt x="2031671" y="5850845"/>
                </a:cubicBezTo>
                <a:cubicBezTo>
                  <a:pt x="2047059" y="5827388"/>
                  <a:pt x="2067256" y="5808641"/>
                  <a:pt x="2092262" y="5794606"/>
                </a:cubicBezTo>
                <a:cubicBezTo>
                  <a:pt x="2117268" y="5780570"/>
                  <a:pt x="2148429" y="5773552"/>
                  <a:pt x="2185746" y="5773552"/>
                </a:cubicBezTo>
                <a:close/>
                <a:moveTo>
                  <a:pt x="0" y="0"/>
                </a:moveTo>
                <a:lnTo>
                  <a:pt x="7563600" y="0"/>
                </a:lnTo>
                <a:lnTo>
                  <a:pt x="7563600" y="4486218"/>
                </a:lnTo>
                <a:lnTo>
                  <a:pt x="7563600" y="6405456"/>
                </a:lnTo>
                <a:lnTo>
                  <a:pt x="7342601" y="6405456"/>
                </a:lnTo>
                <a:lnTo>
                  <a:pt x="7386008" y="6388221"/>
                </a:lnTo>
                <a:cubicBezTo>
                  <a:pt x="7400627" y="6380770"/>
                  <a:pt x="7414188" y="6372093"/>
                  <a:pt x="7426691" y="6362191"/>
                </a:cubicBezTo>
                <a:cubicBezTo>
                  <a:pt x="7451696" y="6342387"/>
                  <a:pt x="7471509" y="6317680"/>
                  <a:pt x="7486127" y="6288070"/>
                </a:cubicBezTo>
                <a:cubicBezTo>
                  <a:pt x="7500746" y="6258461"/>
                  <a:pt x="7508056" y="6224044"/>
                  <a:pt x="7508056" y="6184821"/>
                </a:cubicBezTo>
                <a:cubicBezTo>
                  <a:pt x="7508056" y="6154827"/>
                  <a:pt x="7503439" y="6128774"/>
                  <a:pt x="7494206" y="6106662"/>
                </a:cubicBezTo>
                <a:cubicBezTo>
                  <a:pt x="7484973" y="6084551"/>
                  <a:pt x="7472855" y="6065324"/>
                  <a:pt x="7457852" y="6048981"/>
                </a:cubicBezTo>
                <a:cubicBezTo>
                  <a:pt x="7442848" y="6032637"/>
                  <a:pt x="7425728" y="6018602"/>
                  <a:pt x="7406494" y="6006873"/>
                </a:cubicBezTo>
                <a:cubicBezTo>
                  <a:pt x="7387258" y="5995145"/>
                  <a:pt x="7367638" y="5984666"/>
                  <a:pt x="7347634" y="5975437"/>
                </a:cubicBezTo>
                <a:cubicBezTo>
                  <a:pt x="7327629" y="5966208"/>
                  <a:pt x="7308009" y="5957459"/>
                  <a:pt x="7288774" y="5949192"/>
                </a:cubicBezTo>
                <a:cubicBezTo>
                  <a:pt x="7269539" y="5940924"/>
                  <a:pt x="7252323" y="5932080"/>
                  <a:pt x="7237128" y="5922659"/>
                </a:cubicBezTo>
                <a:cubicBezTo>
                  <a:pt x="7221932" y="5913237"/>
                  <a:pt x="7209813" y="5902470"/>
                  <a:pt x="7200773" y="5890357"/>
                </a:cubicBezTo>
                <a:cubicBezTo>
                  <a:pt x="7191732" y="5878243"/>
                  <a:pt x="7187211" y="5863919"/>
                  <a:pt x="7187212" y="5847384"/>
                </a:cubicBezTo>
                <a:cubicBezTo>
                  <a:pt x="7187211" y="5836232"/>
                  <a:pt x="7189231" y="5825657"/>
                  <a:pt x="7193271" y="5815659"/>
                </a:cubicBezTo>
                <a:cubicBezTo>
                  <a:pt x="7197310" y="5805661"/>
                  <a:pt x="7203466" y="5797105"/>
                  <a:pt x="7211737" y="5789991"/>
                </a:cubicBezTo>
                <a:cubicBezTo>
                  <a:pt x="7220008" y="5782877"/>
                  <a:pt x="7230299" y="5777301"/>
                  <a:pt x="7242609" y="5773263"/>
                </a:cubicBezTo>
                <a:cubicBezTo>
                  <a:pt x="7254920" y="5769226"/>
                  <a:pt x="7269346" y="5767207"/>
                  <a:pt x="7285889" y="5767207"/>
                </a:cubicBezTo>
                <a:cubicBezTo>
                  <a:pt x="7307047" y="5767207"/>
                  <a:pt x="7326475" y="5769803"/>
                  <a:pt x="7344171" y="5774994"/>
                </a:cubicBezTo>
                <a:cubicBezTo>
                  <a:pt x="7361868" y="5780185"/>
                  <a:pt x="7377448" y="5785953"/>
                  <a:pt x="7390913" y="5792298"/>
                </a:cubicBezTo>
                <a:cubicBezTo>
                  <a:pt x="7404378" y="5798643"/>
                  <a:pt x="7415727" y="5804508"/>
                  <a:pt x="7424960" y="5809891"/>
                </a:cubicBezTo>
                <a:cubicBezTo>
                  <a:pt x="7434193" y="5815275"/>
                  <a:pt x="7440924" y="5817967"/>
                  <a:pt x="7445157" y="5817967"/>
                </a:cubicBezTo>
                <a:cubicBezTo>
                  <a:pt x="7449388" y="5817967"/>
                  <a:pt x="7452754" y="5816813"/>
                  <a:pt x="7455255" y="5814506"/>
                </a:cubicBezTo>
                <a:cubicBezTo>
                  <a:pt x="7457755" y="5812198"/>
                  <a:pt x="7459679" y="5808545"/>
                  <a:pt x="7461026" y="5803546"/>
                </a:cubicBezTo>
                <a:cubicBezTo>
                  <a:pt x="7462371" y="5798547"/>
                  <a:pt x="7463334" y="5792202"/>
                  <a:pt x="7463911" y="5784512"/>
                </a:cubicBezTo>
                <a:cubicBezTo>
                  <a:pt x="7464488" y="5776820"/>
                  <a:pt x="7464777" y="5767399"/>
                  <a:pt x="7464777" y="5756247"/>
                </a:cubicBezTo>
                <a:cubicBezTo>
                  <a:pt x="7464777" y="5746249"/>
                  <a:pt x="7464584" y="5737885"/>
                  <a:pt x="7464200" y="5731156"/>
                </a:cubicBezTo>
                <a:cubicBezTo>
                  <a:pt x="7463814" y="5724426"/>
                  <a:pt x="7463141" y="5718851"/>
                  <a:pt x="7462180" y="5714428"/>
                </a:cubicBezTo>
                <a:cubicBezTo>
                  <a:pt x="7461217" y="5710006"/>
                  <a:pt x="7460064" y="5706449"/>
                  <a:pt x="7458717" y="5703757"/>
                </a:cubicBezTo>
                <a:cubicBezTo>
                  <a:pt x="7457371" y="5701065"/>
                  <a:pt x="7454774" y="5697797"/>
                  <a:pt x="7450927" y="5693951"/>
                </a:cubicBezTo>
                <a:cubicBezTo>
                  <a:pt x="7447080" y="5690106"/>
                  <a:pt x="7439194" y="5685299"/>
                  <a:pt x="7427267" y="5679531"/>
                </a:cubicBezTo>
                <a:cubicBezTo>
                  <a:pt x="7415341" y="5673763"/>
                  <a:pt x="7401684" y="5668571"/>
                  <a:pt x="7386297" y="5663957"/>
                </a:cubicBezTo>
                <a:cubicBezTo>
                  <a:pt x="7370908" y="5659342"/>
                  <a:pt x="7354366" y="5655689"/>
                  <a:pt x="7336670" y="5652998"/>
                </a:cubicBezTo>
                <a:cubicBezTo>
                  <a:pt x="7318973" y="5650306"/>
                  <a:pt x="7301277" y="5648960"/>
                  <a:pt x="7283581" y="5648960"/>
                </a:cubicBezTo>
                <a:cubicBezTo>
                  <a:pt x="7249342" y="5648960"/>
                  <a:pt x="7216930" y="5653382"/>
                  <a:pt x="7186346" y="5662226"/>
                </a:cubicBezTo>
                <a:cubicBezTo>
                  <a:pt x="7155762" y="5671071"/>
                  <a:pt x="7129217" y="5684434"/>
                  <a:pt x="7106713" y="5702316"/>
                </a:cubicBezTo>
                <a:cubicBezTo>
                  <a:pt x="7084207" y="5720197"/>
                  <a:pt x="7066319" y="5742692"/>
                  <a:pt x="7053046" y="5769803"/>
                </a:cubicBezTo>
                <a:cubicBezTo>
                  <a:pt x="7039774" y="5796913"/>
                  <a:pt x="7033138" y="5828349"/>
                  <a:pt x="7033138" y="5864112"/>
                </a:cubicBezTo>
                <a:cubicBezTo>
                  <a:pt x="7033138" y="5895259"/>
                  <a:pt x="7037754" y="5921986"/>
                  <a:pt x="7046988" y="5944289"/>
                </a:cubicBezTo>
                <a:cubicBezTo>
                  <a:pt x="7056220" y="5966592"/>
                  <a:pt x="7068242" y="5985916"/>
                  <a:pt x="7083054" y="6002259"/>
                </a:cubicBezTo>
                <a:cubicBezTo>
                  <a:pt x="7097864" y="6018602"/>
                  <a:pt x="7114695" y="6032637"/>
                  <a:pt x="7133546" y="6044366"/>
                </a:cubicBezTo>
                <a:cubicBezTo>
                  <a:pt x="7152396" y="6056095"/>
                  <a:pt x="7171824" y="6066574"/>
                  <a:pt x="7191829" y="6075802"/>
                </a:cubicBezTo>
                <a:cubicBezTo>
                  <a:pt x="7211833" y="6085031"/>
                  <a:pt x="7231260" y="6093780"/>
                  <a:pt x="7250112" y="6102048"/>
                </a:cubicBezTo>
                <a:cubicBezTo>
                  <a:pt x="7268962" y="6110315"/>
                  <a:pt x="7285792" y="6119160"/>
                  <a:pt x="7300604" y="6128581"/>
                </a:cubicBezTo>
                <a:cubicBezTo>
                  <a:pt x="7315415" y="6138003"/>
                  <a:pt x="7327437" y="6148770"/>
                  <a:pt x="7336670" y="6160883"/>
                </a:cubicBezTo>
                <a:cubicBezTo>
                  <a:pt x="7345903" y="6172996"/>
                  <a:pt x="7350519" y="6187513"/>
                  <a:pt x="7350519" y="6204433"/>
                </a:cubicBezTo>
                <a:cubicBezTo>
                  <a:pt x="7350519" y="6219045"/>
                  <a:pt x="7347826" y="6232312"/>
                  <a:pt x="7342441" y="6244233"/>
                </a:cubicBezTo>
                <a:cubicBezTo>
                  <a:pt x="7337055" y="6256154"/>
                  <a:pt x="7329264" y="6266152"/>
                  <a:pt x="7319070" y="6274227"/>
                </a:cubicBezTo>
                <a:cubicBezTo>
                  <a:pt x="7308875" y="6282303"/>
                  <a:pt x="7296468" y="6288551"/>
                  <a:pt x="7281849" y="6292974"/>
                </a:cubicBezTo>
                <a:cubicBezTo>
                  <a:pt x="7267230" y="6297396"/>
                  <a:pt x="7250688" y="6299607"/>
                  <a:pt x="7232223" y="6299607"/>
                </a:cubicBezTo>
                <a:cubicBezTo>
                  <a:pt x="7204139" y="6299607"/>
                  <a:pt x="7179422" y="6296435"/>
                  <a:pt x="7158070" y="6290089"/>
                </a:cubicBezTo>
                <a:cubicBezTo>
                  <a:pt x="7136720" y="6283745"/>
                  <a:pt x="7118350" y="6276727"/>
                  <a:pt x="7102962" y="6269036"/>
                </a:cubicBezTo>
                <a:cubicBezTo>
                  <a:pt x="7087573" y="6261345"/>
                  <a:pt x="7074974" y="6254327"/>
                  <a:pt x="7065164" y="6247982"/>
                </a:cubicBezTo>
                <a:cubicBezTo>
                  <a:pt x="7055354" y="6241637"/>
                  <a:pt x="7047756" y="6238464"/>
                  <a:pt x="7042371" y="6238464"/>
                </a:cubicBezTo>
                <a:cubicBezTo>
                  <a:pt x="7038523" y="6238464"/>
                  <a:pt x="7035158" y="6239522"/>
                  <a:pt x="7032272" y="6241637"/>
                </a:cubicBezTo>
                <a:cubicBezTo>
                  <a:pt x="7029387" y="6243752"/>
                  <a:pt x="7027079" y="6247309"/>
                  <a:pt x="7025348" y="6252308"/>
                </a:cubicBezTo>
                <a:cubicBezTo>
                  <a:pt x="7023617" y="6257307"/>
                  <a:pt x="7022365" y="6263844"/>
                  <a:pt x="7021597" y="6271920"/>
                </a:cubicBezTo>
                <a:cubicBezTo>
                  <a:pt x="7020827" y="6279995"/>
                  <a:pt x="7020443" y="6289993"/>
                  <a:pt x="7020443" y="6301914"/>
                </a:cubicBezTo>
                <a:cubicBezTo>
                  <a:pt x="7020443" y="6319603"/>
                  <a:pt x="7021500" y="6333158"/>
                  <a:pt x="7023617" y="6342580"/>
                </a:cubicBezTo>
                <a:cubicBezTo>
                  <a:pt x="7025732" y="6352001"/>
                  <a:pt x="7029290" y="6359211"/>
                  <a:pt x="7034292" y="6364210"/>
                </a:cubicBezTo>
                <a:cubicBezTo>
                  <a:pt x="7039293" y="6369209"/>
                  <a:pt x="7047468" y="6374977"/>
                  <a:pt x="7058817" y="6381515"/>
                </a:cubicBezTo>
                <a:cubicBezTo>
                  <a:pt x="7070165" y="6388052"/>
                  <a:pt x="7084304" y="6394301"/>
                  <a:pt x="7101231" y="6400261"/>
                </a:cubicBezTo>
                <a:lnTo>
                  <a:pt x="7121136" y="6405456"/>
                </a:lnTo>
                <a:lnTo>
                  <a:pt x="6976073" y="6405456"/>
                </a:lnTo>
                <a:lnTo>
                  <a:pt x="6984850" y="6399684"/>
                </a:lnTo>
                <a:cubicBezTo>
                  <a:pt x="6986388" y="6396801"/>
                  <a:pt x="6987158" y="6393243"/>
                  <a:pt x="6987158" y="6389013"/>
                </a:cubicBezTo>
                <a:cubicBezTo>
                  <a:pt x="6987158" y="6385168"/>
                  <a:pt x="6986196" y="6379880"/>
                  <a:pt x="6984273" y="6373151"/>
                </a:cubicBezTo>
                <a:cubicBezTo>
                  <a:pt x="6982349" y="6366421"/>
                  <a:pt x="6978502" y="6355750"/>
                  <a:pt x="6972732" y="6341138"/>
                </a:cubicBezTo>
                <a:lnTo>
                  <a:pt x="6909832" y="6194050"/>
                </a:lnTo>
                <a:cubicBezTo>
                  <a:pt x="6902523" y="6176361"/>
                  <a:pt x="6895021" y="6160499"/>
                  <a:pt x="6887327" y="6146463"/>
                </a:cubicBezTo>
                <a:cubicBezTo>
                  <a:pt x="6879633" y="6132427"/>
                  <a:pt x="6871458" y="6119929"/>
                  <a:pt x="6862802" y="6108970"/>
                </a:cubicBezTo>
                <a:cubicBezTo>
                  <a:pt x="6854147" y="6098011"/>
                  <a:pt x="6844914" y="6088685"/>
                  <a:pt x="6835104" y="6080994"/>
                </a:cubicBezTo>
                <a:cubicBezTo>
                  <a:pt x="6825294" y="6073303"/>
                  <a:pt x="6814811" y="6066766"/>
                  <a:pt x="6803654" y="6061382"/>
                </a:cubicBezTo>
                <a:cubicBezTo>
                  <a:pt x="6826736" y="6054076"/>
                  <a:pt x="6847318" y="6044463"/>
                  <a:pt x="6865399" y="6032541"/>
                </a:cubicBezTo>
                <a:cubicBezTo>
                  <a:pt x="6883480" y="6020621"/>
                  <a:pt x="6898676" y="6006585"/>
                  <a:pt x="6910987" y="5990434"/>
                </a:cubicBezTo>
                <a:cubicBezTo>
                  <a:pt x="6923297" y="5974283"/>
                  <a:pt x="6932626" y="5955921"/>
                  <a:pt x="6938974" y="5935349"/>
                </a:cubicBezTo>
                <a:cubicBezTo>
                  <a:pt x="6945321" y="5914775"/>
                  <a:pt x="6948495" y="5891991"/>
                  <a:pt x="6948495" y="5866996"/>
                </a:cubicBezTo>
                <a:cubicBezTo>
                  <a:pt x="6948495" y="5837386"/>
                  <a:pt x="6944071" y="5811141"/>
                  <a:pt x="6935223" y="5788261"/>
                </a:cubicBezTo>
                <a:cubicBezTo>
                  <a:pt x="6926374" y="5765380"/>
                  <a:pt x="6913584" y="5745577"/>
                  <a:pt x="6896849" y="5728849"/>
                </a:cubicBezTo>
                <a:cubicBezTo>
                  <a:pt x="6880114" y="5712121"/>
                  <a:pt x="6859725" y="5698566"/>
                  <a:pt x="6835681" y="5688183"/>
                </a:cubicBezTo>
                <a:cubicBezTo>
                  <a:pt x="6811637" y="5677801"/>
                  <a:pt x="6784611" y="5670494"/>
                  <a:pt x="6754604" y="5666265"/>
                </a:cubicBezTo>
                <a:cubicBezTo>
                  <a:pt x="6744217" y="5665111"/>
                  <a:pt x="6732676" y="5664149"/>
                  <a:pt x="6719981" y="5663380"/>
                </a:cubicBezTo>
                <a:cubicBezTo>
                  <a:pt x="6707286" y="5662612"/>
                  <a:pt x="6691128" y="5662226"/>
                  <a:pt x="6671508" y="5662226"/>
                </a:cubicBezTo>
                <a:lnTo>
                  <a:pt x="6478194" y="5662226"/>
                </a:lnTo>
                <a:cubicBezTo>
                  <a:pt x="6465499" y="5662226"/>
                  <a:pt x="6454823" y="5665976"/>
                  <a:pt x="6446167" y="5673475"/>
                </a:cubicBezTo>
                <a:cubicBezTo>
                  <a:pt x="6437512" y="5680973"/>
                  <a:pt x="6433183" y="5693183"/>
                  <a:pt x="6433183" y="5710102"/>
                </a:cubicBezTo>
                <a:lnTo>
                  <a:pt x="6433183" y="6387860"/>
                </a:lnTo>
                <a:cubicBezTo>
                  <a:pt x="6433183" y="6391705"/>
                  <a:pt x="6434338" y="6395166"/>
                  <a:pt x="6436646" y="6398242"/>
                </a:cubicBezTo>
                <a:lnTo>
                  <a:pt x="6448304" y="6405456"/>
                </a:lnTo>
                <a:lnTo>
                  <a:pt x="6088795" y="6405456"/>
                </a:lnTo>
                <a:lnTo>
                  <a:pt x="6126224" y="6395070"/>
                </a:lnTo>
                <a:cubicBezTo>
                  <a:pt x="6171042" y="6377189"/>
                  <a:pt x="6208646" y="6351232"/>
                  <a:pt x="6239038" y="6317200"/>
                </a:cubicBezTo>
                <a:cubicBezTo>
                  <a:pt x="6269431" y="6283168"/>
                  <a:pt x="6292319" y="6241733"/>
                  <a:pt x="6307708" y="6192896"/>
                </a:cubicBezTo>
                <a:cubicBezTo>
                  <a:pt x="6323096" y="6144059"/>
                  <a:pt x="6330790" y="6088685"/>
                  <a:pt x="6330791" y="6026773"/>
                </a:cubicBezTo>
                <a:cubicBezTo>
                  <a:pt x="6330790" y="5962170"/>
                  <a:pt x="6323384" y="5906123"/>
                  <a:pt x="6308574" y="5858632"/>
                </a:cubicBezTo>
                <a:cubicBezTo>
                  <a:pt x="6293762" y="5811141"/>
                  <a:pt x="6271834" y="5771822"/>
                  <a:pt x="6242789" y="5740673"/>
                </a:cubicBezTo>
                <a:cubicBezTo>
                  <a:pt x="6213744" y="5709526"/>
                  <a:pt x="6177581" y="5686453"/>
                  <a:pt x="6134303" y="5671456"/>
                </a:cubicBezTo>
                <a:cubicBezTo>
                  <a:pt x="6091023" y="5656459"/>
                  <a:pt x="6041107" y="5648960"/>
                  <a:pt x="5984556" y="5648960"/>
                </a:cubicBezTo>
                <a:cubicBezTo>
                  <a:pt x="5925312" y="5648960"/>
                  <a:pt x="5873280" y="5657997"/>
                  <a:pt x="5828463" y="5676070"/>
                </a:cubicBezTo>
                <a:cubicBezTo>
                  <a:pt x="5783645" y="5694144"/>
                  <a:pt x="5746040" y="5720100"/>
                  <a:pt x="5715648" y="5753940"/>
                </a:cubicBezTo>
                <a:cubicBezTo>
                  <a:pt x="5685257" y="5787780"/>
                  <a:pt x="5662367" y="5828830"/>
                  <a:pt x="5646978" y="5877090"/>
                </a:cubicBezTo>
                <a:cubicBezTo>
                  <a:pt x="5631590" y="5925350"/>
                  <a:pt x="5623895" y="5979667"/>
                  <a:pt x="5623896" y="6040040"/>
                </a:cubicBezTo>
                <a:cubicBezTo>
                  <a:pt x="5623895" y="6105797"/>
                  <a:pt x="5631109" y="6162709"/>
                  <a:pt x="5645536" y="6210777"/>
                </a:cubicBezTo>
                <a:cubicBezTo>
                  <a:pt x="5659961" y="6258846"/>
                  <a:pt x="5681601" y="6298453"/>
                  <a:pt x="5710454" y="6329601"/>
                </a:cubicBezTo>
                <a:cubicBezTo>
                  <a:pt x="5739307" y="6360749"/>
                  <a:pt x="5775373" y="6383918"/>
                  <a:pt x="5818653" y="6399107"/>
                </a:cubicBezTo>
                <a:lnTo>
                  <a:pt x="5844835" y="6405456"/>
                </a:lnTo>
                <a:lnTo>
                  <a:pt x="5506209" y="6405456"/>
                </a:lnTo>
                <a:lnTo>
                  <a:pt x="5518145" y="6398242"/>
                </a:lnTo>
                <a:cubicBezTo>
                  <a:pt x="5520645" y="6395166"/>
                  <a:pt x="5521895" y="6391705"/>
                  <a:pt x="5521895" y="6387860"/>
                </a:cubicBezTo>
                <a:lnTo>
                  <a:pt x="5521895" y="5682992"/>
                </a:lnTo>
                <a:cubicBezTo>
                  <a:pt x="5521895" y="5679147"/>
                  <a:pt x="5520645" y="5675685"/>
                  <a:pt x="5518145" y="5672610"/>
                </a:cubicBezTo>
                <a:cubicBezTo>
                  <a:pt x="5515645" y="5669533"/>
                  <a:pt x="5511508" y="5667034"/>
                  <a:pt x="5505738" y="5665111"/>
                </a:cubicBezTo>
                <a:cubicBezTo>
                  <a:pt x="5499968" y="5663188"/>
                  <a:pt x="5492273" y="5661650"/>
                  <a:pt x="5482655" y="5660496"/>
                </a:cubicBezTo>
                <a:cubicBezTo>
                  <a:pt x="5473038" y="5659342"/>
                  <a:pt x="5460727" y="5658766"/>
                  <a:pt x="5445724" y="5658766"/>
                </a:cubicBezTo>
                <a:cubicBezTo>
                  <a:pt x="5431106" y="5658766"/>
                  <a:pt x="5418987" y="5659342"/>
                  <a:pt x="5409369" y="5660496"/>
                </a:cubicBezTo>
                <a:cubicBezTo>
                  <a:pt x="5399752" y="5661650"/>
                  <a:pt x="5391961" y="5663188"/>
                  <a:pt x="5385999" y="5665111"/>
                </a:cubicBezTo>
                <a:cubicBezTo>
                  <a:pt x="5380036" y="5667034"/>
                  <a:pt x="5375804" y="5669533"/>
                  <a:pt x="5373303" y="5672610"/>
                </a:cubicBezTo>
                <a:cubicBezTo>
                  <a:pt x="5370803" y="5675685"/>
                  <a:pt x="5369552" y="5679147"/>
                  <a:pt x="5369553" y="5682992"/>
                </a:cubicBezTo>
                <a:lnTo>
                  <a:pt x="5369553" y="6387860"/>
                </a:lnTo>
                <a:cubicBezTo>
                  <a:pt x="5369552" y="6391705"/>
                  <a:pt x="5370803" y="6395166"/>
                  <a:pt x="5373303" y="6398242"/>
                </a:cubicBezTo>
                <a:lnTo>
                  <a:pt x="5385239" y="6405456"/>
                </a:lnTo>
                <a:lnTo>
                  <a:pt x="5195528" y="6405456"/>
                </a:lnTo>
                <a:lnTo>
                  <a:pt x="5211890" y="6396512"/>
                </a:lnTo>
                <a:cubicBezTo>
                  <a:pt x="5217083" y="6391897"/>
                  <a:pt x="5221218" y="6386129"/>
                  <a:pt x="5224296" y="6379207"/>
                </a:cubicBezTo>
                <a:cubicBezTo>
                  <a:pt x="5227373" y="6372285"/>
                  <a:pt x="5228913" y="6364403"/>
                  <a:pt x="5228913" y="6355558"/>
                </a:cubicBezTo>
                <a:lnTo>
                  <a:pt x="5228913" y="5684722"/>
                </a:lnTo>
                <a:cubicBezTo>
                  <a:pt x="5228913" y="5680877"/>
                  <a:pt x="5227950" y="5677416"/>
                  <a:pt x="5226027" y="5674340"/>
                </a:cubicBezTo>
                <a:cubicBezTo>
                  <a:pt x="5224103" y="5671263"/>
                  <a:pt x="5220737" y="5668571"/>
                  <a:pt x="5215929" y="5666265"/>
                </a:cubicBezTo>
                <a:cubicBezTo>
                  <a:pt x="5211120" y="5663957"/>
                  <a:pt x="5204291" y="5662323"/>
                  <a:pt x="5195443" y="5661361"/>
                </a:cubicBezTo>
                <a:cubicBezTo>
                  <a:pt x="5186594" y="5660400"/>
                  <a:pt x="5175631" y="5659920"/>
                  <a:pt x="5162551" y="5659920"/>
                </a:cubicBezTo>
                <a:cubicBezTo>
                  <a:pt x="5148702" y="5659920"/>
                  <a:pt x="5137352" y="5660400"/>
                  <a:pt x="5128504" y="5661361"/>
                </a:cubicBezTo>
                <a:cubicBezTo>
                  <a:pt x="5119656" y="5662323"/>
                  <a:pt x="5112539" y="5663957"/>
                  <a:pt x="5107154" y="5666265"/>
                </a:cubicBezTo>
                <a:cubicBezTo>
                  <a:pt x="5101767" y="5668571"/>
                  <a:pt x="5097921" y="5671263"/>
                  <a:pt x="5095612" y="5674340"/>
                </a:cubicBezTo>
                <a:cubicBezTo>
                  <a:pt x="5093304" y="5677416"/>
                  <a:pt x="5092150" y="5680877"/>
                  <a:pt x="5092150" y="5684722"/>
                </a:cubicBezTo>
                <a:lnTo>
                  <a:pt x="5092150" y="6034849"/>
                </a:lnTo>
                <a:cubicBezTo>
                  <a:pt x="5092150" y="6061382"/>
                  <a:pt x="5092438" y="6089261"/>
                  <a:pt x="5093016" y="6118487"/>
                </a:cubicBezTo>
                <a:cubicBezTo>
                  <a:pt x="5093593" y="6147713"/>
                  <a:pt x="5094458" y="6175784"/>
                  <a:pt x="5095612" y="6202702"/>
                </a:cubicBezTo>
                <a:lnTo>
                  <a:pt x="5095035" y="6202702"/>
                </a:lnTo>
                <a:cubicBezTo>
                  <a:pt x="5088111" y="6187321"/>
                  <a:pt x="5080993" y="6171939"/>
                  <a:pt x="5073684" y="6156557"/>
                </a:cubicBezTo>
                <a:cubicBezTo>
                  <a:pt x="5066375" y="6141175"/>
                  <a:pt x="5058872" y="6125505"/>
                  <a:pt x="5051179" y="6109547"/>
                </a:cubicBezTo>
                <a:cubicBezTo>
                  <a:pt x="5043485" y="6093588"/>
                  <a:pt x="5035502" y="6077629"/>
                  <a:pt x="5027231" y="6061671"/>
                </a:cubicBezTo>
                <a:cubicBezTo>
                  <a:pt x="5018959" y="6045712"/>
                  <a:pt x="5010592" y="6029465"/>
                  <a:pt x="5002129" y="6012930"/>
                </a:cubicBezTo>
                <a:lnTo>
                  <a:pt x="4856711" y="5740097"/>
                </a:lnTo>
                <a:cubicBezTo>
                  <a:pt x="4849401" y="5725100"/>
                  <a:pt x="4842284" y="5712506"/>
                  <a:pt x="4835360" y="5702316"/>
                </a:cubicBezTo>
                <a:cubicBezTo>
                  <a:pt x="4828435" y="5692125"/>
                  <a:pt x="4821029" y="5684146"/>
                  <a:pt x="4813144" y="5678377"/>
                </a:cubicBezTo>
                <a:cubicBezTo>
                  <a:pt x="4805256" y="5672610"/>
                  <a:pt x="4796312" y="5668475"/>
                  <a:pt x="4786310" y="5665976"/>
                </a:cubicBezTo>
                <a:cubicBezTo>
                  <a:pt x="4776307" y="5663477"/>
                  <a:pt x="4763997" y="5662226"/>
                  <a:pt x="4749378" y="5662226"/>
                </a:cubicBezTo>
                <a:lnTo>
                  <a:pt x="4668013" y="5662226"/>
                </a:lnTo>
                <a:cubicBezTo>
                  <a:pt x="4652625" y="5662226"/>
                  <a:pt x="4639641" y="5666745"/>
                  <a:pt x="4629062" y="5675782"/>
                </a:cubicBezTo>
                <a:cubicBezTo>
                  <a:pt x="4618482" y="5684818"/>
                  <a:pt x="4613193" y="5698373"/>
                  <a:pt x="4613193" y="5716447"/>
                </a:cubicBezTo>
                <a:lnTo>
                  <a:pt x="4613193" y="6387283"/>
                </a:lnTo>
                <a:cubicBezTo>
                  <a:pt x="4613193" y="6391128"/>
                  <a:pt x="4614154" y="6394589"/>
                  <a:pt x="4616078" y="6397665"/>
                </a:cubicBezTo>
                <a:cubicBezTo>
                  <a:pt x="4618001" y="6400742"/>
                  <a:pt x="4621463" y="6403338"/>
                  <a:pt x="4626465" y="6405452"/>
                </a:cubicBezTo>
                <a:lnTo>
                  <a:pt x="4626481" y="6405456"/>
                </a:lnTo>
                <a:lnTo>
                  <a:pt x="4487349" y="6405456"/>
                </a:lnTo>
                <a:lnTo>
                  <a:pt x="4487360" y="6405452"/>
                </a:lnTo>
                <a:cubicBezTo>
                  <a:pt x="4490245" y="6403338"/>
                  <a:pt x="4492649" y="6399973"/>
                  <a:pt x="4494573" y="6395358"/>
                </a:cubicBezTo>
                <a:cubicBezTo>
                  <a:pt x="4496497" y="6390744"/>
                  <a:pt x="4497939" y="6384687"/>
                  <a:pt x="4498901" y="6377189"/>
                </a:cubicBezTo>
                <a:cubicBezTo>
                  <a:pt x="4499862" y="6369690"/>
                  <a:pt x="4500343" y="6360365"/>
                  <a:pt x="4500343" y="6349213"/>
                </a:cubicBezTo>
                <a:cubicBezTo>
                  <a:pt x="4500343" y="6338061"/>
                  <a:pt x="4499862" y="6328736"/>
                  <a:pt x="4498901" y="6321238"/>
                </a:cubicBezTo>
                <a:cubicBezTo>
                  <a:pt x="4497939" y="6313739"/>
                  <a:pt x="4496497" y="6307682"/>
                  <a:pt x="4494573" y="6303068"/>
                </a:cubicBezTo>
                <a:cubicBezTo>
                  <a:pt x="4492649" y="6298453"/>
                  <a:pt x="4490245" y="6295089"/>
                  <a:pt x="4487360" y="6292974"/>
                </a:cubicBezTo>
                <a:cubicBezTo>
                  <a:pt x="4484474" y="6290858"/>
                  <a:pt x="4481300" y="6289801"/>
                  <a:pt x="4477838" y="6289801"/>
                </a:cubicBezTo>
                <a:lnTo>
                  <a:pt x="4208930" y="6289801"/>
                </a:lnTo>
                <a:lnTo>
                  <a:pt x="4208930" y="6079263"/>
                </a:lnTo>
                <a:lnTo>
                  <a:pt x="4434559" y="6079263"/>
                </a:lnTo>
                <a:cubicBezTo>
                  <a:pt x="4438021" y="6079263"/>
                  <a:pt x="4441195" y="6078302"/>
                  <a:pt x="4444081" y="6076380"/>
                </a:cubicBezTo>
                <a:cubicBezTo>
                  <a:pt x="4446966" y="6074457"/>
                  <a:pt x="4449370" y="6071284"/>
                  <a:pt x="4451294" y="6066862"/>
                </a:cubicBezTo>
                <a:cubicBezTo>
                  <a:pt x="4453217" y="6062439"/>
                  <a:pt x="4454660" y="6056576"/>
                  <a:pt x="4455621" y="6049269"/>
                </a:cubicBezTo>
                <a:cubicBezTo>
                  <a:pt x="4456583" y="6041963"/>
                  <a:pt x="4457064" y="6032734"/>
                  <a:pt x="4457064" y="6021582"/>
                </a:cubicBezTo>
                <a:cubicBezTo>
                  <a:pt x="4457064" y="6010815"/>
                  <a:pt x="4456583" y="6001682"/>
                  <a:pt x="4455621" y="5994184"/>
                </a:cubicBezTo>
                <a:cubicBezTo>
                  <a:pt x="4454660" y="5986685"/>
                  <a:pt x="4453217" y="5980724"/>
                  <a:pt x="4451294" y="5976302"/>
                </a:cubicBezTo>
                <a:cubicBezTo>
                  <a:pt x="4449370" y="5971880"/>
                  <a:pt x="4446966" y="5968611"/>
                  <a:pt x="4444081" y="5966496"/>
                </a:cubicBezTo>
                <a:cubicBezTo>
                  <a:pt x="4441195" y="5964381"/>
                  <a:pt x="4438021" y="5963324"/>
                  <a:pt x="4434559" y="5963324"/>
                </a:cubicBezTo>
                <a:lnTo>
                  <a:pt x="4208930" y="5963324"/>
                </a:lnTo>
                <a:lnTo>
                  <a:pt x="4208930" y="5781051"/>
                </a:lnTo>
                <a:lnTo>
                  <a:pt x="4475530" y="5781051"/>
                </a:lnTo>
                <a:cubicBezTo>
                  <a:pt x="4478992" y="5781051"/>
                  <a:pt x="4482070" y="5779993"/>
                  <a:pt x="4484763" y="5777878"/>
                </a:cubicBezTo>
                <a:cubicBezTo>
                  <a:pt x="4487456" y="5775763"/>
                  <a:pt x="4489764" y="5772398"/>
                  <a:pt x="4491687" y="5767784"/>
                </a:cubicBezTo>
                <a:cubicBezTo>
                  <a:pt x="4493611" y="5763169"/>
                  <a:pt x="4495054" y="5757113"/>
                  <a:pt x="4496016" y="5749614"/>
                </a:cubicBezTo>
                <a:cubicBezTo>
                  <a:pt x="4496977" y="5742116"/>
                  <a:pt x="4497458" y="5732983"/>
                  <a:pt x="4497458" y="5722216"/>
                </a:cubicBezTo>
                <a:cubicBezTo>
                  <a:pt x="4497458" y="5710679"/>
                  <a:pt x="4496977" y="5701162"/>
                  <a:pt x="4496016" y="5693663"/>
                </a:cubicBezTo>
                <a:cubicBezTo>
                  <a:pt x="4495054" y="5686165"/>
                  <a:pt x="4493611" y="5680012"/>
                  <a:pt x="4491687" y="5675205"/>
                </a:cubicBezTo>
                <a:cubicBezTo>
                  <a:pt x="4489764" y="5670398"/>
                  <a:pt x="4487456" y="5667034"/>
                  <a:pt x="4484763" y="5665111"/>
                </a:cubicBezTo>
                <a:cubicBezTo>
                  <a:pt x="4482070" y="5663188"/>
                  <a:pt x="4478992" y="5662226"/>
                  <a:pt x="4475530" y="5662226"/>
                </a:cubicBezTo>
                <a:lnTo>
                  <a:pt x="4102751" y="5662226"/>
                </a:lnTo>
                <a:cubicBezTo>
                  <a:pt x="4090056" y="5662226"/>
                  <a:pt x="4079381" y="5665976"/>
                  <a:pt x="4070724" y="5673475"/>
                </a:cubicBezTo>
                <a:cubicBezTo>
                  <a:pt x="4062068" y="5680973"/>
                  <a:pt x="4057741" y="5693183"/>
                  <a:pt x="4057741" y="5710102"/>
                </a:cubicBezTo>
                <a:lnTo>
                  <a:pt x="4057741" y="6360749"/>
                </a:lnTo>
                <a:cubicBezTo>
                  <a:pt x="4057741" y="6377669"/>
                  <a:pt x="4062068" y="6389879"/>
                  <a:pt x="4070724" y="6397377"/>
                </a:cubicBezTo>
                <a:lnTo>
                  <a:pt x="4084610" y="6405456"/>
                </a:lnTo>
                <a:lnTo>
                  <a:pt x="3797164" y="6405456"/>
                </a:lnTo>
                <a:lnTo>
                  <a:pt x="3840571" y="6388221"/>
                </a:lnTo>
                <a:cubicBezTo>
                  <a:pt x="3855190" y="6380770"/>
                  <a:pt x="3868751" y="6372093"/>
                  <a:pt x="3881254" y="6362191"/>
                </a:cubicBezTo>
                <a:cubicBezTo>
                  <a:pt x="3906260" y="6342387"/>
                  <a:pt x="3926071" y="6317680"/>
                  <a:pt x="3940690" y="6288070"/>
                </a:cubicBezTo>
                <a:cubicBezTo>
                  <a:pt x="3955309" y="6258461"/>
                  <a:pt x="3962619" y="6224044"/>
                  <a:pt x="3962619" y="6184821"/>
                </a:cubicBezTo>
                <a:cubicBezTo>
                  <a:pt x="3962619" y="6154827"/>
                  <a:pt x="3958002" y="6128774"/>
                  <a:pt x="3948769" y="6106662"/>
                </a:cubicBezTo>
                <a:cubicBezTo>
                  <a:pt x="3939536" y="6084551"/>
                  <a:pt x="3927418" y="6065324"/>
                  <a:pt x="3912415" y="6048981"/>
                </a:cubicBezTo>
                <a:cubicBezTo>
                  <a:pt x="3897411" y="6032637"/>
                  <a:pt x="3880292" y="6018602"/>
                  <a:pt x="3861057" y="6006873"/>
                </a:cubicBezTo>
                <a:cubicBezTo>
                  <a:pt x="3841821" y="5995145"/>
                  <a:pt x="3822201" y="5984666"/>
                  <a:pt x="3802197" y="5975437"/>
                </a:cubicBezTo>
                <a:cubicBezTo>
                  <a:pt x="3782192" y="5966208"/>
                  <a:pt x="3762573" y="5957459"/>
                  <a:pt x="3743337" y="5949192"/>
                </a:cubicBezTo>
                <a:cubicBezTo>
                  <a:pt x="3724102" y="5940924"/>
                  <a:pt x="3706886" y="5932080"/>
                  <a:pt x="3691690" y="5922659"/>
                </a:cubicBezTo>
                <a:cubicBezTo>
                  <a:pt x="3676494" y="5913237"/>
                  <a:pt x="3664376" y="5902470"/>
                  <a:pt x="3655336" y="5890357"/>
                </a:cubicBezTo>
                <a:cubicBezTo>
                  <a:pt x="3646295" y="5878243"/>
                  <a:pt x="3641775" y="5863919"/>
                  <a:pt x="3641775" y="5847384"/>
                </a:cubicBezTo>
                <a:cubicBezTo>
                  <a:pt x="3641775" y="5836232"/>
                  <a:pt x="3643794" y="5825657"/>
                  <a:pt x="3647834" y="5815659"/>
                </a:cubicBezTo>
                <a:cubicBezTo>
                  <a:pt x="3651874" y="5805661"/>
                  <a:pt x="3658029" y="5797105"/>
                  <a:pt x="3666300" y="5789991"/>
                </a:cubicBezTo>
                <a:cubicBezTo>
                  <a:pt x="3674572" y="5782877"/>
                  <a:pt x="3684862" y="5777301"/>
                  <a:pt x="3697173" y="5773263"/>
                </a:cubicBezTo>
                <a:cubicBezTo>
                  <a:pt x="3709484" y="5769226"/>
                  <a:pt x="3723909" y="5767207"/>
                  <a:pt x="3740452" y="5767207"/>
                </a:cubicBezTo>
                <a:cubicBezTo>
                  <a:pt x="3761610" y="5767207"/>
                  <a:pt x="3781038" y="5769803"/>
                  <a:pt x="3798734" y="5774994"/>
                </a:cubicBezTo>
                <a:cubicBezTo>
                  <a:pt x="3816431" y="5780185"/>
                  <a:pt x="3832011" y="5785953"/>
                  <a:pt x="3845476" y="5792298"/>
                </a:cubicBezTo>
                <a:cubicBezTo>
                  <a:pt x="3858941" y="5798643"/>
                  <a:pt x="3870290" y="5804508"/>
                  <a:pt x="3879523" y="5809891"/>
                </a:cubicBezTo>
                <a:cubicBezTo>
                  <a:pt x="3888755" y="5815275"/>
                  <a:pt x="3895487" y="5817967"/>
                  <a:pt x="3899720" y="5817967"/>
                </a:cubicBezTo>
                <a:cubicBezTo>
                  <a:pt x="3903951" y="5817967"/>
                  <a:pt x="3907317" y="5816813"/>
                  <a:pt x="3909818" y="5814506"/>
                </a:cubicBezTo>
                <a:cubicBezTo>
                  <a:pt x="3912318" y="5812198"/>
                  <a:pt x="3914242" y="5808545"/>
                  <a:pt x="3915589" y="5803546"/>
                </a:cubicBezTo>
                <a:cubicBezTo>
                  <a:pt x="3916935" y="5798547"/>
                  <a:pt x="3917897" y="5792202"/>
                  <a:pt x="3918473" y="5784512"/>
                </a:cubicBezTo>
                <a:cubicBezTo>
                  <a:pt x="3919051" y="5776820"/>
                  <a:pt x="3919340" y="5767399"/>
                  <a:pt x="3919340" y="5756247"/>
                </a:cubicBezTo>
                <a:cubicBezTo>
                  <a:pt x="3919340" y="5746249"/>
                  <a:pt x="3919147" y="5737885"/>
                  <a:pt x="3918763" y="5731156"/>
                </a:cubicBezTo>
                <a:cubicBezTo>
                  <a:pt x="3918377" y="5724426"/>
                  <a:pt x="3917704" y="5718851"/>
                  <a:pt x="3916743" y="5714428"/>
                </a:cubicBezTo>
                <a:cubicBezTo>
                  <a:pt x="3915780" y="5710006"/>
                  <a:pt x="3914627" y="5706449"/>
                  <a:pt x="3913280" y="5703757"/>
                </a:cubicBezTo>
                <a:cubicBezTo>
                  <a:pt x="3911934" y="5701065"/>
                  <a:pt x="3909337" y="5697797"/>
                  <a:pt x="3905490" y="5693951"/>
                </a:cubicBezTo>
                <a:cubicBezTo>
                  <a:pt x="3901643" y="5690106"/>
                  <a:pt x="3893757" y="5685299"/>
                  <a:pt x="3881830" y="5679531"/>
                </a:cubicBezTo>
                <a:cubicBezTo>
                  <a:pt x="3869904" y="5673763"/>
                  <a:pt x="3856247" y="5668571"/>
                  <a:pt x="3840860" y="5663957"/>
                </a:cubicBezTo>
                <a:cubicBezTo>
                  <a:pt x="3825471" y="5659342"/>
                  <a:pt x="3808929" y="5655689"/>
                  <a:pt x="3791233" y="5652998"/>
                </a:cubicBezTo>
                <a:cubicBezTo>
                  <a:pt x="3773536" y="5650306"/>
                  <a:pt x="3755841" y="5648960"/>
                  <a:pt x="3738144" y="5648960"/>
                </a:cubicBezTo>
                <a:cubicBezTo>
                  <a:pt x="3703905" y="5648960"/>
                  <a:pt x="3671494" y="5653382"/>
                  <a:pt x="3640909" y="5662226"/>
                </a:cubicBezTo>
                <a:cubicBezTo>
                  <a:pt x="3610326" y="5671071"/>
                  <a:pt x="3583780" y="5684434"/>
                  <a:pt x="3561276" y="5702316"/>
                </a:cubicBezTo>
                <a:cubicBezTo>
                  <a:pt x="3538770" y="5720197"/>
                  <a:pt x="3520881" y="5742692"/>
                  <a:pt x="3507611" y="5769803"/>
                </a:cubicBezTo>
                <a:cubicBezTo>
                  <a:pt x="3494337" y="5796913"/>
                  <a:pt x="3487701" y="5828349"/>
                  <a:pt x="3487701" y="5864112"/>
                </a:cubicBezTo>
                <a:cubicBezTo>
                  <a:pt x="3487701" y="5895259"/>
                  <a:pt x="3492318" y="5921986"/>
                  <a:pt x="3501550" y="5944289"/>
                </a:cubicBezTo>
                <a:cubicBezTo>
                  <a:pt x="3510784" y="5966592"/>
                  <a:pt x="3522805" y="5985916"/>
                  <a:pt x="3537616" y="6002259"/>
                </a:cubicBezTo>
                <a:cubicBezTo>
                  <a:pt x="3552427" y="6018602"/>
                  <a:pt x="3569258" y="6032637"/>
                  <a:pt x="3588109" y="6044366"/>
                </a:cubicBezTo>
                <a:cubicBezTo>
                  <a:pt x="3606959" y="6056095"/>
                  <a:pt x="3626387" y="6066574"/>
                  <a:pt x="3646392" y="6075802"/>
                </a:cubicBezTo>
                <a:cubicBezTo>
                  <a:pt x="3666396" y="6085031"/>
                  <a:pt x="3685824" y="6093780"/>
                  <a:pt x="3704675" y="6102048"/>
                </a:cubicBezTo>
                <a:cubicBezTo>
                  <a:pt x="3723525" y="6110315"/>
                  <a:pt x="3740355" y="6119160"/>
                  <a:pt x="3755167" y="6128581"/>
                </a:cubicBezTo>
                <a:cubicBezTo>
                  <a:pt x="3769978" y="6138003"/>
                  <a:pt x="3782000" y="6148770"/>
                  <a:pt x="3791233" y="6160883"/>
                </a:cubicBezTo>
                <a:cubicBezTo>
                  <a:pt x="3800466" y="6172996"/>
                  <a:pt x="3805082" y="6187513"/>
                  <a:pt x="3805082" y="6204433"/>
                </a:cubicBezTo>
                <a:cubicBezTo>
                  <a:pt x="3805082" y="6219045"/>
                  <a:pt x="3802389" y="6232312"/>
                  <a:pt x="3797003" y="6244233"/>
                </a:cubicBezTo>
                <a:cubicBezTo>
                  <a:pt x="3791617" y="6256154"/>
                  <a:pt x="3783827" y="6266152"/>
                  <a:pt x="3773633" y="6274227"/>
                </a:cubicBezTo>
                <a:cubicBezTo>
                  <a:pt x="3763438" y="6282303"/>
                  <a:pt x="3751031" y="6288551"/>
                  <a:pt x="3736412" y="6292974"/>
                </a:cubicBezTo>
                <a:cubicBezTo>
                  <a:pt x="3721793" y="6297396"/>
                  <a:pt x="3705251" y="6299607"/>
                  <a:pt x="3686786" y="6299607"/>
                </a:cubicBezTo>
                <a:cubicBezTo>
                  <a:pt x="3658702" y="6299607"/>
                  <a:pt x="3633985" y="6296435"/>
                  <a:pt x="3612634" y="6290089"/>
                </a:cubicBezTo>
                <a:cubicBezTo>
                  <a:pt x="3591283" y="6283745"/>
                  <a:pt x="3572913" y="6276727"/>
                  <a:pt x="3557525" y="6269036"/>
                </a:cubicBezTo>
                <a:cubicBezTo>
                  <a:pt x="3542137" y="6261345"/>
                  <a:pt x="3529538" y="6254327"/>
                  <a:pt x="3519727" y="6247982"/>
                </a:cubicBezTo>
                <a:cubicBezTo>
                  <a:pt x="3509918" y="6241637"/>
                  <a:pt x="3502320" y="6238464"/>
                  <a:pt x="3496934" y="6238464"/>
                </a:cubicBezTo>
                <a:cubicBezTo>
                  <a:pt x="3493087" y="6238464"/>
                  <a:pt x="3489721" y="6239522"/>
                  <a:pt x="3486835" y="6241637"/>
                </a:cubicBezTo>
                <a:cubicBezTo>
                  <a:pt x="3483950" y="6243752"/>
                  <a:pt x="3481642" y="6247309"/>
                  <a:pt x="3479911" y="6252308"/>
                </a:cubicBezTo>
                <a:cubicBezTo>
                  <a:pt x="3478179" y="6257307"/>
                  <a:pt x="3476929" y="6263844"/>
                  <a:pt x="3476160" y="6271920"/>
                </a:cubicBezTo>
                <a:cubicBezTo>
                  <a:pt x="3475390" y="6279995"/>
                  <a:pt x="3475005" y="6289993"/>
                  <a:pt x="3475005" y="6301914"/>
                </a:cubicBezTo>
                <a:cubicBezTo>
                  <a:pt x="3475005" y="6319603"/>
                  <a:pt x="3476064" y="6333158"/>
                  <a:pt x="3478179" y="6342580"/>
                </a:cubicBezTo>
                <a:cubicBezTo>
                  <a:pt x="3480295" y="6352001"/>
                  <a:pt x="3483854" y="6359211"/>
                  <a:pt x="3488855" y="6364210"/>
                </a:cubicBezTo>
                <a:cubicBezTo>
                  <a:pt x="3493856" y="6369209"/>
                  <a:pt x="3502031" y="6374977"/>
                  <a:pt x="3513380" y="6381515"/>
                </a:cubicBezTo>
                <a:cubicBezTo>
                  <a:pt x="3524728" y="6388052"/>
                  <a:pt x="3538867" y="6394301"/>
                  <a:pt x="3555794" y="6400261"/>
                </a:cubicBezTo>
                <a:lnTo>
                  <a:pt x="3575700" y="6405456"/>
                </a:lnTo>
                <a:lnTo>
                  <a:pt x="3182456" y="6405456"/>
                </a:lnTo>
                <a:lnTo>
                  <a:pt x="3191232" y="6399684"/>
                </a:lnTo>
                <a:cubicBezTo>
                  <a:pt x="3192771" y="6396801"/>
                  <a:pt x="3193540" y="6393243"/>
                  <a:pt x="3193540" y="6389013"/>
                </a:cubicBezTo>
                <a:cubicBezTo>
                  <a:pt x="3193540" y="6385168"/>
                  <a:pt x="3192578" y="6379880"/>
                  <a:pt x="3190655" y="6373151"/>
                </a:cubicBezTo>
                <a:cubicBezTo>
                  <a:pt x="3188731" y="6366421"/>
                  <a:pt x="3184884" y="6355750"/>
                  <a:pt x="3179114" y="6341138"/>
                </a:cubicBezTo>
                <a:lnTo>
                  <a:pt x="3116214" y="6194050"/>
                </a:lnTo>
                <a:cubicBezTo>
                  <a:pt x="3108905" y="6176361"/>
                  <a:pt x="3101405" y="6160499"/>
                  <a:pt x="3093709" y="6146463"/>
                </a:cubicBezTo>
                <a:cubicBezTo>
                  <a:pt x="3086015" y="6132427"/>
                  <a:pt x="3077840" y="6119929"/>
                  <a:pt x="3069185" y="6108970"/>
                </a:cubicBezTo>
                <a:cubicBezTo>
                  <a:pt x="3060528" y="6098011"/>
                  <a:pt x="3051295" y="6088685"/>
                  <a:pt x="3041486" y="6080994"/>
                </a:cubicBezTo>
                <a:cubicBezTo>
                  <a:pt x="3031676" y="6073303"/>
                  <a:pt x="3021192" y="6066766"/>
                  <a:pt x="3010036" y="6061382"/>
                </a:cubicBezTo>
                <a:cubicBezTo>
                  <a:pt x="3033119" y="6054076"/>
                  <a:pt x="3053701" y="6044463"/>
                  <a:pt x="3071781" y="6032541"/>
                </a:cubicBezTo>
                <a:cubicBezTo>
                  <a:pt x="3089862" y="6020621"/>
                  <a:pt x="3105059" y="6006585"/>
                  <a:pt x="3117370" y="5990434"/>
                </a:cubicBezTo>
                <a:cubicBezTo>
                  <a:pt x="3129679" y="5974283"/>
                  <a:pt x="3139008" y="5955921"/>
                  <a:pt x="3145356" y="5935349"/>
                </a:cubicBezTo>
                <a:cubicBezTo>
                  <a:pt x="3151704" y="5914775"/>
                  <a:pt x="3154877" y="5891991"/>
                  <a:pt x="3154878" y="5866996"/>
                </a:cubicBezTo>
                <a:cubicBezTo>
                  <a:pt x="3154877" y="5837386"/>
                  <a:pt x="3150453" y="5811141"/>
                  <a:pt x="3141606" y="5788261"/>
                </a:cubicBezTo>
                <a:cubicBezTo>
                  <a:pt x="3132757" y="5765380"/>
                  <a:pt x="3119965" y="5745577"/>
                  <a:pt x="3103231" y="5728849"/>
                </a:cubicBezTo>
                <a:cubicBezTo>
                  <a:pt x="3086496" y="5712121"/>
                  <a:pt x="3066107" y="5698566"/>
                  <a:pt x="3042063" y="5688183"/>
                </a:cubicBezTo>
                <a:cubicBezTo>
                  <a:pt x="3018019" y="5677801"/>
                  <a:pt x="2990993" y="5670494"/>
                  <a:pt x="2960987" y="5666265"/>
                </a:cubicBezTo>
                <a:cubicBezTo>
                  <a:pt x="2950599" y="5665111"/>
                  <a:pt x="2939058" y="5664149"/>
                  <a:pt x="2926363" y="5663380"/>
                </a:cubicBezTo>
                <a:cubicBezTo>
                  <a:pt x="2913668" y="5662612"/>
                  <a:pt x="2897510" y="5662226"/>
                  <a:pt x="2877890" y="5662226"/>
                </a:cubicBezTo>
                <a:lnTo>
                  <a:pt x="2684576" y="5662226"/>
                </a:lnTo>
                <a:cubicBezTo>
                  <a:pt x="2671881" y="5662226"/>
                  <a:pt x="2661206" y="5665976"/>
                  <a:pt x="2652550" y="5673475"/>
                </a:cubicBezTo>
                <a:cubicBezTo>
                  <a:pt x="2643894" y="5680973"/>
                  <a:pt x="2639566" y="5693183"/>
                  <a:pt x="2639566" y="5710102"/>
                </a:cubicBezTo>
                <a:lnTo>
                  <a:pt x="2639566" y="6387860"/>
                </a:lnTo>
                <a:cubicBezTo>
                  <a:pt x="2639566" y="6391705"/>
                  <a:pt x="2640720" y="6395166"/>
                  <a:pt x="2643028" y="6398242"/>
                </a:cubicBezTo>
                <a:lnTo>
                  <a:pt x="2654687" y="6405456"/>
                </a:lnTo>
                <a:lnTo>
                  <a:pt x="2295178" y="6405456"/>
                </a:lnTo>
                <a:lnTo>
                  <a:pt x="2332607" y="6395070"/>
                </a:lnTo>
                <a:cubicBezTo>
                  <a:pt x="2377424" y="6377189"/>
                  <a:pt x="2415029" y="6351232"/>
                  <a:pt x="2445420" y="6317200"/>
                </a:cubicBezTo>
                <a:cubicBezTo>
                  <a:pt x="2475813" y="6283168"/>
                  <a:pt x="2498703" y="6241733"/>
                  <a:pt x="2514090" y="6192896"/>
                </a:cubicBezTo>
                <a:cubicBezTo>
                  <a:pt x="2529478" y="6144059"/>
                  <a:pt x="2537173" y="6088685"/>
                  <a:pt x="2537173" y="6026773"/>
                </a:cubicBezTo>
                <a:cubicBezTo>
                  <a:pt x="2537173" y="5962170"/>
                  <a:pt x="2529767" y="5906123"/>
                  <a:pt x="2514956" y="5858632"/>
                </a:cubicBezTo>
                <a:cubicBezTo>
                  <a:pt x="2500145" y="5811141"/>
                  <a:pt x="2478216" y="5771822"/>
                  <a:pt x="2449172" y="5740673"/>
                </a:cubicBezTo>
                <a:cubicBezTo>
                  <a:pt x="2420126" y="5709526"/>
                  <a:pt x="2383964" y="5686453"/>
                  <a:pt x="2340685" y="5671456"/>
                </a:cubicBezTo>
                <a:cubicBezTo>
                  <a:pt x="2297406" y="5656459"/>
                  <a:pt x="2247491" y="5648960"/>
                  <a:pt x="2190938" y="5648960"/>
                </a:cubicBezTo>
                <a:cubicBezTo>
                  <a:pt x="2131694" y="5648960"/>
                  <a:pt x="2079663" y="5657997"/>
                  <a:pt x="2034845" y="5676070"/>
                </a:cubicBezTo>
                <a:cubicBezTo>
                  <a:pt x="1990027" y="5694144"/>
                  <a:pt x="1952422" y="5720100"/>
                  <a:pt x="1922030" y="5753940"/>
                </a:cubicBezTo>
                <a:cubicBezTo>
                  <a:pt x="1891638" y="5787780"/>
                  <a:pt x="1868748" y="5828830"/>
                  <a:pt x="1853361" y="5877090"/>
                </a:cubicBezTo>
                <a:cubicBezTo>
                  <a:pt x="1837972" y="5925350"/>
                  <a:pt x="1830278" y="5979667"/>
                  <a:pt x="1830278" y="6040040"/>
                </a:cubicBezTo>
                <a:cubicBezTo>
                  <a:pt x="1830278" y="6105797"/>
                  <a:pt x="1837491" y="6162709"/>
                  <a:pt x="1851918" y="6210777"/>
                </a:cubicBezTo>
                <a:cubicBezTo>
                  <a:pt x="1866344" y="6258846"/>
                  <a:pt x="1887984" y="6298453"/>
                  <a:pt x="1916837" y="6329601"/>
                </a:cubicBezTo>
                <a:cubicBezTo>
                  <a:pt x="1945690" y="6360749"/>
                  <a:pt x="1981756" y="6383918"/>
                  <a:pt x="2025035" y="6399107"/>
                </a:cubicBezTo>
                <a:lnTo>
                  <a:pt x="2051218" y="6405456"/>
                </a:lnTo>
                <a:lnTo>
                  <a:pt x="1487847" y="6405456"/>
                </a:lnTo>
                <a:lnTo>
                  <a:pt x="1487864" y="6405452"/>
                </a:lnTo>
                <a:cubicBezTo>
                  <a:pt x="1493827" y="6403338"/>
                  <a:pt x="1497963" y="6400742"/>
                  <a:pt x="1500271" y="6397665"/>
                </a:cubicBezTo>
                <a:cubicBezTo>
                  <a:pt x="1502579" y="6394589"/>
                  <a:pt x="1503733" y="6390936"/>
                  <a:pt x="1503733" y="6386706"/>
                </a:cubicBezTo>
                <a:lnTo>
                  <a:pt x="1503733" y="6108681"/>
                </a:lnTo>
                <a:lnTo>
                  <a:pt x="1732825" y="6108681"/>
                </a:lnTo>
                <a:cubicBezTo>
                  <a:pt x="1736287" y="6108681"/>
                  <a:pt x="1739365" y="6107624"/>
                  <a:pt x="1742058" y="6105509"/>
                </a:cubicBezTo>
                <a:cubicBezTo>
                  <a:pt x="1744751" y="6103394"/>
                  <a:pt x="1747155" y="6099837"/>
                  <a:pt x="1749271" y="6094838"/>
                </a:cubicBezTo>
                <a:cubicBezTo>
                  <a:pt x="1751387" y="6089839"/>
                  <a:pt x="1752925" y="6083494"/>
                  <a:pt x="1753887" y="6075802"/>
                </a:cubicBezTo>
                <a:cubicBezTo>
                  <a:pt x="1754849" y="6068112"/>
                  <a:pt x="1755330" y="6058498"/>
                  <a:pt x="1755330" y="6046962"/>
                </a:cubicBezTo>
                <a:cubicBezTo>
                  <a:pt x="1755330" y="6035425"/>
                  <a:pt x="1754849" y="6025812"/>
                  <a:pt x="1753887" y="6018121"/>
                </a:cubicBezTo>
                <a:cubicBezTo>
                  <a:pt x="1752925" y="6010431"/>
                  <a:pt x="1751387" y="6004278"/>
                  <a:pt x="1749271" y="5999663"/>
                </a:cubicBezTo>
                <a:cubicBezTo>
                  <a:pt x="1747155" y="5995049"/>
                  <a:pt x="1744751" y="5991780"/>
                  <a:pt x="1742058" y="5989857"/>
                </a:cubicBezTo>
                <a:cubicBezTo>
                  <a:pt x="1739365" y="5987935"/>
                  <a:pt x="1736287" y="5986973"/>
                  <a:pt x="1732825" y="5986973"/>
                </a:cubicBezTo>
                <a:lnTo>
                  <a:pt x="1503733" y="5986973"/>
                </a:lnTo>
                <a:lnTo>
                  <a:pt x="1503733" y="5786242"/>
                </a:lnTo>
                <a:lnTo>
                  <a:pt x="1747828" y="5786242"/>
                </a:lnTo>
                <a:cubicBezTo>
                  <a:pt x="1751291" y="5786242"/>
                  <a:pt x="1754368" y="5785088"/>
                  <a:pt x="1757061" y="5782781"/>
                </a:cubicBezTo>
                <a:cubicBezTo>
                  <a:pt x="1759754" y="5780473"/>
                  <a:pt x="1762158" y="5777013"/>
                  <a:pt x="1764274" y="5772398"/>
                </a:cubicBezTo>
                <a:cubicBezTo>
                  <a:pt x="1766391" y="5767784"/>
                  <a:pt x="1767929" y="5761535"/>
                  <a:pt x="1768891" y="5753652"/>
                </a:cubicBezTo>
                <a:cubicBezTo>
                  <a:pt x="1769853" y="5745769"/>
                  <a:pt x="1770334" y="5736059"/>
                  <a:pt x="1770334" y="5724522"/>
                </a:cubicBezTo>
                <a:cubicBezTo>
                  <a:pt x="1770334" y="5712986"/>
                  <a:pt x="1769853" y="5703181"/>
                  <a:pt x="1768891" y="5695105"/>
                </a:cubicBezTo>
                <a:cubicBezTo>
                  <a:pt x="1767929" y="5687030"/>
                  <a:pt x="1766391" y="5680589"/>
                  <a:pt x="1764274" y="5675782"/>
                </a:cubicBezTo>
                <a:cubicBezTo>
                  <a:pt x="1762158" y="5670975"/>
                  <a:pt x="1759754" y="5667514"/>
                  <a:pt x="1757061" y="5665399"/>
                </a:cubicBezTo>
                <a:cubicBezTo>
                  <a:pt x="1754368" y="5663284"/>
                  <a:pt x="1751291" y="5662226"/>
                  <a:pt x="1747828" y="5662226"/>
                </a:cubicBezTo>
                <a:lnTo>
                  <a:pt x="1396401" y="5662226"/>
                </a:lnTo>
                <a:cubicBezTo>
                  <a:pt x="1383705" y="5662226"/>
                  <a:pt x="1373029" y="5665976"/>
                  <a:pt x="1364374" y="5673475"/>
                </a:cubicBezTo>
                <a:cubicBezTo>
                  <a:pt x="1355718" y="5680973"/>
                  <a:pt x="1351390" y="5693183"/>
                  <a:pt x="1351390" y="5710102"/>
                </a:cubicBezTo>
                <a:lnTo>
                  <a:pt x="1351390" y="6386706"/>
                </a:lnTo>
                <a:cubicBezTo>
                  <a:pt x="1351390" y="6390936"/>
                  <a:pt x="1352640" y="6394589"/>
                  <a:pt x="1355141" y="6397665"/>
                </a:cubicBezTo>
                <a:cubicBezTo>
                  <a:pt x="1357642" y="6400742"/>
                  <a:pt x="1361777" y="6403338"/>
                  <a:pt x="1367548" y="6405452"/>
                </a:cubicBezTo>
                <a:lnTo>
                  <a:pt x="1367566" y="6405456"/>
                </a:lnTo>
                <a:lnTo>
                  <a:pt x="950322" y="6405456"/>
                </a:lnTo>
                <a:lnTo>
                  <a:pt x="962257" y="6398242"/>
                </a:lnTo>
                <a:cubicBezTo>
                  <a:pt x="964758" y="6395166"/>
                  <a:pt x="966009" y="6391705"/>
                  <a:pt x="966009" y="6387860"/>
                </a:cubicBezTo>
                <a:lnTo>
                  <a:pt x="966009" y="5682992"/>
                </a:lnTo>
                <a:cubicBezTo>
                  <a:pt x="966009" y="5679147"/>
                  <a:pt x="964758" y="5675685"/>
                  <a:pt x="962257" y="5672610"/>
                </a:cubicBezTo>
                <a:cubicBezTo>
                  <a:pt x="959757" y="5669533"/>
                  <a:pt x="955621" y="5667034"/>
                  <a:pt x="949851" y="5665111"/>
                </a:cubicBezTo>
                <a:cubicBezTo>
                  <a:pt x="944080" y="5663188"/>
                  <a:pt x="936386" y="5661650"/>
                  <a:pt x="926769" y="5660496"/>
                </a:cubicBezTo>
                <a:cubicBezTo>
                  <a:pt x="917151" y="5659342"/>
                  <a:pt x="904840" y="5658766"/>
                  <a:pt x="889837" y="5658766"/>
                </a:cubicBezTo>
                <a:cubicBezTo>
                  <a:pt x="875218" y="5658766"/>
                  <a:pt x="863100" y="5659342"/>
                  <a:pt x="853482" y="5660496"/>
                </a:cubicBezTo>
                <a:cubicBezTo>
                  <a:pt x="843864" y="5661650"/>
                  <a:pt x="836074" y="5663188"/>
                  <a:pt x="830111" y="5665111"/>
                </a:cubicBezTo>
                <a:cubicBezTo>
                  <a:pt x="824148" y="5667034"/>
                  <a:pt x="819917" y="5669533"/>
                  <a:pt x="817416" y="5672610"/>
                </a:cubicBezTo>
                <a:cubicBezTo>
                  <a:pt x="814915" y="5675685"/>
                  <a:pt x="813665" y="5679147"/>
                  <a:pt x="813665" y="5682992"/>
                </a:cubicBezTo>
                <a:lnTo>
                  <a:pt x="813665" y="6387860"/>
                </a:lnTo>
                <a:cubicBezTo>
                  <a:pt x="813665" y="6391705"/>
                  <a:pt x="814915" y="6395166"/>
                  <a:pt x="817416" y="6398242"/>
                </a:cubicBezTo>
                <a:lnTo>
                  <a:pt x="829352" y="6405456"/>
                </a:lnTo>
                <a:lnTo>
                  <a:pt x="731090" y="6405456"/>
                </a:lnTo>
                <a:lnTo>
                  <a:pt x="738025" y="6403145"/>
                </a:lnTo>
                <a:cubicBezTo>
                  <a:pt x="742257" y="6399107"/>
                  <a:pt x="743796" y="6393051"/>
                  <a:pt x="742641" y="6384975"/>
                </a:cubicBezTo>
                <a:cubicBezTo>
                  <a:pt x="741487" y="6376900"/>
                  <a:pt x="738602" y="6365941"/>
                  <a:pt x="733985" y="6352097"/>
                </a:cubicBezTo>
                <a:lnTo>
                  <a:pt x="503163" y="5690491"/>
                </a:lnTo>
                <a:cubicBezTo>
                  <a:pt x="500854" y="5683184"/>
                  <a:pt x="498066" y="5677416"/>
                  <a:pt x="494796" y="5673186"/>
                </a:cubicBezTo>
                <a:cubicBezTo>
                  <a:pt x="491526" y="5668956"/>
                  <a:pt x="486139" y="5665783"/>
                  <a:pt x="478638" y="5663669"/>
                </a:cubicBezTo>
                <a:cubicBezTo>
                  <a:pt x="471136" y="5661554"/>
                  <a:pt x="460653" y="5660208"/>
                  <a:pt x="447188" y="5659631"/>
                </a:cubicBezTo>
                <a:cubicBezTo>
                  <a:pt x="433723" y="5659054"/>
                  <a:pt x="415642" y="5658766"/>
                  <a:pt x="392945" y="5658766"/>
                </a:cubicBezTo>
                <a:cubicBezTo>
                  <a:pt x="373325" y="5658766"/>
                  <a:pt x="357552" y="5659054"/>
                  <a:pt x="345626" y="5659631"/>
                </a:cubicBezTo>
                <a:cubicBezTo>
                  <a:pt x="333701" y="5660208"/>
                  <a:pt x="324371" y="5661554"/>
                  <a:pt x="317639" y="5663669"/>
                </a:cubicBezTo>
                <a:cubicBezTo>
                  <a:pt x="310907" y="5665783"/>
                  <a:pt x="306001" y="5668860"/>
                  <a:pt x="302924" y="5672898"/>
                </a:cubicBezTo>
                <a:cubicBezTo>
                  <a:pt x="299846" y="5676936"/>
                  <a:pt x="297153" y="5682223"/>
                  <a:pt x="294845" y="5688760"/>
                </a:cubicBezTo>
                <a:lnTo>
                  <a:pt x="64600" y="6350944"/>
                </a:lnTo>
                <a:cubicBezTo>
                  <a:pt x="59983" y="6364403"/>
                  <a:pt x="57098" y="6375170"/>
                  <a:pt x="55944" y="6383245"/>
                </a:cubicBezTo>
                <a:cubicBezTo>
                  <a:pt x="54790" y="6391321"/>
                  <a:pt x="56136" y="6397569"/>
                  <a:pt x="59983" y="6401991"/>
                </a:cubicBezTo>
                <a:lnTo>
                  <a:pt x="68588" y="6405456"/>
                </a:lnTo>
                <a:lnTo>
                  <a:pt x="0" y="6405456"/>
                </a:lnTo>
                <a:lnTo>
                  <a:pt x="0" y="448621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7" name="Picture 6" descr="A logo for a company&#10;&#10;AI-generated content may be incorrect.">
            <a:extLst>
              <a:ext uri="{FF2B5EF4-FFF2-40B4-BE49-F238E27FC236}">
                <a16:creationId xmlns:a16="http://schemas.microsoft.com/office/drawing/2014/main" id="{0C103691-C737-ED6F-494A-BB52D6CFA6B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85200" y="0"/>
            <a:ext cx="2773085" cy="2578483"/>
          </a:xfrm>
          <a:prstGeom prst="rect">
            <a:avLst/>
          </a:prstGeom>
        </p:spPr>
      </p:pic>
    </p:spTree>
    <p:extLst>
      <p:ext uri="{BB962C8B-B14F-4D97-AF65-F5344CB8AC3E}">
        <p14:creationId xmlns:p14="http://schemas.microsoft.com/office/powerpoint/2010/main" val="2480110094"/>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Quote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501495" y="-928528"/>
            <a:ext cx="4557010" cy="7560000"/>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4" name="Text Placeholder 32">
            <a:extLst>
              <a:ext uri="{FF2B5EF4-FFF2-40B4-BE49-F238E27FC236}">
                <a16:creationId xmlns:a16="http://schemas.microsoft.com/office/drawing/2014/main" id="{02F1C56A-7EB1-A24D-8EDE-B8FDC184A9A7}"/>
              </a:ext>
            </a:extLst>
          </p:cNvPr>
          <p:cNvSpPr>
            <a:spLocks noGrp="1"/>
          </p:cNvSpPr>
          <p:nvPr>
            <p:ph type="body" sz="quarter" idx="50" hasCustomPrompt="1"/>
          </p:nvPr>
        </p:nvSpPr>
        <p:spPr>
          <a:xfrm>
            <a:off x="962804" y="5129977"/>
            <a:ext cx="5840512" cy="1004826"/>
          </a:xfrm>
        </p:spPr>
        <p:txBody>
          <a:bodyPr>
            <a:noAutofit/>
          </a:bodyPr>
          <a:lstStyle>
            <a:lvl1pPr marL="0" indent="0" algn="l">
              <a:lnSpc>
                <a:spcPts val="1960"/>
              </a:lnSpc>
              <a:spcBef>
                <a:spcPts val="0"/>
              </a:spcBef>
              <a:buNone/>
              <a:defRPr sz="1800" b="1"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5" name="Text Placeholder 32">
            <a:extLst>
              <a:ext uri="{FF2B5EF4-FFF2-40B4-BE49-F238E27FC236}">
                <a16:creationId xmlns:a16="http://schemas.microsoft.com/office/drawing/2014/main" id="{C6DEDD9E-CABD-E923-D01B-A14C7ABE884B}"/>
              </a:ext>
            </a:extLst>
          </p:cNvPr>
          <p:cNvSpPr>
            <a:spLocks noGrp="1"/>
          </p:cNvSpPr>
          <p:nvPr>
            <p:ph type="body" sz="quarter" idx="64" hasCustomPrompt="1"/>
          </p:nvPr>
        </p:nvSpPr>
        <p:spPr>
          <a:xfrm>
            <a:off x="949522" y="6349783"/>
            <a:ext cx="5840511" cy="2638268"/>
          </a:xfrm>
          <a:prstGeom prst="rect">
            <a:avLst/>
          </a:prstGeom>
          <a:noFill/>
        </p:spPr>
        <p:txBody>
          <a:bodyPr numCol="2" spcCol="288000" anchor="t">
            <a:noAutofit/>
          </a:bodyPr>
          <a:lstStyle>
            <a:lvl1pPr marL="0" indent="0" algn="l">
              <a:lnSpc>
                <a:spcPts val="1220"/>
              </a:lnSpc>
              <a:spcBef>
                <a:spcPts val="0"/>
              </a:spcBef>
              <a:buNone/>
              <a:defRPr sz="1100" b="0"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Slide Number Placeholder 5">
            <a:extLst>
              <a:ext uri="{FF2B5EF4-FFF2-40B4-BE49-F238E27FC236}">
                <a16:creationId xmlns:a16="http://schemas.microsoft.com/office/drawing/2014/main" id="{FA1B4D1B-7AA3-5AA2-AACC-6D264DFA7DC4}"/>
              </a:ext>
            </a:extLst>
          </p:cNvPr>
          <p:cNvSpPr>
            <a:spLocks noGrp="1"/>
          </p:cNvSpPr>
          <p:nvPr>
            <p:ph type="sldNum" sz="quarter" idx="4"/>
          </p:nvPr>
        </p:nvSpPr>
        <p:spPr>
          <a:xfrm>
            <a:off x="7086986" y="10226094"/>
            <a:ext cx="300672" cy="266594"/>
          </a:xfrm>
          <a:prstGeom prst="rect">
            <a:avLst/>
          </a:prstGeom>
        </p:spPr>
        <p:txBody>
          <a:bodyPr vert="horz" lIns="91440" tIns="45720" rIns="91440" bIns="45720" rtlCol="0" anchor="ctr"/>
          <a:lstStyle>
            <a:lvl1pPr algn="r">
              <a:defRPr sz="700" b="0" i="0">
                <a:solidFill>
                  <a:srgbClr val="242B6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9204113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Quote Slide 02">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B5997E1-D2BD-D778-58C2-BD2FE0445781}"/>
              </a:ext>
            </a:extLst>
          </p:cNvPr>
          <p:cNvSpPr/>
          <p:nvPr userDrawn="1"/>
        </p:nvSpPr>
        <p:spPr>
          <a:xfrm rot="5400000">
            <a:off x="3055554" y="5131239"/>
            <a:ext cx="3914673" cy="5093568"/>
          </a:xfrm>
          <a:custGeom>
            <a:avLst/>
            <a:gdLst>
              <a:gd name="connsiteX0" fmla="*/ 0 w 3914673"/>
              <a:gd name="connsiteY0" fmla="*/ 3136685 h 5093568"/>
              <a:gd name="connsiteX1" fmla="*/ 4085 w 3914673"/>
              <a:gd name="connsiteY1" fmla="*/ 3026380 h 5093568"/>
              <a:gd name="connsiteX2" fmla="*/ 0 w 3914673"/>
              <a:gd name="connsiteY2" fmla="*/ 3026380 h 5093568"/>
              <a:gd name="connsiteX3" fmla="*/ 0 w 3914673"/>
              <a:gd name="connsiteY3" fmla="*/ 2269142 h 5093568"/>
              <a:gd name="connsiteX4" fmla="*/ 0 w 3914673"/>
              <a:gd name="connsiteY4" fmla="*/ 2158837 h 5093568"/>
              <a:gd name="connsiteX5" fmla="*/ 0 w 3914673"/>
              <a:gd name="connsiteY5" fmla="*/ 867544 h 5093568"/>
              <a:gd name="connsiteX6" fmla="*/ 0 w 3914673"/>
              <a:gd name="connsiteY6" fmla="*/ 0 h 5093568"/>
              <a:gd name="connsiteX7" fmla="*/ 3914673 w 3914673"/>
              <a:gd name="connsiteY7" fmla="*/ 0 h 5093568"/>
              <a:gd name="connsiteX8" fmla="*/ 3914673 w 3914673"/>
              <a:gd name="connsiteY8" fmla="*/ 867544 h 5093568"/>
              <a:gd name="connsiteX9" fmla="*/ 3914673 w 3914673"/>
              <a:gd name="connsiteY9" fmla="*/ 2158837 h 5093568"/>
              <a:gd name="connsiteX10" fmla="*/ 3914673 w 3914673"/>
              <a:gd name="connsiteY10" fmla="*/ 2269142 h 5093568"/>
              <a:gd name="connsiteX11" fmla="*/ 3914673 w 3914673"/>
              <a:gd name="connsiteY11" fmla="*/ 3026380 h 5093568"/>
              <a:gd name="connsiteX12" fmla="*/ 3910588 w 3914673"/>
              <a:gd name="connsiteY12" fmla="*/ 3026380 h 5093568"/>
              <a:gd name="connsiteX13" fmla="*/ 3914673 w 3914673"/>
              <a:gd name="connsiteY13" fmla="*/ 3136685 h 5093568"/>
              <a:gd name="connsiteX14" fmla="*/ 1957336 w 3914673"/>
              <a:gd name="connsiteY14" fmla="*/ 5093568 h 5093568"/>
              <a:gd name="connsiteX15" fmla="*/ 0 w 3914673"/>
              <a:gd name="connsiteY15" fmla="*/ 3136685 h 509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14673" h="5093568">
                <a:moveTo>
                  <a:pt x="0" y="3136685"/>
                </a:moveTo>
                <a:cubicBezTo>
                  <a:pt x="0" y="3099918"/>
                  <a:pt x="0" y="3059063"/>
                  <a:pt x="4085" y="3026380"/>
                </a:cubicBezTo>
                <a:lnTo>
                  <a:pt x="0" y="3026380"/>
                </a:lnTo>
                <a:lnTo>
                  <a:pt x="0" y="2269142"/>
                </a:lnTo>
                <a:lnTo>
                  <a:pt x="0" y="2158837"/>
                </a:lnTo>
                <a:lnTo>
                  <a:pt x="0" y="867544"/>
                </a:lnTo>
                <a:lnTo>
                  <a:pt x="0" y="0"/>
                </a:lnTo>
                <a:lnTo>
                  <a:pt x="3914673" y="0"/>
                </a:lnTo>
                <a:lnTo>
                  <a:pt x="3914673" y="867544"/>
                </a:lnTo>
                <a:lnTo>
                  <a:pt x="3914673" y="2158837"/>
                </a:lnTo>
                <a:lnTo>
                  <a:pt x="3914673" y="2269142"/>
                </a:lnTo>
                <a:lnTo>
                  <a:pt x="3914673" y="3026380"/>
                </a:lnTo>
                <a:lnTo>
                  <a:pt x="3910588" y="3026380"/>
                </a:lnTo>
                <a:cubicBezTo>
                  <a:pt x="3914673" y="3063148"/>
                  <a:pt x="3914673" y="3099918"/>
                  <a:pt x="3914673" y="3136685"/>
                </a:cubicBezTo>
                <a:cubicBezTo>
                  <a:pt x="3914673" y="4219304"/>
                  <a:pt x="3040206" y="5093568"/>
                  <a:pt x="1957336" y="5093568"/>
                </a:cubicBezTo>
                <a:cubicBezTo>
                  <a:pt x="874469" y="5093568"/>
                  <a:pt x="0" y="4215217"/>
                  <a:pt x="0" y="3136685"/>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Calibri" panose="020F0502020204030204" pitchFamily="34" charset="0"/>
            </a:endParaRPr>
          </a:p>
        </p:txBody>
      </p:sp>
      <p:sp>
        <p:nvSpPr>
          <p:cNvPr id="2" name="Text Placeholder 32">
            <a:extLst>
              <a:ext uri="{FF2B5EF4-FFF2-40B4-BE49-F238E27FC236}">
                <a16:creationId xmlns:a16="http://schemas.microsoft.com/office/drawing/2014/main" id="{97904C46-1451-C32D-7CC9-5F1A0A4466E0}"/>
              </a:ext>
            </a:extLst>
          </p:cNvPr>
          <p:cNvSpPr>
            <a:spLocks noGrp="1"/>
          </p:cNvSpPr>
          <p:nvPr>
            <p:ph type="body" sz="quarter" idx="64" hasCustomPrompt="1"/>
          </p:nvPr>
        </p:nvSpPr>
        <p:spPr>
          <a:xfrm>
            <a:off x="715568" y="1599144"/>
            <a:ext cx="6105855" cy="3914674"/>
          </a:xfrm>
          <a:prstGeom prst="rect">
            <a:avLst/>
          </a:prstGeom>
          <a:noFill/>
        </p:spPr>
        <p:txBody>
          <a:bodyPr numCol="2" spcCol="288000" anchor="t">
            <a:noAutofit/>
          </a:bodyPr>
          <a:lstStyle>
            <a:lvl1pPr marL="0" indent="0" algn="l">
              <a:lnSpc>
                <a:spcPts val="1220"/>
              </a:lnSpc>
              <a:spcBef>
                <a:spcPts val="0"/>
              </a:spcBef>
              <a:buNone/>
              <a:defRPr sz="1100" b="0"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 name="Text Placeholder 32">
            <a:extLst>
              <a:ext uri="{FF2B5EF4-FFF2-40B4-BE49-F238E27FC236}">
                <a16:creationId xmlns:a16="http://schemas.microsoft.com/office/drawing/2014/main" id="{5AB765F9-B8A2-274F-73DB-0A396713F3E5}"/>
              </a:ext>
            </a:extLst>
          </p:cNvPr>
          <p:cNvSpPr>
            <a:spLocks noGrp="1"/>
          </p:cNvSpPr>
          <p:nvPr>
            <p:ph type="body" sz="quarter" idx="61" hasCustomPrompt="1"/>
          </p:nvPr>
        </p:nvSpPr>
        <p:spPr>
          <a:xfrm>
            <a:off x="715568" y="644872"/>
            <a:ext cx="6105855" cy="586086"/>
          </a:xfrm>
          <a:prstGeom prst="rect">
            <a:avLst/>
          </a:prstGeom>
          <a:noFill/>
        </p:spPr>
        <p:txBody>
          <a:bodyPr anchor="ctr">
            <a:noAutofit/>
          </a:bodyPr>
          <a:lstStyle>
            <a:lvl1pPr marL="19050" indent="0" algn="l">
              <a:lnSpc>
                <a:spcPts val="3700"/>
              </a:lnSpc>
              <a:spcBef>
                <a:spcPts val="0"/>
              </a:spcBef>
              <a:buNone/>
              <a:tabLst/>
              <a:defRPr sz="3000" b="1" i="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Heading</a:t>
            </a:r>
          </a:p>
        </p:txBody>
      </p:sp>
      <p:sp>
        <p:nvSpPr>
          <p:cNvPr id="9" name="Text Placeholder 32">
            <a:extLst>
              <a:ext uri="{FF2B5EF4-FFF2-40B4-BE49-F238E27FC236}">
                <a16:creationId xmlns:a16="http://schemas.microsoft.com/office/drawing/2014/main" id="{E5662925-6E24-3840-A62A-E95C2CDB3B86}"/>
              </a:ext>
            </a:extLst>
          </p:cNvPr>
          <p:cNvSpPr>
            <a:spLocks noGrp="1"/>
          </p:cNvSpPr>
          <p:nvPr>
            <p:ph type="body" sz="quarter" idx="52" hasCustomPrompt="1"/>
          </p:nvPr>
        </p:nvSpPr>
        <p:spPr>
          <a:xfrm>
            <a:off x="3321449" y="8716448"/>
            <a:ext cx="3098165" cy="238796"/>
          </a:xfrm>
        </p:spPr>
        <p:txBody>
          <a:bodyPr numCol="1" spcCol="288000" anchor="t">
            <a:noAutofit/>
          </a:bodyPr>
          <a:lstStyle>
            <a:lvl1pPr marL="0" indent="0" algn="ctr">
              <a:lnSpc>
                <a:spcPts val="1580"/>
              </a:lnSpc>
              <a:spcBef>
                <a:spcPts val="0"/>
              </a:spcBef>
              <a:buNone/>
              <a:defRPr sz="1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10" name="Text Placeholder 23">
            <a:extLst>
              <a:ext uri="{FF2B5EF4-FFF2-40B4-BE49-F238E27FC236}">
                <a16:creationId xmlns:a16="http://schemas.microsoft.com/office/drawing/2014/main" id="{2B99889C-235D-3B63-6130-73CA3BEAF717}"/>
              </a:ext>
            </a:extLst>
          </p:cNvPr>
          <p:cNvSpPr>
            <a:spLocks noGrp="1"/>
          </p:cNvSpPr>
          <p:nvPr>
            <p:ph type="body" sz="quarter" idx="13" hasCustomPrompt="1"/>
          </p:nvPr>
        </p:nvSpPr>
        <p:spPr>
          <a:xfrm>
            <a:off x="3358796" y="6584951"/>
            <a:ext cx="3023471" cy="1848158"/>
          </a:xfrm>
        </p:spPr>
        <p:txBody>
          <a:bodyPr anchor="t">
            <a:normAutofit/>
          </a:bodyPr>
          <a:lstStyle>
            <a:lvl1pPr marL="0" indent="0" algn="ctr">
              <a:lnSpc>
                <a:spcPts val="2060"/>
              </a:lnSpc>
              <a:spcBef>
                <a:spcPts val="0"/>
              </a:spcBef>
              <a:buNone/>
              <a:defRPr sz="20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4" name="Slide Number Placeholder 5">
            <a:extLst>
              <a:ext uri="{FF2B5EF4-FFF2-40B4-BE49-F238E27FC236}">
                <a16:creationId xmlns:a16="http://schemas.microsoft.com/office/drawing/2014/main" id="{451C09CE-D398-07FB-F2B3-3DF058DBCBDB}"/>
              </a:ext>
            </a:extLst>
          </p:cNvPr>
          <p:cNvSpPr>
            <a:spLocks noGrp="1"/>
          </p:cNvSpPr>
          <p:nvPr>
            <p:ph type="sldNum" sz="quarter" idx="4"/>
          </p:nvPr>
        </p:nvSpPr>
        <p:spPr>
          <a:xfrm>
            <a:off x="7086986" y="10226094"/>
            <a:ext cx="300672" cy="266594"/>
          </a:xfrm>
          <a:prstGeom prst="rect">
            <a:avLst/>
          </a:prstGeom>
        </p:spPr>
        <p:txBody>
          <a:bodyPr vert="horz" lIns="91440" tIns="45720" rIns="91440" bIns="45720" rtlCol="0" anchor="ctr"/>
          <a:lstStyle>
            <a:lvl1pPr algn="r">
              <a:defRPr sz="700" b="0" i="0">
                <a:solidFill>
                  <a:srgbClr val="242B6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631427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Quote Slide 03">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2556A404-B992-DC85-A780-E8B816D85E56}"/>
              </a:ext>
            </a:extLst>
          </p:cNvPr>
          <p:cNvSpPr/>
          <p:nvPr userDrawn="1"/>
        </p:nvSpPr>
        <p:spPr>
          <a:xfrm>
            <a:off x="738252" y="0"/>
            <a:ext cx="3914673" cy="4226024"/>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Calibri" panose="020F0502020204030204" pitchFamily="34" charset="0"/>
            </a:endParaRPr>
          </a:p>
        </p:txBody>
      </p:sp>
      <p:sp>
        <p:nvSpPr>
          <p:cNvPr id="11" name="Text Placeholder 32">
            <a:extLst>
              <a:ext uri="{FF2B5EF4-FFF2-40B4-BE49-F238E27FC236}">
                <a16:creationId xmlns:a16="http://schemas.microsoft.com/office/drawing/2014/main" id="{94E44EF1-5C28-5E1B-77DD-8E312B5789AC}"/>
              </a:ext>
            </a:extLst>
          </p:cNvPr>
          <p:cNvSpPr>
            <a:spLocks noGrp="1"/>
          </p:cNvSpPr>
          <p:nvPr>
            <p:ph type="body" sz="quarter" idx="52" hasCustomPrompt="1"/>
          </p:nvPr>
        </p:nvSpPr>
        <p:spPr>
          <a:xfrm>
            <a:off x="1177627" y="2677118"/>
            <a:ext cx="3098165" cy="238796"/>
          </a:xfrm>
        </p:spPr>
        <p:txBody>
          <a:bodyPr numCol="1" spcCol="288000" anchor="t">
            <a:noAutofit/>
          </a:bodyPr>
          <a:lstStyle>
            <a:lvl1pPr marL="0" indent="0" algn="ctr">
              <a:lnSpc>
                <a:spcPts val="1580"/>
              </a:lnSpc>
              <a:spcBef>
                <a:spcPts val="0"/>
              </a:spcBef>
              <a:buNone/>
              <a:defRPr sz="1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12" name="Text Placeholder 23">
            <a:extLst>
              <a:ext uri="{FF2B5EF4-FFF2-40B4-BE49-F238E27FC236}">
                <a16:creationId xmlns:a16="http://schemas.microsoft.com/office/drawing/2014/main" id="{BBB339C9-2E4D-C9B3-817A-B3BFC8BA4297}"/>
              </a:ext>
            </a:extLst>
          </p:cNvPr>
          <p:cNvSpPr>
            <a:spLocks noGrp="1"/>
          </p:cNvSpPr>
          <p:nvPr>
            <p:ph type="body" sz="quarter" idx="13" hasCustomPrompt="1"/>
          </p:nvPr>
        </p:nvSpPr>
        <p:spPr>
          <a:xfrm>
            <a:off x="1214974" y="545621"/>
            <a:ext cx="3023471" cy="1848158"/>
          </a:xfrm>
        </p:spPr>
        <p:txBody>
          <a:bodyPr anchor="t">
            <a:normAutofit/>
          </a:bodyPr>
          <a:lstStyle>
            <a:lvl1pPr marL="0" indent="0" algn="ctr">
              <a:lnSpc>
                <a:spcPts val="2060"/>
              </a:lnSpc>
              <a:spcBef>
                <a:spcPts val="0"/>
              </a:spcBef>
              <a:buNone/>
              <a:defRPr sz="20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4" name="Text Placeholder 32">
            <a:extLst>
              <a:ext uri="{FF2B5EF4-FFF2-40B4-BE49-F238E27FC236}">
                <a16:creationId xmlns:a16="http://schemas.microsoft.com/office/drawing/2014/main" id="{53C85ED6-6A61-186B-3114-0E165D9BD32D}"/>
              </a:ext>
            </a:extLst>
          </p:cNvPr>
          <p:cNvSpPr>
            <a:spLocks noGrp="1"/>
          </p:cNvSpPr>
          <p:nvPr>
            <p:ph type="body" sz="quarter" idx="65" hasCustomPrompt="1"/>
          </p:nvPr>
        </p:nvSpPr>
        <p:spPr>
          <a:xfrm>
            <a:off x="738252" y="5463635"/>
            <a:ext cx="6105855" cy="3914674"/>
          </a:xfrm>
          <a:prstGeom prst="rect">
            <a:avLst/>
          </a:prstGeom>
          <a:noFill/>
        </p:spPr>
        <p:txBody>
          <a:bodyPr numCol="2" spcCol="288000" anchor="t">
            <a:noAutofit/>
          </a:bodyPr>
          <a:lstStyle>
            <a:lvl1pPr marL="0" indent="0" algn="l">
              <a:lnSpc>
                <a:spcPts val="1220"/>
              </a:lnSpc>
              <a:spcBef>
                <a:spcPts val="0"/>
              </a:spcBef>
              <a:buNone/>
              <a:defRPr sz="1100" b="0"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5" name="Text Placeholder 32">
            <a:extLst>
              <a:ext uri="{FF2B5EF4-FFF2-40B4-BE49-F238E27FC236}">
                <a16:creationId xmlns:a16="http://schemas.microsoft.com/office/drawing/2014/main" id="{6B3CC5F9-CDD6-FD36-F614-DFF403147C4B}"/>
              </a:ext>
            </a:extLst>
          </p:cNvPr>
          <p:cNvSpPr>
            <a:spLocks noGrp="1"/>
          </p:cNvSpPr>
          <p:nvPr>
            <p:ph type="body" sz="quarter" idx="66" hasCustomPrompt="1"/>
          </p:nvPr>
        </p:nvSpPr>
        <p:spPr>
          <a:xfrm>
            <a:off x="738252" y="4509363"/>
            <a:ext cx="6105855" cy="586086"/>
          </a:xfrm>
          <a:prstGeom prst="rect">
            <a:avLst/>
          </a:prstGeom>
          <a:noFill/>
        </p:spPr>
        <p:txBody>
          <a:bodyPr anchor="ctr">
            <a:noAutofit/>
          </a:bodyPr>
          <a:lstStyle>
            <a:lvl1pPr marL="19050" indent="0" algn="l">
              <a:lnSpc>
                <a:spcPts val="3700"/>
              </a:lnSpc>
              <a:spcBef>
                <a:spcPts val="0"/>
              </a:spcBef>
              <a:buNone/>
              <a:tabLst/>
              <a:defRPr sz="3000" b="1" i="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Heading</a:t>
            </a:r>
          </a:p>
        </p:txBody>
      </p:sp>
      <p:sp>
        <p:nvSpPr>
          <p:cNvPr id="2" name="Slide Number Placeholder 5">
            <a:extLst>
              <a:ext uri="{FF2B5EF4-FFF2-40B4-BE49-F238E27FC236}">
                <a16:creationId xmlns:a16="http://schemas.microsoft.com/office/drawing/2014/main" id="{F8BFC9B3-6003-939A-0250-54F67CB03C19}"/>
              </a:ext>
            </a:extLst>
          </p:cNvPr>
          <p:cNvSpPr>
            <a:spLocks noGrp="1"/>
          </p:cNvSpPr>
          <p:nvPr>
            <p:ph type="sldNum" sz="quarter" idx="4"/>
          </p:nvPr>
        </p:nvSpPr>
        <p:spPr>
          <a:xfrm>
            <a:off x="7086986" y="10226094"/>
            <a:ext cx="300672" cy="266594"/>
          </a:xfrm>
          <a:prstGeom prst="rect">
            <a:avLst/>
          </a:prstGeom>
        </p:spPr>
        <p:txBody>
          <a:bodyPr vert="horz" lIns="91440" tIns="45720" rIns="91440" bIns="45720" rtlCol="0" anchor="ctr"/>
          <a:lstStyle>
            <a:lvl1pPr algn="r">
              <a:defRPr sz="700" b="0" i="0">
                <a:solidFill>
                  <a:srgbClr val="242B6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2209977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Photo/Quote Slide 03">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3437F63-311F-3F48-BAB4-357E3CB2F774}"/>
              </a:ext>
            </a:extLst>
          </p:cNvPr>
          <p:cNvSpPr/>
          <p:nvPr userDrawn="1"/>
        </p:nvSpPr>
        <p:spPr>
          <a:xfrm>
            <a:off x="13092" y="0"/>
            <a:ext cx="7546583" cy="5708073"/>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43" name="Text Placeholder 32">
            <a:extLst>
              <a:ext uri="{FF2B5EF4-FFF2-40B4-BE49-F238E27FC236}">
                <a16:creationId xmlns:a16="http://schemas.microsoft.com/office/drawing/2014/main" id="{7403ED74-7BF1-BE95-4566-03A8E507CED4}"/>
              </a:ext>
            </a:extLst>
          </p:cNvPr>
          <p:cNvSpPr>
            <a:spLocks noGrp="1"/>
          </p:cNvSpPr>
          <p:nvPr>
            <p:ph type="body" sz="quarter" idx="52" hasCustomPrompt="1"/>
          </p:nvPr>
        </p:nvSpPr>
        <p:spPr>
          <a:xfrm>
            <a:off x="936262" y="2271539"/>
            <a:ext cx="5998216" cy="631384"/>
          </a:xfrm>
        </p:spPr>
        <p:txBody>
          <a:bodyPr numCol="1" spcCol="288000" anchor="t">
            <a:noAutofit/>
          </a:bodyPr>
          <a:lstStyle>
            <a:lvl1pPr marL="0" indent="0" algn="ctr">
              <a:lnSpc>
                <a:spcPts val="1580"/>
              </a:lnSpc>
              <a:spcBef>
                <a:spcPts val="0"/>
              </a:spcBef>
              <a:buNone/>
              <a:defRPr sz="1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4" name="Text Placeholder 23">
            <a:extLst>
              <a:ext uri="{FF2B5EF4-FFF2-40B4-BE49-F238E27FC236}">
                <a16:creationId xmlns:a16="http://schemas.microsoft.com/office/drawing/2014/main" id="{0821598E-71B9-C065-7AC7-0B43EEDB846B}"/>
              </a:ext>
            </a:extLst>
          </p:cNvPr>
          <p:cNvSpPr>
            <a:spLocks noGrp="1"/>
          </p:cNvSpPr>
          <p:nvPr>
            <p:ph type="body" sz="quarter" idx="13" hasCustomPrompt="1"/>
          </p:nvPr>
        </p:nvSpPr>
        <p:spPr>
          <a:xfrm>
            <a:off x="973609" y="532630"/>
            <a:ext cx="5853604" cy="1738908"/>
          </a:xfrm>
        </p:spPr>
        <p:txBody>
          <a:bodyPr anchor="t">
            <a:normAutofit/>
          </a:bodyPr>
          <a:lstStyle>
            <a:lvl1pPr marL="0" indent="0" algn="ctr">
              <a:lnSpc>
                <a:spcPts val="2060"/>
              </a:lnSpc>
              <a:spcBef>
                <a:spcPts val="0"/>
              </a:spcBef>
              <a:buNone/>
              <a:defRPr sz="20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pic>
        <p:nvPicPr>
          <p:cNvPr id="5" name="Picture 4" descr="A colorful circles with white lines and dots&#10;&#10;AI-generated content may be incorrect.">
            <a:extLst>
              <a:ext uri="{FF2B5EF4-FFF2-40B4-BE49-F238E27FC236}">
                <a16:creationId xmlns:a16="http://schemas.microsoft.com/office/drawing/2014/main" id="{78D65D3A-1DAD-5C48-FE77-18BFE2D2CBEF}"/>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3062428">
            <a:off x="5077112" y="2955971"/>
            <a:ext cx="3821999" cy="3100601"/>
          </a:xfrm>
          <a:prstGeom prst="rect">
            <a:avLst/>
          </a:prstGeom>
        </p:spPr>
      </p:pic>
      <p:sp>
        <p:nvSpPr>
          <p:cNvPr id="6" name="Picture Placeholder 20">
            <a:extLst>
              <a:ext uri="{FF2B5EF4-FFF2-40B4-BE49-F238E27FC236}">
                <a16:creationId xmlns:a16="http://schemas.microsoft.com/office/drawing/2014/main" id="{A07A05C2-D568-2A22-E63B-059E0D393EB0}"/>
              </a:ext>
            </a:extLst>
          </p:cNvPr>
          <p:cNvSpPr>
            <a:spLocks noGrp="1"/>
          </p:cNvSpPr>
          <p:nvPr>
            <p:ph type="pic" sz="quarter" idx="48"/>
          </p:nvPr>
        </p:nvSpPr>
        <p:spPr>
          <a:xfrm>
            <a:off x="1273455" y="3190160"/>
            <a:ext cx="5035826" cy="5035826"/>
          </a:xfrm>
          <a:custGeom>
            <a:avLst/>
            <a:gdLst>
              <a:gd name="connsiteX0" fmla="*/ 2517913 w 5035826"/>
              <a:gd name="connsiteY0" fmla="*/ 0 h 5035826"/>
              <a:gd name="connsiteX1" fmla="*/ 5035826 w 5035826"/>
              <a:gd name="connsiteY1" fmla="*/ 2517913 h 5035826"/>
              <a:gd name="connsiteX2" fmla="*/ 2517913 w 5035826"/>
              <a:gd name="connsiteY2" fmla="*/ 5035826 h 5035826"/>
              <a:gd name="connsiteX3" fmla="*/ 0 w 5035826"/>
              <a:gd name="connsiteY3" fmla="*/ 2517913 h 5035826"/>
              <a:gd name="connsiteX4" fmla="*/ 2517913 w 5035826"/>
              <a:gd name="connsiteY4" fmla="*/ 0 h 5035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5826" h="5035826">
                <a:moveTo>
                  <a:pt x="2517913" y="0"/>
                </a:moveTo>
                <a:cubicBezTo>
                  <a:pt x="3908518" y="0"/>
                  <a:pt x="5035826" y="1127308"/>
                  <a:pt x="5035826" y="2517913"/>
                </a:cubicBezTo>
                <a:cubicBezTo>
                  <a:pt x="5035826" y="3908518"/>
                  <a:pt x="3908518" y="5035826"/>
                  <a:pt x="2517913" y="5035826"/>
                </a:cubicBezTo>
                <a:cubicBezTo>
                  <a:pt x="1127308" y="5035826"/>
                  <a:pt x="0" y="3908518"/>
                  <a:pt x="0" y="2517913"/>
                </a:cubicBezTo>
                <a:cubicBezTo>
                  <a:pt x="0" y="1127308"/>
                  <a:pt x="1127308" y="0"/>
                  <a:pt x="2517913" y="0"/>
                </a:cubicBezTo>
                <a:close/>
              </a:path>
            </a:pathLst>
          </a:custGeom>
          <a:solidFill>
            <a:srgbClr val="BFBFBF"/>
          </a:solidFill>
        </p:spPr>
        <p:txBody>
          <a:bodyPr wrap="square" anchor="ctr">
            <a:noAutofit/>
          </a:bodyPr>
          <a:lstStyle>
            <a:lvl1pPr algn="ctr">
              <a:defRPr sz="1800">
                <a:solidFill>
                  <a:srgbClr val="BFBFBF"/>
                </a:solidFill>
                <a:latin typeface="Calibri" panose="020F0502020204030204" pitchFamily="34" charset="0"/>
                <a:cs typeface="Calibri" panose="020F0502020204030204" pitchFamily="34" charset="0"/>
              </a:defRPr>
            </a:lvl1pPr>
          </a:lstStyle>
          <a:p>
            <a:endParaRPr lang="en-RU"/>
          </a:p>
        </p:txBody>
      </p:sp>
      <p:sp>
        <p:nvSpPr>
          <p:cNvPr id="7" name="Slide Number Placeholder 5">
            <a:extLst>
              <a:ext uri="{FF2B5EF4-FFF2-40B4-BE49-F238E27FC236}">
                <a16:creationId xmlns:a16="http://schemas.microsoft.com/office/drawing/2014/main" id="{CC06985D-CCEF-75EF-21AB-055D05A7B8BE}"/>
              </a:ext>
            </a:extLst>
          </p:cNvPr>
          <p:cNvSpPr>
            <a:spLocks noGrp="1"/>
          </p:cNvSpPr>
          <p:nvPr>
            <p:ph type="sldNum" sz="quarter" idx="4"/>
          </p:nvPr>
        </p:nvSpPr>
        <p:spPr>
          <a:xfrm>
            <a:off x="7086986" y="10226094"/>
            <a:ext cx="300672" cy="266594"/>
          </a:xfrm>
          <a:prstGeom prst="rect">
            <a:avLst/>
          </a:prstGeom>
        </p:spPr>
        <p:txBody>
          <a:bodyPr vert="horz" lIns="91440" tIns="45720" rIns="91440" bIns="45720" rtlCol="0" anchor="ctr"/>
          <a:lstStyle>
            <a:lvl1pPr algn="r">
              <a:defRPr sz="700" b="0" i="0">
                <a:solidFill>
                  <a:srgbClr val="242B6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03591012"/>
      </p:ext>
    </p:extLst>
  </p:cSld>
  <p:clrMapOvr>
    <a:masterClrMapping/>
  </p:clrMapOvr>
  <p:extLst>
    <p:ext uri="{DCECCB84-F9BA-43D5-87BE-67443E8EF086}">
      <p15:sldGuideLst xmlns:p15="http://schemas.microsoft.com/office/powerpoint/2012/main">
        <p15:guide id="1" pos="294">
          <p15:clr>
            <a:srgbClr val="FBAE40"/>
          </p15:clr>
        </p15:guide>
        <p15:guide id="2" pos="4445">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_Cover Slide ">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0E48A8D-4CD3-A772-F462-98682A414A49}"/>
              </a:ext>
            </a:extLst>
          </p:cNvPr>
          <p:cNvSpPr>
            <a:spLocks noGrp="1"/>
          </p:cNvSpPr>
          <p:nvPr>
            <p:ph type="pic" sz="quarter" idx="17"/>
          </p:nvPr>
        </p:nvSpPr>
        <p:spPr>
          <a:xfrm>
            <a:off x="-51547" y="2791326"/>
            <a:ext cx="7611222" cy="5395412"/>
          </a:xfrm>
          <a:custGeom>
            <a:avLst/>
            <a:gdLst>
              <a:gd name="connsiteX0" fmla="*/ 0 w 7611222"/>
              <a:gd name="connsiteY0" fmla="*/ 0 h 4364303"/>
              <a:gd name="connsiteX1" fmla="*/ 7611222 w 7611222"/>
              <a:gd name="connsiteY1" fmla="*/ 0 h 4364303"/>
              <a:gd name="connsiteX2" fmla="*/ 7611222 w 7611222"/>
              <a:gd name="connsiteY2" fmla="*/ 4364303 h 4364303"/>
              <a:gd name="connsiteX3" fmla="*/ 4934953 w 7611222"/>
              <a:gd name="connsiteY3" fmla="*/ 4364303 h 4364303"/>
              <a:gd name="connsiteX4" fmla="*/ 51547 w 7611222"/>
              <a:gd name="connsiteY4" fmla="*/ 4364303 h 4364303"/>
              <a:gd name="connsiteX5" fmla="*/ 0 w 7611222"/>
              <a:gd name="connsiteY5" fmla="*/ 4364303 h 4364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11222" h="4364303">
                <a:moveTo>
                  <a:pt x="0" y="0"/>
                </a:moveTo>
                <a:lnTo>
                  <a:pt x="7611222" y="0"/>
                </a:lnTo>
                <a:lnTo>
                  <a:pt x="7611222" y="4364303"/>
                </a:lnTo>
                <a:lnTo>
                  <a:pt x="4934953" y="4364303"/>
                </a:lnTo>
                <a:lnTo>
                  <a:pt x="51547" y="4364303"/>
                </a:lnTo>
                <a:lnTo>
                  <a:pt x="0" y="4364303"/>
                </a:lnTo>
                <a:close/>
              </a:path>
            </a:pathLst>
          </a:custGeom>
          <a:solidFill>
            <a:srgbClr val="BFBFBF"/>
          </a:solidFill>
          <a:ln>
            <a:noFill/>
          </a:ln>
        </p:spPr>
        <p:txBody>
          <a:bodyPr wrap="square">
            <a:noAutofit/>
          </a:bodyPr>
          <a:lstStyle>
            <a:lvl1pPr marL="0" indent="0" algn="ctr">
              <a:buNone/>
              <a:defRPr sz="1400">
                <a:solidFill>
                  <a:srgbClr val="BFBFBF"/>
                </a:solidFill>
                <a:latin typeface="Calibri" panose="020F0502020204030204" pitchFamily="34" charset="0"/>
                <a:cs typeface="Calibri" panose="020F0502020204030204" pitchFamily="34" charset="0"/>
              </a:defRPr>
            </a:lvl1pPr>
          </a:lstStyle>
          <a:p>
            <a:endParaRPr lang="en-US" dirty="0"/>
          </a:p>
        </p:txBody>
      </p:sp>
      <p:pic>
        <p:nvPicPr>
          <p:cNvPr id="2" name="Picture 1" descr="A logo for a company&#10;&#10;AI-generated content may be incorrect.">
            <a:extLst>
              <a:ext uri="{FF2B5EF4-FFF2-40B4-BE49-F238E27FC236}">
                <a16:creationId xmlns:a16="http://schemas.microsoft.com/office/drawing/2014/main" id="{C50AB3C2-8250-3B94-457C-422134CCEC6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1059" y="128589"/>
            <a:ext cx="2773085" cy="2578483"/>
          </a:xfrm>
          <a:prstGeom prst="rect">
            <a:avLst/>
          </a:prstGeom>
        </p:spPr>
      </p:pic>
      <p:pic>
        <p:nvPicPr>
          <p:cNvPr id="5" name="Picture 4" descr="A close-up of a text&#10;&#10;AI-generated content may be incorrect.">
            <a:extLst>
              <a:ext uri="{FF2B5EF4-FFF2-40B4-BE49-F238E27FC236}">
                <a16:creationId xmlns:a16="http://schemas.microsoft.com/office/drawing/2014/main" id="{F24D1F12-8B1C-31CF-3F6A-903E0922C3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01582" y="9879907"/>
            <a:ext cx="3693688" cy="463664"/>
          </a:xfrm>
          <a:prstGeom prst="rect">
            <a:avLst/>
          </a:prstGeom>
        </p:spPr>
      </p:pic>
    </p:spTree>
    <p:extLst>
      <p:ext uri="{BB962C8B-B14F-4D97-AF65-F5344CB8AC3E}">
        <p14:creationId xmlns:p14="http://schemas.microsoft.com/office/powerpoint/2010/main" val="4102523884"/>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ext Only Slide 03">
  <p:cSld name="3_Text Only Slide 03">
    <p:spTree>
      <p:nvGrpSpPr>
        <p:cNvPr id="1" name="Shape 84"/>
        <p:cNvGrpSpPr/>
        <p:nvPr/>
      </p:nvGrpSpPr>
      <p:grpSpPr>
        <a:xfrm>
          <a:off x="0" y="0"/>
          <a:ext cx="0" cy="0"/>
          <a:chOff x="0" y="0"/>
          <a:chExt cx="0" cy="0"/>
        </a:xfrm>
      </p:grpSpPr>
      <p:sp>
        <p:nvSpPr>
          <p:cNvPr id="85" name="Google Shape;85;p61"/>
          <p:cNvSpPr/>
          <p:nvPr/>
        </p:nvSpPr>
        <p:spPr>
          <a:xfrm flipH="1">
            <a:off x="-326" y="0"/>
            <a:ext cx="7560000" cy="10692000"/>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dirty="0">
              <a:solidFill>
                <a:schemeClr val="lt1"/>
              </a:solidFill>
              <a:latin typeface="Calibri" panose="020F0502020204030204" pitchFamily="34" charset="0"/>
              <a:ea typeface="Calibri" panose="020F0502020204030204" pitchFamily="34" charset="0"/>
              <a:cs typeface="Calibri" panose="020F0502020204030204" pitchFamily="34" charset="0"/>
              <a:sym typeface="Century Schoolbook"/>
            </a:endParaRPr>
          </a:p>
        </p:txBody>
      </p:sp>
      <p:pic>
        <p:nvPicPr>
          <p:cNvPr id="86" name="Google Shape;86;p61"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10235" r="-42626" b="-13826"/>
          <a:stretch/>
        </p:blipFill>
        <p:spPr>
          <a:xfrm rot="5400000">
            <a:off x="3537605" y="1558297"/>
            <a:ext cx="5591192" cy="2474602"/>
          </a:xfrm>
          <a:prstGeom prst="rect">
            <a:avLst/>
          </a:prstGeom>
          <a:noFill/>
          <a:ln>
            <a:noFill/>
          </a:ln>
        </p:spPr>
      </p:pic>
      <p:sp>
        <p:nvSpPr>
          <p:cNvPr id="87" name="Google Shape;87;p61"/>
          <p:cNvSpPr/>
          <p:nvPr/>
        </p:nvSpPr>
        <p:spPr>
          <a:xfrm flipH="1">
            <a:off x="240245" y="220809"/>
            <a:ext cx="6841653" cy="1025038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dirty="0">
              <a:solidFill>
                <a:schemeClr val="lt1"/>
              </a:solidFill>
              <a:latin typeface="Calibri" panose="020F0502020204030204" pitchFamily="34" charset="0"/>
              <a:ea typeface="Calibri" panose="020F0502020204030204" pitchFamily="34" charset="0"/>
              <a:cs typeface="Calibri" panose="020F0502020204030204" pitchFamily="34" charset="0"/>
              <a:sym typeface="Century Schoolbook"/>
            </a:endParaRPr>
          </a:p>
        </p:txBody>
      </p:sp>
      <p:sp>
        <p:nvSpPr>
          <p:cNvPr id="88" name="Google Shape;88;p61"/>
          <p:cNvSpPr txBox="1">
            <a:spLocks noGrp="1"/>
          </p:cNvSpPr>
          <p:nvPr>
            <p:ph type="sldNum" idx="12"/>
          </p:nvPr>
        </p:nvSpPr>
        <p:spPr>
          <a:xfrm>
            <a:off x="7076495" y="10176900"/>
            <a:ext cx="469701" cy="465822"/>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700" b="0" i="0">
                <a:solidFill>
                  <a:schemeClr val="lt1"/>
                </a:solidFill>
                <a:latin typeface="Calibri"/>
                <a:ea typeface="Calibri"/>
                <a:cs typeface="Calibri"/>
                <a:sym typeface="Calibri"/>
              </a:defRPr>
            </a:lvl1pPr>
            <a:lvl2pPr marL="0" lvl="1" indent="0" algn="ctr">
              <a:spcBef>
                <a:spcPts val="0"/>
              </a:spcBef>
              <a:buNone/>
              <a:defRPr sz="700" b="0" i="0">
                <a:solidFill>
                  <a:schemeClr val="lt1"/>
                </a:solidFill>
                <a:latin typeface="Calibri"/>
                <a:ea typeface="Calibri"/>
                <a:cs typeface="Calibri"/>
                <a:sym typeface="Calibri"/>
              </a:defRPr>
            </a:lvl2pPr>
            <a:lvl3pPr marL="0" lvl="2" indent="0" algn="ctr">
              <a:spcBef>
                <a:spcPts val="0"/>
              </a:spcBef>
              <a:buNone/>
              <a:defRPr sz="700" b="0" i="0">
                <a:solidFill>
                  <a:schemeClr val="lt1"/>
                </a:solidFill>
                <a:latin typeface="Calibri"/>
                <a:ea typeface="Calibri"/>
                <a:cs typeface="Calibri"/>
                <a:sym typeface="Calibri"/>
              </a:defRPr>
            </a:lvl3pPr>
            <a:lvl4pPr marL="0" lvl="3" indent="0" algn="ctr">
              <a:spcBef>
                <a:spcPts val="0"/>
              </a:spcBef>
              <a:buNone/>
              <a:defRPr sz="700" b="0" i="0">
                <a:solidFill>
                  <a:schemeClr val="lt1"/>
                </a:solidFill>
                <a:latin typeface="Calibri"/>
                <a:ea typeface="Calibri"/>
                <a:cs typeface="Calibri"/>
                <a:sym typeface="Calibri"/>
              </a:defRPr>
            </a:lvl4pPr>
            <a:lvl5pPr marL="0" lvl="4" indent="0" algn="ctr">
              <a:spcBef>
                <a:spcPts val="0"/>
              </a:spcBef>
              <a:buNone/>
              <a:defRPr sz="700" b="0" i="0">
                <a:solidFill>
                  <a:schemeClr val="lt1"/>
                </a:solidFill>
                <a:latin typeface="Calibri"/>
                <a:ea typeface="Calibri"/>
                <a:cs typeface="Calibri"/>
                <a:sym typeface="Calibri"/>
              </a:defRPr>
            </a:lvl5pPr>
            <a:lvl6pPr marL="0" lvl="5" indent="0" algn="ctr">
              <a:spcBef>
                <a:spcPts val="0"/>
              </a:spcBef>
              <a:buNone/>
              <a:defRPr sz="700" b="0" i="0">
                <a:solidFill>
                  <a:schemeClr val="lt1"/>
                </a:solidFill>
                <a:latin typeface="Calibri"/>
                <a:ea typeface="Calibri"/>
                <a:cs typeface="Calibri"/>
                <a:sym typeface="Calibri"/>
              </a:defRPr>
            </a:lvl6pPr>
            <a:lvl7pPr marL="0" lvl="6" indent="0" algn="ctr">
              <a:spcBef>
                <a:spcPts val="0"/>
              </a:spcBef>
              <a:buNone/>
              <a:defRPr sz="700" b="0" i="0">
                <a:solidFill>
                  <a:schemeClr val="lt1"/>
                </a:solidFill>
                <a:latin typeface="Calibri"/>
                <a:ea typeface="Calibri"/>
                <a:cs typeface="Calibri"/>
                <a:sym typeface="Calibri"/>
              </a:defRPr>
            </a:lvl7pPr>
            <a:lvl8pPr marL="0" lvl="7" indent="0" algn="ctr">
              <a:spcBef>
                <a:spcPts val="0"/>
              </a:spcBef>
              <a:buNone/>
              <a:defRPr sz="700" b="0" i="0">
                <a:solidFill>
                  <a:schemeClr val="lt1"/>
                </a:solidFill>
                <a:latin typeface="Calibri"/>
                <a:ea typeface="Calibri"/>
                <a:cs typeface="Calibri"/>
                <a:sym typeface="Calibri"/>
              </a:defRPr>
            </a:lvl8pPr>
            <a:lvl9pPr marL="0" lvl="8" indent="0" algn="ctr">
              <a:spcBef>
                <a:spcPts val="0"/>
              </a:spcBef>
              <a:buNone/>
              <a:defRPr sz="700" b="0" i="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89" name="Google Shape;89;p61"/>
          <p:cNvSpPr txBox="1">
            <a:spLocks noGrp="1"/>
          </p:cNvSpPr>
          <p:nvPr>
            <p:ph type="body" idx="1"/>
          </p:nvPr>
        </p:nvSpPr>
        <p:spPr>
          <a:xfrm>
            <a:off x="728849" y="1642114"/>
            <a:ext cx="5922181" cy="1477436"/>
          </a:xfrm>
          <a:prstGeom prst="rect">
            <a:avLst/>
          </a:prstGeom>
          <a:noFill/>
          <a:ln>
            <a:noFill/>
          </a:ln>
        </p:spPr>
        <p:txBody>
          <a:bodyPr spcFirstLastPara="1" wrap="square" lIns="91425" tIns="45700" rIns="91425" bIns="45700" anchor="t" anchorCtr="0">
            <a:noAutofit/>
          </a:bodyPr>
          <a:lstStyle>
            <a:lvl1pPr marL="457200" lvl="0" indent="-228600" algn="l">
              <a:lnSpc>
                <a:spcPct val="108888"/>
              </a:lnSpc>
              <a:spcBef>
                <a:spcPts val="0"/>
              </a:spcBef>
              <a:spcAft>
                <a:spcPts val="0"/>
              </a:spcAft>
              <a:buClr>
                <a:srgbClr val="242B62"/>
              </a:buClr>
              <a:buSzPts val="1800"/>
              <a:buNone/>
              <a:defRPr sz="18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90" name="Google Shape;90;p61"/>
          <p:cNvSpPr txBox="1">
            <a:spLocks noGrp="1"/>
          </p:cNvSpPr>
          <p:nvPr>
            <p:ph type="body" idx="2"/>
          </p:nvPr>
        </p:nvSpPr>
        <p:spPr>
          <a:xfrm>
            <a:off x="715568" y="3458507"/>
            <a:ext cx="5922180" cy="5591192"/>
          </a:xfrm>
          <a:prstGeom prst="rect">
            <a:avLst/>
          </a:prstGeom>
          <a:noFill/>
          <a:ln>
            <a:noFill/>
          </a:ln>
        </p:spPr>
        <p:txBody>
          <a:bodyPr spcFirstLastPara="1" wrap="square" lIns="91425" tIns="45700" rIns="91425" bIns="45700" anchor="t" anchorCtr="0">
            <a:noAutofit/>
          </a:bodyPr>
          <a:lstStyle>
            <a:lvl1pPr marL="457200" lvl="0" indent="-228600" algn="l">
              <a:lnSpc>
                <a:spcPct val="110909"/>
              </a:lnSpc>
              <a:spcBef>
                <a:spcPts val="0"/>
              </a:spcBef>
              <a:spcAft>
                <a:spcPts val="0"/>
              </a:spcAft>
              <a:buClr>
                <a:srgbClr val="242B62"/>
              </a:buClr>
              <a:buSzPts val="1100"/>
              <a:buNone/>
              <a:defRPr sz="1100" b="0"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91" name="Google Shape;91;p61"/>
          <p:cNvSpPr txBox="1">
            <a:spLocks noGrp="1"/>
          </p:cNvSpPr>
          <p:nvPr>
            <p:ph type="body" idx="3"/>
          </p:nvPr>
        </p:nvSpPr>
        <p:spPr>
          <a:xfrm>
            <a:off x="715568" y="687842"/>
            <a:ext cx="5922180" cy="586086"/>
          </a:xfrm>
          <a:prstGeom prst="rect">
            <a:avLst/>
          </a:prstGeom>
          <a:noFill/>
          <a:ln>
            <a:noFill/>
          </a:ln>
        </p:spPr>
        <p:txBody>
          <a:bodyPr spcFirstLastPara="1" wrap="square" lIns="91425" tIns="45700" rIns="91425" bIns="45700" anchor="ctr" anchorCtr="0">
            <a:noAutofit/>
          </a:bodyPr>
          <a:lstStyle>
            <a:lvl1pPr marL="457200" lvl="0" indent="-228600" algn="l">
              <a:lnSpc>
                <a:spcPct val="123333"/>
              </a:lnSpc>
              <a:spcBef>
                <a:spcPts val="0"/>
              </a:spcBef>
              <a:spcAft>
                <a:spcPts val="0"/>
              </a:spcAft>
              <a:buClr>
                <a:srgbClr val="242B62"/>
              </a:buClr>
              <a:buSzPts val="3000"/>
              <a:buNone/>
              <a:defRPr sz="30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pic>
        <p:nvPicPr>
          <p:cNvPr id="92" name="Google Shape;92;p61"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180627" y="9953885"/>
            <a:ext cx="280317" cy="223015"/>
          </a:xfrm>
          <a:prstGeom prst="rect">
            <a:avLst/>
          </a:prstGeom>
          <a:noFill/>
          <a:ln>
            <a:noFill/>
          </a:ln>
          <a:effectLst>
            <a:outerShdw blurRad="50800" dist="38100" dir="5400000" algn="t" rotWithShape="0">
              <a:srgbClr val="000000">
                <a:alpha val="40000"/>
              </a:srgbClr>
            </a:outerShdw>
          </a:effectLst>
        </p:spPr>
      </p:pic>
      <p:sp>
        <p:nvSpPr>
          <p:cNvPr id="93" name="Google Shape;93;p61"/>
          <p:cNvSpPr txBox="1"/>
          <p:nvPr/>
        </p:nvSpPr>
        <p:spPr>
          <a:xfrm rot="-5400000">
            <a:off x="4130348" y="6573274"/>
            <a:ext cx="644773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700"/>
              <a:buFont typeface="Calibri"/>
              <a:buNone/>
            </a:pPr>
            <a:r>
              <a:rPr lang="en-US" sz="700" b="0" i="0" dirty="0">
                <a:solidFill>
                  <a:schemeClr val="lt1"/>
                </a:solidFill>
                <a:latin typeface="Calibri"/>
                <a:ea typeface="Calibri"/>
                <a:cs typeface="Calibri"/>
                <a:sym typeface="Calibri"/>
              </a:rPr>
              <a:t>Sharing Knowledge, Bridging Generations</a:t>
            </a:r>
            <a:endParaRPr dirty="0">
              <a:latin typeface="Calibri" panose="020F0502020204030204" pitchFamily="34" charset="0"/>
            </a:endParaRPr>
          </a:p>
          <a:p>
            <a:pPr marL="0" marR="0" lvl="0" indent="0" algn="l" rtl="0">
              <a:lnSpc>
                <a:spcPct val="100000"/>
              </a:lnSpc>
              <a:spcBef>
                <a:spcPts val="0"/>
              </a:spcBef>
              <a:spcAft>
                <a:spcPts val="0"/>
              </a:spcAft>
              <a:buClr>
                <a:schemeClr val="dk1"/>
              </a:buClr>
              <a:buSzPts val="700"/>
              <a:buFont typeface="Century Schoolbook"/>
              <a:buNone/>
            </a:pPr>
            <a:endParaRPr sz="700" b="0" i="0"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1562346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05F028C2-AEA8-7570-A3AC-87A427C09971}"/>
              </a:ext>
            </a:extLst>
          </p:cNvPr>
          <p:cNvSpPr>
            <a:spLocks noGrp="1"/>
          </p:cNvSpPr>
          <p:nvPr>
            <p:ph type="pic" sz="quarter" idx="19"/>
          </p:nvPr>
        </p:nvSpPr>
        <p:spPr>
          <a:xfrm>
            <a:off x="-21689" y="1973881"/>
            <a:ext cx="7581364" cy="6582585"/>
          </a:xfrm>
          <a:custGeom>
            <a:avLst/>
            <a:gdLst>
              <a:gd name="connsiteX0" fmla="*/ 0 w 7581364"/>
              <a:gd name="connsiteY0" fmla="*/ 0 h 6582585"/>
              <a:gd name="connsiteX1" fmla="*/ 7581364 w 7581364"/>
              <a:gd name="connsiteY1" fmla="*/ 0 h 6582585"/>
              <a:gd name="connsiteX2" fmla="*/ 7581364 w 7581364"/>
              <a:gd name="connsiteY2" fmla="*/ 6582585 h 6582585"/>
              <a:gd name="connsiteX3" fmla="*/ 4193871 w 7581364"/>
              <a:gd name="connsiteY3" fmla="*/ 6582585 h 6582585"/>
              <a:gd name="connsiteX4" fmla="*/ 4193871 w 7581364"/>
              <a:gd name="connsiteY4" fmla="*/ 4276679 h 6582585"/>
              <a:gd name="connsiteX5" fmla="*/ 0 w 7581364"/>
              <a:gd name="connsiteY5" fmla="*/ 4276679 h 658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1364" h="6582585">
                <a:moveTo>
                  <a:pt x="0" y="0"/>
                </a:moveTo>
                <a:lnTo>
                  <a:pt x="7581364" y="0"/>
                </a:lnTo>
                <a:lnTo>
                  <a:pt x="7581364" y="6582585"/>
                </a:lnTo>
                <a:lnTo>
                  <a:pt x="4193871" y="6582585"/>
                </a:lnTo>
                <a:lnTo>
                  <a:pt x="4193871" y="4276679"/>
                </a:lnTo>
                <a:lnTo>
                  <a:pt x="0" y="4276679"/>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0" name="Graphic 95">
            <a:extLst>
              <a:ext uri="{FF2B5EF4-FFF2-40B4-BE49-F238E27FC236}">
                <a16:creationId xmlns:a16="http://schemas.microsoft.com/office/drawing/2014/main" id="{E0E644A5-0726-2D74-9444-B2B5701EBB0B}"/>
              </a:ext>
            </a:extLst>
          </p:cNvPr>
          <p:cNvGrpSpPr/>
          <p:nvPr userDrawn="1"/>
        </p:nvGrpSpPr>
        <p:grpSpPr>
          <a:xfrm>
            <a:off x="41599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AAD3"/>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AAD3"/>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204263" y="9963101"/>
            <a:ext cx="1230818" cy="419205"/>
          </a:xfrm>
          <a:prstGeom prst="rect">
            <a:avLst/>
          </a:prstGeom>
        </p:spPr>
        <p:txBody>
          <a:bodyPr>
            <a:noAutofit/>
          </a:bodyPr>
          <a:lstStyle>
            <a:lvl1pPr marL="0" indent="0" algn="l">
              <a:spcBef>
                <a:spcPts val="0"/>
              </a:spcBef>
              <a:buNone/>
              <a:defRPr sz="1000" b="0" i="0">
                <a:solidFill>
                  <a:srgbClr val="0D1C48"/>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68530" y="9956571"/>
            <a:ext cx="1509636" cy="391189"/>
          </a:xfrm>
          <a:prstGeom prst="rect">
            <a:avLst/>
          </a:prstGeom>
        </p:spPr>
        <p:txBody>
          <a:bodyPr>
            <a:noAutofit/>
          </a:bodyPr>
          <a:lstStyle>
            <a:lvl1pPr marL="0" indent="0" algn="l">
              <a:spcBef>
                <a:spcPts val="0"/>
              </a:spcBef>
              <a:buNone/>
              <a:defRPr sz="1000" b="0" i="0">
                <a:solidFill>
                  <a:srgbClr val="0D1C48"/>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3" name="Picture 22">
            <a:extLst>
              <a:ext uri="{FF2B5EF4-FFF2-40B4-BE49-F238E27FC236}">
                <a16:creationId xmlns:a16="http://schemas.microsoft.com/office/drawing/2014/main" id="{2DE19C4E-4804-964C-9782-ABE76B802EE7}"/>
              </a:ext>
            </a:extLst>
          </p:cNvPr>
          <p:cNvPicPr>
            <a:picLocks noChangeAspect="1"/>
          </p:cNvPicPr>
          <p:nvPr userDrawn="1"/>
        </p:nvPicPr>
        <p:blipFill rotWithShape="1">
          <a:blip r:embed="rId3" cstate="screen">
            <a:alphaModFix/>
            <a:extLst>
              <a:ext uri="{28A0092B-C50C-407E-A947-70E740481C1C}">
                <a14:useLocalDpi xmlns:a14="http://schemas.microsoft.com/office/drawing/2010/main"/>
              </a:ext>
            </a:extLst>
          </a:blip>
          <a:srcRect/>
          <a:stretch/>
        </p:blipFill>
        <p:spPr>
          <a:xfrm rot="16558380">
            <a:off x="-222899" y="7163192"/>
            <a:ext cx="2291738" cy="2396699"/>
          </a:xfrm>
          <a:prstGeom prst="rect">
            <a:avLst/>
          </a:prstGeom>
        </p:spPr>
      </p:pic>
      <p:pic>
        <p:nvPicPr>
          <p:cNvPr id="24" name="Picture 23">
            <a:extLst>
              <a:ext uri="{FF2B5EF4-FFF2-40B4-BE49-F238E27FC236}">
                <a16:creationId xmlns:a16="http://schemas.microsoft.com/office/drawing/2014/main" id="{AA86FA06-2B05-8151-2ABA-5404E6E233F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504511" y="199380"/>
            <a:ext cx="3751056" cy="1623441"/>
          </a:xfrm>
          <a:prstGeom prst="rect">
            <a:avLst/>
          </a:prstGeom>
        </p:spPr>
      </p:pic>
      <p:sp>
        <p:nvSpPr>
          <p:cNvPr id="2" name="Rectangle 1">
            <a:extLst>
              <a:ext uri="{FF2B5EF4-FFF2-40B4-BE49-F238E27FC236}">
                <a16:creationId xmlns:a16="http://schemas.microsoft.com/office/drawing/2014/main" id="{A9800267-B956-7297-AB2E-4C9805A62339}"/>
              </a:ext>
            </a:extLst>
          </p:cNvPr>
          <p:cNvSpPr/>
          <p:nvPr userDrawn="1"/>
        </p:nvSpPr>
        <p:spPr>
          <a:xfrm flipV="1">
            <a:off x="-9440" y="9229787"/>
            <a:ext cx="4193871" cy="4192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Tree>
    <p:extLst>
      <p:ext uri="{BB962C8B-B14F-4D97-AF65-F5344CB8AC3E}">
        <p14:creationId xmlns:p14="http://schemas.microsoft.com/office/powerpoint/2010/main" val="22250288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id="{E0E644A5-0726-2D74-9444-B2B5701EBB0B}"/>
              </a:ext>
            </a:extLst>
          </p:cNvPr>
          <p:cNvGrpSpPr/>
          <p:nvPr userDrawn="1"/>
        </p:nvGrpSpPr>
        <p:grpSpPr>
          <a:xfrm>
            <a:off x="41599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AAD3"/>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AAD3"/>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204263" y="9963101"/>
            <a:ext cx="1230818" cy="419205"/>
          </a:xfrm>
          <a:prstGeom prst="rect">
            <a:avLst/>
          </a:prstGeom>
        </p:spPr>
        <p:txBody>
          <a:bodyPr>
            <a:noAutofit/>
          </a:bodyPr>
          <a:lstStyle>
            <a:lvl1pPr marL="0" indent="0" algn="l">
              <a:spcBef>
                <a:spcPts val="0"/>
              </a:spcBef>
              <a:buNone/>
              <a:defRPr sz="1000" b="0" i="0">
                <a:solidFill>
                  <a:srgbClr val="0D1C48"/>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68530" y="9956571"/>
            <a:ext cx="1509636" cy="391189"/>
          </a:xfrm>
          <a:prstGeom prst="rect">
            <a:avLst/>
          </a:prstGeom>
        </p:spPr>
        <p:txBody>
          <a:bodyPr>
            <a:noAutofit/>
          </a:bodyPr>
          <a:lstStyle>
            <a:lvl1pPr marL="0" indent="0" algn="l">
              <a:spcBef>
                <a:spcPts val="0"/>
              </a:spcBef>
              <a:buNone/>
              <a:defRPr sz="1000" b="0" i="0">
                <a:solidFill>
                  <a:srgbClr val="0D1C48"/>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9440" y="3800813"/>
            <a:ext cx="7691930" cy="504055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3" name="Picture 22">
            <a:extLst>
              <a:ext uri="{FF2B5EF4-FFF2-40B4-BE49-F238E27FC236}">
                <a16:creationId xmlns:a16="http://schemas.microsoft.com/office/drawing/2014/main" id="{2DE19C4E-4804-964C-9782-ABE76B802EE7}"/>
              </a:ext>
            </a:extLst>
          </p:cNvPr>
          <p:cNvPicPr>
            <a:picLocks noChangeAspect="1"/>
          </p:cNvPicPr>
          <p:nvPr userDrawn="1"/>
        </p:nvPicPr>
        <p:blipFill rotWithShape="1">
          <a:blip r:embed="rId3" cstate="screen">
            <a:alphaModFix/>
            <a:extLst>
              <a:ext uri="{28A0092B-C50C-407E-A947-70E740481C1C}">
                <a14:useLocalDpi xmlns:a14="http://schemas.microsoft.com/office/drawing/2010/main"/>
              </a:ext>
            </a:extLst>
          </a:blip>
          <a:srcRect/>
          <a:stretch/>
        </p:blipFill>
        <p:spPr>
          <a:xfrm rot="16558380">
            <a:off x="-382148" y="5167107"/>
            <a:ext cx="4065069" cy="4251248"/>
          </a:xfrm>
          <a:prstGeom prst="rect">
            <a:avLst/>
          </a:prstGeom>
        </p:spPr>
      </p:pic>
      <p:sp>
        <p:nvSpPr>
          <p:cNvPr id="2" name="Rectangle 1">
            <a:extLst>
              <a:ext uri="{FF2B5EF4-FFF2-40B4-BE49-F238E27FC236}">
                <a16:creationId xmlns:a16="http://schemas.microsoft.com/office/drawing/2014/main" id="{A9800267-B956-7297-AB2E-4C9805A62339}"/>
              </a:ext>
            </a:extLst>
          </p:cNvPr>
          <p:cNvSpPr/>
          <p:nvPr userDrawn="1"/>
        </p:nvSpPr>
        <p:spPr>
          <a:xfrm flipV="1">
            <a:off x="-9440" y="9229787"/>
            <a:ext cx="4193871" cy="4192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Tree>
    <p:extLst>
      <p:ext uri="{BB962C8B-B14F-4D97-AF65-F5344CB8AC3E}">
        <p14:creationId xmlns:p14="http://schemas.microsoft.com/office/powerpoint/2010/main" val="19757728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7"/>
            <a:ext cx="4912688" cy="8342510"/>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pic>
        <p:nvPicPr>
          <p:cNvPr id="2" name="Picture 1">
            <a:extLst>
              <a:ext uri="{FF2B5EF4-FFF2-40B4-BE49-F238E27FC236}">
                <a16:creationId xmlns:a16="http://schemas.microsoft.com/office/drawing/2014/main" id="{6222FDB9-7BC9-B633-60D4-3E88945EBE5F}"/>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rot="369089">
            <a:off x="284466" y="1592856"/>
            <a:ext cx="2013857" cy="2106091"/>
          </a:xfrm>
          <a:prstGeom prst="rect">
            <a:avLst/>
          </a:prstGeom>
        </p:spPr>
      </p:pic>
    </p:spTree>
    <p:extLst>
      <p:ext uri="{BB962C8B-B14F-4D97-AF65-F5344CB8AC3E}">
        <p14:creationId xmlns:p14="http://schemas.microsoft.com/office/powerpoint/2010/main" val="30646683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80219" y="4581274"/>
            <a:ext cx="10691814" cy="1529268"/>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2118189" y="3964837"/>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732245" y="3964837"/>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2118189" y="4440079"/>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732245" y="4440205"/>
            <a:ext cx="3942875"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2118189" y="4941213"/>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732245" y="4941213"/>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2118189" y="5442168"/>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732245" y="5442168"/>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2118189" y="5943958"/>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732245" y="5943958"/>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2127829" y="6473154"/>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741885" y="6473154"/>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2127829" y="6963386"/>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741885" y="6963386"/>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Box 6">
            <a:extLst>
              <a:ext uri="{FF2B5EF4-FFF2-40B4-BE49-F238E27FC236}">
                <a16:creationId xmlns:a16="http://schemas.microsoft.com/office/drawing/2014/main" id="{17BD6068-E998-6938-E1BC-03B7443232C1}"/>
              </a:ext>
            </a:extLst>
          </p:cNvPr>
          <p:cNvSpPr txBox="1"/>
          <p:nvPr userDrawn="1"/>
        </p:nvSpPr>
        <p:spPr>
          <a:xfrm>
            <a:off x="3754437" y="8346609"/>
            <a:ext cx="2920683" cy="369332"/>
          </a:xfrm>
          <a:prstGeom prst="rect">
            <a:avLst/>
          </a:prstGeom>
          <a:noFill/>
        </p:spPr>
        <p:txBody>
          <a:bodyPr wrap="square">
            <a:spAutoFit/>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E" sz="600" b="0" i="0" u="none" strike="noStrike" dirty="0">
                <a:solidFill>
                  <a:srgbClr val="0B3A5B"/>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Neither the European Union nor the granting authority can be held responsible for them</a:t>
            </a:r>
            <a:endParaRPr lang="en-US" sz="600" i="0" dirty="0">
              <a:solidFill>
                <a:srgbClr val="0B3A5B"/>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1B081936-5371-F016-7FBB-4D6883EA6D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25168" y="8353328"/>
            <a:ext cx="1529269" cy="340525"/>
          </a:xfrm>
          <a:prstGeom prst="rect">
            <a:avLst/>
          </a:prstGeom>
        </p:spPr>
      </p:pic>
      <p:pic>
        <p:nvPicPr>
          <p:cNvPr id="9" name="Picture 8">
            <a:extLst>
              <a:ext uri="{FF2B5EF4-FFF2-40B4-BE49-F238E27FC236}">
                <a16:creationId xmlns:a16="http://schemas.microsoft.com/office/drawing/2014/main" id="{2287FF2C-AE81-6B4D-B5C1-42BDF772E050}"/>
              </a:ext>
            </a:extLst>
          </p:cNvPr>
          <p:cNvPicPr>
            <a:picLocks noChangeAspect="1"/>
          </p:cNvPicPr>
          <p:nvPr userDrawn="1"/>
        </p:nvPicPr>
        <p:blipFill rotWithShape="1">
          <a:blip r:embed="rId3" cstate="screen">
            <a:alphaModFix/>
            <a:extLst>
              <a:ext uri="{28A0092B-C50C-407E-A947-70E740481C1C}">
                <a14:useLocalDpi xmlns:a14="http://schemas.microsoft.com/office/drawing/2010/main"/>
              </a:ext>
            </a:extLst>
          </a:blip>
          <a:srcRect/>
          <a:stretch/>
        </p:blipFill>
        <p:spPr>
          <a:xfrm rot="16601113">
            <a:off x="-179391" y="8708363"/>
            <a:ext cx="2201672" cy="2302508"/>
          </a:xfrm>
          <a:prstGeom prst="rect">
            <a:avLst/>
          </a:prstGeom>
        </p:spPr>
      </p:pic>
      <p:sp>
        <p:nvSpPr>
          <p:cNvPr id="2" name="TextBox 1">
            <a:extLst>
              <a:ext uri="{FF2B5EF4-FFF2-40B4-BE49-F238E27FC236}">
                <a16:creationId xmlns:a16="http://schemas.microsoft.com/office/drawing/2014/main" id="{07BE1FE8-C747-3DB3-4479-D74F4ED1BF30}"/>
              </a:ext>
            </a:extLst>
          </p:cNvPr>
          <p:cNvSpPr txBox="1"/>
          <p:nvPr userDrawn="1"/>
        </p:nvSpPr>
        <p:spPr>
          <a:xfrm>
            <a:off x="6927273" y="8035636"/>
            <a:ext cx="631348" cy="2313709"/>
          </a:xfrm>
          <a:prstGeom prst="rect">
            <a:avLst/>
          </a:prstGeom>
          <a:solidFill>
            <a:schemeClr val="bg1"/>
          </a:solidFill>
        </p:spPr>
        <p:txBody>
          <a:bodyPr wrap="square" rtlCol="0">
            <a:spAutoFit/>
          </a:bodyPr>
          <a:lstStyle/>
          <a:p>
            <a:endParaRPr lang="en-IE" dirty="0"/>
          </a:p>
        </p:txBody>
      </p:sp>
    </p:spTree>
    <p:extLst>
      <p:ext uri="{BB962C8B-B14F-4D97-AF65-F5344CB8AC3E}">
        <p14:creationId xmlns:p14="http://schemas.microsoft.com/office/powerpoint/2010/main" val="19400798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over Slide 02">
    <p:spTree>
      <p:nvGrpSpPr>
        <p:cNvPr id="1" name=""/>
        <p:cNvGrpSpPr/>
        <p:nvPr/>
      </p:nvGrpSpPr>
      <p:grpSpPr>
        <a:xfrm>
          <a:off x="0" y="0"/>
          <a:ext cx="0" cy="0"/>
          <a:chOff x="0" y="0"/>
          <a:chExt cx="0" cy="0"/>
        </a:xfrm>
      </p:grpSpPr>
      <p:pic>
        <p:nvPicPr>
          <p:cNvPr id="8" name="Picture 7" descr="A close-up of a text&#10;&#10;AI-generated content may be incorrect.">
            <a:extLst>
              <a:ext uri="{FF2B5EF4-FFF2-40B4-BE49-F238E27FC236}">
                <a16:creationId xmlns:a16="http://schemas.microsoft.com/office/drawing/2014/main" id="{97498F59-DB40-671D-6600-D93EAFCFF7F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5038991" y="8127277"/>
            <a:ext cx="3693688" cy="463664"/>
          </a:xfrm>
          <a:prstGeom prst="rect">
            <a:avLst/>
          </a:prstGeom>
        </p:spPr>
      </p:pic>
      <p:sp>
        <p:nvSpPr>
          <p:cNvPr id="17" name="Freeform 16">
            <a:extLst>
              <a:ext uri="{FF2B5EF4-FFF2-40B4-BE49-F238E27FC236}">
                <a16:creationId xmlns:a16="http://schemas.microsoft.com/office/drawing/2014/main" id="{0C1F3703-9A5C-4198-19E2-9F693FAC684C}"/>
              </a:ext>
            </a:extLst>
          </p:cNvPr>
          <p:cNvSpPr>
            <a:spLocks noGrp="1"/>
          </p:cNvSpPr>
          <p:nvPr>
            <p:ph type="pic" sz="quarter" idx="11"/>
          </p:nvPr>
        </p:nvSpPr>
        <p:spPr>
          <a:xfrm>
            <a:off x="0" y="-2"/>
            <a:ext cx="5971741" cy="10691819"/>
          </a:xfrm>
          <a:custGeom>
            <a:avLst/>
            <a:gdLst>
              <a:gd name="connsiteX0" fmla="*/ 5570978 w 5971741"/>
              <a:gd name="connsiteY0" fmla="*/ 9989528 h 10691819"/>
              <a:gd name="connsiteX1" fmla="*/ 5570978 w 5971741"/>
              <a:gd name="connsiteY1" fmla="*/ 10288897 h 10691819"/>
              <a:gd name="connsiteX2" fmla="*/ 5122519 w 5971741"/>
              <a:gd name="connsiteY2" fmla="*/ 10139620 h 10691819"/>
              <a:gd name="connsiteX3" fmla="*/ 5122519 w 5971741"/>
              <a:gd name="connsiteY3" fmla="*/ 10138805 h 10691819"/>
              <a:gd name="connsiteX4" fmla="*/ 5971741 w 5971741"/>
              <a:gd name="connsiteY4" fmla="*/ 9848987 h 10691819"/>
              <a:gd name="connsiteX5" fmla="*/ 5971741 w 5971741"/>
              <a:gd name="connsiteY5" fmla="*/ 10426516 h 10691819"/>
              <a:gd name="connsiteX6" fmla="*/ 5961136 w 5971741"/>
              <a:gd name="connsiteY6" fmla="*/ 10411664 h 10691819"/>
              <a:gd name="connsiteX7" fmla="*/ 5941975 w 5971741"/>
              <a:gd name="connsiteY7" fmla="*/ 10403098 h 10691819"/>
              <a:gd name="connsiteX8" fmla="*/ 5735683 w 5971741"/>
              <a:gd name="connsiteY8" fmla="*/ 10336209 h 10691819"/>
              <a:gd name="connsiteX9" fmla="*/ 5735683 w 5971741"/>
              <a:gd name="connsiteY9" fmla="*/ 9939769 h 10691819"/>
              <a:gd name="connsiteX10" fmla="*/ 5947682 w 5971741"/>
              <a:gd name="connsiteY10" fmla="*/ 9868801 h 10691819"/>
              <a:gd name="connsiteX11" fmla="*/ 5964805 w 5971741"/>
              <a:gd name="connsiteY11" fmla="*/ 9860644 h 10691819"/>
              <a:gd name="connsiteX12" fmla="*/ 5447855 w 5971741"/>
              <a:gd name="connsiteY12" fmla="*/ 7330441 h 10691819"/>
              <a:gd name="connsiteX13" fmla="*/ 5590955 w 5971741"/>
              <a:gd name="connsiteY13" fmla="*/ 7343901 h 10691819"/>
              <a:gd name="connsiteX14" fmla="*/ 5708777 w 5971741"/>
              <a:gd name="connsiteY14" fmla="*/ 7389989 h 10691819"/>
              <a:gd name="connsiteX15" fmla="*/ 5788684 w 5971741"/>
              <a:gd name="connsiteY15" fmla="*/ 7475640 h 10691819"/>
              <a:gd name="connsiteX16" fmla="*/ 5818037 w 5971741"/>
              <a:gd name="connsiteY16" fmla="*/ 7607787 h 10691819"/>
              <a:gd name="connsiteX17" fmla="*/ 5792353 w 5971741"/>
              <a:gd name="connsiteY17" fmla="*/ 7739118 h 10691819"/>
              <a:gd name="connsiteX18" fmla="*/ 5717745 w 5971741"/>
              <a:gd name="connsiteY18" fmla="*/ 7822321 h 10691819"/>
              <a:gd name="connsiteX19" fmla="*/ 5599923 w 5971741"/>
              <a:gd name="connsiteY19" fmla="*/ 7866370 h 10691819"/>
              <a:gd name="connsiteX20" fmla="*/ 5444593 w 5971741"/>
              <a:gd name="connsiteY20" fmla="*/ 7879421 h 10691819"/>
              <a:gd name="connsiteX21" fmla="*/ 5303941 w 5971741"/>
              <a:gd name="connsiteY21" fmla="*/ 7865962 h 10691819"/>
              <a:gd name="connsiteX22" fmla="*/ 5187749 w 5971741"/>
              <a:gd name="connsiteY22" fmla="*/ 7819874 h 10691819"/>
              <a:gd name="connsiteX23" fmla="*/ 5108250 w 5971741"/>
              <a:gd name="connsiteY23" fmla="*/ 7734223 h 10691819"/>
              <a:gd name="connsiteX24" fmla="*/ 5078489 w 5971741"/>
              <a:gd name="connsiteY24" fmla="*/ 7602076 h 10691819"/>
              <a:gd name="connsiteX25" fmla="*/ 5104989 w 5971741"/>
              <a:gd name="connsiteY25" fmla="*/ 7471561 h 10691819"/>
              <a:gd name="connsiteX26" fmla="*/ 5180003 w 5971741"/>
              <a:gd name="connsiteY26" fmla="*/ 7387949 h 10691819"/>
              <a:gd name="connsiteX27" fmla="*/ 5296602 w 5971741"/>
              <a:gd name="connsiteY27" fmla="*/ 7343492 h 10691819"/>
              <a:gd name="connsiteX28" fmla="*/ 5447855 w 5971741"/>
              <a:gd name="connsiteY28" fmla="*/ 7330441 h 10691819"/>
              <a:gd name="connsiteX29" fmla="*/ 5232595 w 5971741"/>
              <a:gd name="connsiteY29" fmla="*/ 6453998 h 10691819"/>
              <a:gd name="connsiteX30" fmla="*/ 5294564 w 5971741"/>
              <a:gd name="connsiteY30" fmla="*/ 6465418 h 10691819"/>
              <a:gd name="connsiteX31" fmla="*/ 5342264 w 5971741"/>
              <a:gd name="connsiteY31" fmla="*/ 6499679 h 10691819"/>
              <a:gd name="connsiteX32" fmla="*/ 5373248 w 5971741"/>
              <a:gd name="connsiteY32" fmla="*/ 6556779 h 10691819"/>
              <a:gd name="connsiteX33" fmla="*/ 5384256 w 5971741"/>
              <a:gd name="connsiteY33" fmla="*/ 6636720 h 10691819"/>
              <a:gd name="connsiteX34" fmla="*/ 5384256 w 5971741"/>
              <a:gd name="connsiteY34" fmla="*/ 6746027 h 10691819"/>
              <a:gd name="connsiteX35" fmla="*/ 5085012 w 5971741"/>
              <a:gd name="connsiteY35" fmla="*/ 6746027 h 10691819"/>
              <a:gd name="connsiteX36" fmla="*/ 5085012 w 5971741"/>
              <a:gd name="connsiteY36" fmla="*/ 6649771 h 10691819"/>
              <a:gd name="connsiteX37" fmla="*/ 5087458 w 5971741"/>
              <a:gd name="connsiteY37" fmla="*/ 6592263 h 10691819"/>
              <a:gd name="connsiteX38" fmla="*/ 5093981 w 5971741"/>
              <a:gd name="connsiteY38" fmla="*/ 6555148 h 10691819"/>
              <a:gd name="connsiteX39" fmla="*/ 5144535 w 5971741"/>
              <a:gd name="connsiteY39" fmla="*/ 6477654 h 10691819"/>
              <a:gd name="connsiteX40" fmla="*/ 5232595 w 5971741"/>
              <a:gd name="connsiteY40" fmla="*/ 6453998 h 10691819"/>
              <a:gd name="connsiteX41" fmla="*/ 5971741 w 5971741"/>
              <a:gd name="connsiteY41" fmla="*/ 6385821 h 10691819"/>
              <a:gd name="connsiteX42" fmla="*/ 5971741 w 5971741"/>
              <a:gd name="connsiteY42" fmla="*/ 6768200 h 10691819"/>
              <a:gd name="connsiteX43" fmla="*/ 5961544 w 5971741"/>
              <a:gd name="connsiteY43" fmla="*/ 6751329 h 10691819"/>
              <a:gd name="connsiteX44" fmla="*/ 5946867 w 5971741"/>
              <a:gd name="connsiteY44" fmla="*/ 6746027 h 10691819"/>
              <a:gd name="connsiteX45" fmla="*/ 5544886 w 5971741"/>
              <a:gd name="connsiteY45" fmla="*/ 6746027 h 10691819"/>
              <a:gd name="connsiteX46" fmla="*/ 5544886 w 5971741"/>
              <a:gd name="connsiteY46" fmla="*/ 6679137 h 10691819"/>
              <a:gd name="connsiteX47" fmla="*/ 5555486 w 5971741"/>
              <a:gd name="connsiteY47" fmla="*/ 6618774 h 10691819"/>
              <a:gd name="connsiteX48" fmla="*/ 5586878 w 5971741"/>
              <a:gd name="connsiteY48" fmla="*/ 6572685 h 10691819"/>
              <a:gd name="connsiteX49" fmla="*/ 5638654 w 5971741"/>
              <a:gd name="connsiteY49" fmla="*/ 6536386 h 10691819"/>
              <a:gd name="connsiteX50" fmla="*/ 5709592 w 5971741"/>
              <a:gd name="connsiteY50" fmla="*/ 6502941 h 10691819"/>
              <a:gd name="connsiteX51" fmla="*/ 5945237 w 5971741"/>
              <a:gd name="connsiteY51" fmla="*/ 6408318 h 10691819"/>
              <a:gd name="connsiteX52" fmla="*/ 5961952 w 5971741"/>
              <a:gd name="connsiteY52" fmla="*/ 6400161 h 10691819"/>
              <a:gd name="connsiteX53" fmla="*/ 5971741 w 5971741"/>
              <a:gd name="connsiteY53" fmla="*/ 3522501 h 10691819"/>
              <a:gd name="connsiteX54" fmla="*/ 5971741 w 5971741"/>
              <a:gd name="connsiteY54" fmla="*/ 3997348 h 10691819"/>
              <a:gd name="connsiteX55" fmla="*/ 5971736 w 5971741"/>
              <a:gd name="connsiteY55" fmla="*/ 3997325 h 10691819"/>
              <a:gd name="connsiteX56" fmla="*/ 5960729 w 5971741"/>
              <a:gd name="connsiteY56" fmla="*/ 3981826 h 10691819"/>
              <a:gd name="connsiteX57" fmla="*/ 5946052 w 5971741"/>
              <a:gd name="connsiteY57" fmla="*/ 3977339 h 10691819"/>
              <a:gd name="connsiteX58" fmla="*/ 5394040 w 5971741"/>
              <a:gd name="connsiteY58" fmla="*/ 3977339 h 10691819"/>
              <a:gd name="connsiteX59" fmla="*/ 5273772 w 5971741"/>
              <a:gd name="connsiteY59" fmla="*/ 3978971 h 10691819"/>
              <a:gd name="connsiteX60" fmla="*/ 5156765 w 5971741"/>
              <a:gd name="connsiteY60" fmla="*/ 3983866 h 10691819"/>
              <a:gd name="connsiteX61" fmla="*/ 5156765 w 5971741"/>
              <a:gd name="connsiteY61" fmla="*/ 3982234 h 10691819"/>
              <a:gd name="connsiteX62" fmla="*/ 5255834 w 5971741"/>
              <a:gd name="connsiteY62" fmla="*/ 3939816 h 10691819"/>
              <a:gd name="connsiteX63" fmla="*/ 5350825 w 5971741"/>
              <a:gd name="connsiteY63" fmla="*/ 3893320 h 10691819"/>
              <a:gd name="connsiteX64" fmla="*/ 5844130 w 5971741"/>
              <a:gd name="connsiteY64" fmla="*/ 3630658 h 10691819"/>
              <a:gd name="connsiteX65" fmla="*/ 5910583 w 5971741"/>
              <a:gd name="connsiteY65" fmla="*/ 3593950 h 10691819"/>
              <a:gd name="connsiteX66" fmla="*/ 5951352 w 5971741"/>
              <a:gd name="connsiteY66" fmla="*/ 3560098 h 10691819"/>
              <a:gd name="connsiteX67" fmla="*/ 5447855 w 5971741"/>
              <a:gd name="connsiteY67" fmla="*/ 1967829 h 10691819"/>
              <a:gd name="connsiteX68" fmla="*/ 5590955 w 5971741"/>
              <a:gd name="connsiteY68" fmla="*/ 1981288 h 10691819"/>
              <a:gd name="connsiteX69" fmla="*/ 5708777 w 5971741"/>
              <a:gd name="connsiteY69" fmla="*/ 2027375 h 10691819"/>
              <a:gd name="connsiteX70" fmla="*/ 5788684 w 5971741"/>
              <a:gd name="connsiteY70" fmla="*/ 2113027 h 10691819"/>
              <a:gd name="connsiteX71" fmla="*/ 5818037 w 5971741"/>
              <a:gd name="connsiteY71" fmla="*/ 2245173 h 10691819"/>
              <a:gd name="connsiteX72" fmla="*/ 5792353 w 5971741"/>
              <a:gd name="connsiteY72" fmla="*/ 2376505 h 10691819"/>
              <a:gd name="connsiteX73" fmla="*/ 5717746 w 5971741"/>
              <a:gd name="connsiteY73" fmla="*/ 2459708 h 10691819"/>
              <a:gd name="connsiteX74" fmla="*/ 5599924 w 5971741"/>
              <a:gd name="connsiteY74" fmla="*/ 2503757 h 10691819"/>
              <a:gd name="connsiteX75" fmla="*/ 5444594 w 5971741"/>
              <a:gd name="connsiteY75" fmla="*/ 2516808 h 10691819"/>
              <a:gd name="connsiteX76" fmla="*/ 5303941 w 5971741"/>
              <a:gd name="connsiteY76" fmla="*/ 2503348 h 10691819"/>
              <a:gd name="connsiteX77" fmla="*/ 5187750 w 5971741"/>
              <a:gd name="connsiteY77" fmla="*/ 2457261 h 10691819"/>
              <a:gd name="connsiteX78" fmla="*/ 5108250 w 5971741"/>
              <a:gd name="connsiteY78" fmla="*/ 2371611 h 10691819"/>
              <a:gd name="connsiteX79" fmla="*/ 5078489 w 5971741"/>
              <a:gd name="connsiteY79" fmla="*/ 2239463 h 10691819"/>
              <a:gd name="connsiteX80" fmla="*/ 5104989 w 5971741"/>
              <a:gd name="connsiteY80" fmla="*/ 2108948 h 10691819"/>
              <a:gd name="connsiteX81" fmla="*/ 5180003 w 5971741"/>
              <a:gd name="connsiteY81" fmla="*/ 2025336 h 10691819"/>
              <a:gd name="connsiteX82" fmla="*/ 5296602 w 5971741"/>
              <a:gd name="connsiteY82" fmla="*/ 1980879 h 10691819"/>
              <a:gd name="connsiteX83" fmla="*/ 5447855 w 5971741"/>
              <a:gd name="connsiteY83" fmla="*/ 1967829 h 10691819"/>
              <a:gd name="connsiteX84" fmla="*/ 5232595 w 5971741"/>
              <a:gd name="connsiteY84" fmla="*/ 1091386 h 10691819"/>
              <a:gd name="connsiteX85" fmla="*/ 5294564 w 5971741"/>
              <a:gd name="connsiteY85" fmla="*/ 1102805 h 10691819"/>
              <a:gd name="connsiteX86" fmla="*/ 5342264 w 5971741"/>
              <a:gd name="connsiteY86" fmla="*/ 1137065 h 10691819"/>
              <a:gd name="connsiteX87" fmla="*/ 5373248 w 5971741"/>
              <a:gd name="connsiteY87" fmla="*/ 1194166 h 10691819"/>
              <a:gd name="connsiteX88" fmla="*/ 5384255 w 5971741"/>
              <a:gd name="connsiteY88" fmla="*/ 1274107 h 10691819"/>
              <a:gd name="connsiteX89" fmla="*/ 5384255 w 5971741"/>
              <a:gd name="connsiteY89" fmla="*/ 1383413 h 10691819"/>
              <a:gd name="connsiteX90" fmla="*/ 5085012 w 5971741"/>
              <a:gd name="connsiteY90" fmla="*/ 1383413 h 10691819"/>
              <a:gd name="connsiteX91" fmla="*/ 5085012 w 5971741"/>
              <a:gd name="connsiteY91" fmla="*/ 1287158 h 10691819"/>
              <a:gd name="connsiteX92" fmla="*/ 5087458 w 5971741"/>
              <a:gd name="connsiteY92" fmla="*/ 1229650 h 10691819"/>
              <a:gd name="connsiteX93" fmla="*/ 5093981 w 5971741"/>
              <a:gd name="connsiteY93" fmla="*/ 1192534 h 10691819"/>
              <a:gd name="connsiteX94" fmla="*/ 5144535 w 5971741"/>
              <a:gd name="connsiteY94" fmla="*/ 1115041 h 10691819"/>
              <a:gd name="connsiteX95" fmla="*/ 5232595 w 5971741"/>
              <a:gd name="connsiteY95" fmla="*/ 1091386 h 10691819"/>
              <a:gd name="connsiteX96" fmla="*/ 5971741 w 5971741"/>
              <a:gd name="connsiteY96" fmla="*/ 1023207 h 10691819"/>
              <a:gd name="connsiteX97" fmla="*/ 5971741 w 5971741"/>
              <a:gd name="connsiteY97" fmla="*/ 1405587 h 10691819"/>
              <a:gd name="connsiteX98" fmla="*/ 5961544 w 5971741"/>
              <a:gd name="connsiteY98" fmla="*/ 1388716 h 10691819"/>
              <a:gd name="connsiteX99" fmla="*/ 5946867 w 5971741"/>
              <a:gd name="connsiteY99" fmla="*/ 1383413 h 10691819"/>
              <a:gd name="connsiteX100" fmla="*/ 5544885 w 5971741"/>
              <a:gd name="connsiteY100" fmla="*/ 1383413 h 10691819"/>
              <a:gd name="connsiteX101" fmla="*/ 5544885 w 5971741"/>
              <a:gd name="connsiteY101" fmla="*/ 1316524 h 10691819"/>
              <a:gd name="connsiteX102" fmla="*/ 5555486 w 5971741"/>
              <a:gd name="connsiteY102" fmla="*/ 1256161 h 10691819"/>
              <a:gd name="connsiteX103" fmla="*/ 5586877 w 5971741"/>
              <a:gd name="connsiteY103" fmla="*/ 1210072 h 10691819"/>
              <a:gd name="connsiteX104" fmla="*/ 5638654 w 5971741"/>
              <a:gd name="connsiteY104" fmla="*/ 1173773 h 10691819"/>
              <a:gd name="connsiteX105" fmla="*/ 5709592 w 5971741"/>
              <a:gd name="connsiteY105" fmla="*/ 1140328 h 10691819"/>
              <a:gd name="connsiteX106" fmla="*/ 5945237 w 5971741"/>
              <a:gd name="connsiteY106" fmla="*/ 1045705 h 10691819"/>
              <a:gd name="connsiteX107" fmla="*/ 5961951 w 5971741"/>
              <a:gd name="connsiteY107" fmla="*/ 1037548 h 10691819"/>
              <a:gd name="connsiteX108" fmla="*/ 0 w 5971741"/>
              <a:gd name="connsiteY108" fmla="*/ 0 h 10691819"/>
              <a:gd name="connsiteX109" fmla="*/ 3779838 w 5971741"/>
              <a:gd name="connsiteY109" fmla="*/ 0 h 10691819"/>
              <a:gd name="connsiteX110" fmla="*/ 3779838 w 5971741"/>
              <a:gd name="connsiteY110" fmla="*/ 4 h 10691819"/>
              <a:gd name="connsiteX111" fmla="*/ 5971741 w 5971741"/>
              <a:gd name="connsiteY111" fmla="*/ 4 h 10691819"/>
              <a:gd name="connsiteX112" fmla="*/ 5971741 w 5971741"/>
              <a:gd name="connsiteY112" fmla="*/ 312405 h 10691819"/>
              <a:gd name="connsiteX113" fmla="*/ 5947377 w 5971741"/>
              <a:gd name="connsiteY113" fmla="*/ 251046 h 10691819"/>
              <a:gd name="connsiteX114" fmla="*/ 5910583 w 5971741"/>
              <a:gd name="connsiteY114" fmla="*/ 193538 h 10691819"/>
              <a:gd name="connsiteX115" fmla="*/ 5805806 w 5971741"/>
              <a:gd name="connsiteY115" fmla="*/ 109519 h 10691819"/>
              <a:gd name="connsiteX116" fmla="*/ 5659854 w 5971741"/>
              <a:gd name="connsiteY116" fmla="*/ 78521 h 10691819"/>
              <a:gd name="connsiteX117" fmla="*/ 5549370 w 5971741"/>
              <a:gd name="connsiteY117" fmla="*/ 98098 h 10691819"/>
              <a:gd name="connsiteX118" fmla="*/ 5467832 w 5971741"/>
              <a:gd name="connsiteY118" fmla="*/ 149489 h 10691819"/>
              <a:gd name="connsiteX119" fmla="*/ 5408309 w 5971741"/>
              <a:gd name="connsiteY119" fmla="*/ 222088 h 10691819"/>
              <a:gd name="connsiteX120" fmla="*/ 5363871 w 5971741"/>
              <a:gd name="connsiteY120" fmla="*/ 305292 h 10691819"/>
              <a:gd name="connsiteX121" fmla="*/ 5326772 w 5971741"/>
              <a:gd name="connsiteY121" fmla="*/ 388495 h 10691819"/>
              <a:gd name="connsiteX122" fmla="*/ 5289264 w 5971741"/>
              <a:gd name="connsiteY122" fmla="*/ 461502 h 10691819"/>
              <a:gd name="connsiteX123" fmla="*/ 5243603 w 5971741"/>
              <a:gd name="connsiteY123" fmla="*/ 512893 h 10691819"/>
              <a:gd name="connsiteX124" fmla="*/ 5182857 w 5971741"/>
              <a:gd name="connsiteY124" fmla="*/ 532062 h 10691819"/>
              <a:gd name="connsiteX125" fmla="*/ 5138011 w 5971741"/>
              <a:gd name="connsiteY125" fmla="*/ 523497 h 10691819"/>
              <a:gd name="connsiteX126" fmla="*/ 5101727 w 5971741"/>
              <a:gd name="connsiteY126" fmla="*/ 497394 h 10691819"/>
              <a:gd name="connsiteX127" fmla="*/ 5078081 w 5971741"/>
              <a:gd name="connsiteY127" fmla="*/ 453753 h 10691819"/>
              <a:gd name="connsiteX128" fmla="*/ 5069519 w 5971741"/>
              <a:gd name="connsiteY128" fmla="*/ 392574 h 10691819"/>
              <a:gd name="connsiteX129" fmla="*/ 5080528 w 5971741"/>
              <a:gd name="connsiteY129" fmla="*/ 310186 h 10691819"/>
              <a:gd name="connsiteX130" fmla="*/ 5104989 w 5971741"/>
              <a:gd name="connsiteY130" fmla="*/ 244113 h 10691819"/>
              <a:gd name="connsiteX131" fmla="*/ 5129857 w 5971741"/>
              <a:gd name="connsiteY131" fmla="*/ 195985 h 10691819"/>
              <a:gd name="connsiteX132" fmla="*/ 5141273 w 5971741"/>
              <a:gd name="connsiteY132" fmla="*/ 167435 h 10691819"/>
              <a:gd name="connsiteX133" fmla="*/ 5136381 w 5971741"/>
              <a:gd name="connsiteY133" fmla="*/ 153160 h 10691819"/>
              <a:gd name="connsiteX134" fmla="*/ 5120888 w 5971741"/>
              <a:gd name="connsiteY134" fmla="*/ 145002 h 10691819"/>
              <a:gd name="connsiteX135" fmla="*/ 5093981 w 5971741"/>
              <a:gd name="connsiteY135" fmla="*/ 140923 h 10691819"/>
              <a:gd name="connsiteX136" fmla="*/ 5054027 w 5971741"/>
              <a:gd name="connsiteY136" fmla="*/ 139700 h 10691819"/>
              <a:gd name="connsiteX137" fmla="*/ 5018558 w 5971741"/>
              <a:gd name="connsiteY137" fmla="*/ 140516 h 10691819"/>
              <a:gd name="connsiteX138" fmla="*/ 4994912 w 5971741"/>
              <a:gd name="connsiteY138" fmla="*/ 143371 h 10691819"/>
              <a:gd name="connsiteX139" fmla="*/ 4979828 w 5971741"/>
              <a:gd name="connsiteY139" fmla="*/ 148265 h 10691819"/>
              <a:gd name="connsiteX140" fmla="*/ 4965967 w 5971741"/>
              <a:gd name="connsiteY140" fmla="*/ 159277 h 10691819"/>
              <a:gd name="connsiteX141" fmla="*/ 4945582 w 5971741"/>
              <a:gd name="connsiteY141" fmla="*/ 192722 h 10691819"/>
              <a:gd name="connsiteX142" fmla="*/ 4923567 w 5971741"/>
              <a:gd name="connsiteY142" fmla="*/ 250638 h 10691819"/>
              <a:gd name="connsiteX143" fmla="*/ 4908075 w 5971741"/>
              <a:gd name="connsiteY143" fmla="*/ 320790 h 10691819"/>
              <a:gd name="connsiteX144" fmla="*/ 4902367 w 5971741"/>
              <a:gd name="connsiteY144" fmla="*/ 395836 h 10691819"/>
              <a:gd name="connsiteX145" fmla="*/ 4921120 w 5971741"/>
              <a:gd name="connsiteY145" fmla="*/ 533285 h 10691819"/>
              <a:gd name="connsiteX146" fmla="*/ 4977790 w 5971741"/>
              <a:gd name="connsiteY146" fmla="*/ 645855 h 10691819"/>
              <a:gd name="connsiteX147" fmla="*/ 5073189 w 5971741"/>
              <a:gd name="connsiteY147" fmla="*/ 721717 h 10691819"/>
              <a:gd name="connsiteX148" fmla="*/ 5206503 w 5971741"/>
              <a:gd name="connsiteY148" fmla="*/ 749860 h 10691819"/>
              <a:gd name="connsiteX149" fmla="*/ 5319841 w 5971741"/>
              <a:gd name="connsiteY149" fmla="*/ 730282 h 10691819"/>
              <a:gd name="connsiteX150" fmla="*/ 5401786 w 5971741"/>
              <a:gd name="connsiteY150" fmla="*/ 679299 h 10691819"/>
              <a:gd name="connsiteX151" fmla="*/ 5461309 w 5971741"/>
              <a:gd name="connsiteY151" fmla="*/ 607924 h 10691819"/>
              <a:gd name="connsiteX152" fmla="*/ 5505747 w 5971741"/>
              <a:gd name="connsiteY152" fmla="*/ 525536 h 10691819"/>
              <a:gd name="connsiteX153" fmla="*/ 5542847 w 5971741"/>
              <a:gd name="connsiteY153" fmla="*/ 443148 h 10691819"/>
              <a:gd name="connsiteX154" fmla="*/ 5580355 w 5971741"/>
              <a:gd name="connsiteY154" fmla="*/ 371773 h 10691819"/>
              <a:gd name="connsiteX155" fmla="*/ 5626016 w 5971741"/>
              <a:gd name="connsiteY155" fmla="*/ 320790 h 10691819"/>
              <a:gd name="connsiteX156" fmla="*/ 5687577 w 5971741"/>
              <a:gd name="connsiteY156" fmla="*/ 301213 h 10691819"/>
              <a:gd name="connsiteX157" fmla="*/ 5743838 w 5971741"/>
              <a:gd name="connsiteY157" fmla="*/ 312633 h 10691819"/>
              <a:gd name="connsiteX158" fmla="*/ 5786237 w 5971741"/>
              <a:gd name="connsiteY158" fmla="*/ 345669 h 10691819"/>
              <a:gd name="connsiteX159" fmla="*/ 5812737 w 5971741"/>
              <a:gd name="connsiteY159" fmla="*/ 398284 h 10691819"/>
              <a:gd name="connsiteX160" fmla="*/ 5822114 w 5971741"/>
              <a:gd name="connsiteY160" fmla="*/ 468436 h 10691819"/>
              <a:gd name="connsiteX161" fmla="*/ 5808660 w 5971741"/>
              <a:gd name="connsiteY161" fmla="*/ 573256 h 10691819"/>
              <a:gd name="connsiteX162" fmla="*/ 5778899 w 5971741"/>
              <a:gd name="connsiteY162" fmla="*/ 651157 h 10691819"/>
              <a:gd name="connsiteX163" fmla="*/ 5749138 w 5971741"/>
              <a:gd name="connsiteY163" fmla="*/ 704587 h 10691819"/>
              <a:gd name="connsiteX164" fmla="*/ 5735684 w 5971741"/>
              <a:gd name="connsiteY164" fmla="*/ 736808 h 10691819"/>
              <a:gd name="connsiteX165" fmla="*/ 5740168 w 5971741"/>
              <a:gd name="connsiteY165" fmla="*/ 751083 h 10691819"/>
              <a:gd name="connsiteX166" fmla="*/ 5755254 w 5971741"/>
              <a:gd name="connsiteY166" fmla="*/ 760872 h 10691819"/>
              <a:gd name="connsiteX167" fmla="*/ 5782976 w 5971741"/>
              <a:gd name="connsiteY167" fmla="*/ 766174 h 10691819"/>
              <a:gd name="connsiteX168" fmla="*/ 5825376 w 5971741"/>
              <a:gd name="connsiteY168" fmla="*/ 767805 h 10691819"/>
              <a:gd name="connsiteX169" fmla="*/ 5882860 w 5971741"/>
              <a:gd name="connsiteY169" fmla="*/ 763318 h 10691819"/>
              <a:gd name="connsiteX170" fmla="*/ 5913437 w 5971741"/>
              <a:gd name="connsiteY170" fmla="*/ 748228 h 10691819"/>
              <a:gd name="connsiteX171" fmla="*/ 5937898 w 5971741"/>
              <a:gd name="connsiteY171" fmla="*/ 713560 h 10691819"/>
              <a:gd name="connsiteX172" fmla="*/ 5964398 w 5971741"/>
              <a:gd name="connsiteY172" fmla="*/ 653604 h 10691819"/>
              <a:gd name="connsiteX173" fmla="*/ 5971741 w 5971741"/>
              <a:gd name="connsiteY173" fmla="*/ 625466 h 10691819"/>
              <a:gd name="connsiteX174" fmla="*/ 5971741 w 5971741"/>
              <a:gd name="connsiteY174" fmla="*/ 830525 h 10691819"/>
              <a:gd name="connsiteX175" fmla="*/ 5963582 w 5971741"/>
              <a:gd name="connsiteY175" fmla="*/ 818119 h 10691819"/>
              <a:gd name="connsiteX176" fmla="*/ 5948498 w 5971741"/>
              <a:gd name="connsiteY176" fmla="*/ 814856 h 10691819"/>
              <a:gd name="connsiteX177" fmla="*/ 5926075 w 5971741"/>
              <a:gd name="connsiteY177" fmla="*/ 818935 h 10691819"/>
              <a:gd name="connsiteX178" fmla="*/ 5880822 w 5971741"/>
              <a:gd name="connsiteY178" fmla="*/ 835249 h 10691819"/>
              <a:gd name="connsiteX179" fmla="*/ 5672900 w 5971741"/>
              <a:gd name="connsiteY179" fmla="*/ 924163 h 10691819"/>
              <a:gd name="connsiteX180" fmla="*/ 5605631 w 5971741"/>
              <a:gd name="connsiteY180" fmla="*/ 955975 h 10691819"/>
              <a:gd name="connsiteX181" fmla="*/ 5552632 w 5971741"/>
              <a:gd name="connsiteY181" fmla="*/ 990644 h 10691819"/>
              <a:gd name="connsiteX182" fmla="*/ 5513085 w 5971741"/>
              <a:gd name="connsiteY182" fmla="*/ 1029798 h 10691819"/>
              <a:gd name="connsiteX183" fmla="*/ 5485363 w 5971741"/>
              <a:gd name="connsiteY183" fmla="*/ 1074255 h 10691819"/>
              <a:gd name="connsiteX184" fmla="*/ 5444593 w 5971741"/>
              <a:gd name="connsiteY184" fmla="*/ 986973 h 10691819"/>
              <a:gd name="connsiteX185" fmla="*/ 5385071 w 5971741"/>
              <a:gd name="connsiteY185" fmla="*/ 922531 h 10691819"/>
              <a:gd name="connsiteX186" fmla="*/ 5307203 w 5971741"/>
              <a:gd name="connsiteY186" fmla="*/ 882969 h 10691819"/>
              <a:gd name="connsiteX187" fmla="*/ 5210580 w 5971741"/>
              <a:gd name="connsiteY187" fmla="*/ 869509 h 10691819"/>
              <a:gd name="connsiteX188" fmla="*/ 5099281 w 5971741"/>
              <a:gd name="connsiteY188" fmla="*/ 888271 h 10691819"/>
              <a:gd name="connsiteX189" fmla="*/ 5015297 w 5971741"/>
              <a:gd name="connsiteY189" fmla="*/ 942516 h 10691819"/>
              <a:gd name="connsiteX190" fmla="*/ 4957813 w 5971741"/>
              <a:gd name="connsiteY190" fmla="*/ 1028982 h 10691819"/>
              <a:gd name="connsiteX191" fmla="*/ 4926829 w 5971741"/>
              <a:gd name="connsiteY191" fmla="*/ 1143591 h 10691819"/>
              <a:gd name="connsiteX192" fmla="*/ 4922752 w 5971741"/>
              <a:gd name="connsiteY192" fmla="*/ 1192534 h 10691819"/>
              <a:gd name="connsiteX193" fmla="*/ 4921120 w 5971741"/>
              <a:gd name="connsiteY193" fmla="*/ 1261055 h 10691819"/>
              <a:gd name="connsiteX194" fmla="*/ 4921120 w 5971741"/>
              <a:gd name="connsiteY194" fmla="*/ 1534322 h 10691819"/>
              <a:gd name="connsiteX195" fmla="*/ 4937021 w 5971741"/>
              <a:gd name="connsiteY195" fmla="*/ 1579594 h 10691819"/>
              <a:gd name="connsiteX196" fmla="*/ 4988797 w 5971741"/>
              <a:gd name="connsiteY196" fmla="*/ 1597948 h 10691819"/>
              <a:gd name="connsiteX197" fmla="*/ 5946867 w 5971741"/>
              <a:gd name="connsiteY197" fmla="*/ 1597948 h 10691819"/>
              <a:gd name="connsiteX198" fmla="*/ 5961544 w 5971741"/>
              <a:gd name="connsiteY198" fmla="*/ 1593054 h 10691819"/>
              <a:gd name="connsiteX199" fmla="*/ 5971741 w 5971741"/>
              <a:gd name="connsiteY199" fmla="*/ 1576573 h 10691819"/>
              <a:gd name="connsiteX200" fmla="*/ 5971741 w 5971741"/>
              <a:gd name="connsiteY200" fmla="*/ 2084771 h 10691819"/>
              <a:gd name="connsiteX201" fmla="*/ 5957059 w 5971741"/>
              <a:gd name="connsiteY201" fmla="*/ 2031862 h 10691819"/>
              <a:gd name="connsiteX202" fmla="*/ 5846983 w 5971741"/>
              <a:gd name="connsiteY202" fmla="*/ 1872389 h 10691819"/>
              <a:gd name="connsiteX203" fmla="*/ 5671269 w 5971741"/>
              <a:gd name="connsiteY203" fmla="*/ 1775318 h 10691819"/>
              <a:gd name="connsiteX204" fmla="*/ 5436439 w 5971741"/>
              <a:gd name="connsiteY204" fmla="*/ 1742689 h 10691819"/>
              <a:gd name="connsiteX205" fmla="*/ 5198757 w 5971741"/>
              <a:gd name="connsiteY205" fmla="*/ 1774095 h 10691819"/>
              <a:gd name="connsiteX206" fmla="*/ 5032012 w 5971741"/>
              <a:gd name="connsiteY206" fmla="*/ 1867087 h 10691819"/>
              <a:gd name="connsiteX207" fmla="*/ 4934167 w 5971741"/>
              <a:gd name="connsiteY207" fmla="*/ 2020442 h 10691819"/>
              <a:gd name="connsiteX208" fmla="*/ 4902367 w 5971741"/>
              <a:gd name="connsiteY208" fmla="*/ 2232122 h 10691819"/>
              <a:gd name="connsiteX209" fmla="*/ 4940690 w 5971741"/>
              <a:gd name="connsiteY209" fmla="*/ 2452774 h 10691819"/>
              <a:gd name="connsiteX210" fmla="*/ 5050766 w 5971741"/>
              <a:gd name="connsiteY210" fmla="*/ 2612247 h 10691819"/>
              <a:gd name="connsiteX211" fmla="*/ 5224849 w 5971741"/>
              <a:gd name="connsiteY211" fmla="*/ 2709318 h 10691819"/>
              <a:gd name="connsiteX212" fmla="*/ 5455194 w 5971741"/>
              <a:gd name="connsiteY212" fmla="*/ 2741947 h 10691819"/>
              <a:gd name="connsiteX213" fmla="*/ 5696546 w 5971741"/>
              <a:gd name="connsiteY213" fmla="*/ 2711357 h 10691819"/>
              <a:gd name="connsiteX214" fmla="*/ 5864514 w 5971741"/>
              <a:gd name="connsiteY214" fmla="*/ 2619589 h 10691819"/>
              <a:gd name="connsiteX215" fmla="*/ 5962767 w 5971741"/>
              <a:gd name="connsiteY215" fmla="*/ 2466642 h 10691819"/>
              <a:gd name="connsiteX216" fmla="*/ 5971741 w 5971741"/>
              <a:gd name="connsiteY216" fmla="*/ 2429631 h 10691819"/>
              <a:gd name="connsiteX217" fmla="*/ 5971741 w 5971741"/>
              <a:gd name="connsiteY217" fmla="*/ 2908309 h 10691819"/>
              <a:gd name="connsiteX218" fmla="*/ 5961544 w 5971741"/>
              <a:gd name="connsiteY218" fmla="*/ 2891436 h 10691819"/>
              <a:gd name="connsiteX219" fmla="*/ 5946867 w 5971741"/>
              <a:gd name="connsiteY219" fmla="*/ 2886134 h 10691819"/>
              <a:gd name="connsiteX220" fmla="*/ 4950475 w 5971741"/>
              <a:gd name="connsiteY220" fmla="*/ 2886134 h 10691819"/>
              <a:gd name="connsiteX221" fmla="*/ 4935798 w 5971741"/>
              <a:gd name="connsiteY221" fmla="*/ 2891436 h 10691819"/>
              <a:gd name="connsiteX222" fmla="*/ 4925198 w 5971741"/>
              <a:gd name="connsiteY222" fmla="*/ 2908974 h 10691819"/>
              <a:gd name="connsiteX223" fmla="*/ 4918675 w 5971741"/>
              <a:gd name="connsiteY223" fmla="*/ 2941603 h 10691819"/>
              <a:gd name="connsiteX224" fmla="*/ 4916228 w 5971741"/>
              <a:gd name="connsiteY224" fmla="*/ 2993809 h 10691819"/>
              <a:gd name="connsiteX225" fmla="*/ 4918675 w 5971741"/>
              <a:gd name="connsiteY225" fmla="*/ 3045199 h 10691819"/>
              <a:gd name="connsiteX226" fmla="*/ 4925198 w 5971741"/>
              <a:gd name="connsiteY226" fmla="*/ 3078236 h 10691819"/>
              <a:gd name="connsiteX227" fmla="*/ 4935798 w 5971741"/>
              <a:gd name="connsiteY227" fmla="*/ 3096182 h 10691819"/>
              <a:gd name="connsiteX228" fmla="*/ 4950475 w 5971741"/>
              <a:gd name="connsiteY228" fmla="*/ 3101484 h 10691819"/>
              <a:gd name="connsiteX229" fmla="*/ 5946867 w 5971741"/>
              <a:gd name="connsiteY229" fmla="*/ 3101484 h 10691819"/>
              <a:gd name="connsiteX230" fmla="*/ 5961544 w 5971741"/>
              <a:gd name="connsiteY230" fmla="*/ 3096182 h 10691819"/>
              <a:gd name="connsiteX231" fmla="*/ 5971741 w 5971741"/>
              <a:gd name="connsiteY231" fmla="*/ 3079309 h 10691819"/>
              <a:gd name="connsiteX232" fmla="*/ 5971741 w 5971741"/>
              <a:gd name="connsiteY232" fmla="*/ 3347483 h 10691819"/>
              <a:gd name="connsiteX233" fmla="*/ 5959098 w 5971741"/>
              <a:gd name="connsiteY233" fmla="*/ 3324355 h 10691819"/>
              <a:gd name="connsiteX234" fmla="*/ 5934636 w 5971741"/>
              <a:gd name="connsiteY234" fmla="*/ 3306816 h 10691819"/>
              <a:gd name="connsiteX235" fmla="*/ 5901206 w 5971741"/>
              <a:gd name="connsiteY235" fmla="*/ 3300291 h 10691819"/>
              <a:gd name="connsiteX236" fmla="*/ 4952920 w 5971741"/>
              <a:gd name="connsiteY236" fmla="*/ 3300291 h 10691819"/>
              <a:gd name="connsiteX237" fmla="*/ 4938244 w 5971741"/>
              <a:gd name="connsiteY237" fmla="*/ 3304370 h 10691819"/>
              <a:gd name="connsiteX238" fmla="*/ 4926829 w 5971741"/>
              <a:gd name="connsiteY238" fmla="*/ 3318645 h 10691819"/>
              <a:gd name="connsiteX239" fmla="*/ 4919898 w 5971741"/>
              <a:gd name="connsiteY239" fmla="*/ 3347603 h 10691819"/>
              <a:gd name="connsiteX240" fmla="*/ 4917860 w 5971741"/>
              <a:gd name="connsiteY240" fmla="*/ 3394099 h 10691819"/>
              <a:gd name="connsiteX241" fmla="*/ 4919898 w 5971741"/>
              <a:gd name="connsiteY241" fmla="*/ 3442227 h 10691819"/>
              <a:gd name="connsiteX242" fmla="*/ 4926829 w 5971741"/>
              <a:gd name="connsiteY242" fmla="*/ 3472408 h 10691819"/>
              <a:gd name="connsiteX243" fmla="*/ 4938244 w 5971741"/>
              <a:gd name="connsiteY243" fmla="*/ 3488723 h 10691819"/>
              <a:gd name="connsiteX244" fmla="*/ 4952920 w 5971741"/>
              <a:gd name="connsiteY244" fmla="*/ 3493617 h 10691819"/>
              <a:gd name="connsiteX245" fmla="*/ 5447855 w 5971741"/>
              <a:gd name="connsiteY245" fmla="*/ 3493617 h 10691819"/>
              <a:gd name="connsiteX246" fmla="*/ 5566086 w 5971741"/>
              <a:gd name="connsiteY246" fmla="*/ 3492393 h 10691819"/>
              <a:gd name="connsiteX247" fmla="*/ 5685130 w 5971741"/>
              <a:gd name="connsiteY247" fmla="*/ 3488723 h 10691819"/>
              <a:gd name="connsiteX248" fmla="*/ 5685130 w 5971741"/>
              <a:gd name="connsiteY248" fmla="*/ 3489538 h 10691819"/>
              <a:gd name="connsiteX249" fmla="*/ 5619900 w 5971741"/>
              <a:gd name="connsiteY249" fmla="*/ 3519720 h 10691819"/>
              <a:gd name="connsiteX250" fmla="*/ 5553447 w 5971741"/>
              <a:gd name="connsiteY250" fmla="*/ 3551533 h 10691819"/>
              <a:gd name="connsiteX251" fmla="*/ 5485770 w 5971741"/>
              <a:gd name="connsiteY251" fmla="*/ 3585385 h 10691819"/>
              <a:gd name="connsiteX252" fmla="*/ 5416871 w 5971741"/>
              <a:gd name="connsiteY252" fmla="*/ 3620869 h 10691819"/>
              <a:gd name="connsiteX253" fmla="*/ 5031197 w 5971741"/>
              <a:gd name="connsiteY253" fmla="*/ 3826431 h 10691819"/>
              <a:gd name="connsiteX254" fmla="*/ 4977790 w 5971741"/>
              <a:gd name="connsiteY254" fmla="*/ 3856613 h 10691819"/>
              <a:gd name="connsiteX255" fmla="*/ 4943951 w 5971741"/>
              <a:gd name="connsiteY255" fmla="*/ 3888017 h 10691819"/>
              <a:gd name="connsiteX256" fmla="*/ 4926420 w 5971741"/>
              <a:gd name="connsiteY256" fmla="*/ 3925949 h 10691819"/>
              <a:gd name="connsiteX257" fmla="*/ 4921121 w 5971741"/>
              <a:gd name="connsiteY257" fmla="*/ 3978155 h 10691819"/>
              <a:gd name="connsiteX258" fmla="*/ 4921121 w 5971741"/>
              <a:gd name="connsiteY258" fmla="*/ 4093172 h 10691819"/>
              <a:gd name="connsiteX259" fmla="*/ 4940282 w 5971741"/>
              <a:gd name="connsiteY259" fmla="*/ 4148233 h 10691819"/>
              <a:gd name="connsiteX260" fmla="*/ 4997767 w 5971741"/>
              <a:gd name="connsiteY260" fmla="*/ 4170665 h 10691819"/>
              <a:gd name="connsiteX261" fmla="*/ 5946052 w 5971741"/>
              <a:gd name="connsiteY261" fmla="*/ 4170665 h 10691819"/>
              <a:gd name="connsiteX262" fmla="*/ 5960729 w 5971741"/>
              <a:gd name="connsiteY262" fmla="*/ 4166587 h 10691819"/>
              <a:gd name="connsiteX263" fmla="*/ 5971736 w 5971741"/>
              <a:gd name="connsiteY263" fmla="*/ 4151904 h 10691819"/>
              <a:gd name="connsiteX264" fmla="*/ 5971741 w 5971741"/>
              <a:gd name="connsiteY264" fmla="*/ 4151881 h 10691819"/>
              <a:gd name="connsiteX265" fmla="*/ 5971741 w 5971741"/>
              <a:gd name="connsiteY265" fmla="*/ 4348557 h 10691819"/>
              <a:gd name="connsiteX266" fmla="*/ 5971736 w 5971741"/>
              <a:gd name="connsiteY266" fmla="*/ 4348541 h 10691819"/>
              <a:gd name="connsiteX267" fmla="*/ 5957467 w 5971741"/>
              <a:gd name="connsiteY267" fmla="*/ 4338345 h 10691819"/>
              <a:gd name="connsiteX268" fmla="*/ 5931783 w 5971741"/>
              <a:gd name="connsiteY268" fmla="*/ 4332227 h 10691819"/>
              <a:gd name="connsiteX269" fmla="*/ 5892237 w 5971741"/>
              <a:gd name="connsiteY269" fmla="*/ 4330188 h 10691819"/>
              <a:gd name="connsiteX270" fmla="*/ 5852691 w 5971741"/>
              <a:gd name="connsiteY270" fmla="*/ 4332227 h 10691819"/>
              <a:gd name="connsiteX271" fmla="*/ 5827007 w 5971741"/>
              <a:gd name="connsiteY271" fmla="*/ 4338345 h 10691819"/>
              <a:gd name="connsiteX272" fmla="*/ 5812738 w 5971741"/>
              <a:gd name="connsiteY272" fmla="*/ 4348541 h 10691819"/>
              <a:gd name="connsiteX273" fmla="*/ 5808253 w 5971741"/>
              <a:gd name="connsiteY273" fmla="*/ 4362001 h 10691819"/>
              <a:gd name="connsiteX274" fmla="*/ 5808253 w 5971741"/>
              <a:gd name="connsiteY274" fmla="*/ 4742127 h 10691819"/>
              <a:gd name="connsiteX275" fmla="*/ 5510639 w 5971741"/>
              <a:gd name="connsiteY275" fmla="*/ 4742127 h 10691819"/>
              <a:gd name="connsiteX276" fmla="*/ 5510639 w 5971741"/>
              <a:gd name="connsiteY276" fmla="*/ 4423180 h 10691819"/>
              <a:gd name="connsiteX277" fmla="*/ 5506563 w 5971741"/>
              <a:gd name="connsiteY277" fmla="*/ 4409720 h 10691819"/>
              <a:gd name="connsiteX278" fmla="*/ 5493109 w 5971741"/>
              <a:gd name="connsiteY278" fmla="*/ 4399524 h 10691819"/>
              <a:gd name="connsiteX279" fmla="*/ 5468240 w 5971741"/>
              <a:gd name="connsiteY279" fmla="*/ 4393406 h 10691819"/>
              <a:gd name="connsiteX280" fmla="*/ 5429102 w 5971741"/>
              <a:gd name="connsiteY280" fmla="*/ 4391366 h 10691819"/>
              <a:gd name="connsiteX281" fmla="*/ 5390372 w 5971741"/>
              <a:gd name="connsiteY281" fmla="*/ 4393406 h 10691819"/>
              <a:gd name="connsiteX282" fmla="*/ 5365094 w 5971741"/>
              <a:gd name="connsiteY282" fmla="*/ 4399524 h 10691819"/>
              <a:gd name="connsiteX283" fmla="*/ 5351233 w 5971741"/>
              <a:gd name="connsiteY283" fmla="*/ 4409720 h 10691819"/>
              <a:gd name="connsiteX284" fmla="*/ 5346748 w 5971741"/>
              <a:gd name="connsiteY284" fmla="*/ 4423180 h 10691819"/>
              <a:gd name="connsiteX285" fmla="*/ 5346748 w 5971741"/>
              <a:gd name="connsiteY285" fmla="*/ 4742127 h 10691819"/>
              <a:gd name="connsiteX286" fmla="*/ 5089089 w 5971741"/>
              <a:gd name="connsiteY286" fmla="*/ 4742127 h 10691819"/>
              <a:gd name="connsiteX287" fmla="*/ 5089089 w 5971741"/>
              <a:gd name="connsiteY287" fmla="*/ 4365264 h 10691819"/>
              <a:gd name="connsiteX288" fmla="*/ 5084605 w 5971741"/>
              <a:gd name="connsiteY288" fmla="*/ 4352212 h 10691819"/>
              <a:gd name="connsiteX289" fmla="*/ 5070336 w 5971741"/>
              <a:gd name="connsiteY289" fmla="*/ 4342424 h 10691819"/>
              <a:gd name="connsiteX290" fmla="*/ 5044651 w 5971741"/>
              <a:gd name="connsiteY290" fmla="*/ 4336305 h 10691819"/>
              <a:gd name="connsiteX291" fmla="*/ 5005921 w 5971741"/>
              <a:gd name="connsiteY291" fmla="*/ 4334266 h 10691819"/>
              <a:gd name="connsiteX292" fmla="*/ 4965559 w 5971741"/>
              <a:gd name="connsiteY292" fmla="*/ 4336305 h 10691819"/>
              <a:gd name="connsiteX293" fmla="*/ 4939467 w 5971741"/>
              <a:gd name="connsiteY293" fmla="*/ 4342424 h 10691819"/>
              <a:gd name="connsiteX294" fmla="*/ 4925198 w 5971741"/>
              <a:gd name="connsiteY294" fmla="*/ 4352212 h 10691819"/>
              <a:gd name="connsiteX295" fmla="*/ 4921121 w 5971741"/>
              <a:gd name="connsiteY295" fmla="*/ 4365264 h 10691819"/>
              <a:gd name="connsiteX296" fmla="*/ 4921121 w 5971741"/>
              <a:gd name="connsiteY296" fmla="*/ 4892219 h 10691819"/>
              <a:gd name="connsiteX297" fmla="*/ 4937021 w 5971741"/>
              <a:gd name="connsiteY297" fmla="*/ 4937492 h 10691819"/>
              <a:gd name="connsiteX298" fmla="*/ 4988797 w 5971741"/>
              <a:gd name="connsiteY298" fmla="*/ 4955846 h 10691819"/>
              <a:gd name="connsiteX299" fmla="*/ 5908545 w 5971741"/>
              <a:gd name="connsiteY299" fmla="*/ 4955846 h 10691819"/>
              <a:gd name="connsiteX300" fmla="*/ 5960321 w 5971741"/>
              <a:gd name="connsiteY300" fmla="*/ 4937492 h 10691819"/>
              <a:gd name="connsiteX301" fmla="*/ 5971741 w 5971741"/>
              <a:gd name="connsiteY301" fmla="*/ 4917864 h 10691819"/>
              <a:gd name="connsiteX302" fmla="*/ 5971741 w 5971741"/>
              <a:gd name="connsiteY302" fmla="*/ 5324193 h 10691819"/>
              <a:gd name="connsiteX303" fmla="*/ 5947378 w 5971741"/>
              <a:gd name="connsiteY303" fmla="*/ 5262834 h 10691819"/>
              <a:gd name="connsiteX304" fmla="*/ 5910583 w 5971741"/>
              <a:gd name="connsiteY304" fmla="*/ 5205326 h 10691819"/>
              <a:gd name="connsiteX305" fmla="*/ 5805806 w 5971741"/>
              <a:gd name="connsiteY305" fmla="*/ 5121306 h 10691819"/>
              <a:gd name="connsiteX306" fmla="*/ 5659854 w 5971741"/>
              <a:gd name="connsiteY306" fmla="*/ 5090309 h 10691819"/>
              <a:gd name="connsiteX307" fmla="*/ 5549370 w 5971741"/>
              <a:gd name="connsiteY307" fmla="*/ 5109886 h 10691819"/>
              <a:gd name="connsiteX308" fmla="*/ 5467832 w 5971741"/>
              <a:gd name="connsiteY308" fmla="*/ 5161276 h 10691819"/>
              <a:gd name="connsiteX309" fmla="*/ 5408309 w 5971741"/>
              <a:gd name="connsiteY309" fmla="*/ 5233876 h 10691819"/>
              <a:gd name="connsiteX310" fmla="*/ 5363872 w 5971741"/>
              <a:gd name="connsiteY310" fmla="*/ 5317079 h 10691819"/>
              <a:gd name="connsiteX311" fmla="*/ 5326772 w 5971741"/>
              <a:gd name="connsiteY311" fmla="*/ 5400283 h 10691819"/>
              <a:gd name="connsiteX312" fmla="*/ 5289264 w 5971741"/>
              <a:gd name="connsiteY312" fmla="*/ 5473290 h 10691819"/>
              <a:gd name="connsiteX313" fmla="*/ 5243603 w 5971741"/>
              <a:gd name="connsiteY313" fmla="*/ 5524680 h 10691819"/>
              <a:gd name="connsiteX314" fmla="*/ 5182858 w 5971741"/>
              <a:gd name="connsiteY314" fmla="*/ 5543850 h 10691819"/>
              <a:gd name="connsiteX315" fmla="*/ 5138011 w 5971741"/>
              <a:gd name="connsiteY315" fmla="*/ 5535285 h 10691819"/>
              <a:gd name="connsiteX316" fmla="*/ 5101727 w 5971741"/>
              <a:gd name="connsiteY316" fmla="*/ 5509181 h 10691819"/>
              <a:gd name="connsiteX317" fmla="*/ 5078081 w 5971741"/>
              <a:gd name="connsiteY317" fmla="*/ 5465540 h 10691819"/>
              <a:gd name="connsiteX318" fmla="*/ 5069519 w 5971741"/>
              <a:gd name="connsiteY318" fmla="*/ 5404361 h 10691819"/>
              <a:gd name="connsiteX319" fmla="*/ 5080528 w 5971741"/>
              <a:gd name="connsiteY319" fmla="*/ 5321974 h 10691819"/>
              <a:gd name="connsiteX320" fmla="*/ 5104989 w 5971741"/>
              <a:gd name="connsiteY320" fmla="*/ 5255900 h 10691819"/>
              <a:gd name="connsiteX321" fmla="*/ 5129857 w 5971741"/>
              <a:gd name="connsiteY321" fmla="*/ 5207772 h 10691819"/>
              <a:gd name="connsiteX322" fmla="*/ 5141273 w 5971741"/>
              <a:gd name="connsiteY322" fmla="*/ 5179222 h 10691819"/>
              <a:gd name="connsiteX323" fmla="*/ 5136381 w 5971741"/>
              <a:gd name="connsiteY323" fmla="*/ 5164947 h 10691819"/>
              <a:gd name="connsiteX324" fmla="*/ 5120888 w 5971741"/>
              <a:gd name="connsiteY324" fmla="*/ 5156790 h 10691819"/>
              <a:gd name="connsiteX325" fmla="*/ 5093981 w 5971741"/>
              <a:gd name="connsiteY325" fmla="*/ 5152712 h 10691819"/>
              <a:gd name="connsiteX326" fmla="*/ 5054028 w 5971741"/>
              <a:gd name="connsiteY326" fmla="*/ 5151488 h 10691819"/>
              <a:gd name="connsiteX327" fmla="*/ 5018558 w 5971741"/>
              <a:gd name="connsiteY327" fmla="*/ 5152303 h 10691819"/>
              <a:gd name="connsiteX328" fmla="*/ 4994912 w 5971741"/>
              <a:gd name="connsiteY328" fmla="*/ 5155159 h 10691819"/>
              <a:gd name="connsiteX329" fmla="*/ 4979828 w 5971741"/>
              <a:gd name="connsiteY329" fmla="*/ 5160053 h 10691819"/>
              <a:gd name="connsiteX330" fmla="*/ 4965967 w 5971741"/>
              <a:gd name="connsiteY330" fmla="*/ 5171065 h 10691819"/>
              <a:gd name="connsiteX331" fmla="*/ 4945583 w 5971741"/>
              <a:gd name="connsiteY331" fmla="*/ 5204510 h 10691819"/>
              <a:gd name="connsiteX332" fmla="*/ 4923567 w 5971741"/>
              <a:gd name="connsiteY332" fmla="*/ 5262426 h 10691819"/>
              <a:gd name="connsiteX333" fmla="*/ 4908075 w 5971741"/>
              <a:gd name="connsiteY333" fmla="*/ 5332578 h 10691819"/>
              <a:gd name="connsiteX334" fmla="*/ 4902367 w 5971741"/>
              <a:gd name="connsiteY334" fmla="*/ 5407624 h 10691819"/>
              <a:gd name="connsiteX335" fmla="*/ 4921121 w 5971741"/>
              <a:gd name="connsiteY335" fmla="*/ 5545073 h 10691819"/>
              <a:gd name="connsiteX336" fmla="*/ 4977790 w 5971741"/>
              <a:gd name="connsiteY336" fmla="*/ 5657642 h 10691819"/>
              <a:gd name="connsiteX337" fmla="*/ 5073189 w 5971741"/>
              <a:gd name="connsiteY337" fmla="*/ 5733503 h 10691819"/>
              <a:gd name="connsiteX338" fmla="*/ 5206503 w 5971741"/>
              <a:gd name="connsiteY338" fmla="*/ 5761647 h 10691819"/>
              <a:gd name="connsiteX339" fmla="*/ 5319841 w 5971741"/>
              <a:gd name="connsiteY339" fmla="*/ 5742070 h 10691819"/>
              <a:gd name="connsiteX340" fmla="*/ 5401787 w 5971741"/>
              <a:gd name="connsiteY340" fmla="*/ 5691088 h 10691819"/>
              <a:gd name="connsiteX341" fmla="*/ 5461309 w 5971741"/>
              <a:gd name="connsiteY341" fmla="*/ 5619711 h 10691819"/>
              <a:gd name="connsiteX342" fmla="*/ 5505747 w 5971741"/>
              <a:gd name="connsiteY342" fmla="*/ 5537323 h 10691819"/>
              <a:gd name="connsiteX343" fmla="*/ 5542848 w 5971741"/>
              <a:gd name="connsiteY343" fmla="*/ 5454935 h 10691819"/>
              <a:gd name="connsiteX344" fmla="*/ 5580355 w 5971741"/>
              <a:gd name="connsiteY344" fmla="*/ 5383560 h 10691819"/>
              <a:gd name="connsiteX345" fmla="*/ 5626016 w 5971741"/>
              <a:gd name="connsiteY345" fmla="*/ 5332578 h 10691819"/>
              <a:gd name="connsiteX346" fmla="*/ 5687577 w 5971741"/>
              <a:gd name="connsiteY346" fmla="*/ 5313001 h 10691819"/>
              <a:gd name="connsiteX347" fmla="*/ 5743838 w 5971741"/>
              <a:gd name="connsiteY347" fmla="*/ 5324421 h 10691819"/>
              <a:gd name="connsiteX348" fmla="*/ 5786238 w 5971741"/>
              <a:gd name="connsiteY348" fmla="*/ 5357458 h 10691819"/>
              <a:gd name="connsiteX349" fmla="*/ 5812738 w 5971741"/>
              <a:gd name="connsiteY349" fmla="*/ 5410071 h 10691819"/>
              <a:gd name="connsiteX350" fmla="*/ 5822114 w 5971741"/>
              <a:gd name="connsiteY350" fmla="*/ 5480223 h 10691819"/>
              <a:gd name="connsiteX351" fmla="*/ 5808661 w 5971741"/>
              <a:gd name="connsiteY351" fmla="*/ 5585044 h 10691819"/>
              <a:gd name="connsiteX352" fmla="*/ 5778900 w 5971741"/>
              <a:gd name="connsiteY352" fmla="*/ 5662944 h 10691819"/>
              <a:gd name="connsiteX353" fmla="*/ 5749138 w 5971741"/>
              <a:gd name="connsiteY353" fmla="*/ 5716375 h 10691819"/>
              <a:gd name="connsiteX354" fmla="*/ 5735684 w 5971741"/>
              <a:gd name="connsiteY354" fmla="*/ 5748596 h 10691819"/>
              <a:gd name="connsiteX355" fmla="*/ 5740169 w 5971741"/>
              <a:gd name="connsiteY355" fmla="*/ 5762871 h 10691819"/>
              <a:gd name="connsiteX356" fmla="*/ 5755254 w 5971741"/>
              <a:gd name="connsiteY356" fmla="*/ 5772658 h 10691819"/>
              <a:gd name="connsiteX357" fmla="*/ 5782977 w 5971741"/>
              <a:gd name="connsiteY357" fmla="*/ 5777961 h 10691819"/>
              <a:gd name="connsiteX358" fmla="*/ 5825376 w 5971741"/>
              <a:gd name="connsiteY358" fmla="*/ 5779593 h 10691819"/>
              <a:gd name="connsiteX359" fmla="*/ 5882860 w 5971741"/>
              <a:gd name="connsiteY359" fmla="*/ 5775107 h 10691819"/>
              <a:gd name="connsiteX360" fmla="*/ 5913437 w 5971741"/>
              <a:gd name="connsiteY360" fmla="*/ 5760015 h 10691819"/>
              <a:gd name="connsiteX361" fmla="*/ 5937898 w 5971741"/>
              <a:gd name="connsiteY361" fmla="*/ 5725348 h 10691819"/>
              <a:gd name="connsiteX362" fmla="*/ 5964398 w 5971741"/>
              <a:gd name="connsiteY362" fmla="*/ 5665392 h 10691819"/>
              <a:gd name="connsiteX363" fmla="*/ 5971741 w 5971741"/>
              <a:gd name="connsiteY363" fmla="*/ 5637253 h 10691819"/>
              <a:gd name="connsiteX364" fmla="*/ 5971741 w 5971741"/>
              <a:gd name="connsiteY364" fmla="*/ 6193137 h 10691819"/>
              <a:gd name="connsiteX365" fmla="*/ 5963582 w 5971741"/>
              <a:gd name="connsiteY365" fmla="*/ 6180732 h 10691819"/>
              <a:gd name="connsiteX366" fmla="*/ 5948498 w 5971741"/>
              <a:gd name="connsiteY366" fmla="*/ 6177469 h 10691819"/>
              <a:gd name="connsiteX367" fmla="*/ 5926075 w 5971741"/>
              <a:gd name="connsiteY367" fmla="*/ 6181547 h 10691819"/>
              <a:gd name="connsiteX368" fmla="*/ 5880822 w 5971741"/>
              <a:gd name="connsiteY368" fmla="*/ 6197862 h 10691819"/>
              <a:gd name="connsiteX369" fmla="*/ 5672900 w 5971741"/>
              <a:gd name="connsiteY369" fmla="*/ 6286776 h 10691819"/>
              <a:gd name="connsiteX370" fmla="*/ 5605631 w 5971741"/>
              <a:gd name="connsiteY370" fmla="*/ 6318589 h 10691819"/>
              <a:gd name="connsiteX371" fmla="*/ 5552632 w 5971741"/>
              <a:gd name="connsiteY371" fmla="*/ 6353257 h 10691819"/>
              <a:gd name="connsiteX372" fmla="*/ 5513086 w 5971741"/>
              <a:gd name="connsiteY372" fmla="*/ 6392412 h 10691819"/>
              <a:gd name="connsiteX373" fmla="*/ 5485363 w 5971741"/>
              <a:gd name="connsiteY373" fmla="*/ 6436868 h 10691819"/>
              <a:gd name="connsiteX374" fmla="*/ 5444594 w 5971741"/>
              <a:gd name="connsiteY374" fmla="*/ 6349586 h 10691819"/>
              <a:gd name="connsiteX375" fmla="*/ 5385071 w 5971741"/>
              <a:gd name="connsiteY375" fmla="*/ 6285143 h 10691819"/>
              <a:gd name="connsiteX376" fmla="*/ 5307203 w 5971741"/>
              <a:gd name="connsiteY376" fmla="*/ 6245582 h 10691819"/>
              <a:gd name="connsiteX377" fmla="*/ 5210580 w 5971741"/>
              <a:gd name="connsiteY377" fmla="*/ 6232122 h 10691819"/>
              <a:gd name="connsiteX378" fmla="*/ 5099281 w 5971741"/>
              <a:gd name="connsiteY378" fmla="*/ 6250883 h 10691819"/>
              <a:gd name="connsiteX379" fmla="*/ 5015297 w 5971741"/>
              <a:gd name="connsiteY379" fmla="*/ 6305129 h 10691819"/>
              <a:gd name="connsiteX380" fmla="*/ 4957813 w 5971741"/>
              <a:gd name="connsiteY380" fmla="*/ 6391595 h 10691819"/>
              <a:gd name="connsiteX381" fmla="*/ 4926829 w 5971741"/>
              <a:gd name="connsiteY381" fmla="*/ 6506204 h 10691819"/>
              <a:gd name="connsiteX382" fmla="*/ 4922752 w 5971741"/>
              <a:gd name="connsiteY382" fmla="*/ 6555148 h 10691819"/>
              <a:gd name="connsiteX383" fmla="*/ 4921121 w 5971741"/>
              <a:gd name="connsiteY383" fmla="*/ 6623668 h 10691819"/>
              <a:gd name="connsiteX384" fmla="*/ 4921121 w 5971741"/>
              <a:gd name="connsiteY384" fmla="*/ 6896935 h 10691819"/>
              <a:gd name="connsiteX385" fmla="*/ 4937021 w 5971741"/>
              <a:gd name="connsiteY385" fmla="*/ 6942206 h 10691819"/>
              <a:gd name="connsiteX386" fmla="*/ 4988797 w 5971741"/>
              <a:gd name="connsiteY386" fmla="*/ 6960561 h 10691819"/>
              <a:gd name="connsiteX387" fmla="*/ 5946867 w 5971741"/>
              <a:gd name="connsiteY387" fmla="*/ 6960561 h 10691819"/>
              <a:gd name="connsiteX388" fmla="*/ 5961544 w 5971741"/>
              <a:gd name="connsiteY388" fmla="*/ 6955667 h 10691819"/>
              <a:gd name="connsiteX389" fmla="*/ 5971741 w 5971741"/>
              <a:gd name="connsiteY389" fmla="*/ 6939186 h 10691819"/>
              <a:gd name="connsiteX390" fmla="*/ 5971741 w 5971741"/>
              <a:gd name="connsiteY390" fmla="*/ 7447383 h 10691819"/>
              <a:gd name="connsiteX391" fmla="*/ 5957059 w 5971741"/>
              <a:gd name="connsiteY391" fmla="*/ 7394475 h 10691819"/>
              <a:gd name="connsiteX392" fmla="*/ 5846983 w 5971741"/>
              <a:gd name="connsiteY392" fmla="*/ 7235003 h 10691819"/>
              <a:gd name="connsiteX393" fmla="*/ 5671269 w 5971741"/>
              <a:gd name="connsiteY393" fmla="*/ 7137932 h 10691819"/>
              <a:gd name="connsiteX394" fmla="*/ 5436440 w 5971741"/>
              <a:gd name="connsiteY394" fmla="*/ 7105302 h 10691819"/>
              <a:gd name="connsiteX395" fmla="*/ 5198757 w 5971741"/>
              <a:gd name="connsiteY395" fmla="*/ 7136708 h 10691819"/>
              <a:gd name="connsiteX396" fmla="*/ 5032012 w 5971741"/>
              <a:gd name="connsiteY396" fmla="*/ 7229700 h 10691819"/>
              <a:gd name="connsiteX397" fmla="*/ 4934167 w 5971741"/>
              <a:gd name="connsiteY397" fmla="*/ 7383055 h 10691819"/>
              <a:gd name="connsiteX398" fmla="*/ 4902367 w 5971741"/>
              <a:gd name="connsiteY398" fmla="*/ 7594735 h 10691819"/>
              <a:gd name="connsiteX399" fmla="*/ 4940690 w 5971741"/>
              <a:gd name="connsiteY399" fmla="*/ 7815387 h 10691819"/>
              <a:gd name="connsiteX400" fmla="*/ 5050765 w 5971741"/>
              <a:gd name="connsiteY400" fmla="*/ 7974861 h 10691819"/>
              <a:gd name="connsiteX401" fmla="*/ 5224849 w 5971741"/>
              <a:gd name="connsiteY401" fmla="*/ 8071931 h 10691819"/>
              <a:gd name="connsiteX402" fmla="*/ 5455193 w 5971741"/>
              <a:gd name="connsiteY402" fmla="*/ 8104560 h 10691819"/>
              <a:gd name="connsiteX403" fmla="*/ 5696545 w 5971741"/>
              <a:gd name="connsiteY403" fmla="*/ 8073971 h 10691819"/>
              <a:gd name="connsiteX404" fmla="*/ 5864513 w 5971741"/>
              <a:gd name="connsiteY404" fmla="*/ 7982202 h 10691819"/>
              <a:gd name="connsiteX405" fmla="*/ 5962766 w 5971741"/>
              <a:gd name="connsiteY405" fmla="*/ 7829254 h 10691819"/>
              <a:gd name="connsiteX406" fmla="*/ 5971741 w 5971741"/>
              <a:gd name="connsiteY406" fmla="*/ 7792242 h 10691819"/>
              <a:gd name="connsiteX407" fmla="*/ 5971741 w 5971741"/>
              <a:gd name="connsiteY407" fmla="*/ 8588617 h 10691819"/>
              <a:gd name="connsiteX408" fmla="*/ 5971735 w 5971741"/>
              <a:gd name="connsiteY408" fmla="*/ 8588593 h 10691819"/>
              <a:gd name="connsiteX409" fmla="*/ 5960728 w 5971741"/>
              <a:gd name="connsiteY409" fmla="*/ 8571054 h 10691819"/>
              <a:gd name="connsiteX410" fmla="*/ 5945236 w 5971741"/>
              <a:gd name="connsiteY410" fmla="*/ 8566160 h 10691819"/>
              <a:gd name="connsiteX411" fmla="*/ 5552224 w 5971741"/>
              <a:gd name="connsiteY411" fmla="*/ 8566160 h 10691819"/>
              <a:gd name="connsiteX412" fmla="*/ 5552224 w 5971741"/>
              <a:gd name="connsiteY412" fmla="*/ 8242319 h 10691819"/>
              <a:gd name="connsiteX413" fmla="*/ 5547739 w 5971741"/>
              <a:gd name="connsiteY413" fmla="*/ 8229268 h 10691819"/>
              <a:gd name="connsiteX414" fmla="*/ 5532655 w 5971741"/>
              <a:gd name="connsiteY414" fmla="*/ 8219071 h 10691819"/>
              <a:gd name="connsiteX415" fmla="*/ 5505746 w 5971741"/>
              <a:gd name="connsiteY415" fmla="*/ 8212545 h 10691819"/>
              <a:gd name="connsiteX416" fmla="*/ 5464978 w 5971741"/>
              <a:gd name="connsiteY416" fmla="*/ 8210505 h 10691819"/>
              <a:gd name="connsiteX417" fmla="*/ 5424209 w 5971741"/>
              <a:gd name="connsiteY417" fmla="*/ 8212545 h 10691819"/>
              <a:gd name="connsiteX418" fmla="*/ 5398116 w 5971741"/>
              <a:gd name="connsiteY418" fmla="*/ 8219071 h 10691819"/>
              <a:gd name="connsiteX419" fmla="*/ 5384255 w 5971741"/>
              <a:gd name="connsiteY419" fmla="*/ 8229268 h 10691819"/>
              <a:gd name="connsiteX420" fmla="*/ 5380178 w 5971741"/>
              <a:gd name="connsiteY420" fmla="*/ 8242319 h 10691819"/>
              <a:gd name="connsiteX421" fmla="*/ 5380178 w 5971741"/>
              <a:gd name="connsiteY421" fmla="*/ 8566160 h 10691819"/>
              <a:gd name="connsiteX422" fmla="*/ 5096427 w 5971741"/>
              <a:gd name="connsiteY422" fmla="*/ 8566160 h 10691819"/>
              <a:gd name="connsiteX423" fmla="*/ 5096427 w 5971741"/>
              <a:gd name="connsiteY423" fmla="*/ 8221110 h 10691819"/>
              <a:gd name="connsiteX424" fmla="*/ 5091534 w 5971741"/>
              <a:gd name="connsiteY424" fmla="*/ 8208059 h 10691819"/>
              <a:gd name="connsiteX425" fmla="*/ 5076858 w 5971741"/>
              <a:gd name="connsiteY425" fmla="*/ 8197862 h 10691819"/>
              <a:gd name="connsiteX426" fmla="*/ 5050358 w 5971741"/>
              <a:gd name="connsiteY426" fmla="*/ 8191337 h 10691819"/>
              <a:gd name="connsiteX427" fmla="*/ 5009181 w 5971741"/>
              <a:gd name="connsiteY427" fmla="*/ 8189297 h 10691819"/>
              <a:gd name="connsiteX428" fmla="*/ 4967597 w 5971741"/>
              <a:gd name="connsiteY428" fmla="*/ 8191337 h 10691819"/>
              <a:gd name="connsiteX429" fmla="*/ 4940281 w 5971741"/>
              <a:gd name="connsiteY429" fmla="*/ 8197862 h 10691819"/>
              <a:gd name="connsiteX430" fmla="*/ 4925605 w 5971741"/>
              <a:gd name="connsiteY430" fmla="*/ 8208059 h 10691819"/>
              <a:gd name="connsiteX431" fmla="*/ 4921120 w 5971741"/>
              <a:gd name="connsiteY431" fmla="*/ 8221110 h 10691819"/>
              <a:gd name="connsiteX432" fmla="*/ 4921120 w 5971741"/>
              <a:gd name="connsiteY432" fmla="*/ 8717883 h 10691819"/>
              <a:gd name="connsiteX433" fmla="*/ 4937020 w 5971741"/>
              <a:gd name="connsiteY433" fmla="*/ 8763156 h 10691819"/>
              <a:gd name="connsiteX434" fmla="*/ 4988797 w 5971741"/>
              <a:gd name="connsiteY434" fmla="*/ 8781510 h 10691819"/>
              <a:gd name="connsiteX435" fmla="*/ 5945236 w 5971741"/>
              <a:gd name="connsiteY435" fmla="*/ 8781511 h 10691819"/>
              <a:gd name="connsiteX436" fmla="*/ 5960728 w 5971741"/>
              <a:gd name="connsiteY436" fmla="*/ 8776209 h 10691819"/>
              <a:gd name="connsiteX437" fmla="*/ 5971735 w 5971741"/>
              <a:gd name="connsiteY437" fmla="*/ 8758671 h 10691819"/>
              <a:gd name="connsiteX438" fmla="*/ 5971741 w 5971741"/>
              <a:gd name="connsiteY438" fmla="*/ 8758645 h 10691819"/>
              <a:gd name="connsiteX439" fmla="*/ 5971741 w 5971741"/>
              <a:gd name="connsiteY439" fmla="*/ 9348456 h 10691819"/>
              <a:gd name="connsiteX440" fmla="*/ 5961543 w 5971741"/>
              <a:gd name="connsiteY440" fmla="*/ 9331584 h 10691819"/>
              <a:gd name="connsiteX441" fmla="*/ 5946867 w 5971741"/>
              <a:gd name="connsiteY441" fmla="*/ 9326281 h 10691819"/>
              <a:gd name="connsiteX442" fmla="*/ 4950474 w 5971741"/>
              <a:gd name="connsiteY442" fmla="*/ 9326280 h 10691819"/>
              <a:gd name="connsiteX443" fmla="*/ 4935798 w 5971741"/>
              <a:gd name="connsiteY443" fmla="*/ 9331583 h 10691819"/>
              <a:gd name="connsiteX444" fmla="*/ 4925197 w 5971741"/>
              <a:gd name="connsiteY444" fmla="*/ 9349120 h 10691819"/>
              <a:gd name="connsiteX445" fmla="*/ 4918674 w 5971741"/>
              <a:gd name="connsiteY445" fmla="*/ 9381749 h 10691819"/>
              <a:gd name="connsiteX446" fmla="*/ 4916228 w 5971741"/>
              <a:gd name="connsiteY446" fmla="*/ 9433956 h 10691819"/>
              <a:gd name="connsiteX447" fmla="*/ 4918674 w 5971741"/>
              <a:gd name="connsiteY447" fmla="*/ 9485346 h 10691819"/>
              <a:gd name="connsiteX448" fmla="*/ 4925197 w 5971741"/>
              <a:gd name="connsiteY448" fmla="*/ 9518383 h 10691819"/>
              <a:gd name="connsiteX449" fmla="*/ 4935798 w 5971741"/>
              <a:gd name="connsiteY449" fmla="*/ 9536329 h 10691819"/>
              <a:gd name="connsiteX450" fmla="*/ 4950474 w 5971741"/>
              <a:gd name="connsiteY450" fmla="*/ 9541631 h 10691819"/>
              <a:gd name="connsiteX451" fmla="*/ 5946867 w 5971741"/>
              <a:gd name="connsiteY451" fmla="*/ 9541632 h 10691819"/>
              <a:gd name="connsiteX452" fmla="*/ 5961544 w 5971741"/>
              <a:gd name="connsiteY452" fmla="*/ 9536330 h 10691819"/>
              <a:gd name="connsiteX453" fmla="*/ 5971741 w 5971741"/>
              <a:gd name="connsiteY453" fmla="*/ 9519457 h 10691819"/>
              <a:gd name="connsiteX454" fmla="*/ 5971741 w 5971741"/>
              <a:gd name="connsiteY454" fmla="*/ 9658359 h 10691819"/>
              <a:gd name="connsiteX455" fmla="*/ 5968475 w 5971741"/>
              <a:gd name="connsiteY455" fmla="*/ 9648556 h 10691819"/>
              <a:gd name="connsiteX456" fmla="*/ 5942790 w 5971741"/>
              <a:gd name="connsiteY456" fmla="*/ 9642031 h 10691819"/>
              <a:gd name="connsiteX457" fmla="*/ 5896313 w 5971741"/>
              <a:gd name="connsiteY457" fmla="*/ 9654267 h 10691819"/>
              <a:gd name="connsiteX458" fmla="*/ 4961074 w 5971741"/>
              <a:gd name="connsiteY458" fmla="*/ 9980554 h 10691819"/>
              <a:gd name="connsiteX459" fmla="*/ 4936613 w 5971741"/>
              <a:gd name="connsiteY459" fmla="*/ 9992382 h 10691819"/>
              <a:gd name="connsiteX460" fmla="*/ 4923159 w 5971741"/>
              <a:gd name="connsiteY460" fmla="*/ 10015222 h 10691819"/>
              <a:gd name="connsiteX461" fmla="*/ 4917452 w 5971741"/>
              <a:gd name="connsiteY461" fmla="*/ 10059679 h 10691819"/>
              <a:gd name="connsiteX462" fmla="*/ 4916228 w 5971741"/>
              <a:gd name="connsiteY462" fmla="*/ 10136356 h 10691819"/>
              <a:gd name="connsiteX463" fmla="*/ 4917452 w 5971741"/>
              <a:gd name="connsiteY463" fmla="*/ 10203246 h 10691819"/>
              <a:gd name="connsiteX464" fmla="*/ 4923159 w 5971741"/>
              <a:gd name="connsiteY464" fmla="*/ 10242808 h 10691819"/>
              <a:gd name="connsiteX465" fmla="*/ 4936205 w 5971741"/>
              <a:gd name="connsiteY465" fmla="*/ 10263609 h 10691819"/>
              <a:gd name="connsiteX466" fmla="*/ 4958627 w 5971741"/>
              <a:gd name="connsiteY466" fmla="*/ 10275029 h 10691819"/>
              <a:gd name="connsiteX467" fmla="*/ 5894683 w 5971741"/>
              <a:gd name="connsiteY467" fmla="*/ 10600502 h 10691819"/>
              <a:gd name="connsiteX468" fmla="*/ 5940343 w 5971741"/>
              <a:gd name="connsiteY468" fmla="*/ 10612738 h 10691819"/>
              <a:gd name="connsiteX469" fmla="*/ 5966843 w 5971741"/>
              <a:gd name="connsiteY469" fmla="*/ 10607029 h 10691819"/>
              <a:gd name="connsiteX470" fmla="*/ 5971741 w 5971741"/>
              <a:gd name="connsiteY470" fmla="*/ 10594864 h 10691819"/>
              <a:gd name="connsiteX471" fmla="*/ 5971741 w 5971741"/>
              <a:gd name="connsiteY471" fmla="*/ 10691819 h 10691819"/>
              <a:gd name="connsiteX472" fmla="*/ 3258729 w 5971741"/>
              <a:gd name="connsiteY472" fmla="*/ 10691818 h 10691819"/>
              <a:gd name="connsiteX473" fmla="*/ 3258729 w 5971741"/>
              <a:gd name="connsiteY473" fmla="*/ 10691815 h 10691819"/>
              <a:gd name="connsiteX474" fmla="*/ 0 w 5971741"/>
              <a:gd name="connsiteY474" fmla="*/ 10691815 h 10691819"/>
              <a:gd name="connsiteX475" fmla="*/ 0 w 5971741"/>
              <a:gd name="connsiteY475" fmla="*/ 10462439 h 10691819"/>
              <a:gd name="connsiteX476" fmla="*/ 0 w 5971741"/>
              <a:gd name="connsiteY476" fmla="*/ 10186990 h 10691819"/>
              <a:gd name="connsiteX477" fmla="*/ 0 w 5971741"/>
              <a:gd name="connsiteY477" fmla="*/ 9593408 h 10691819"/>
              <a:gd name="connsiteX478" fmla="*/ 0 w 5971741"/>
              <a:gd name="connsiteY478" fmla="*/ 8548579 h 10691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Lst>
            <a:rect l="l" t="t" r="r" b="b"/>
            <a:pathLst>
              <a:path w="5971741" h="10691819">
                <a:moveTo>
                  <a:pt x="5570978" y="9989528"/>
                </a:moveTo>
                <a:lnTo>
                  <a:pt x="5570978" y="10288897"/>
                </a:lnTo>
                <a:lnTo>
                  <a:pt x="5122519" y="10139620"/>
                </a:lnTo>
                <a:lnTo>
                  <a:pt x="5122519" y="10138805"/>
                </a:lnTo>
                <a:close/>
                <a:moveTo>
                  <a:pt x="5971741" y="9848987"/>
                </a:moveTo>
                <a:lnTo>
                  <a:pt x="5971741" y="10426516"/>
                </a:lnTo>
                <a:lnTo>
                  <a:pt x="5961136" y="10411664"/>
                </a:lnTo>
                <a:cubicBezTo>
                  <a:pt x="5955972" y="10408129"/>
                  <a:pt x="5949584" y="10405273"/>
                  <a:pt x="5941975" y="10403098"/>
                </a:cubicBezTo>
                <a:lnTo>
                  <a:pt x="5735683" y="10336209"/>
                </a:lnTo>
                <a:lnTo>
                  <a:pt x="5735683" y="9939769"/>
                </a:lnTo>
                <a:lnTo>
                  <a:pt x="5947682" y="9868801"/>
                </a:lnTo>
                <a:cubicBezTo>
                  <a:pt x="5954748" y="9866626"/>
                  <a:pt x="5960457" y="9863907"/>
                  <a:pt x="5964805" y="9860644"/>
                </a:cubicBezTo>
                <a:close/>
                <a:moveTo>
                  <a:pt x="5447855" y="7330441"/>
                </a:moveTo>
                <a:cubicBezTo>
                  <a:pt x="5498409" y="7330441"/>
                  <a:pt x="5546108" y="7334928"/>
                  <a:pt x="5590955" y="7343901"/>
                </a:cubicBezTo>
                <a:cubicBezTo>
                  <a:pt x="5635801" y="7352874"/>
                  <a:pt x="5675074" y="7368236"/>
                  <a:pt x="5708777" y="7389989"/>
                </a:cubicBezTo>
                <a:cubicBezTo>
                  <a:pt x="5742479" y="7411742"/>
                  <a:pt x="5769115" y="7440292"/>
                  <a:pt x="5788684" y="7475640"/>
                </a:cubicBezTo>
                <a:cubicBezTo>
                  <a:pt x="5808253" y="7510988"/>
                  <a:pt x="5818037" y="7555036"/>
                  <a:pt x="5818037" y="7607787"/>
                </a:cubicBezTo>
                <a:cubicBezTo>
                  <a:pt x="5818037" y="7660536"/>
                  <a:pt x="5809475" y="7704313"/>
                  <a:pt x="5792353" y="7739118"/>
                </a:cubicBezTo>
                <a:cubicBezTo>
                  <a:pt x="5775230" y="7773921"/>
                  <a:pt x="5750361" y="7801656"/>
                  <a:pt x="5717745" y="7822321"/>
                </a:cubicBezTo>
                <a:cubicBezTo>
                  <a:pt x="5685130" y="7842986"/>
                  <a:pt x="5645856" y="7857668"/>
                  <a:pt x="5599923" y="7866370"/>
                </a:cubicBezTo>
                <a:cubicBezTo>
                  <a:pt x="5553990" y="7875071"/>
                  <a:pt x="5502214" y="7879421"/>
                  <a:pt x="5444593" y="7879421"/>
                </a:cubicBezTo>
                <a:cubicBezTo>
                  <a:pt x="5395127" y="7879421"/>
                  <a:pt x="5348242" y="7874935"/>
                  <a:pt x="5303941" y="7865962"/>
                </a:cubicBezTo>
                <a:cubicBezTo>
                  <a:pt x="5259638" y="7856989"/>
                  <a:pt x="5220908" y="7841626"/>
                  <a:pt x="5187749" y="7819874"/>
                </a:cubicBezTo>
                <a:cubicBezTo>
                  <a:pt x="5154591" y="7798122"/>
                  <a:pt x="5128091" y="7769571"/>
                  <a:pt x="5108250" y="7734223"/>
                </a:cubicBezTo>
                <a:cubicBezTo>
                  <a:pt x="5088408" y="7698875"/>
                  <a:pt x="5078488" y="7654826"/>
                  <a:pt x="5078489" y="7602076"/>
                </a:cubicBezTo>
                <a:cubicBezTo>
                  <a:pt x="5078489" y="7549870"/>
                  <a:pt x="5087322" y="7506365"/>
                  <a:pt x="5104989" y="7471561"/>
                </a:cubicBezTo>
                <a:cubicBezTo>
                  <a:pt x="5122655" y="7436757"/>
                  <a:pt x="5147660" y="7408886"/>
                  <a:pt x="5180003" y="7387949"/>
                </a:cubicBezTo>
                <a:cubicBezTo>
                  <a:pt x="5212347" y="7367013"/>
                  <a:pt x="5251214" y="7352194"/>
                  <a:pt x="5296602" y="7343492"/>
                </a:cubicBezTo>
                <a:cubicBezTo>
                  <a:pt x="5341992" y="7334792"/>
                  <a:pt x="5392410" y="7330441"/>
                  <a:pt x="5447855" y="7330441"/>
                </a:cubicBezTo>
                <a:close/>
                <a:moveTo>
                  <a:pt x="5232595" y="6453998"/>
                </a:moveTo>
                <a:cubicBezTo>
                  <a:pt x="5255426" y="6453998"/>
                  <a:pt x="5276082" y="6457805"/>
                  <a:pt x="5294564" y="6465418"/>
                </a:cubicBezTo>
                <a:cubicBezTo>
                  <a:pt x="5313046" y="6473032"/>
                  <a:pt x="5328946" y="6484452"/>
                  <a:pt x="5342264" y="6499679"/>
                </a:cubicBezTo>
                <a:cubicBezTo>
                  <a:pt x="5355582" y="6514905"/>
                  <a:pt x="5365910" y="6533939"/>
                  <a:pt x="5373248" y="6556779"/>
                </a:cubicBezTo>
                <a:cubicBezTo>
                  <a:pt x="5380586" y="6579619"/>
                  <a:pt x="5384256" y="6606267"/>
                  <a:pt x="5384256" y="6636720"/>
                </a:cubicBezTo>
                <a:lnTo>
                  <a:pt x="5384256" y="6746027"/>
                </a:lnTo>
                <a:lnTo>
                  <a:pt x="5085012" y="6746027"/>
                </a:lnTo>
                <a:lnTo>
                  <a:pt x="5085012" y="6649771"/>
                </a:lnTo>
                <a:cubicBezTo>
                  <a:pt x="5085012" y="6625300"/>
                  <a:pt x="5085827" y="6606131"/>
                  <a:pt x="5087458" y="6592263"/>
                </a:cubicBezTo>
                <a:cubicBezTo>
                  <a:pt x="5089089" y="6578396"/>
                  <a:pt x="5091263" y="6566024"/>
                  <a:pt x="5093981" y="6555148"/>
                </a:cubicBezTo>
                <a:cubicBezTo>
                  <a:pt x="5103766" y="6519255"/>
                  <a:pt x="5120617" y="6493425"/>
                  <a:pt x="5144535" y="6477654"/>
                </a:cubicBezTo>
                <a:cubicBezTo>
                  <a:pt x="5168453" y="6461884"/>
                  <a:pt x="5197806" y="6453998"/>
                  <a:pt x="5232595" y="6453998"/>
                </a:cubicBezTo>
                <a:close/>
                <a:moveTo>
                  <a:pt x="5971741" y="6385821"/>
                </a:moveTo>
                <a:lnTo>
                  <a:pt x="5971741" y="6768200"/>
                </a:lnTo>
                <a:lnTo>
                  <a:pt x="5961544" y="6751329"/>
                </a:lnTo>
                <a:cubicBezTo>
                  <a:pt x="5957195" y="6747793"/>
                  <a:pt x="5952303" y="6746027"/>
                  <a:pt x="5946867" y="6746027"/>
                </a:cubicBezTo>
                <a:lnTo>
                  <a:pt x="5544886" y="6746027"/>
                </a:lnTo>
                <a:lnTo>
                  <a:pt x="5544886" y="6679137"/>
                </a:lnTo>
                <a:cubicBezTo>
                  <a:pt x="5544886" y="6656296"/>
                  <a:pt x="5548419" y="6636176"/>
                  <a:pt x="5555486" y="6618774"/>
                </a:cubicBezTo>
                <a:cubicBezTo>
                  <a:pt x="5562552" y="6601371"/>
                  <a:pt x="5573016" y="6586009"/>
                  <a:pt x="5586878" y="6572685"/>
                </a:cubicBezTo>
                <a:cubicBezTo>
                  <a:pt x="5600739" y="6559363"/>
                  <a:pt x="5617998" y="6547263"/>
                  <a:pt x="5638654" y="6536386"/>
                </a:cubicBezTo>
                <a:cubicBezTo>
                  <a:pt x="5659311" y="6525510"/>
                  <a:pt x="5682957" y="6514362"/>
                  <a:pt x="5709592" y="6502941"/>
                </a:cubicBezTo>
                <a:lnTo>
                  <a:pt x="5945237" y="6408318"/>
                </a:lnTo>
                <a:cubicBezTo>
                  <a:pt x="5951760" y="6406143"/>
                  <a:pt x="5957331" y="6403424"/>
                  <a:pt x="5961952" y="6400161"/>
                </a:cubicBezTo>
                <a:close/>
                <a:moveTo>
                  <a:pt x="5971741" y="3522501"/>
                </a:moveTo>
                <a:lnTo>
                  <a:pt x="5971741" y="3997348"/>
                </a:lnTo>
                <a:lnTo>
                  <a:pt x="5971736" y="3997325"/>
                </a:lnTo>
                <a:cubicBezTo>
                  <a:pt x="5968747" y="3989983"/>
                  <a:pt x="5965078" y="3984817"/>
                  <a:pt x="5960729" y="3981826"/>
                </a:cubicBezTo>
                <a:cubicBezTo>
                  <a:pt x="5956380" y="3978835"/>
                  <a:pt x="5951488" y="3977340"/>
                  <a:pt x="5946052" y="3977339"/>
                </a:cubicBezTo>
                <a:lnTo>
                  <a:pt x="5394040" y="3977339"/>
                </a:lnTo>
                <a:cubicBezTo>
                  <a:pt x="5352728" y="3977340"/>
                  <a:pt x="5312639" y="3977884"/>
                  <a:pt x="5273772" y="3978971"/>
                </a:cubicBezTo>
                <a:cubicBezTo>
                  <a:pt x="5234906" y="3980059"/>
                  <a:pt x="5195904" y="3981691"/>
                  <a:pt x="5156765" y="3983866"/>
                </a:cubicBezTo>
                <a:lnTo>
                  <a:pt x="5156765" y="3982234"/>
                </a:lnTo>
                <a:cubicBezTo>
                  <a:pt x="5188837" y="3969726"/>
                  <a:pt x="5221859" y="3955587"/>
                  <a:pt x="5255834" y="3939816"/>
                </a:cubicBezTo>
                <a:cubicBezTo>
                  <a:pt x="5289808" y="3924046"/>
                  <a:pt x="5321472" y="3908548"/>
                  <a:pt x="5350825" y="3893320"/>
                </a:cubicBezTo>
                <a:lnTo>
                  <a:pt x="5844130" y="3630658"/>
                </a:lnTo>
                <a:cubicBezTo>
                  <a:pt x="5871309" y="3617063"/>
                  <a:pt x="5893460" y="3604828"/>
                  <a:pt x="5910583" y="3593950"/>
                </a:cubicBezTo>
                <a:cubicBezTo>
                  <a:pt x="5927706" y="3583075"/>
                  <a:pt x="5941296" y="3571790"/>
                  <a:pt x="5951352" y="3560098"/>
                </a:cubicBezTo>
                <a:close/>
                <a:moveTo>
                  <a:pt x="5447855" y="1967829"/>
                </a:moveTo>
                <a:cubicBezTo>
                  <a:pt x="5498409" y="1967829"/>
                  <a:pt x="5546108" y="1972316"/>
                  <a:pt x="5590955" y="1981288"/>
                </a:cubicBezTo>
                <a:cubicBezTo>
                  <a:pt x="5635801" y="1990262"/>
                  <a:pt x="5675074" y="2005623"/>
                  <a:pt x="5708777" y="2027375"/>
                </a:cubicBezTo>
                <a:cubicBezTo>
                  <a:pt x="5742479" y="2049129"/>
                  <a:pt x="5769115" y="2077679"/>
                  <a:pt x="5788684" y="2113027"/>
                </a:cubicBezTo>
                <a:cubicBezTo>
                  <a:pt x="5808253" y="2148375"/>
                  <a:pt x="5818037" y="2192423"/>
                  <a:pt x="5818037" y="2245173"/>
                </a:cubicBezTo>
                <a:cubicBezTo>
                  <a:pt x="5818037" y="2297923"/>
                  <a:pt x="5809476" y="2341699"/>
                  <a:pt x="5792353" y="2376505"/>
                </a:cubicBezTo>
                <a:cubicBezTo>
                  <a:pt x="5775230" y="2411308"/>
                  <a:pt x="5750362" y="2439043"/>
                  <a:pt x="5717746" y="2459708"/>
                </a:cubicBezTo>
                <a:cubicBezTo>
                  <a:pt x="5685130" y="2480372"/>
                  <a:pt x="5645857" y="2495055"/>
                  <a:pt x="5599924" y="2503757"/>
                </a:cubicBezTo>
                <a:cubicBezTo>
                  <a:pt x="5553991" y="2512458"/>
                  <a:pt x="5502214" y="2516809"/>
                  <a:pt x="5444594" y="2516808"/>
                </a:cubicBezTo>
                <a:cubicBezTo>
                  <a:pt x="5395128" y="2516809"/>
                  <a:pt x="5348243" y="2512323"/>
                  <a:pt x="5303941" y="2503348"/>
                </a:cubicBezTo>
                <a:cubicBezTo>
                  <a:pt x="5259639" y="2494377"/>
                  <a:pt x="5220908" y="2479013"/>
                  <a:pt x="5187750" y="2457261"/>
                </a:cubicBezTo>
                <a:cubicBezTo>
                  <a:pt x="5154591" y="2435508"/>
                  <a:pt x="5128091" y="2406957"/>
                  <a:pt x="5108250" y="2371611"/>
                </a:cubicBezTo>
                <a:cubicBezTo>
                  <a:pt x="5088409" y="2336262"/>
                  <a:pt x="5078489" y="2292213"/>
                  <a:pt x="5078489" y="2239463"/>
                </a:cubicBezTo>
                <a:cubicBezTo>
                  <a:pt x="5078489" y="2187258"/>
                  <a:pt x="5087322" y="2143751"/>
                  <a:pt x="5104989" y="2108948"/>
                </a:cubicBezTo>
                <a:cubicBezTo>
                  <a:pt x="5122655" y="2074144"/>
                  <a:pt x="5147660" y="2046274"/>
                  <a:pt x="5180003" y="2025336"/>
                </a:cubicBezTo>
                <a:cubicBezTo>
                  <a:pt x="5212347" y="2004399"/>
                  <a:pt x="5251214" y="1989581"/>
                  <a:pt x="5296602" y="1980879"/>
                </a:cubicBezTo>
                <a:cubicBezTo>
                  <a:pt x="5341992" y="1972179"/>
                  <a:pt x="5392410" y="1967829"/>
                  <a:pt x="5447855" y="1967829"/>
                </a:cubicBezTo>
                <a:close/>
                <a:moveTo>
                  <a:pt x="5232595" y="1091386"/>
                </a:moveTo>
                <a:cubicBezTo>
                  <a:pt x="5255426" y="1091386"/>
                  <a:pt x="5276082" y="1095192"/>
                  <a:pt x="5294564" y="1102805"/>
                </a:cubicBezTo>
                <a:cubicBezTo>
                  <a:pt x="5313046" y="1110419"/>
                  <a:pt x="5328946" y="1121840"/>
                  <a:pt x="5342264" y="1137065"/>
                </a:cubicBezTo>
                <a:cubicBezTo>
                  <a:pt x="5355582" y="1152292"/>
                  <a:pt x="5365909" y="1171326"/>
                  <a:pt x="5373248" y="1194166"/>
                </a:cubicBezTo>
                <a:cubicBezTo>
                  <a:pt x="5380586" y="1217007"/>
                  <a:pt x="5384255" y="1243653"/>
                  <a:pt x="5384255" y="1274107"/>
                </a:cubicBezTo>
                <a:lnTo>
                  <a:pt x="5384255" y="1383413"/>
                </a:lnTo>
                <a:lnTo>
                  <a:pt x="5085012" y="1383413"/>
                </a:lnTo>
                <a:lnTo>
                  <a:pt x="5085012" y="1287158"/>
                </a:lnTo>
                <a:cubicBezTo>
                  <a:pt x="5085012" y="1262686"/>
                  <a:pt x="5085827" y="1243517"/>
                  <a:pt x="5087458" y="1229650"/>
                </a:cubicBezTo>
                <a:cubicBezTo>
                  <a:pt x="5089089" y="1215782"/>
                  <a:pt x="5091263" y="1203411"/>
                  <a:pt x="5093981" y="1192534"/>
                </a:cubicBezTo>
                <a:cubicBezTo>
                  <a:pt x="5103766" y="1156643"/>
                  <a:pt x="5120616" y="1130812"/>
                  <a:pt x="5144535" y="1115041"/>
                </a:cubicBezTo>
                <a:cubicBezTo>
                  <a:pt x="5168453" y="1099270"/>
                  <a:pt x="5197806" y="1091386"/>
                  <a:pt x="5232595" y="1091386"/>
                </a:cubicBezTo>
                <a:close/>
                <a:moveTo>
                  <a:pt x="5971741" y="1023207"/>
                </a:moveTo>
                <a:lnTo>
                  <a:pt x="5971741" y="1405587"/>
                </a:lnTo>
                <a:lnTo>
                  <a:pt x="5961544" y="1388716"/>
                </a:lnTo>
                <a:cubicBezTo>
                  <a:pt x="5957195" y="1385180"/>
                  <a:pt x="5952303" y="1383413"/>
                  <a:pt x="5946867" y="1383413"/>
                </a:cubicBezTo>
                <a:lnTo>
                  <a:pt x="5544885" y="1383413"/>
                </a:lnTo>
                <a:lnTo>
                  <a:pt x="5544885" y="1316524"/>
                </a:lnTo>
                <a:cubicBezTo>
                  <a:pt x="5544885" y="1293684"/>
                  <a:pt x="5548419" y="1273563"/>
                  <a:pt x="5555486" y="1256161"/>
                </a:cubicBezTo>
                <a:cubicBezTo>
                  <a:pt x="5562552" y="1238758"/>
                  <a:pt x="5573016" y="1223396"/>
                  <a:pt x="5586877" y="1210072"/>
                </a:cubicBezTo>
                <a:cubicBezTo>
                  <a:pt x="5600739" y="1196749"/>
                  <a:pt x="5617998" y="1184650"/>
                  <a:pt x="5638654" y="1173773"/>
                </a:cubicBezTo>
                <a:cubicBezTo>
                  <a:pt x="5659310" y="1162897"/>
                  <a:pt x="5682956" y="1151749"/>
                  <a:pt x="5709592" y="1140328"/>
                </a:cubicBezTo>
                <a:lnTo>
                  <a:pt x="5945237" y="1045705"/>
                </a:lnTo>
                <a:cubicBezTo>
                  <a:pt x="5951759" y="1043530"/>
                  <a:pt x="5957331" y="1040811"/>
                  <a:pt x="5961951" y="1037548"/>
                </a:cubicBezTo>
                <a:close/>
                <a:moveTo>
                  <a:pt x="0" y="0"/>
                </a:moveTo>
                <a:lnTo>
                  <a:pt x="3779838" y="0"/>
                </a:lnTo>
                <a:lnTo>
                  <a:pt x="3779838" y="4"/>
                </a:lnTo>
                <a:lnTo>
                  <a:pt x="5971741" y="4"/>
                </a:lnTo>
                <a:lnTo>
                  <a:pt x="5971741" y="312405"/>
                </a:lnTo>
                <a:lnTo>
                  <a:pt x="5947377" y="251046"/>
                </a:lnTo>
                <a:cubicBezTo>
                  <a:pt x="5936845" y="230381"/>
                  <a:pt x="5924580" y="211212"/>
                  <a:pt x="5910583" y="193538"/>
                </a:cubicBezTo>
                <a:cubicBezTo>
                  <a:pt x="5882588" y="158191"/>
                  <a:pt x="5847662" y="130183"/>
                  <a:pt x="5805806" y="109519"/>
                </a:cubicBezTo>
                <a:cubicBezTo>
                  <a:pt x="5763951" y="88854"/>
                  <a:pt x="5715300" y="78521"/>
                  <a:pt x="5659854" y="78521"/>
                </a:cubicBezTo>
                <a:cubicBezTo>
                  <a:pt x="5617454" y="78521"/>
                  <a:pt x="5580626" y="85047"/>
                  <a:pt x="5549370" y="98098"/>
                </a:cubicBezTo>
                <a:cubicBezTo>
                  <a:pt x="5518114" y="111150"/>
                  <a:pt x="5490934" y="128280"/>
                  <a:pt x="5467832" y="149489"/>
                </a:cubicBezTo>
                <a:cubicBezTo>
                  <a:pt x="5444729" y="170698"/>
                  <a:pt x="5424889" y="194898"/>
                  <a:pt x="5408309" y="222088"/>
                </a:cubicBezTo>
                <a:cubicBezTo>
                  <a:pt x="5391730" y="249279"/>
                  <a:pt x="5376918" y="277013"/>
                  <a:pt x="5363871" y="305292"/>
                </a:cubicBezTo>
                <a:cubicBezTo>
                  <a:pt x="5350825" y="333571"/>
                  <a:pt x="5338458" y="361305"/>
                  <a:pt x="5326772" y="388495"/>
                </a:cubicBezTo>
                <a:cubicBezTo>
                  <a:pt x="5315084" y="415686"/>
                  <a:pt x="5302582" y="440022"/>
                  <a:pt x="5289264" y="461502"/>
                </a:cubicBezTo>
                <a:cubicBezTo>
                  <a:pt x="5275946" y="482983"/>
                  <a:pt x="5260726" y="500113"/>
                  <a:pt x="5243603" y="512893"/>
                </a:cubicBezTo>
                <a:cubicBezTo>
                  <a:pt x="5226480" y="525673"/>
                  <a:pt x="5206232" y="532063"/>
                  <a:pt x="5182857" y="532062"/>
                </a:cubicBezTo>
                <a:cubicBezTo>
                  <a:pt x="5167093" y="532063"/>
                  <a:pt x="5152145" y="529208"/>
                  <a:pt x="5138011" y="523497"/>
                </a:cubicBezTo>
                <a:cubicBezTo>
                  <a:pt x="5123878" y="517788"/>
                  <a:pt x="5111783" y="509086"/>
                  <a:pt x="5101727" y="497394"/>
                </a:cubicBezTo>
                <a:cubicBezTo>
                  <a:pt x="5091671" y="485702"/>
                  <a:pt x="5083788" y="471155"/>
                  <a:pt x="5078081" y="453753"/>
                </a:cubicBezTo>
                <a:cubicBezTo>
                  <a:pt x="5072374" y="436351"/>
                  <a:pt x="5069519" y="415958"/>
                  <a:pt x="5069519" y="392574"/>
                </a:cubicBezTo>
                <a:cubicBezTo>
                  <a:pt x="5069519" y="362665"/>
                  <a:pt x="5073189" y="335202"/>
                  <a:pt x="5080528" y="310186"/>
                </a:cubicBezTo>
                <a:cubicBezTo>
                  <a:pt x="5087865" y="285171"/>
                  <a:pt x="5096019" y="263146"/>
                  <a:pt x="5104989" y="244113"/>
                </a:cubicBezTo>
                <a:cubicBezTo>
                  <a:pt x="5113958" y="225079"/>
                  <a:pt x="5122248" y="209036"/>
                  <a:pt x="5129857" y="195985"/>
                </a:cubicBezTo>
                <a:cubicBezTo>
                  <a:pt x="5137468" y="182933"/>
                  <a:pt x="5141273" y="173417"/>
                  <a:pt x="5141273" y="167435"/>
                </a:cubicBezTo>
                <a:cubicBezTo>
                  <a:pt x="5141273" y="161454"/>
                  <a:pt x="5139642" y="156695"/>
                  <a:pt x="5136381" y="153160"/>
                </a:cubicBezTo>
                <a:cubicBezTo>
                  <a:pt x="5133119" y="149625"/>
                  <a:pt x="5127955" y="146906"/>
                  <a:pt x="5120888" y="145002"/>
                </a:cubicBezTo>
                <a:cubicBezTo>
                  <a:pt x="5113822" y="143100"/>
                  <a:pt x="5104853" y="141740"/>
                  <a:pt x="5093981" y="140923"/>
                </a:cubicBezTo>
                <a:cubicBezTo>
                  <a:pt x="5083109" y="140108"/>
                  <a:pt x="5069791" y="139700"/>
                  <a:pt x="5054027" y="139700"/>
                </a:cubicBezTo>
                <a:cubicBezTo>
                  <a:pt x="5039894" y="139700"/>
                  <a:pt x="5028071" y="139973"/>
                  <a:pt x="5018558" y="140516"/>
                </a:cubicBezTo>
                <a:cubicBezTo>
                  <a:pt x="5009045" y="141060"/>
                  <a:pt x="5001164" y="142012"/>
                  <a:pt x="4994912" y="143371"/>
                </a:cubicBezTo>
                <a:cubicBezTo>
                  <a:pt x="4988661" y="144731"/>
                  <a:pt x="4983633" y="146362"/>
                  <a:pt x="4979828" y="148265"/>
                </a:cubicBezTo>
                <a:cubicBezTo>
                  <a:pt x="4976023" y="150169"/>
                  <a:pt x="4971402" y="153840"/>
                  <a:pt x="4965967" y="159277"/>
                </a:cubicBezTo>
                <a:cubicBezTo>
                  <a:pt x="4960531" y="164716"/>
                  <a:pt x="4953736" y="175864"/>
                  <a:pt x="4945582" y="192722"/>
                </a:cubicBezTo>
                <a:cubicBezTo>
                  <a:pt x="4937428" y="209581"/>
                  <a:pt x="4930090" y="228886"/>
                  <a:pt x="4923567" y="250638"/>
                </a:cubicBezTo>
                <a:cubicBezTo>
                  <a:pt x="4917043" y="272391"/>
                  <a:pt x="4911880" y="295775"/>
                  <a:pt x="4908075" y="320790"/>
                </a:cubicBezTo>
                <a:cubicBezTo>
                  <a:pt x="4904270" y="345806"/>
                  <a:pt x="4902367" y="370821"/>
                  <a:pt x="4902367" y="395836"/>
                </a:cubicBezTo>
                <a:cubicBezTo>
                  <a:pt x="4902367" y="444236"/>
                  <a:pt x="4908619" y="490053"/>
                  <a:pt x="4921120" y="533285"/>
                </a:cubicBezTo>
                <a:cubicBezTo>
                  <a:pt x="4933623" y="576519"/>
                  <a:pt x="4952513" y="614042"/>
                  <a:pt x="4977790" y="645855"/>
                </a:cubicBezTo>
                <a:cubicBezTo>
                  <a:pt x="5003066" y="677668"/>
                  <a:pt x="5034866" y="702955"/>
                  <a:pt x="5073189" y="721717"/>
                </a:cubicBezTo>
                <a:cubicBezTo>
                  <a:pt x="5111511" y="740479"/>
                  <a:pt x="5155950" y="749860"/>
                  <a:pt x="5206503" y="749860"/>
                </a:cubicBezTo>
                <a:cubicBezTo>
                  <a:pt x="5250533" y="749860"/>
                  <a:pt x="5288313" y="743333"/>
                  <a:pt x="5319841" y="730282"/>
                </a:cubicBezTo>
                <a:cubicBezTo>
                  <a:pt x="5351369" y="717231"/>
                  <a:pt x="5378684" y="700237"/>
                  <a:pt x="5401786" y="679299"/>
                </a:cubicBezTo>
                <a:cubicBezTo>
                  <a:pt x="5424889" y="658363"/>
                  <a:pt x="5444729" y="634572"/>
                  <a:pt x="5461309" y="607924"/>
                </a:cubicBezTo>
                <a:cubicBezTo>
                  <a:pt x="5477888" y="581278"/>
                  <a:pt x="5492701" y="553815"/>
                  <a:pt x="5505747" y="525536"/>
                </a:cubicBezTo>
                <a:cubicBezTo>
                  <a:pt x="5518793" y="497258"/>
                  <a:pt x="5531160" y="469796"/>
                  <a:pt x="5542847" y="443148"/>
                </a:cubicBezTo>
                <a:cubicBezTo>
                  <a:pt x="5554534" y="416502"/>
                  <a:pt x="5567037" y="392710"/>
                  <a:pt x="5580355" y="371773"/>
                </a:cubicBezTo>
                <a:cubicBezTo>
                  <a:pt x="5593673" y="350836"/>
                  <a:pt x="5608893" y="333842"/>
                  <a:pt x="5626016" y="320790"/>
                </a:cubicBezTo>
                <a:cubicBezTo>
                  <a:pt x="5643138" y="307738"/>
                  <a:pt x="5663659" y="301213"/>
                  <a:pt x="5687577" y="301213"/>
                </a:cubicBezTo>
                <a:cubicBezTo>
                  <a:pt x="5708233" y="301213"/>
                  <a:pt x="5726986" y="305020"/>
                  <a:pt x="5743838" y="312633"/>
                </a:cubicBezTo>
                <a:cubicBezTo>
                  <a:pt x="5760689" y="320246"/>
                  <a:pt x="5774822" y="331259"/>
                  <a:pt x="5786237" y="345669"/>
                </a:cubicBezTo>
                <a:cubicBezTo>
                  <a:pt x="5797653" y="360081"/>
                  <a:pt x="5806486" y="377619"/>
                  <a:pt x="5812737" y="398284"/>
                </a:cubicBezTo>
                <a:cubicBezTo>
                  <a:pt x="5818988" y="418949"/>
                  <a:pt x="5822114" y="442333"/>
                  <a:pt x="5822114" y="468436"/>
                </a:cubicBezTo>
                <a:cubicBezTo>
                  <a:pt x="5822114" y="508134"/>
                  <a:pt x="5817630" y="543074"/>
                  <a:pt x="5808660" y="573256"/>
                </a:cubicBezTo>
                <a:cubicBezTo>
                  <a:pt x="5799691" y="603437"/>
                  <a:pt x="5789771" y="629405"/>
                  <a:pt x="5778899" y="651157"/>
                </a:cubicBezTo>
                <a:cubicBezTo>
                  <a:pt x="5768027" y="672910"/>
                  <a:pt x="5758107" y="690720"/>
                  <a:pt x="5749138" y="704587"/>
                </a:cubicBezTo>
                <a:cubicBezTo>
                  <a:pt x="5740168" y="718454"/>
                  <a:pt x="5735684" y="729195"/>
                  <a:pt x="5735684" y="736808"/>
                </a:cubicBezTo>
                <a:cubicBezTo>
                  <a:pt x="5735684" y="742247"/>
                  <a:pt x="5737179" y="747004"/>
                  <a:pt x="5740168" y="751083"/>
                </a:cubicBezTo>
                <a:cubicBezTo>
                  <a:pt x="5743158" y="755162"/>
                  <a:pt x="5748186" y="758424"/>
                  <a:pt x="5755254" y="760872"/>
                </a:cubicBezTo>
                <a:cubicBezTo>
                  <a:pt x="5762320" y="763318"/>
                  <a:pt x="5771561" y="765087"/>
                  <a:pt x="5782976" y="766174"/>
                </a:cubicBezTo>
                <a:cubicBezTo>
                  <a:pt x="5794391" y="767262"/>
                  <a:pt x="5808524" y="767805"/>
                  <a:pt x="5825376" y="767805"/>
                </a:cubicBezTo>
                <a:cubicBezTo>
                  <a:pt x="5850381" y="767805"/>
                  <a:pt x="5869542" y="766310"/>
                  <a:pt x="5882860" y="763318"/>
                </a:cubicBezTo>
                <a:cubicBezTo>
                  <a:pt x="5896178" y="760328"/>
                  <a:pt x="5906370" y="755298"/>
                  <a:pt x="5913437" y="748228"/>
                </a:cubicBezTo>
                <a:cubicBezTo>
                  <a:pt x="5920503" y="741158"/>
                  <a:pt x="5928657" y="729603"/>
                  <a:pt x="5937898" y="713560"/>
                </a:cubicBezTo>
                <a:cubicBezTo>
                  <a:pt x="5947139" y="697518"/>
                  <a:pt x="5955972" y="677532"/>
                  <a:pt x="5964398" y="653604"/>
                </a:cubicBezTo>
                <a:lnTo>
                  <a:pt x="5971741" y="625466"/>
                </a:lnTo>
                <a:lnTo>
                  <a:pt x="5971741" y="830525"/>
                </a:lnTo>
                <a:lnTo>
                  <a:pt x="5963582" y="818119"/>
                </a:lnTo>
                <a:cubicBezTo>
                  <a:pt x="5959506" y="815944"/>
                  <a:pt x="5954477" y="814856"/>
                  <a:pt x="5948498" y="814856"/>
                </a:cubicBezTo>
                <a:cubicBezTo>
                  <a:pt x="5943062" y="814856"/>
                  <a:pt x="5935587" y="816215"/>
                  <a:pt x="5926075" y="818935"/>
                </a:cubicBezTo>
                <a:cubicBezTo>
                  <a:pt x="5916562" y="821654"/>
                  <a:pt x="5901478" y="827092"/>
                  <a:pt x="5880822" y="835249"/>
                </a:cubicBezTo>
                <a:lnTo>
                  <a:pt x="5672900" y="924163"/>
                </a:lnTo>
                <a:cubicBezTo>
                  <a:pt x="5647895" y="934494"/>
                  <a:pt x="5625472" y="945099"/>
                  <a:pt x="5605631" y="955975"/>
                </a:cubicBezTo>
                <a:cubicBezTo>
                  <a:pt x="5585790" y="966852"/>
                  <a:pt x="5568124" y="978408"/>
                  <a:pt x="5552632" y="990644"/>
                </a:cubicBezTo>
                <a:cubicBezTo>
                  <a:pt x="5537140" y="1002879"/>
                  <a:pt x="5523957" y="1015931"/>
                  <a:pt x="5513085" y="1029798"/>
                </a:cubicBezTo>
                <a:cubicBezTo>
                  <a:pt x="5502214" y="1043665"/>
                  <a:pt x="5492973" y="1058484"/>
                  <a:pt x="5485363" y="1074255"/>
                </a:cubicBezTo>
                <a:cubicBezTo>
                  <a:pt x="5475035" y="1041626"/>
                  <a:pt x="5461445" y="1012533"/>
                  <a:pt x="5444593" y="986973"/>
                </a:cubicBezTo>
                <a:cubicBezTo>
                  <a:pt x="5427743" y="961413"/>
                  <a:pt x="5407901" y="939933"/>
                  <a:pt x="5385071" y="922531"/>
                </a:cubicBezTo>
                <a:cubicBezTo>
                  <a:pt x="5362240" y="905129"/>
                  <a:pt x="5336284" y="891942"/>
                  <a:pt x="5307203" y="882969"/>
                </a:cubicBezTo>
                <a:cubicBezTo>
                  <a:pt x="5278120" y="873996"/>
                  <a:pt x="5245913" y="869509"/>
                  <a:pt x="5210580" y="869509"/>
                </a:cubicBezTo>
                <a:cubicBezTo>
                  <a:pt x="5168724" y="869509"/>
                  <a:pt x="5131625" y="875763"/>
                  <a:pt x="5099281" y="888271"/>
                </a:cubicBezTo>
                <a:cubicBezTo>
                  <a:pt x="5066938" y="900779"/>
                  <a:pt x="5038943" y="918860"/>
                  <a:pt x="5015297" y="942516"/>
                </a:cubicBezTo>
                <a:cubicBezTo>
                  <a:pt x="4991651" y="966172"/>
                  <a:pt x="4972489" y="994994"/>
                  <a:pt x="4957813" y="1028982"/>
                </a:cubicBezTo>
                <a:cubicBezTo>
                  <a:pt x="4943136" y="1062971"/>
                  <a:pt x="4932808" y="1101174"/>
                  <a:pt x="4926829" y="1143591"/>
                </a:cubicBezTo>
                <a:cubicBezTo>
                  <a:pt x="4925197" y="1158274"/>
                  <a:pt x="4923839" y="1174588"/>
                  <a:pt x="4922752" y="1192534"/>
                </a:cubicBezTo>
                <a:cubicBezTo>
                  <a:pt x="4921665" y="1210480"/>
                  <a:pt x="4921120" y="1233320"/>
                  <a:pt x="4921120" y="1261055"/>
                </a:cubicBezTo>
                <a:lnTo>
                  <a:pt x="4921120" y="1534322"/>
                </a:lnTo>
                <a:cubicBezTo>
                  <a:pt x="4921120" y="1552268"/>
                  <a:pt x="4926420" y="1567358"/>
                  <a:pt x="4937021" y="1579594"/>
                </a:cubicBezTo>
                <a:cubicBezTo>
                  <a:pt x="4947621" y="1591830"/>
                  <a:pt x="4964880" y="1597948"/>
                  <a:pt x="4988797" y="1597948"/>
                </a:cubicBezTo>
                <a:lnTo>
                  <a:pt x="5946867" y="1597948"/>
                </a:lnTo>
                <a:cubicBezTo>
                  <a:pt x="5952303" y="1597948"/>
                  <a:pt x="5957195" y="1596316"/>
                  <a:pt x="5961544" y="1593054"/>
                </a:cubicBezTo>
                <a:lnTo>
                  <a:pt x="5971741" y="1576573"/>
                </a:lnTo>
                <a:lnTo>
                  <a:pt x="5971741" y="2084771"/>
                </a:lnTo>
                <a:lnTo>
                  <a:pt x="5957059" y="2031862"/>
                </a:lnTo>
                <a:cubicBezTo>
                  <a:pt x="5931783" y="1968508"/>
                  <a:pt x="5895091" y="1915351"/>
                  <a:pt x="5846983" y="1872389"/>
                </a:cubicBezTo>
                <a:cubicBezTo>
                  <a:pt x="5798876" y="1829427"/>
                  <a:pt x="5740304" y="1797072"/>
                  <a:pt x="5671269" y="1775318"/>
                </a:cubicBezTo>
                <a:cubicBezTo>
                  <a:pt x="5602234" y="1753566"/>
                  <a:pt x="5523957" y="1742690"/>
                  <a:pt x="5436439" y="1742689"/>
                </a:cubicBezTo>
                <a:cubicBezTo>
                  <a:pt x="5345118" y="1742690"/>
                  <a:pt x="5265890" y="1753158"/>
                  <a:pt x="5198757" y="1774095"/>
                </a:cubicBezTo>
                <a:cubicBezTo>
                  <a:pt x="5131625" y="1795032"/>
                  <a:pt x="5076043" y="1826030"/>
                  <a:pt x="5032012" y="1867087"/>
                </a:cubicBezTo>
                <a:cubicBezTo>
                  <a:pt x="4987982" y="1908145"/>
                  <a:pt x="4955367" y="1959264"/>
                  <a:pt x="4934167" y="2020442"/>
                </a:cubicBezTo>
                <a:cubicBezTo>
                  <a:pt x="4912967" y="2081622"/>
                  <a:pt x="4902367" y="2152183"/>
                  <a:pt x="4902367" y="2232122"/>
                </a:cubicBezTo>
                <a:cubicBezTo>
                  <a:pt x="4902367" y="2315869"/>
                  <a:pt x="4915141" y="2389421"/>
                  <a:pt x="4940690" y="2452774"/>
                </a:cubicBezTo>
                <a:cubicBezTo>
                  <a:pt x="4966238" y="2516128"/>
                  <a:pt x="5002931" y="2569285"/>
                  <a:pt x="5050766" y="2612247"/>
                </a:cubicBezTo>
                <a:cubicBezTo>
                  <a:pt x="5098602" y="2655208"/>
                  <a:pt x="5156629" y="2687565"/>
                  <a:pt x="5224849" y="2709318"/>
                </a:cubicBezTo>
                <a:cubicBezTo>
                  <a:pt x="5293070" y="2731071"/>
                  <a:pt x="5369851" y="2741948"/>
                  <a:pt x="5455194" y="2741947"/>
                </a:cubicBezTo>
                <a:cubicBezTo>
                  <a:pt x="5548147" y="2741948"/>
                  <a:pt x="5628598" y="2731752"/>
                  <a:pt x="5696546" y="2711357"/>
                </a:cubicBezTo>
                <a:cubicBezTo>
                  <a:pt x="5764495" y="2690965"/>
                  <a:pt x="5820484" y="2660375"/>
                  <a:pt x="5864514" y="2619589"/>
                </a:cubicBezTo>
                <a:cubicBezTo>
                  <a:pt x="5908545" y="2578804"/>
                  <a:pt x="5941296" y="2527821"/>
                  <a:pt x="5962767" y="2466642"/>
                </a:cubicBezTo>
                <a:lnTo>
                  <a:pt x="5971741" y="2429631"/>
                </a:lnTo>
                <a:lnTo>
                  <a:pt x="5971741" y="2908309"/>
                </a:lnTo>
                <a:lnTo>
                  <a:pt x="5961544" y="2891436"/>
                </a:lnTo>
                <a:cubicBezTo>
                  <a:pt x="5957195" y="2887901"/>
                  <a:pt x="5952303" y="2886134"/>
                  <a:pt x="5946867" y="2886134"/>
                </a:cubicBezTo>
                <a:lnTo>
                  <a:pt x="4950475" y="2886134"/>
                </a:lnTo>
                <a:cubicBezTo>
                  <a:pt x="4945039" y="2886134"/>
                  <a:pt x="4940146" y="2887901"/>
                  <a:pt x="4935798" y="2891436"/>
                </a:cubicBezTo>
                <a:cubicBezTo>
                  <a:pt x="4931449" y="2894970"/>
                  <a:pt x="4927916" y="2900817"/>
                  <a:pt x="4925198" y="2908974"/>
                </a:cubicBezTo>
                <a:cubicBezTo>
                  <a:pt x="4922480" y="2917131"/>
                  <a:pt x="4920305" y="2928008"/>
                  <a:pt x="4918675" y="2941603"/>
                </a:cubicBezTo>
                <a:cubicBezTo>
                  <a:pt x="4917044" y="2955198"/>
                  <a:pt x="4916228" y="2972601"/>
                  <a:pt x="4916228" y="2993809"/>
                </a:cubicBezTo>
                <a:cubicBezTo>
                  <a:pt x="4916228" y="3014473"/>
                  <a:pt x="4917044" y="3031604"/>
                  <a:pt x="4918675" y="3045199"/>
                </a:cubicBezTo>
                <a:cubicBezTo>
                  <a:pt x="4920305" y="3058795"/>
                  <a:pt x="4922480" y="3069807"/>
                  <a:pt x="4925198" y="3078236"/>
                </a:cubicBezTo>
                <a:cubicBezTo>
                  <a:pt x="4927916" y="3086665"/>
                  <a:pt x="4931449" y="3092647"/>
                  <a:pt x="4935798" y="3096182"/>
                </a:cubicBezTo>
                <a:cubicBezTo>
                  <a:pt x="4940146" y="3099717"/>
                  <a:pt x="4945039" y="3101485"/>
                  <a:pt x="4950475" y="3101484"/>
                </a:cubicBezTo>
                <a:lnTo>
                  <a:pt x="5946867" y="3101484"/>
                </a:lnTo>
                <a:cubicBezTo>
                  <a:pt x="5952303" y="3101485"/>
                  <a:pt x="5957195" y="3099717"/>
                  <a:pt x="5961544" y="3096182"/>
                </a:cubicBezTo>
                <a:lnTo>
                  <a:pt x="5971741" y="3079309"/>
                </a:lnTo>
                <a:lnTo>
                  <a:pt x="5971741" y="3347483"/>
                </a:lnTo>
                <a:lnTo>
                  <a:pt x="5959098" y="3324355"/>
                </a:lnTo>
                <a:cubicBezTo>
                  <a:pt x="5952575" y="3317014"/>
                  <a:pt x="5944421" y="3311168"/>
                  <a:pt x="5934636" y="3306816"/>
                </a:cubicBezTo>
                <a:cubicBezTo>
                  <a:pt x="5924852" y="3302467"/>
                  <a:pt x="5913709" y="3300291"/>
                  <a:pt x="5901206" y="3300291"/>
                </a:cubicBezTo>
                <a:lnTo>
                  <a:pt x="4952920" y="3300291"/>
                </a:lnTo>
                <a:cubicBezTo>
                  <a:pt x="4947485" y="3300291"/>
                  <a:pt x="4942593" y="3301651"/>
                  <a:pt x="4938244" y="3304370"/>
                </a:cubicBezTo>
                <a:cubicBezTo>
                  <a:pt x="4933895" y="3307089"/>
                  <a:pt x="4930090" y="3311847"/>
                  <a:pt x="4926829" y="3318645"/>
                </a:cubicBezTo>
                <a:cubicBezTo>
                  <a:pt x="4923567" y="3325443"/>
                  <a:pt x="4921256" y="3335095"/>
                  <a:pt x="4919898" y="3347603"/>
                </a:cubicBezTo>
                <a:cubicBezTo>
                  <a:pt x="4918539" y="3360111"/>
                  <a:pt x="4917860" y="3375610"/>
                  <a:pt x="4917860" y="3394099"/>
                </a:cubicBezTo>
                <a:cubicBezTo>
                  <a:pt x="4917860" y="3413676"/>
                  <a:pt x="4918539" y="3429720"/>
                  <a:pt x="4919898" y="3442227"/>
                </a:cubicBezTo>
                <a:cubicBezTo>
                  <a:pt x="4921256" y="3454735"/>
                  <a:pt x="4923567" y="3464795"/>
                  <a:pt x="4926829" y="3472408"/>
                </a:cubicBezTo>
                <a:cubicBezTo>
                  <a:pt x="4930090" y="3480023"/>
                  <a:pt x="4933895" y="3485460"/>
                  <a:pt x="4938244" y="3488723"/>
                </a:cubicBezTo>
                <a:cubicBezTo>
                  <a:pt x="4942593" y="3491985"/>
                  <a:pt x="4947485" y="3493617"/>
                  <a:pt x="4952920" y="3493617"/>
                </a:cubicBezTo>
                <a:lnTo>
                  <a:pt x="5447855" y="3493617"/>
                </a:lnTo>
                <a:cubicBezTo>
                  <a:pt x="5485363" y="3493617"/>
                  <a:pt x="5524772" y="3493209"/>
                  <a:pt x="5566086" y="3492393"/>
                </a:cubicBezTo>
                <a:cubicBezTo>
                  <a:pt x="5607398" y="3491577"/>
                  <a:pt x="5647080" y="3490354"/>
                  <a:pt x="5685130" y="3488723"/>
                </a:cubicBezTo>
                <a:lnTo>
                  <a:pt x="5685130" y="3489538"/>
                </a:lnTo>
                <a:cubicBezTo>
                  <a:pt x="5663388" y="3499327"/>
                  <a:pt x="5641644" y="3509388"/>
                  <a:pt x="5619900" y="3519720"/>
                </a:cubicBezTo>
                <a:cubicBezTo>
                  <a:pt x="5598157" y="3530053"/>
                  <a:pt x="5576006" y="3540658"/>
                  <a:pt x="5553447" y="3551533"/>
                </a:cubicBezTo>
                <a:cubicBezTo>
                  <a:pt x="5530888" y="3562410"/>
                  <a:pt x="5508329" y="3573694"/>
                  <a:pt x="5485770" y="3585385"/>
                </a:cubicBezTo>
                <a:cubicBezTo>
                  <a:pt x="5463211" y="3597078"/>
                  <a:pt x="5440245" y="3608906"/>
                  <a:pt x="5416871" y="3620869"/>
                </a:cubicBezTo>
                <a:lnTo>
                  <a:pt x="5031197" y="3826431"/>
                </a:lnTo>
                <a:cubicBezTo>
                  <a:pt x="5009998" y="3836764"/>
                  <a:pt x="4992195" y="3846824"/>
                  <a:pt x="4977790" y="3856613"/>
                </a:cubicBezTo>
                <a:cubicBezTo>
                  <a:pt x="4963384" y="3866401"/>
                  <a:pt x="4952105" y="3876870"/>
                  <a:pt x="4943951" y="3888017"/>
                </a:cubicBezTo>
                <a:cubicBezTo>
                  <a:pt x="4935798" y="3899167"/>
                  <a:pt x="4929954" y="3911810"/>
                  <a:pt x="4926420" y="3925949"/>
                </a:cubicBezTo>
                <a:cubicBezTo>
                  <a:pt x="4922888" y="3940089"/>
                  <a:pt x="4921121" y="3957490"/>
                  <a:pt x="4921121" y="3978155"/>
                </a:cubicBezTo>
                <a:lnTo>
                  <a:pt x="4921121" y="4093172"/>
                </a:lnTo>
                <a:cubicBezTo>
                  <a:pt x="4921121" y="4114924"/>
                  <a:pt x="4927508" y="4133278"/>
                  <a:pt x="4940282" y="4148233"/>
                </a:cubicBezTo>
                <a:cubicBezTo>
                  <a:pt x="4953056" y="4163188"/>
                  <a:pt x="4972218" y="4170665"/>
                  <a:pt x="4997767" y="4170665"/>
                </a:cubicBezTo>
                <a:lnTo>
                  <a:pt x="5946052" y="4170665"/>
                </a:lnTo>
                <a:cubicBezTo>
                  <a:pt x="5951488" y="4170665"/>
                  <a:pt x="5956380" y="4169306"/>
                  <a:pt x="5960729" y="4166587"/>
                </a:cubicBezTo>
                <a:cubicBezTo>
                  <a:pt x="5965078" y="4163868"/>
                  <a:pt x="5968747" y="4158974"/>
                  <a:pt x="5971736" y="4151904"/>
                </a:cubicBezTo>
                <a:lnTo>
                  <a:pt x="5971741" y="4151881"/>
                </a:lnTo>
                <a:lnTo>
                  <a:pt x="5971741" y="4348557"/>
                </a:lnTo>
                <a:lnTo>
                  <a:pt x="5971736" y="4348541"/>
                </a:lnTo>
                <a:cubicBezTo>
                  <a:pt x="5968747" y="4344463"/>
                  <a:pt x="5963991" y="4341064"/>
                  <a:pt x="5957467" y="4338345"/>
                </a:cubicBezTo>
                <a:cubicBezTo>
                  <a:pt x="5950944" y="4335626"/>
                  <a:pt x="5942383" y="4333587"/>
                  <a:pt x="5931783" y="4332227"/>
                </a:cubicBezTo>
                <a:cubicBezTo>
                  <a:pt x="5921183" y="4330868"/>
                  <a:pt x="5908000" y="4330188"/>
                  <a:pt x="5892237" y="4330188"/>
                </a:cubicBezTo>
                <a:cubicBezTo>
                  <a:pt x="5876473" y="4330188"/>
                  <a:pt x="5863291" y="4330868"/>
                  <a:pt x="5852691" y="4332227"/>
                </a:cubicBezTo>
                <a:cubicBezTo>
                  <a:pt x="5842091" y="4333587"/>
                  <a:pt x="5833529" y="4335626"/>
                  <a:pt x="5827007" y="4338345"/>
                </a:cubicBezTo>
                <a:cubicBezTo>
                  <a:pt x="5820484" y="4341064"/>
                  <a:pt x="5815728" y="4344463"/>
                  <a:pt x="5812738" y="4348541"/>
                </a:cubicBezTo>
                <a:cubicBezTo>
                  <a:pt x="5809748" y="4352620"/>
                  <a:pt x="5808253" y="4357107"/>
                  <a:pt x="5808253" y="4362001"/>
                </a:cubicBezTo>
                <a:lnTo>
                  <a:pt x="5808253" y="4742127"/>
                </a:lnTo>
                <a:lnTo>
                  <a:pt x="5510639" y="4742127"/>
                </a:lnTo>
                <a:lnTo>
                  <a:pt x="5510639" y="4423180"/>
                </a:lnTo>
                <a:cubicBezTo>
                  <a:pt x="5510639" y="4418285"/>
                  <a:pt x="5509280" y="4413799"/>
                  <a:pt x="5506563" y="4409720"/>
                </a:cubicBezTo>
                <a:cubicBezTo>
                  <a:pt x="5503845" y="4405642"/>
                  <a:pt x="5499360" y="4402243"/>
                  <a:pt x="5493109" y="4399524"/>
                </a:cubicBezTo>
                <a:cubicBezTo>
                  <a:pt x="5486857" y="4396805"/>
                  <a:pt x="5478568" y="4394766"/>
                  <a:pt x="5468240" y="4393406"/>
                </a:cubicBezTo>
                <a:cubicBezTo>
                  <a:pt x="5457912" y="4392047"/>
                  <a:pt x="5444865" y="4391366"/>
                  <a:pt x="5429102" y="4391366"/>
                </a:cubicBezTo>
                <a:cubicBezTo>
                  <a:pt x="5413882" y="4391366"/>
                  <a:pt x="5400971" y="4392047"/>
                  <a:pt x="5390372" y="4393406"/>
                </a:cubicBezTo>
                <a:cubicBezTo>
                  <a:pt x="5379771" y="4394766"/>
                  <a:pt x="5371345" y="4396805"/>
                  <a:pt x="5365094" y="4399524"/>
                </a:cubicBezTo>
                <a:cubicBezTo>
                  <a:pt x="5358844" y="4402243"/>
                  <a:pt x="5354223" y="4405642"/>
                  <a:pt x="5351233" y="4409720"/>
                </a:cubicBezTo>
                <a:cubicBezTo>
                  <a:pt x="5348243" y="4413799"/>
                  <a:pt x="5346748" y="4418285"/>
                  <a:pt x="5346748" y="4423180"/>
                </a:cubicBezTo>
                <a:lnTo>
                  <a:pt x="5346748" y="4742127"/>
                </a:lnTo>
                <a:lnTo>
                  <a:pt x="5089089" y="4742127"/>
                </a:lnTo>
                <a:lnTo>
                  <a:pt x="5089089" y="4365264"/>
                </a:lnTo>
                <a:cubicBezTo>
                  <a:pt x="5089089" y="4360370"/>
                  <a:pt x="5087594" y="4356019"/>
                  <a:pt x="5084605" y="4352212"/>
                </a:cubicBezTo>
                <a:cubicBezTo>
                  <a:pt x="5081615" y="4348405"/>
                  <a:pt x="5076858" y="4345143"/>
                  <a:pt x="5070336" y="4342424"/>
                </a:cubicBezTo>
                <a:cubicBezTo>
                  <a:pt x="5063812" y="4339704"/>
                  <a:pt x="5055250" y="4337665"/>
                  <a:pt x="5044651" y="4336305"/>
                </a:cubicBezTo>
                <a:cubicBezTo>
                  <a:pt x="5034051" y="4334946"/>
                  <a:pt x="5021141" y="4334266"/>
                  <a:pt x="5005921" y="4334266"/>
                </a:cubicBezTo>
                <a:cubicBezTo>
                  <a:pt x="4989613" y="4334266"/>
                  <a:pt x="4976159" y="4334946"/>
                  <a:pt x="4965559" y="4336305"/>
                </a:cubicBezTo>
                <a:cubicBezTo>
                  <a:pt x="4954959" y="4337665"/>
                  <a:pt x="4946262" y="4339704"/>
                  <a:pt x="4939467" y="4342424"/>
                </a:cubicBezTo>
                <a:cubicBezTo>
                  <a:pt x="4932672" y="4345143"/>
                  <a:pt x="4927916" y="4348405"/>
                  <a:pt x="4925198" y="4352212"/>
                </a:cubicBezTo>
                <a:cubicBezTo>
                  <a:pt x="4922480" y="4356019"/>
                  <a:pt x="4921121" y="4360370"/>
                  <a:pt x="4921121" y="4365264"/>
                </a:cubicBezTo>
                <a:lnTo>
                  <a:pt x="4921121" y="4892219"/>
                </a:lnTo>
                <a:cubicBezTo>
                  <a:pt x="4921121" y="4910165"/>
                  <a:pt x="4926420" y="4925256"/>
                  <a:pt x="4937021" y="4937492"/>
                </a:cubicBezTo>
                <a:cubicBezTo>
                  <a:pt x="4947621" y="4949728"/>
                  <a:pt x="4964880" y="4955846"/>
                  <a:pt x="4988797" y="4955846"/>
                </a:cubicBezTo>
                <a:lnTo>
                  <a:pt x="5908545" y="4955846"/>
                </a:lnTo>
                <a:cubicBezTo>
                  <a:pt x="5932462" y="4955846"/>
                  <a:pt x="5949722" y="4949728"/>
                  <a:pt x="5960321" y="4937492"/>
                </a:cubicBezTo>
                <a:lnTo>
                  <a:pt x="5971741" y="4917864"/>
                </a:lnTo>
                <a:lnTo>
                  <a:pt x="5971741" y="5324193"/>
                </a:lnTo>
                <a:lnTo>
                  <a:pt x="5947378" y="5262834"/>
                </a:lnTo>
                <a:cubicBezTo>
                  <a:pt x="5936845" y="5242169"/>
                  <a:pt x="5924580" y="5223000"/>
                  <a:pt x="5910583" y="5205326"/>
                </a:cubicBezTo>
                <a:cubicBezTo>
                  <a:pt x="5882588" y="5169977"/>
                  <a:pt x="5847662" y="5141972"/>
                  <a:pt x="5805806" y="5121306"/>
                </a:cubicBezTo>
                <a:cubicBezTo>
                  <a:pt x="5763951" y="5100641"/>
                  <a:pt x="5715300" y="5090309"/>
                  <a:pt x="5659854" y="5090309"/>
                </a:cubicBezTo>
                <a:cubicBezTo>
                  <a:pt x="5617455" y="5090309"/>
                  <a:pt x="5580627" y="5096834"/>
                  <a:pt x="5549370" y="5109886"/>
                </a:cubicBezTo>
                <a:cubicBezTo>
                  <a:pt x="5518114" y="5122938"/>
                  <a:pt x="5490934" y="5140068"/>
                  <a:pt x="5467832" y="5161276"/>
                </a:cubicBezTo>
                <a:cubicBezTo>
                  <a:pt x="5444730" y="5182485"/>
                  <a:pt x="5424889" y="5206685"/>
                  <a:pt x="5408309" y="5233876"/>
                </a:cubicBezTo>
                <a:cubicBezTo>
                  <a:pt x="5391730" y="5261067"/>
                  <a:pt x="5376918" y="5288801"/>
                  <a:pt x="5363872" y="5317079"/>
                </a:cubicBezTo>
                <a:cubicBezTo>
                  <a:pt x="5350825" y="5345358"/>
                  <a:pt x="5338458" y="5373091"/>
                  <a:pt x="5326772" y="5400283"/>
                </a:cubicBezTo>
                <a:cubicBezTo>
                  <a:pt x="5315084" y="5427474"/>
                  <a:pt x="5302582" y="5451809"/>
                  <a:pt x="5289264" y="5473290"/>
                </a:cubicBezTo>
                <a:cubicBezTo>
                  <a:pt x="5275947" y="5494771"/>
                  <a:pt x="5260726" y="5511901"/>
                  <a:pt x="5243603" y="5524680"/>
                </a:cubicBezTo>
                <a:cubicBezTo>
                  <a:pt x="5226480" y="5537460"/>
                  <a:pt x="5206232" y="5543850"/>
                  <a:pt x="5182858" y="5543850"/>
                </a:cubicBezTo>
                <a:cubicBezTo>
                  <a:pt x="5167093" y="5543850"/>
                  <a:pt x="5152145" y="5540995"/>
                  <a:pt x="5138011" y="5535285"/>
                </a:cubicBezTo>
                <a:cubicBezTo>
                  <a:pt x="5123878" y="5529575"/>
                  <a:pt x="5111783" y="5520874"/>
                  <a:pt x="5101727" y="5509181"/>
                </a:cubicBezTo>
                <a:cubicBezTo>
                  <a:pt x="5091671" y="5497489"/>
                  <a:pt x="5083789" y="5482943"/>
                  <a:pt x="5078081" y="5465540"/>
                </a:cubicBezTo>
                <a:cubicBezTo>
                  <a:pt x="5072374" y="5448137"/>
                  <a:pt x="5069519" y="5427746"/>
                  <a:pt x="5069519" y="5404361"/>
                </a:cubicBezTo>
                <a:cubicBezTo>
                  <a:pt x="5069519" y="5374452"/>
                  <a:pt x="5073189" y="5346990"/>
                  <a:pt x="5080528" y="5321974"/>
                </a:cubicBezTo>
                <a:cubicBezTo>
                  <a:pt x="5087866" y="5296958"/>
                  <a:pt x="5096020" y="5274934"/>
                  <a:pt x="5104989" y="5255900"/>
                </a:cubicBezTo>
                <a:cubicBezTo>
                  <a:pt x="5113958" y="5236867"/>
                  <a:pt x="5122248" y="5220824"/>
                  <a:pt x="5129857" y="5207772"/>
                </a:cubicBezTo>
                <a:cubicBezTo>
                  <a:pt x="5137468" y="5194721"/>
                  <a:pt x="5141273" y="5185205"/>
                  <a:pt x="5141273" y="5179222"/>
                </a:cubicBezTo>
                <a:cubicBezTo>
                  <a:pt x="5141273" y="5173241"/>
                  <a:pt x="5139642" y="5168482"/>
                  <a:pt x="5136381" y="5164947"/>
                </a:cubicBezTo>
                <a:cubicBezTo>
                  <a:pt x="5133119" y="5161413"/>
                  <a:pt x="5127955" y="5158694"/>
                  <a:pt x="5120888" y="5156790"/>
                </a:cubicBezTo>
                <a:cubicBezTo>
                  <a:pt x="5113822" y="5154887"/>
                  <a:pt x="5104853" y="5153527"/>
                  <a:pt x="5093981" y="5152712"/>
                </a:cubicBezTo>
                <a:cubicBezTo>
                  <a:pt x="5083109" y="5151895"/>
                  <a:pt x="5069791" y="5151488"/>
                  <a:pt x="5054028" y="5151488"/>
                </a:cubicBezTo>
                <a:cubicBezTo>
                  <a:pt x="5039894" y="5151488"/>
                  <a:pt x="5028071" y="5151760"/>
                  <a:pt x="5018558" y="5152303"/>
                </a:cubicBezTo>
                <a:cubicBezTo>
                  <a:pt x="5009046" y="5152848"/>
                  <a:pt x="5001164" y="5153799"/>
                  <a:pt x="4994912" y="5155159"/>
                </a:cubicBezTo>
                <a:cubicBezTo>
                  <a:pt x="4988661" y="5156519"/>
                  <a:pt x="4983633" y="5158150"/>
                  <a:pt x="4979828" y="5160053"/>
                </a:cubicBezTo>
                <a:cubicBezTo>
                  <a:pt x="4976023" y="5161957"/>
                  <a:pt x="4971402" y="5165628"/>
                  <a:pt x="4965967" y="5171065"/>
                </a:cubicBezTo>
                <a:cubicBezTo>
                  <a:pt x="4960531" y="5176504"/>
                  <a:pt x="4953736" y="5187651"/>
                  <a:pt x="4945583" y="5204510"/>
                </a:cubicBezTo>
                <a:cubicBezTo>
                  <a:pt x="4937429" y="5221369"/>
                  <a:pt x="4930090" y="5240674"/>
                  <a:pt x="4923567" y="5262426"/>
                </a:cubicBezTo>
                <a:cubicBezTo>
                  <a:pt x="4917044" y="5284179"/>
                  <a:pt x="4911880" y="5307563"/>
                  <a:pt x="4908075" y="5332578"/>
                </a:cubicBezTo>
                <a:cubicBezTo>
                  <a:pt x="4904270" y="5357594"/>
                  <a:pt x="4902367" y="5382608"/>
                  <a:pt x="4902367" y="5407624"/>
                </a:cubicBezTo>
                <a:cubicBezTo>
                  <a:pt x="4902367" y="5456023"/>
                  <a:pt x="4908619" y="5501839"/>
                  <a:pt x="4921121" y="5545073"/>
                </a:cubicBezTo>
                <a:cubicBezTo>
                  <a:pt x="4933623" y="5588306"/>
                  <a:pt x="4952513" y="5625830"/>
                  <a:pt x="4977790" y="5657642"/>
                </a:cubicBezTo>
                <a:cubicBezTo>
                  <a:pt x="5003066" y="5689456"/>
                  <a:pt x="5034866" y="5714743"/>
                  <a:pt x="5073189" y="5733503"/>
                </a:cubicBezTo>
                <a:cubicBezTo>
                  <a:pt x="5111511" y="5752266"/>
                  <a:pt x="5155950" y="5761647"/>
                  <a:pt x="5206503" y="5761647"/>
                </a:cubicBezTo>
                <a:cubicBezTo>
                  <a:pt x="5250533" y="5761647"/>
                  <a:pt x="5288313" y="5755121"/>
                  <a:pt x="5319841" y="5742070"/>
                </a:cubicBezTo>
                <a:cubicBezTo>
                  <a:pt x="5351369" y="5729018"/>
                  <a:pt x="5378684" y="5712024"/>
                  <a:pt x="5401787" y="5691088"/>
                </a:cubicBezTo>
                <a:cubicBezTo>
                  <a:pt x="5424889" y="5670150"/>
                  <a:pt x="5444730" y="5646359"/>
                  <a:pt x="5461309" y="5619711"/>
                </a:cubicBezTo>
                <a:cubicBezTo>
                  <a:pt x="5477888" y="5593065"/>
                  <a:pt x="5492702" y="5565603"/>
                  <a:pt x="5505747" y="5537323"/>
                </a:cubicBezTo>
                <a:cubicBezTo>
                  <a:pt x="5518793" y="5509046"/>
                  <a:pt x="5531160" y="5481583"/>
                  <a:pt x="5542848" y="5454935"/>
                </a:cubicBezTo>
                <a:cubicBezTo>
                  <a:pt x="5554534" y="5428289"/>
                  <a:pt x="5567037" y="5404497"/>
                  <a:pt x="5580355" y="5383560"/>
                </a:cubicBezTo>
                <a:cubicBezTo>
                  <a:pt x="5593673" y="5362624"/>
                  <a:pt x="5608893" y="5345629"/>
                  <a:pt x="5626016" y="5332578"/>
                </a:cubicBezTo>
                <a:cubicBezTo>
                  <a:pt x="5643138" y="5319526"/>
                  <a:pt x="5663659" y="5313001"/>
                  <a:pt x="5687577" y="5313001"/>
                </a:cubicBezTo>
                <a:cubicBezTo>
                  <a:pt x="5708233" y="5313001"/>
                  <a:pt x="5726987" y="5316807"/>
                  <a:pt x="5743838" y="5324421"/>
                </a:cubicBezTo>
                <a:cubicBezTo>
                  <a:pt x="5760689" y="5332035"/>
                  <a:pt x="5774823" y="5343047"/>
                  <a:pt x="5786238" y="5357458"/>
                </a:cubicBezTo>
                <a:cubicBezTo>
                  <a:pt x="5797653" y="5371869"/>
                  <a:pt x="5806487" y="5389406"/>
                  <a:pt x="5812738" y="5410071"/>
                </a:cubicBezTo>
                <a:cubicBezTo>
                  <a:pt x="5818989" y="5430737"/>
                  <a:pt x="5822114" y="5454121"/>
                  <a:pt x="5822114" y="5480223"/>
                </a:cubicBezTo>
                <a:cubicBezTo>
                  <a:pt x="5822114" y="5519922"/>
                  <a:pt x="5817630" y="5554862"/>
                  <a:pt x="5808661" y="5585044"/>
                </a:cubicBezTo>
                <a:cubicBezTo>
                  <a:pt x="5799691" y="5615225"/>
                  <a:pt x="5789771" y="5641192"/>
                  <a:pt x="5778900" y="5662944"/>
                </a:cubicBezTo>
                <a:cubicBezTo>
                  <a:pt x="5768027" y="5684697"/>
                  <a:pt x="5758107" y="5702506"/>
                  <a:pt x="5749138" y="5716375"/>
                </a:cubicBezTo>
                <a:cubicBezTo>
                  <a:pt x="5740169" y="5730241"/>
                  <a:pt x="5735684" y="5740982"/>
                  <a:pt x="5735684" y="5748596"/>
                </a:cubicBezTo>
                <a:cubicBezTo>
                  <a:pt x="5735684" y="5754034"/>
                  <a:pt x="5737179" y="5758791"/>
                  <a:pt x="5740169" y="5762871"/>
                </a:cubicBezTo>
                <a:cubicBezTo>
                  <a:pt x="5743159" y="5766949"/>
                  <a:pt x="5748187" y="5770212"/>
                  <a:pt x="5755254" y="5772658"/>
                </a:cubicBezTo>
                <a:cubicBezTo>
                  <a:pt x="5762320" y="5775107"/>
                  <a:pt x="5771561" y="5776874"/>
                  <a:pt x="5782977" y="5777961"/>
                </a:cubicBezTo>
                <a:cubicBezTo>
                  <a:pt x="5794392" y="5779050"/>
                  <a:pt x="5808525" y="5779593"/>
                  <a:pt x="5825376" y="5779593"/>
                </a:cubicBezTo>
                <a:cubicBezTo>
                  <a:pt x="5850381" y="5779593"/>
                  <a:pt x="5869542" y="5778097"/>
                  <a:pt x="5882860" y="5775107"/>
                </a:cubicBezTo>
                <a:cubicBezTo>
                  <a:pt x="5896178" y="5772115"/>
                  <a:pt x="5906370" y="5767085"/>
                  <a:pt x="5913437" y="5760015"/>
                </a:cubicBezTo>
                <a:cubicBezTo>
                  <a:pt x="5920503" y="5752946"/>
                  <a:pt x="5928657" y="5741391"/>
                  <a:pt x="5937898" y="5725348"/>
                </a:cubicBezTo>
                <a:cubicBezTo>
                  <a:pt x="5947139" y="5709305"/>
                  <a:pt x="5955972" y="5689320"/>
                  <a:pt x="5964398" y="5665392"/>
                </a:cubicBezTo>
                <a:lnTo>
                  <a:pt x="5971741" y="5637253"/>
                </a:lnTo>
                <a:lnTo>
                  <a:pt x="5971741" y="6193137"/>
                </a:lnTo>
                <a:lnTo>
                  <a:pt x="5963582" y="6180732"/>
                </a:lnTo>
                <a:cubicBezTo>
                  <a:pt x="5959506" y="6178556"/>
                  <a:pt x="5954477" y="6177469"/>
                  <a:pt x="5948498" y="6177469"/>
                </a:cubicBezTo>
                <a:cubicBezTo>
                  <a:pt x="5943062" y="6177469"/>
                  <a:pt x="5935587" y="6178829"/>
                  <a:pt x="5926075" y="6181547"/>
                </a:cubicBezTo>
                <a:cubicBezTo>
                  <a:pt x="5916562" y="6184267"/>
                  <a:pt x="5901478" y="6189705"/>
                  <a:pt x="5880822" y="6197862"/>
                </a:cubicBezTo>
                <a:lnTo>
                  <a:pt x="5672900" y="6286776"/>
                </a:lnTo>
                <a:cubicBezTo>
                  <a:pt x="5647895" y="6297108"/>
                  <a:pt x="5625473" y="6307711"/>
                  <a:pt x="5605631" y="6318589"/>
                </a:cubicBezTo>
                <a:cubicBezTo>
                  <a:pt x="5585791" y="6329465"/>
                  <a:pt x="5568124" y="6341021"/>
                  <a:pt x="5552632" y="6353257"/>
                </a:cubicBezTo>
                <a:cubicBezTo>
                  <a:pt x="5537140" y="6365493"/>
                  <a:pt x="5523957" y="6378544"/>
                  <a:pt x="5513086" y="6392412"/>
                </a:cubicBezTo>
                <a:cubicBezTo>
                  <a:pt x="5502214" y="6406279"/>
                  <a:pt x="5492973" y="6421098"/>
                  <a:pt x="5485363" y="6436868"/>
                </a:cubicBezTo>
                <a:cubicBezTo>
                  <a:pt x="5475035" y="6404239"/>
                  <a:pt x="5461445" y="6375145"/>
                  <a:pt x="5444594" y="6349586"/>
                </a:cubicBezTo>
                <a:cubicBezTo>
                  <a:pt x="5427743" y="6324028"/>
                  <a:pt x="5407902" y="6302545"/>
                  <a:pt x="5385071" y="6285143"/>
                </a:cubicBezTo>
                <a:cubicBezTo>
                  <a:pt x="5362240" y="6267742"/>
                  <a:pt x="5336285" y="6254555"/>
                  <a:pt x="5307203" y="6245582"/>
                </a:cubicBezTo>
                <a:cubicBezTo>
                  <a:pt x="5278120" y="6236609"/>
                  <a:pt x="5245913" y="6232123"/>
                  <a:pt x="5210580" y="6232122"/>
                </a:cubicBezTo>
                <a:cubicBezTo>
                  <a:pt x="5168724" y="6232123"/>
                  <a:pt x="5131625" y="6238377"/>
                  <a:pt x="5099281" y="6250883"/>
                </a:cubicBezTo>
                <a:cubicBezTo>
                  <a:pt x="5066938" y="6263392"/>
                  <a:pt x="5038943" y="6281474"/>
                  <a:pt x="5015297" y="6305129"/>
                </a:cubicBezTo>
                <a:cubicBezTo>
                  <a:pt x="4991652" y="6328785"/>
                  <a:pt x="4972489" y="6357607"/>
                  <a:pt x="4957813" y="6391595"/>
                </a:cubicBezTo>
                <a:cubicBezTo>
                  <a:pt x="4943136" y="6425584"/>
                  <a:pt x="4932808" y="6463787"/>
                  <a:pt x="4926829" y="6506204"/>
                </a:cubicBezTo>
                <a:cubicBezTo>
                  <a:pt x="4925198" y="6520888"/>
                  <a:pt x="4923839" y="6537202"/>
                  <a:pt x="4922752" y="6555148"/>
                </a:cubicBezTo>
                <a:cubicBezTo>
                  <a:pt x="4921665" y="6573094"/>
                  <a:pt x="4921121" y="6595934"/>
                  <a:pt x="4921121" y="6623668"/>
                </a:cubicBezTo>
                <a:lnTo>
                  <a:pt x="4921121" y="6896935"/>
                </a:lnTo>
                <a:cubicBezTo>
                  <a:pt x="4921121" y="6914880"/>
                  <a:pt x="4926420" y="6929971"/>
                  <a:pt x="4937021" y="6942206"/>
                </a:cubicBezTo>
                <a:cubicBezTo>
                  <a:pt x="4947621" y="6954443"/>
                  <a:pt x="4964880" y="6960561"/>
                  <a:pt x="4988797" y="6960561"/>
                </a:cubicBezTo>
                <a:lnTo>
                  <a:pt x="5946867" y="6960561"/>
                </a:lnTo>
                <a:cubicBezTo>
                  <a:pt x="5952303" y="6960561"/>
                  <a:pt x="5957195" y="6958930"/>
                  <a:pt x="5961544" y="6955667"/>
                </a:cubicBezTo>
                <a:lnTo>
                  <a:pt x="5971741" y="6939186"/>
                </a:lnTo>
                <a:lnTo>
                  <a:pt x="5971741" y="7447383"/>
                </a:lnTo>
                <a:lnTo>
                  <a:pt x="5957059" y="7394475"/>
                </a:lnTo>
                <a:cubicBezTo>
                  <a:pt x="5931783" y="7331121"/>
                  <a:pt x="5895091" y="7277964"/>
                  <a:pt x="5846983" y="7235003"/>
                </a:cubicBezTo>
                <a:cubicBezTo>
                  <a:pt x="5798876" y="7192041"/>
                  <a:pt x="5740304" y="7159684"/>
                  <a:pt x="5671269" y="7137932"/>
                </a:cubicBezTo>
                <a:cubicBezTo>
                  <a:pt x="5602234" y="7116179"/>
                  <a:pt x="5523957" y="7105302"/>
                  <a:pt x="5436440" y="7105302"/>
                </a:cubicBezTo>
                <a:cubicBezTo>
                  <a:pt x="5345118" y="7105302"/>
                  <a:pt x="5265890" y="7115771"/>
                  <a:pt x="5198757" y="7136708"/>
                </a:cubicBezTo>
                <a:cubicBezTo>
                  <a:pt x="5131625" y="7157645"/>
                  <a:pt x="5076043" y="7188643"/>
                  <a:pt x="5032012" y="7229700"/>
                </a:cubicBezTo>
                <a:cubicBezTo>
                  <a:pt x="4987982" y="7270758"/>
                  <a:pt x="4955367" y="7321876"/>
                  <a:pt x="4934167" y="7383055"/>
                </a:cubicBezTo>
                <a:cubicBezTo>
                  <a:pt x="4912967" y="7444234"/>
                  <a:pt x="4902367" y="7514794"/>
                  <a:pt x="4902367" y="7594735"/>
                </a:cubicBezTo>
                <a:cubicBezTo>
                  <a:pt x="4902366" y="7678482"/>
                  <a:pt x="4915141" y="7752033"/>
                  <a:pt x="4940690" y="7815387"/>
                </a:cubicBezTo>
                <a:cubicBezTo>
                  <a:pt x="4966238" y="7878742"/>
                  <a:pt x="5002930" y="7931899"/>
                  <a:pt x="5050765" y="7974861"/>
                </a:cubicBezTo>
                <a:cubicBezTo>
                  <a:pt x="5098601" y="8017822"/>
                  <a:pt x="5156629" y="8050179"/>
                  <a:pt x="5224849" y="8071931"/>
                </a:cubicBezTo>
                <a:cubicBezTo>
                  <a:pt x="5293069" y="8093684"/>
                  <a:pt x="5369850" y="8104560"/>
                  <a:pt x="5455193" y="8104560"/>
                </a:cubicBezTo>
                <a:cubicBezTo>
                  <a:pt x="5548147" y="8104560"/>
                  <a:pt x="5628597" y="8094364"/>
                  <a:pt x="5696545" y="8073971"/>
                </a:cubicBezTo>
                <a:cubicBezTo>
                  <a:pt x="5764494" y="8053578"/>
                  <a:pt x="5820483" y="8022988"/>
                  <a:pt x="5864513" y="7982202"/>
                </a:cubicBezTo>
                <a:cubicBezTo>
                  <a:pt x="5908544" y="7941416"/>
                  <a:pt x="5941295" y="7890433"/>
                  <a:pt x="5962766" y="7829254"/>
                </a:cubicBezTo>
                <a:lnTo>
                  <a:pt x="5971741" y="7792242"/>
                </a:lnTo>
                <a:lnTo>
                  <a:pt x="5971741" y="8588617"/>
                </a:lnTo>
                <a:lnTo>
                  <a:pt x="5971735" y="8588593"/>
                </a:lnTo>
                <a:cubicBezTo>
                  <a:pt x="5968746" y="8580164"/>
                  <a:pt x="5965077" y="8574317"/>
                  <a:pt x="5960728" y="8571054"/>
                </a:cubicBezTo>
                <a:cubicBezTo>
                  <a:pt x="5956379" y="8567792"/>
                  <a:pt x="5951215" y="8566160"/>
                  <a:pt x="5945236" y="8566160"/>
                </a:cubicBezTo>
                <a:lnTo>
                  <a:pt x="5552224" y="8566160"/>
                </a:lnTo>
                <a:lnTo>
                  <a:pt x="5552224" y="8242319"/>
                </a:lnTo>
                <a:cubicBezTo>
                  <a:pt x="5552224" y="8237425"/>
                  <a:pt x="5550729" y="8233074"/>
                  <a:pt x="5547739" y="8229268"/>
                </a:cubicBezTo>
                <a:cubicBezTo>
                  <a:pt x="5544749" y="8225461"/>
                  <a:pt x="5539721" y="8222062"/>
                  <a:pt x="5532655" y="8219071"/>
                </a:cubicBezTo>
                <a:cubicBezTo>
                  <a:pt x="5525588" y="8216080"/>
                  <a:pt x="5516618" y="8213905"/>
                  <a:pt x="5505746" y="8212545"/>
                </a:cubicBezTo>
                <a:cubicBezTo>
                  <a:pt x="5494875" y="8211186"/>
                  <a:pt x="5481285" y="8210505"/>
                  <a:pt x="5464978" y="8210505"/>
                </a:cubicBezTo>
                <a:cubicBezTo>
                  <a:pt x="5448670" y="8210505"/>
                  <a:pt x="5435080" y="8211186"/>
                  <a:pt x="5424209" y="8212545"/>
                </a:cubicBezTo>
                <a:cubicBezTo>
                  <a:pt x="5413337" y="8213905"/>
                  <a:pt x="5404640" y="8216080"/>
                  <a:pt x="5398116" y="8219071"/>
                </a:cubicBezTo>
                <a:cubicBezTo>
                  <a:pt x="5391594" y="8222062"/>
                  <a:pt x="5386973" y="8225461"/>
                  <a:pt x="5384255" y="8229268"/>
                </a:cubicBezTo>
                <a:cubicBezTo>
                  <a:pt x="5381538" y="8233074"/>
                  <a:pt x="5380178" y="8237425"/>
                  <a:pt x="5380178" y="8242319"/>
                </a:cubicBezTo>
                <a:lnTo>
                  <a:pt x="5380178" y="8566160"/>
                </a:lnTo>
                <a:lnTo>
                  <a:pt x="5096427" y="8566160"/>
                </a:lnTo>
                <a:lnTo>
                  <a:pt x="5096427" y="8221110"/>
                </a:lnTo>
                <a:cubicBezTo>
                  <a:pt x="5096427" y="8216216"/>
                  <a:pt x="5094796" y="8211866"/>
                  <a:pt x="5091534" y="8208059"/>
                </a:cubicBezTo>
                <a:cubicBezTo>
                  <a:pt x="5088273" y="8204252"/>
                  <a:pt x="5083380" y="8200854"/>
                  <a:pt x="5076858" y="8197862"/>
                </a:cubicBezTo>
                <a:cubicBezTo>
                  <a:pt x="5070335" y="8194871"/>
                  <a:pt x="5061502" y="8192696"/>
                  <a:pt x="5050358" y="8191337"/>
                </a:cubicBezTo>
                <a:cubicBezTo>
                  <a:pt x="5039214" y="8189977"/>
                  <a:pt x="5025489" y="8189297"/>
                  <a:pt x="5009181" y="8189297"/>
                </a:cubicBezTo>
                <a:cubicBezTo>
                  <a:pt x="4992874" y="8189297"/>
                  <a:pt x="4979012" y="8189977"/>
                  <a:pt x="4967597" y="8191337"/>
                </a:cubicBezTo>
                <a:cubicBezTo>
                  <a:pt x="4956182" y="8192696"/>
                  <a:pt x="4947077" y="8194871"/>
                  <a:pt x="4940281" y="8197862"/>
                </a:cubicBezTo>
                <a:cubicBezTo>
                  <a:pt x="4933487" y="8200854"/>
                  <a:pt x="4928595" y="8204252"/>
                  <a:pt x="4925605" y="8208059"/>
                </a:cubicBezTo>
                <a:cubicBezTo>
                  <a:pt x="4922615" y="8211866"/>
                  <a:pt x="4921120" y="8216216"/>
                  <a:pt x="4921120" y="8221110"/>
                </a:cubicBezTo>
                <a:lnTo>
                  <a:pt x="4921120" y="8717883"/>
                </a:lnTo>
                <a:cubicBezTo>
                  <a:pt x="4921120" y="8735829"/>
                  <a:pt x="4926420" y="8750921"/>
                  <a:pt x="4937020" y="8763156"/>
                </a:cubicBezTo>
                <a:cubicBezTo>
                  <a:pt x="4947620" y="8775392"/>
                  <a:pt x="4964879" y="8781510"/>
                  <a:pt x="4988797" y="8781510"/>
                </a:cubicBezTo>
                <a:lnTo>
                  <a:pt x="5945236" y="8781511"/>
                </a:lnTo>
                <a:cubicBezTo>
                  <a:pt x="5951215" y="8781511"/>
                  <a:pt x="5956379" y="8779744"/>
                  <a:pt x="5960728" y="8776209"/>
                </a:cubicBezTo>
                <a:cubicBezTo>
                  <a:pt x="5965077" y="8772674"/>
                  <a:pt x="5968746" y="8766828"/>
                  <a:pt x="5971735" y="8758671"/>
                </a:cubicBezTo>
                <a:lnTo>
                  <a:pt x="5971741" y="8758645"/>
                </a:lnTo>
                <a:lnTo>
                  <a:pt x="5971741" y="9348456"/>
                </a:lnTo>
                <a:lnTo>
                  <a:pt x="5961543" y="9331584"/>
                </a:lnTo>
                <a:cubicBezTo>
                  <a:pt x="5957195" y="9328049"/>
                  <a:pt x="5952302" y="9326281"/>
                  <a:pt x="5946867" y="9326281"/>
                </a:cubicBezTo>
                <a:lnTo>
                  <a:pt x="4950474" y="9326280"/>
                </a:lnTo>
                <a:cubicBezTo>
                  <a:pt x="4945039" y="9326280"/>
                  <a:pt x="4940146" y="9328048"/>
                  <a:pt x="4935798" y="9331583"/>
                </a:cubicBezTo>
                <a:cubicBezTo>
                  <a:pt x="4931449" y="9335117"/>
                  <a:pt x="4927915" y="9340964"/>
                  <a:pt x="4925197" y="9349120"/>
                </a:cubicBezTo>
                <a:cubicBezTo>
                  <a:pt x="4922480" y="9357278"/>
                  <a:pt x="4920305" y="9368154"/>
                  <a:pt x="4918674" y="9381749"/>
                </a:cubicBezTo>
                <a:cubicBezTo>
                  <a:pt x="4917043" y="9395345"/>
                  <a:pt x="4916228" y="9412747"/>
                  <a:pt x="4916228" y="9433956"/>
                </a:cubicBezTo>
                <a:cubicBezTo>
                  <a:pt x="4916228" y="9454621"/>
                  <a:pt x="4917043" y="9471751"/>
                  <a:pt x="4918674" y="9485346"/>
                </a:cubicBezTo>
                <a:cubicBezTo>
                  <a:pt x="4920305" y="9498942"/>
                  <a:pt x="4922480" y="9509954"/>
                  <a:pt x="4925197" y="9518383"/>
                </a:cubicBezTo>
                <a:cubicBezTo>
                  <a:pt x="4927915" y="9526812"/>
                  <a:pt x="4931449" y="9532794"/>
                  <a:pt x="4935798" y="9536329"/>
                </a:cubicBezTo>
                <a:cubicBezTo>
                  <a:pt x="4940146" y="9539864"/>
                  <a:pt x="4945039" y="9541631"/>
                  <a:pt x="4950474" y="9541631"/>
                </a:cubicBezTo>
                <a:lnTo>
                  <a:pt x="5946867" y="9541632"/>
                </a:lnTo>
                <a:cubicBezTo>
                  <a:pt x="5952303" y="9541632"/>
                  <a:pt x="5957195" y="9539865"/>
                  <a:pt x="5961544" y="9536330"/>
                </a:cubicBezTo>
                <a:lnTo>
                  <a:pt x="5971741" y="9519457"/>
                </a:lnTo>
                <a:lnTo>
                  <a:pt x="5971741" y="9658359"/>
                </a:lnTo>
                <a:lnTo>
                  <a:pt x="5968475" y="9648556"/>
                </a:lnTo>
                <a:cubicBezTo>
                  <a:pt x="5962766" y="9642575"/>
                  <a:pt x="5954205" y="9640399"/>
                  <a:pt x="5942790" y="9642031"/>
                </a:cubicBezTo>
                <a:cubicBezTo>
                  <a:pt x="5931375" y="9643662"/>
                  <a:pt x="5915882" y="9647741"/>
                  <a:pt x="5896313" y="9654267"/>
                </a:cubicBezTo>
                <a:lnTo>
                  <a:pt x="4961074" y="9980554"/>
                </a:lnTo>
                <a:cubicBezTo>
                  <a:pt x="4950746" y="9983817"/>
                  <a:pt x="4942592" y="9987759"/>
                  <a:pt x="4936613" y="9992382"/>
                </a:cubicBezTo>
                <a:cubicBezTo>
                  <a:pt x="4930633" y="9997004"/>
                  <a:pt x="4926148" y="10004618"/>
                  <a:pt x="4923159" y="10015222"/>
                </a:cubicBezTo>
                <a:cubicBezTo>
                  <a:pt x="4920169" y="10025827"/>
                  <a:pt x="4918267" y="10040646"/>
                  <a:pt x="4917452" y="10059679"/>
                </a:cubicBezTo>
                <a:cubicBezTo>
                  <a:pt x="4916635" y="10078712"/>
                  <a:pt x="4916228" y="10104272"/>
                  <a:pt x="4916228" y="10136356"/>
                </a:cubicBezTo>
                <a:cubicBezTo>
                  <a:pt x="4916228" y="10164091"/>
                  <a:pt x="4916635" y="10186387"/>
                  <a:pt x="4917452" y="10203246"/>
                </a:cubicBezTo>
                <a:cubicBezTo>
                  <a:pt x="4918267" y="10220104"/>
                  <a:pt x="4920169" y="10233291"/>
                  <a:pt x="4923159" y="10242808"/>
                </a:cubicBezTo>
                <a:cubicBezTo>
                  <a:pt x="4926148" y="10252325"/>
                  <a:pt x="4930497" y="10259259"/>
                  <a:pt x="4936205" y="10263609"/>
                </a:cubicBezTo>
                <a:cubicBezTo>
                  <a:pt x="4941913" y="10267960"/>
                  <a:pt x="4949386" y="10271767"/>
                  <a:pt x="4958627" y="10275029"/>
                </a:cubicBezTo>
                <a:lnTo>
                  <a:pt x="5894683" y="10600502"/>
                </a:lnTo>
                <a:cubicBezTo>
                  <a:pt x="5913708" y="10607029"/>
                  <a:pt x="5928928" y="10611107"/>
                  <a:pt x="5940343" y="10612738"/>
                </a:cubicBezTo>
                <a:cubicBezTo>
                  <a:pt x="5951759" y="10614370"/>
                  <a:pt x="5960592" y="10612467"/>
                  <a:pt x="5966843" y="10607029"/>
                </a:cubicBezTo>
                <a:lnTo>
                  <a:pt x="5971741" y="10594864"/>
                </a:lnTo>
                <a:lnTo>
                  <a:pt x="5971741" y="10691819"/>
                </a:lnTo>
                <a:lnTo>
                  <a:pt x="3258729" y="10691818"/>
                </a:lnTo>
                <a:lnTo>
                  <a:pt x="3258729" y="10691815"/>
                </a:lnTo>
                <a:lnTo>
                  <a:pt x="0" y="10691815"/>
                </a:lnTo>
                <a:lnTo>
                  <a:pt x="0" y="10462439"/>
                </a:lnTo>
                <a:lnTo>
                  <a:pt x="0" y="10186990"/>
                </a:lnTo>
                <a:lnTo>
                  <a:pt x="0" y="9593408"/>
                </a:lnTo>
                <a:lnTo>
                  <a:pt x="0" y="8548579"/>
                </a:lnTo>
                <a:close/>
              </a:path>
            </a:pathLst>
          </a:custGeom>
          <a:solidFill>
            <a:srgbClr val="BFBFBF"/>
          </a:solidFill>
        </p:spPr>
        <p:txBody>
          <a:bodyPr wrap="square">
            <a:noAutofit/>
          </a:bodyPr>
          <a:lstStyle>
            <a:lvl1pPr marL="0" indent="0" algn="ctr">
              <a:buFontTx/>
              <a:buNone/>
              <a:defRPr sz="1727">
                <a:solidFill>
                  <a:srgbClr val="BFBFBF"/>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609199034"/>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0" y="2721935"/>
            <a:ext cx="7559675" cy="5379576"/>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D1C48"/>
          </a:solidFill>
          <a:ln w="30808"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C2DAD3A7-6218-40F5-9D70-1539DB433337}"/>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rot="16508313">
            <a:off x="-287687" y="4641137"/>
            <a:ext cx="3834798" cy="4010431"/>
          </a:xfrm>
          <a:prstGeom prst="rect">
            <a:avLst/>
          </a:prstGeom>
        </p:spPr>
      </p:pic>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456556" y="968901"/>
            <a:ext cx="4819651" cy="3109490"/>
          </a:xfrm>
          <a:prstGeom prst="rect">
            <a:avLst/>
          </a:prstGeom>
          <a:effectLst>
            <a:glow rad="127000">
              <a:srgbClr val="414141"/>
            </a:glow>
          </a:effectLst>
        </p:spPr>
        <p:txBody>
          <a:bodyPr>
            <a:noAutofit/>
          </a:bodyPr>
          <a:lstStyle>
            <a:lvl1pPr marL="0" indent="0" algn="l">
              <a:buNone/>
              <a:defRPr sz="13000" b="1">
                <a:solidFill>
                  <a:srgbClr val="EF4D84"/>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Box 2">
            <a:extLst>
              <a:ext uri="{FF2B5EF4-FFF2-40B4-BE49-F238E27FC236}">
                <a16:creationId xmlns:a16="http://schemas.microsoft.com/office/drawing/2014/main" id="{C1507A78-D6C4-58E7-28E5-76F51D90B77E}"/>
              </a:ext>
            </a:extLst>
          </p:cNvPr>
          <p:cNvSpPr txBox="1"/>
          <p:nvPr userDrawn="1"/>
        </p:nvSpPr>
        <p:spPr>
          <a:xfrm>
            <a:off x="6928327" y="8101511"/>
            <a:ext cx="631348" cy="2313709"/>
          </a:xfrm>
          <a:prstGeom prst="rect">
            <a:avLst/>
          </a:prstGeom>
          <a:solidFill>
            <a:schemeClr val="bg1"/>
          </a:solidFill>
        </p:spPr>
        <p:txBody>
          <a:bodyPr wrap="square" rtlCol="0">
            <a:spAutoFit/>
          </a:bodyPr>
          <a:lstStyle/>
          <a:p>
            <a:endParaRPr lang="en-IE" dirty="0"/>
          </a:p>
        </p:txBody>
      </p:sp>
    </p:spTree>
    <p:extLst>
      <p:ext uri="{BB962C8B-B14F-4D97-AF65-F5344CB8AC3E}">
        <p14:creationId xmlns:p14="http://schemas.microsoft.com/office/powerpoint/2010/main" val="20034549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D1C48"/>
          </a:solidFill>
          <a:ln w="30808"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C2DAD3A7-6218-40F5-9D70-1539DB433337}"/>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rot="11242072">
            <a:off x="5049131" y="3465373"/>
            <a:ext cx="2885996" cy="3018174"/>
          </a:xfrm>
          <a:prstGeom prst="rect">
            <a:avLst/>
          </a:prstGeom>
        </p:spPr>
      </p:pic>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 name="TextBox 2">
            <a:extLst>
              <a:ext uri="{FF2B5EF4-FFF2-40B4-BE49-F238E27FC236}">
                <a16:creationId xmlns:a16="http://schemas.microsoft.com/office/drawing/2014/main" id="{1B90C296-DC03-9C3E-932D-D41C59B900EA}"/>
              </a:ext>
            </a:extLst>
          </p:cNvPr>
          <p:cNvSpPr txBox="1"/>
          <p:nvPr userDrawn="1"/>
        </p:nvSpPr>
        <p:spPr>
          <a:xfrm>
            <a:off x="6927273" y="8035636"/>
            <a:ext cx="631348" cy="2313709"/>
          </a:xfrm>
          <a:prstGeom prst="rect">
            <a:avLst/>
          </a:prstGeom>
          <a:solidFill>
            <a:schemeClr val="bg1"/>
          </a:solidFill>
        </p:spPr>
        <p:txBody>
          <a:bodyPr wrap="square" rtlCol="0">
            <a:spAutoFit/>
          </a:bodyPr>
          <a:lstStyle/>
          <a:p>
            <a:endParaRPr lang="en-IE" dirty="0"/>
          </a:p>
        </p:txBody>
      </p:sp>
    </p:spTree>
    <p:extLst>
      <p:ext uri="{BB962C8B-B14F-4D97-AF65-F5344CB8AC3E}">
        <p14:creationId xmlns:p14="http://schemas.microsoft.com/office/powerpoint/2010/main" val="28785364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04BD6C1-801F-A773-43FA-E56FFDE549FA}"/>
              </a:ext>
            </a:extLst>
          </p:cNvPr>
          <p:cNvSpPr/>
          <p:nvPr userDrawn="1"/>
        </p:nvSpPr>
        <p:spPr>
          <a:xfrm>
            <a:off x="21903" y="-1"/>
            <a:ext cx="7537772" cy="10691813"/>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701051D-DB10-C156-02E6-B7327F7887FB}"/>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rot="5736271">
            <a:off x="5554219" y="-303040"/>
            <a:ext cx="2201672" cy="2302508"/>
          </a:xfrm>
          <a:prstGeom prst="rect">
            <a:avLst/>
          </a:prstGeom>
        </p:spPr>
      </p:pic>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 name="Rectangle 2">
            <a:extLst>
              <a:ext uri="{FF2B5EF4-FFF2-40B4-BE49-F238E27FC236}">
                <a16:creationId xmlns:a16="http://schemas.microsoft.com/office/drawing/2014/main" id="{E503E773-055E-3A8F-B7A8-F32583576A20}"/>
              </a:ext>
            </a:extLst>
          </p:cNvPr>
          <p:cNvSpPr/>
          <p:nvPr userDrawn="1"/>
        </p:nvSpPr>
        <p:spPr>
          <a:xfrm>
            <a:off x="192316" y="252924"/>
            <a:ext cx="6818084" cy="102140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solidFill>
            <a:srgbClr val="00AAD3"/>
          </a:soli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14" name="Straight Connector 13">
            <a:extLst>
              <a:ext uri="{FF2B5EF4-FFF2-40B4-BE49-F238E27FC236}">
                <a16:creationId xmlns:a16="http://schemas.microsoft.com/office/drawing/2014/main" id="{41F1E9AE-A8CF-14E8-1AFF-4C4A74FF46FD}"/>
              </a:ext>
            </a:extLst>
          </p:cNvPr>
          <p:cNvCxnSpPr/>
          <p:nvPr userDrawn="1"/>
        </p:nvCxnSpPr>
        <p:spPr>
          <a:xfrm>
            <a:off x="7176656" y="10282519"/>
            <a:ext cx="19070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21693C9B-2299-AD46-F290-D87C66C129CA}"/>
              </a:ext>
            </a:extLst>
          </p:cNvPr>
          <p:cNvGrpSpPr/>
          <p:nvPr userDrawn="1"/>
        </p:nvGrpSpPr>
        <p:grpSpPr>
          <a:xfrm>
            <a:off x="7246224" y="8078075"/>
            <a:ext cx="233877" cy="2268000"/>
            <a:chOff x="7246224" y="8158285"/>
            <a:chExt cx="233877" cy="2268000"/>
          </a:xfrm>
        </p:grpSpPr>
        <p:pic>
          <p:nvPicPr>
            <p:cNvPr id="6" name="Picture 5">
              <a:extLst>
                <a:ext uri="{FF2B5EF4-FFF2-40B4-BE49-F238E27FC236}">
                  <a16:creationId xmlns:a16="http://schemas.microsoft.com/office/drawing/2014/main" id="{977583D3-7F12-F9C2-D358-6AAD4B1F02E0}"/>
                </a:ext>
              </a:extLst>
            </p:cNvPr>
            <p:cNvPicPr>
              <a:picLocks noChangeAspect="1"/>
            </p:cNvPicPr>
            <p:nvPr userDrawn="1"/>
          </p:nvPicPr>
          <p:blipFill rotWithShape="1">
            <a:blip r:embed="rId3" cstate="screen">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172792" y="9231717"/>
              <a:ext cx="2268000" cy="121135"/>
            </a:xfrm>
            <a:prstGeom prst="rect">
              <a:avLst/>
            </a:prstGeom>
          </p:spPr>
        </p:pic>
        <p:pic>
          <p:nvPicPr>
            <p:cNvPr id="8" name="Picture 7">
              <a:extLst>
                <a:ext uri="{FF2B5EF4-FFF2-40B4-BE49-F238E27FC236}">
                  <a16:creationId xmlns:a16="http://schemas.microsoft.com/office/drawing/2014/main" id="{F3611E2D-8392-5E36-5471-276C1F2F466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rot="16200000">
              <a:off x="7219151" y="9517091"/>
              <a:ext cx="362311" cy="159589"/>
            </a:xfrm>
            <a:prstGeom prst="rect">
              <a:avLst/>
            </a:prstGeom>
          </p:spPr>
        </p:pic>
      </p:grpSp>
      <p:sp>
        <p:nvSpPr>
          <p:cNvPr id="2" name="TextBox 1">
            <a:extLst>
              <a:ext uri="{FF2B5EF4-FFF2-40B4-BE49-F238E27FC236}">
                <a16:creationId xmlns:a16="http://schemas.microsoft.com/office/drawing/2014/main" id="{3BFE131A-FDAE-5FC6-525C-77753C89E79E}"/>
              </a:ext>
            </a:extLst>
          </p:cNvPr>
          <p:cNvSpPr txBox="1"/>
          <p:nvPr userDrawn="1"/>
        </p:nvSpPr>
        <p:spPr>
          <a:xfrm>
            <a:off x="7010399" y="8035636"/>
            <a:ext cx="548221" cy="2313709"/>
          </a:xfrm>
          <a:prstGeom prst="rect">
            <a:avLst/>
          </a:prstGeom>
          <a:solidFill>
            <a:srgbClr val="0D1C48"/>
          </a:solidFill>
        </p:spPr>
        <p:txBody>
          <a:bodyPr wrap="square" rtlCol="0">
            <a:spAutoFit/>
          </a:bodyPr>
          <a:lstStyle/>
          <a:p>
            <a:endParaRPr lang="en-IE" dirty="0"/>
          </a:p>
        </p:txBody>
      </p:sp>
    </p:spTree>
    <p:extLst>
      <p:ext uri="{BB962C8B-B14F-4D97-AF65-F5344CB8AC3E}">
        <p14:creationId xmlns:p14="http://schemas.microsoft.com/office/powerpoint/2010/main" val="33436182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5" y="644872"/>
            <a:ext cx="3483429" cy="586086"/>
          </a:xfrm>
          <a:prstGeom prst="rect">
            <a:avLst/>
          </a:prstGeom>
          <a:solidFill>
            <a:srgbClr val="00AAD3"/>
          </a:soli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TextBox 1">
            <a:extLst>
              <a:ext uri="{FF2B5EF4-FFF2-40B4-BE49-F238E27FC236}">
                <a16:creationId xmlns:a16="http://schemas.microsoft.com/office/drawing/2014/main" id="{5043E742-54A0-2E8F-506E-E56BF938CB1D}"/>
              </a:ext>
            </a:extLst>
          </p:cNvPr>
          <p:cNvSpPr txBox="1"/>
          <p:nvPr userDrawn="1"/>
        </p:nvSpPr>
        <p:spPr>
          <a:xfrm>
            <a:off x="6927273" y="8035636"/>
            <a:ext cx="631348" cy="2313709"/>
          </a:xfrm>
          <a:prstGeom prst="rect">
            <a:avLst/>
          </a:prstGeom>
          <a:solidFill>
            <a:schemeClr val="bg1"/>
          </a:solidFill>
        </p:spPr>
        <p:txBody>
          <a:bodyPr wrap="square" rtlCol="0">
            <a:spAutoFit/>
          </a:bodyPr>
          <a:lstStyle/>
          <a:p>
            <a:endParaRPr lang="en-IE" dirty="0"/>
          </a:p>
        </p:txBody>
      </p:sp>
    </p:spTree>
    <p:extLst>
      <p:ext uri="{BB962C8B-B14F-4D97-AF65-F5344CB8AC3E}">
        <p14:creationId xmlns:p14="http://schemas.microsoft.com/office/powerpoint/2010/main" val="23168799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698557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F5822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F5822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F5822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pic>
        <p:nvPicPr>
          <p:cNvPr id="2" name="Picture 1">
            <a:extLst>
              <a:ext uri="{FF2B5EF4-FFF2-40B4-BE49-F238E27FC236}">
                <a16:creationId xmlns:a16="http://schemas.microsoft.com/office/drawing/2014/main" id="{7DE92D3D-5816-ECC6-8BE2-5D407B0E2782}"/>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rot="11184841">
            <a:off x="4983220" y="2348312"/>
            <a:ext cx="2927099" cy="3061159"/>
          </a:xfrm>
          <a:prstGeom prst="rect">
            <a:avLst/>
          </a:prstGeom>
        </p:spPr>
      </p:pic>
      <p:sp>
        <p:nvSpPr>
          <p:cNvPr id="3" name="TextBox 2">
            <a:extLst>
              <a:ext uri="{FF2B5EF4-FFF2-40B4-BE49-F238E27FC236}">
                <a16:creationId xmlns:a16="http://schemas.microsoft.com/office/drawing/2014/main" id="{6A8CEDB2-2498-EB95-72F3-8ECCE10F5793}"/>
              </a:ext>
            </a:extLst>
          </p:cNvPr>
          <p:cNvSpPr txBox="1"/>
          <p:nvPr userDrawn="1"/>
        </p:nvSpPr>
        <p:spPr>
          <a:xfrm>
            <a:off x="6927273" y="8035636"/>
            <a:ext cx="631348" cy="2313709"/>
          </a:xfrm>
          <a:prstGeom prst="rect">
            <a:avLst/>
          </a:prstGeom>
          <a:solidFill>
            <a:schemeClr val="bg1"/>
          </a:solidFill>
        </p:spPr>
        <p:txBody>
          <a:bodyPr wrap="square" rtlCol="0">
            <a:spAutoFit/>
          </a:bodyPr>
          <a:lstStyle/>
          <a:p>
            <a:endParaRPr lang="en-IE" dirty="0"/>
          </a:p>
        </p:txBody>
      </p:sp>
    </p:spTree>
    <p:extLst>
      <p:ext uri="{BB962C8B-B14F-4D97-AF65-F5344CB8AC3E}">
        <p14:creationId xmlns:p14="http://schemas.microsoft.com/office/powerpoint/2010/main" val="31281653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p>
          <a:p>
            <a:pPr lvl="0"/>
            <a:endParaRPr lang="en-US" dirty="0"/>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7157213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0"/>
            <a:ext cx="6774024" cy="2656115"/>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solidFill>
            <a:srgbClr val="00AAD3"/>
          </a:soli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TextBox 1">
            <a:extLst>
              <a:ext uri="{FF2B5EF4-FFF2-40B4-BE49-F238E27FC236}">
                <a16:creationId xmlns:a16="http://schemas.microsoft.com/office/drawing/2014/main" id="{A505D31D-501F-1A59-91A6-537E2B3F2CFF}"/>
              </a:ext>
            </a:extLst>
          </p:cNvPr>
          <p:cNvSpPr txBox="1"/>
          <p:nvPr userDrawn="1"/>
        </p:nvSpPr>
        <p:spPr>
          <a:xfrm>
            <a:off x="6927273" y="8035636"/>
            <a:ext cx="631348" cy="2313709"/>
          </a:xfrm>
          <a:prstGeom prst="rect">
            <a:avLst/>
          </a:prstGeom>
          <a:solidFill>
            <a:schemeClr val="bg1"/>
          </a:solidFill>
        </p:spPr>
        <p:txBody>
          <a:bodyPr wrap="square" rtlCol="0">
            <a:spAutoFit/>
          </a:bodyPr>
          <a:lstStyle/>
          <a:p>
            <a:endParaRPr lang="en-IE" dirty="0"/>
          </a:p>
        </p:txBody>
      </p:sp>
    </p:spTree>
    <p:extLst>
      <p:ext uri="{BB962C8B-B14F-4D97-AF65-F5344CB8AC3E}">
        <p14:creationId xmlns:p14="http://schemas.microsoft.com/office/powerpoint/2010/main" val="20383982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0" y="2940629"/>
            <a:ext cx="7559674" cy="4789100"/>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591948" y="629985"/>
            <a:ext cx="6599989" cy="747096"/>
          </a:xfrm>
          <a:prstGeom prst="rect">
            <a:avLst/>
          </a:prstGeom>
        </p:spPr>
        <p:txBody>
          <a:bodyPr>
            <a:noAutofit/>
          </a:bodyPr>
          <a:lstStyle>
            <a:lvl1pPr marL="0" indent="0" algn="l">
              <a:buNone/>
              <a:defRPr sz="3000" b="1" i="0">
                <a:solidFill>
                  <a:srgbClr val="F5822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23" name="Text Placeholder 32">
            <a:extLst>
              <a:ext uri="{FF2B5EF4-FFF2-40B4-BE49-F238E27FC236}">
                <a16:creationId xmlns:a16="http://schemas.microsoft.com/office/drawing/2014/main" id="{F64485E7-EC2E-BE4D-932E-6D72FCF68FD1}"/>
              </a:ext>
            </a:extLst>
          </p:cNvPr>
          <p:cNvSpPr>
            <a:spLocks noGrp="1"/>
          </p:cNvSpPr>
          <p:nvPr>
            <p:ph type="body" sz="quarter" idx="47" hasCustomPrompt="1"/>
          </p:nvPr>
        </p:nvSpPr>
        <p:spPr>
          <a:xfrm>
            <a:off x="584395" y="1631553"/>
            <a:ext cx="6599989" cy="853742"/>
          </a:xfrm>
          <a:prstGeom prst="rect">
            <a:avLst/>
          </a:prstGeom>
        </p:spPr>
        <p:txBody>
          <a:bodyPr>
            <a:noAutofit/>
          </a:bodyPr>
          <a:lstStyle>
            <a:lvl1pPr marL="0" indent="0" algn="l">
              <a:buNone/>
              <a:defRPr sz="18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584395" y="3172408"/>
            <a:ext cx="6599988" cy="2973539"/>
          </a:xfrm>
          <a:prstGeom prst="rect">
            <a:avLst/>
          </a:prstGeom>
        </p:spPr>
        <p:txBody>
          <a:bodyPr numCol="2"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2" name="Slide Number Placeholder 5">
            <a:extLst>
              <a:ext uri="{FF2B5EF4-FFF2-40B4-BE49-F238E27FC236}">
                <a16:creationId xmlns:a16="http://schemas.microsoft.com/office/drawing/2014/main" id="{1A204A3E-FBD9-2141-7B07-58285279CFB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TextBox 1">
            <a:extLst>
              <a:ext uri="{FF2B5EF4-FFF2-40B4-BE49-F238E27FC236}">
                <a16:creationId xmlns:a16="http://schemas.microsoft.com/office/drawing/2014/main" id="{A13308B2-ADAF-F3FD-E94B-BDED4C50C6E8}"/>
              </a:ext>
            </a:extLst>
          </p:cNvPr>
          <p:cNvSpPr txBox="1"/>
          <p:nvPr userDrawn="1"/>
        </p:nvSpPr>
        <p:spPr>
          <a:xfrm>
            <a:off x="6927273" y="8035636"/>
            <a:ext cx="631348" cy="2313709"/>
          </a:xfrm>
          <a:prstGeom prst="rect">
            <a:avLst/>
          </a:prstGeom>
          <a:solidFill>
            <a:schemeClr val="bg1"/>
          </a:solidFill>
        </p:spPr>
        <p:txBody>
          <a:bodyPr wrap="square" rtlCol="0">
            <a:spAutoFit/>
          </a:bodyPr>
          <a:lstStyle/>
          <a:p>
            <a:endParaRPr lang="en-IE" dirty="0"/>
          </a:p>
        </p:txBody>
      </p:sp>
    </p:spTree>
    <p:extLst>
      <p:ext uri="{BB962C8B-B14F-4D97-AF65-F5344CB8AC3E}">
        <p14:creationId xmlns:p14="http://schemas.microsoft.com/office/powerpoint/2010/main" val="18695579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2102381"/>
            <a:ext cx="7559675" cy="729146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065038"/>
            <a:ext cx="3115303" cy="536162"/>
          </a:xfrm>
          <a:prstGeom prst="rect">
            <a:avLst/>
          </a:prstGeom>
          <a:solidFill>
            <a:srgbClr val="00AAD3"/>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Follow our journey</a:t>
            </a:r>
          </a:p>
        </p:txBody>
      </p:sp>
      <p:sp>
        <p:nvSpPr>
          <p:cNvPr id="3" name="TextBox 2">
            <a:extLst>
              <a:ext uri="{FF2B5EF4-FFF2-40B4-BE49-F238E27FC236}">
                <a16:creationId xmlns:a16="http://schemas.microsoft.com/office/drawing/2014/main" id="{7DD1C1E0-C755-5E4F-7101-9CA1C8732F7C}"/>
              </a:ext>
            </a:extLst>
          </p:cNvPr>
          <p:cNvSpPr txBox="1"/>
          <p:nvPr userDrawn="1"/>
        </p:nvSpPr>
        <p:spPr>
          <a:xfrm>
            <a:off x="2022061" y="9961558"/>
            <a:ext cx="3515550" cy="415498"/>
          </a:xfrm>
          <a:prstGeom prst="rect">
            <a:avLst/>
          </a:prstGeom>
          <a:noFill/>
        </p:spPr>
        <p:txBody>
          <a:bodyPr wrap="square">
            <a:spAutoFit/>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E" sz="700" b="0" i="0" u="none" strike="noStrike" dirty="0">
                <a:solidFill>
                  <a:srgbClr val="0B3A5B"/>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Neither the European Union nor the granting authority can be held responsible for them</a:t>
            </a:r>
            <a:endParaRPr lang="en-US" sz="700" i="0" dirty="0">
              <a:solidFill>
                <a:srgbClr val="0B3A5B"/>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B7B2A8C5-F495-919D-C813-4171C9DC5A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75206" y="10017729"/>
            <a:ext cx="1529269" cy="340525"/>
          </a:xfrm>
          <a:prstGeom prst="rect">
            <a:avLst/>
          </a:prstGeom>
        </p:spPr>
      </p:pic>
    </p:spTree>
    <p:extLst>
      <p:ext uri="{BB962C8B-B14F-4D97-AF65-F5344CB8AC3E}">
        <p14:creationId xmlns:p14="http://schemas.microsoft.com/office/powerpoint/2010/main" val="2926053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831F95C-7D0A-9410-192B-A0A88BD2B71D}"/>
              </a:ext>
            </a:extLst>
          </p:cNvPr>
          <p:cNvSpPr/>
          <p:nvPr userDrawn="1"/>
        </p:nvSpPr>
        <p:spPr>
          <a:xfrm>
            <a:off x="0" y="292608"/>
            <a:ext cx="1353312" cy="9107205"/>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dirty="0">
              <a:latin typeface="Calibri" panose="020F0502020204030204" pitchFamily="34" charset="0"/>
            </a:endParaRPr>
          </a:p>
        </p:txBody>
      </p:sp>
      <p:sp>
        <p:nvSpPr>
          <p:cNvPr id="10" name="Picture Placeholder 812">
            <a:extLst>
              <a:ext uri="{FF2B5EF4-FFF2-40B4-BE49-F238E27FC236}">
                <a16:creationId xmlns:a16="http://schemas.microsoft.com/office/drawing/2014/main" id="{C273F204-31DA-C46B-823A-D93B870DB37F}"/>
              </a:ext>
            </a:extLst>
          </p:cNvPr>
          <p:cNvSpPr>
            <a:spLocks noGrp="1"/>
          </p:cNvSpPr>
          <p:nvPr>
            <p:ph type="pic" sz="quarter" idx="62"/>
          </p:nvPr>
        </p:nvSpPr>
        <p:spPr>
          <a:xfrm>
            <a:off x="891972" y="640080"/>
            <a:ext cx="6667701" cy="2615184"/>
          </a:xfrm>
          <a:custGeom>
            <a:avLst/>
            <a:gdLst>
              <a:gd name="connsiteX0" fmla="*/ 0 w 7555269"/>
              <a:gd name="connsiteY0" fmla="*/ 0 h 3917422"/>
              <a:gd name="connsiteX1" fmla="*/ 7555269 w 7555269"/>
              <a:gd name="connsiteY1" fmla="*/ 0 h 3917422"/>
              <a:gd name="connsiteX2" fmla="*/ 7555269 w 7555269"/>
              <a:gd name="connsiteY2" fmla="*/ 3917422 h 3917422"/>
              <a:gd name="connsiteX3" fmla="*/ 0 w 7555269"/>
              <a:gd name="connsiteY3" fmla="*/ 3917422 h 3917422"/>
            </a:gdLst>
            <a:ahLst/>
            <a:cxnLst>
              <a:cxn ang="0">
                <a:pos x="connsiteX0" y="connsiteY0"/>
              </a:cxn>
              <a:cxn ang="0">
                <a:pos x="connsiteX1" y="connsiteY1"/>
              </a:cxn>
              <a:cxn ang="0">
                <a:pos x="connsiteX2" y="connsiteY2"/>
              </a:cxn>
              <a:cxn ang="0">
                <a:pos x="connsiteX3" y="connsiteY3"/>
              </a:cxn>
            </a:cxnLst>
            <a:rect l="l" t="t" r="r" b="b"/>
            <a:pathLst>
              <a:path w="7555269" h="3917422">
                <a:moveTo>
                  <a:pt x="0" y="0"/>
                </a:moveTo>
                <a:lnTo>
                  <a:pt x="7555269" y="0"/>
                </a:lnTo>
                <a:lnTo>
                  <a:pt x="7555269" y="3917422"/>
                </a:lnTo>
                <a:lnTo>
                  <a:pt x="0" y="3917422"/>
                </a:lnTo>
                <a:close/>
              </a:path>
            </a:pathLst>
          </a:custGeom>
          <a:solidFill>
            <a:srgbClr val="BFBFBF"/>
          </a:solidFill>
          <a:ln>
            <a:noFill/>
          </a:ln>
        </p:spPr>
        <p:txBody>
          <a:bodyPr wrap="square">
            <a:noAutofit/>
          </a:bodyPr>
          <a:lstStyle>
            <a:lvl1pPr marL="0" indent="0" algn="ctr">
              <a:buNone/>
              <a:defRPr sz="1400">
                <a:solidFill>
                  <a:srgbClr val="BFBFBF"/>
                </a:solidFill>
                <a:latin typeface="Calibri" panose="020F0502020204030204" pitchFamily="34" charset="0"/>
                <a:cs typeface="Calibri" panose="020F0502020204030204" pitchFamily="34" charset="0"/>
              </a:defRPr>
            </a:lvl1pPr>
          </a:lstStyle>
          <a:p>
            <a:endParaRPr lang="en-US" dirty="0"/>
          </a:p>
        </p:txBody>
      </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161392" y="4497810"/>
            <a:ext cx="502942" cy="348400"/>
          </a:xfrm>
        </p:spPr>
        <p:txBody>
          <a:bodyPr anchor="ctr">
            <a:noAutofit/>
          </a:bodyPr>
          <a:lstStyle>
            <a:lvl1pPr marL="0" indent="0" algn="l">
              <a:buNone/>
              <a:defRPr sz="2200" b="1" i="0">
                <a:solidFill>
                  <a:srgbClr val="5696D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2732268" y="4497810"/>
            <a:ext cx="3544003" cy="348400"/>
          </a:xfrm>
        </p:spPr>
        <p:txBody>
          <a:bodyPr anchor="ctr">
            <a:noAutofit/>
          </a:bodyPr>
          <a:lstStyle>
            <a:lvl1pPr marL="0" indent="0" algn="l">
              <a:buNone/>
              <a:defRPr sz="1400" b="0"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161392" y="4973052"/>
            <a:ext cx="502942" cy="348400"/>
          </a:xfrm>
        </p:spPr>
        <p:txBody>
          <a:bodyPr anchor="ctr">
            <a:noAutofit/>
          </a:bodyPr>
          <a:lstStyle>
            <a:lvl1pPr marL="0" indent="0" algn="l">
              <a:buNone/>
              <a:defRPr sz="2200" b="1" i="0">
                <a:solidFill>
                  <a:srgbClr val="5696D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2732268" y="4973052"/>
            <a:ext cx="3544003" cy="349200"/>
          </a:xfr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161392" y="5474186"/>
            <a:ext cx="502942" cy="348400"/>
          </a:xfrm>
        </p:spPr>
        <p:txBody>
          <a:bodyPr anchor="ctr">
            <a:noAutofit/>
          </a:bodyPr>
          <a:lstStyle>
            <a:lvl1pPr marL="0" indent="0" algn="l">
              <a:buNone/>
              <a:defRPr sz="2200" b="1" i="0">
                <a:solidFill>
                  <a:srgbClr val="5696D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2732268" y="5474186"/>
            <a:ext cx="3544003" cy="348400"/>
          </a:xfrm>
        </p:spPr>
        <p:txBody>
          <a:bodyPr anchor="ctr">
            <a:noAutofit/>
          </a:bodyPr>
          <a:lstStyle>
            <a:lvl1pPr marL="0" indent="0" algn="l">
              <a:buNone/>
              <a:defRPr sz="1400" b="0"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161392" y="5975141"/>
            <a:ext cx="502942" cy="348400"/>
          </a:xfrm>
        </p:spPr>
        <p:txBody>
          <a:bodyPr anchor="ctr">
            <a:noAutofit/>
          </a:bodyPr>
          <a:lstStyle>
            <a:lvl1pPr marL="0" indent="0" algn="l">
              <a:buNone/>
              <a:defRPr sz="2200" b="1" i="0">
                <a:solidFill>
                  <a:srgbClr val="5696D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2732268" y="5975141"/>
            <a:ext cx="3544003" cy="348400"/>
          </a:xfrm>
        </p:spPr>
        <p:txBody>
          <a:bodyPr anchor="ctr">
            <a:noAutofit/>
          </a:bodyPr>
          <a:lstStyle>
            <a:lvl1pPr marL="0" indent="0" algn="l">
              <a:buNone/>
              <a:defRPr sz="1400" b="0"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161392" y="6476931"/>
            <a:ext cx="502942" cy="348400"/>
          </a:xfrm>
        </p:spPr>
        <p:txBody>
          <a:bodyPr anchor="ctr">
            <a:noAutofit/>
          </a:bodyPr>
          <a:lstStyle>
            <a:lvl1pPr marL="0" indent="0" algn="l">
              <a:buNone/>
              <a:defRPr sz="2200" b="1" i="0">
                <a:solidFill>
                  <a:srgbClr val="5696D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2732268" y="6476931"/>
            <a:ext cx="3544003" cy="348400"/>
          </a:xfrm>
        </p:spPr>
        <p:txBody>
          <a:bodyPr anchor="ctr">
            <a:noAutofit/>
          </a:bodyPr>
          <a:lstStyle>
            <a:lvl1pPr marL="0" indent="0" algn="l">
              <a:buNone/>
              <a:defRPr sz="1400" b="0"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171032" y="7006127"/>
            <a:ext cx="502942" cy="348400"/>
          </a:xfrm>
        </p:spPr>
        <p:txBody>
          <a:bodyPr anchor="ctr">
            <a:noAutofit/>
          </a:bodyPr>
          <a:lstStyle>
            <a:lvl1pPr marL="0" indent="0" algn="l">
              <a:buNone/>
              <a:defRPr sz="2200" b="1" i="0">
                <a:solidFill>
                  <a:srgbClr val="5696D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2741908" y="7006127"/>
            <a:ext cx="3544003" cy="348400"/>
          </a:xfrm>
        </p:spPr>
        <p:txBody>
          <a:bodyPr anchor="ctr">
            <a:noAutofit/>
          </a:bodyPr>
          <a:lstStyle>
            <a:lvl1pPr marL="0" indent="0" algn="l">
              <a:buNone/>
              <a:defRPr sz="1400" b="0"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171032" y="7496359"/>
            <a:ext cx="502942" cy="348400"/>
          </a:xfrm>
        </p:spPr>
        <p:txBody>
          <a:bodyPr anchor="ctr">
            <a:noAutofit/>
          </a:bodyPr>
          <a:lstStyle>
            <a:lvl1pPr marL="0" indent="0" algn="l">
              <a:buNone/>
              <a:defRPr sz="2200" b="1" i="0">
                <a:solidFill>
                  <a:srgbClr val="5696D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2741908" y="7496359"/>
            <a:ext cx="3544003" cy="348400"/>
          </a:xfrm>
        </p:spPr>
        <p:txBody>
          <a:bodyPr anchor="ctr">
            <a:noAutofit/>
          </a:bodyPr>
          <a:lstStyle>
            <a:lvl1pPr marL="0" indent="0" algn="l">
              <a:buNone/>
              <a:defRPr sz="1400" b="0"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287" name="Rectangle 286">
            <a:extLst>
              <a:ext uri="{FF2B5EF4-FFF2-40B4-BE49-F238E27FC236}">
                <a16:creationId xmlns:a16="http://schemas.microsoft.com/office/drawing/2014/main" id="{4F911FDD-D26D-9547-8FF2-DCE6196E69AD}"/>
              </a:ext>
            </a:extLst>
          </p:cNvPr>
          <p:cNvSpPr/>
          <p:nvPr userDrawn="1"/>
        </p:nvSpPr>
        <p:spPr>
          <a:xfrm>
            <a:off x="788956" y="9560668"/>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pic>
        <p:nvPicPr>
          <p:cNvPr id="4" name="Picture 3" descr="A colorful circles with white lines and dots&#10;&#10;AI-generated content may be incorrect.">
            <a:extLst>
              <a:ext uri="{FF2B5EF4-FFF2-40B4-BE49-F238E27FC236}">
                <a16:creationId xmlns:a16="http://schemas.microsoft.com/office/drawing/2014/main" id="{04CA17A8-0311-ACA8-024F-3325B0C4F233}"/>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r="-1"/>
          <a:stretch>
            <a:fillRect/>
          </a:stretch>
        </p:blipFill>
        <p:spPr>
          <a:xfrm rot="5400000">
            <a:off x="-984652" y="5855971"/>
            <a:ext cx="3297865" cy="1378062"/>
          </a:xfrm>
          <a:prstGeom prst="rect">
            <a:avLst/>
          </a:prstGeom>
        </p:spPr>
      </p:pic>
      <p:pic>
        <p:nvPicPr>
          <p:cNvPr id="8" name="Picture 7" descr="A close-up of a text&#10;&#10;AI-generated content may be incorrect.">
            <a:extLst>
              <a:ext uri="{FF2B5EF4-FFF2-40B4-BE49-F238E27FC236}">
                <a16:creationId xmlns:a16="http://schemas.microsoft.com/office/drawing/2014/main" id="{4A98A4D3-9560-D3EE-BC55-EDCEA05BA8F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80759" y="8784745"/>
            <a:ext cx="3693688" cy="463664"/>
          </a:xfrm>
          <a:prstGeom prst="rect">
            <a:avLst/>
          </a:prstGeom>
        </p:spPr>
      </p:pic>
      <p:sp>
        <p:nvSpPr>
          <p:cNvPr id="11" name="Slide Number Placeholder 5">
            <a:extLst>
              <a:ext uri="{FF2B5EF4-FFF2-40B4-BE49-F238E27FC236}">
                <a16:creationId xmlns:a16="http://schemas.microsoft.com/office/drawing/2014/main" id="{FF55ECE4-A24B-3834-7D85-3B3EF67A7C17}"/>
              </a:ext>
            </a:extLst>
          </p:cNvPr>
          <p:cNvSpPr>
            <a:spLocks noGrp="1"/>
          </p:cNvSpPr>
          <p:nvPr>
            <p:ph type="sldNum" sz="quarter" idx="4"/>
          </p:nvPr>
        </p:nvSpPr>
        <p:spPr>
          <a:xfrm>
            <a:off x="7086986" y="10226094"/>
            <a:ext cx="300672" cy="266594"/>
          </a:xfrm>
          <a:prstGeom prst="rect">
            <a:avLst/>
          </a:prstGeom>
        </p:spPr>
        <p:txBody>
          <a:bodyPr vert="horz" lIns="91440" tIns="45720" rIns="91440" bIns="45720" rtlCol="0" anchor="ctr"/>
          <a:lstStyle>
            <a:lvl1pPr algn="r">
              <a:defRPr sz="700" b="0" i="0">
                <a:solidFill>
                  <a:srgbClr val="242B6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6" name="TextBox 5">
            <a:extLst>
              <a:ext uri="{FF2B5EF4-FFF2-40B4-BE49-F238E27FC236}">
                <a16:creationId xmlns:a16="http://schemas.microsoft.com/office/drawing/2014/main" id="{F1F809EF-ADED-1C77-ACD1-3B8377CD2096}"/>
              </a:ext>
            </a:extLst>
          </p:cNvPr>
          <p:cNvSpPr txBox="1"/>
          <p:nvPr userDrawn="1"/>
        </p:nvSpPr>
        <p:spPr>
          <a:xfrm>
            <a:off x="3477491" y="9274977"/>
            <a:ext cx="2296956" cy="400110"/>
          </a:xfrm>
          <a:prstGeom prst="rect">
            <a:avLst/>
          </a:prstGeom>
          <a:noFill/>
        </p:spPr>
        <p:txBody>
          <a:bodyPr wrap="square">
            <a:spAutoFit/>
          </a:bodyPr>
          <a:lstStyle/>
          <a:p>
            <a:pPr algn="just" defTabSz="914400">
              <a:lnSpc>
                <a:spcPts val="550"/>
              </a:lnSpc>
            </a:pPr>
            <a:r>
              <a:rPr lang="en-IE" sz="500" dirty="0">
                <a:solidFill>
                  <a:srgbClr val="292668"/>
                </a:solidFill>
                <a:latin typeface="Calibri" panose="020F0502020204030204"/>
              </a:rPr>
              <a:t>This license enables </a:t>
            </a:r>
            <a:r>
              <a:rPr lang="en-IE" sz="500" dirty="0" err="1">
                <a:solidFill>
                  <a:srgbClr val="292668"/>
                </a:solidFill>
                <a:latin typeface="Calibri" panose="020F0502020204030204"/>
              </a:rPr>
              <a:t>reusers</a:t>
            </a:r>
            <a:r>
              <a:rPr lang="en-IE" sz="500" dirty="0">
                <a:solidFill>
                  <a:srgbClr val="292668"/>
                </a:solidFill>
                <a:latin typeface="Calibri" panose="020F0502020204030204"/>
              </a:rPr>
              <a:t> to distribute, remix, adapt, and build upon the material in any medium or format, so long as </a:t>
            </a:r>
            <a:r>
              <a:rPr lang="en-US" sz="500" dirty="0">
                <a:solidFill>
                  <a:srgbClr val="292668"/>
                </a:solidFill>
                <a:latin typeface="Calibri" panose="020F0502020204030204"/>
              </a:rPr>
              <a:t>attribution is given to the creator. The license allows for commercial use. CC BY includes the following elements: BY: credit must be given to the creator.</a:t>
            </a:r>
            <a:endParaRPr lang="en-US" sz="500" dirty="0">
              <a:solidFill>
                <a:srgbClr val="292668"/>
              </a:solidFill>
              <a:latin typeface="Calibri" panose="020F0502020204030204"/>
              <a:ea typeface="Calibri"/>
              <a:cs typeface="Calibri"/>
            </a:endParaRPr>
          </a:p>
        </p:txBody>
      </p:sp>
      <p:pic>
        <p:nvPicPr>
          <p:cNvPr id="9" name="Picture 8" descr="A grey and black sign with a person in a circle&#10;&#10;AI-generated content may be incorrect.">
            <a:extLst>
              <a:ext uri="{FF2B5EF4-FFF2-40B4-BE49-F238E27FC236}">
                <a16:creationId xmlns:a16="http://schemas.microsoft.com/office/drawing/2014/main" id="{2E114CFF-CD4D-9B79-352D-5DA84002EC3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62368" y="9313941"/>
            <a:ext cx="896051" cy="326915"/>
          </a:xfrm>
          <a:prstGeom prst="rect">
            <a:avLst/>
          </a:prstGeom>
        </p:spPr>
      </p:pic>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294"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5"/>
        <p:cNvGrpSpPr/>
        <p:nvPr/>
      </p:nvGrpSpPr>
      <p:grpSpPr>
        <a:xfrm>
          <a:off x="0" y="0"/>
          <a:ext cx="0" cy="0"/>
          <a:chOff x="0" y="0"/>
          <a:chExt cx="0" cy="0"/>
        </a:xfrm>
      </p:grpSpPr>
      <p:sp>
        <p:nvSpPr>
          <p:cNvPr id="16" name="Google Shape;16;p51"/>
          <p:cNvSpPr>
            <a:spLocks noGrp="1"/>
          </p:cNvSpPr>
          <p:nvPr>
            <p:ph type="pic" idx="2"/>
          </p:nvPr>
        </p:nvSpPr>
        <p:spPr>
          <a:xfrm>
            <a:off x="1" y="2433668"/>
            <a:ext cx="7559675" cy="5852739"/>
          </a:xfrm>
          <a:prstGeom prst="rect">
            <a:avLst/>
          </a:prstGeom>
          <a:solidFill>
            <a:srgbClr val="BFBFBF"/>
          </a:solidFill>
          <a:ln>
            <a:noFill/>
          </a:ln>
        </p:spPr>
      </p:sp>
      <p:sp>
        <p:nvSpPr>
          <p:cNvPr id="17" name="Google Shape;17;p51"/>
          <p:cNvSpPr/>
          <p:nvPr/>
        </p:nvSpPr>
        <p:spPr>
          <a:xfrm>
            <a:off x="0" y="6797971"/>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spcBef>
                <a:spcPts val="0"/>
              </a:spcBef>
              <a:spcAft>
                <a:spcPts val="0"/>
              </a:spcAft>
              <a:buNone/>
            </a:pPr>
            <a:endParaRPr sz="529">
              <a:solidFill>
                <a:schemeClr val="lt1"/>
              </a:solidFill>
              <a:latin typeface="Century Schoolbook"/>
              <a:ea typeface="Century Schoolbook"/>
              <a:cs typeface="Century Schoolbook"/>
              <a:sym typeface="Century Schoolbook"/>
            </a:endParaRPr>
          </a:p>
        </p:txBody>
      </p:sp>
      <p:pic>
        <p:nvPicPr>
          <p:cNvPr id="18" name="Google Shape;18;p51" descr="A logo for a company&#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613775" y="-130528"/>
            <a:ext cx="2773085" cy="2578483"/>
          </a:xfrm>
          <a:prstGeom prst="rect">
            <a:avLst/>
          </a:prstGeom>
          <a:noFill/>
          <a:ln>
            <a:noFill/>
          </a:ln>
        </p:spPr>
      </p:pic>
      <p:pic>
        <p:nvPicPr>
          <p:cNvPr id="19" name="Google Shape;19;p51" descr="A close-up of a text&#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94859" y="9879907"/>
            <a:ext cx="1511032" cy="463664"/>
          </a:xfrm>
          <a:prstGeom prst="rect">
            <a:avLst/>
          </a:prstGeom>
          <a:noFill/>
          <a:ln>
            <a:noFill/>
          </a:ln>
        </p:spPr>
      </p:pic>
      <p:pic>
        <p:nvPicPr>
          <p:cNvPr id="20" name="Google Shape;20;p51" descr="A grey and black sign with a person in a circle&#10;&#10;AI-generated content may be incorrect."/>
          <p:cNvPicPr preferRelativeResize="0"/>
          <p:nvPr/>
        </p:nvPicPr>
        <p:blipFill rotWithShape="1">
          <a:blip r:embed="rId4">
            <a:alphaModFix/>
          </a:blip>
          <a:srcRect/>
          <a:stretch/>
        </p:blipFill>
        <p:spPr>
          <a:xfrm>
            <a:off x="2442894" y="9905568"/>
            <a:ext cx="896051" cy="326915"/>
          </a:xfrm>
          <a:prstGeom prst="rect">
            <a:avLst/>
          </a:prstGeom>
          <a:noFill/>
          <a:ln>
            <a:noFill/>
          </a:ln>
        </p:spPr>
      </p:pic>
    </p:spTree>
    <p:extLst>
      <p:ext uri="{BB962C8B-B14F-4D97-AF65-F5344CB8AC3E}">
        <p14:creationId xmlns:p14="http://schemas.microsoft.com/office/powerpoint/2010/main" val="375985701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ntent Slide">
  <p:cSld name="Content Slide">
    <p:spTree>
      <p:nvGrpSpPr>
        <p:cNvPr id="1" name="Shape 21"/>
        <p:cNvGrpSpPr/>
        <p:nvPr/>
      </p:nvGrpSpPr>
      <p:grpSpPr>
        <a:xfrm>
          <a:off x="0" y="0"/>
          <a:ext cx="0" cy="0"/>
          <a:chOff x="0" y="0"/>
          <a:chExt cx="0" cy="0"/>
        </a:xfrm>
      </p:grpSpPr>
      <p:sp>
        <p:nvSpPr>
          <p:cNvPr id="22" name="Google Shape;22;p52"/>
          <p:cNvSpPr/>
          <p:nvPr/>
        </p:nvSpPr>
        <p:spPr>
          <a:xfrm>
            <a:off x="0" y="292608"/>
            <a:ext cx="1353312" cy="9107205"/>
          </a:xfrm>
          <a:prstGeom prst="rect">
            <a:avLst/>
          </a:prstGeom>
          <a:solidFill>
            <a:srgbClr val="615AA6"/>
          </a:solidFill>
          <a:ln>
            <a:noFill/>
          </a:ln>
        </p:spPr>
        <p:txBody>
          <a:bodyPr spcFirstLastPara="1" wrap="square" lIns="49325" tIns="24650" rIns="49325" bIns="24650" anchor="ctr" anchorCtr="0">
            <a:noAutofit/>
          </a:bodyPr>
          <a:lstStyle/>
          <a:p>
            <a:pPr marL="0" marR="0" lvl="0" indent="0" algn="l" rtl="0">
              <a:spcBef>
                <a:spcPts val="0"/>
              </a:spcBef>
              <a:spcAft>
                <a:spcPts val="0"/>
              </a:spcAft>
              <a:buNone/>
            </a:pPr>
            <a:endParaRPr sz="529">
              <a:solidFill>
                <a:schemeClr val="lt1"/>
              </a:solidFill>
              <a:latin typeface="Century Schoolbook"/>
              <a:ea typeface="Century Schoolbook"/>
              <a:cs typeface="Century Schoolbook"/>
              <a:sym typeface="Century Schoolbook"/>
            </a:endParaRPr>
          </a:p>
        </p:txBody>
      </p:sp>
      <p:sp>
        <p:nvSpPr>
          <p:cNvPr id="23" name="Google Shape;23;p52"/>
          <p:cNvSpPr>
            <a:spLocks noGrp="1"/>
          </p:cNvSpPr>
          <p:nvPr>
            <p:ph type="pic" idx="2"/>
          </p:nvPr>
        </p:nvSpPr>
        <p:spPr>
          <a:xfrm>
            <a:off x="891972" y="640080"/>
            <a:ext cx="6667701" cy="2615184"/>
          </a:xfrm>
          <a:prstGeom prst="rect">
            <a:avLst/>
          </a:prstGeom>
          <a:solidFill>
            <a:srgbClr val="BFBFBF"/>
          </a:solidFill>
          <a:ln>
            <a:noFill/>
          </a:ln>
        </p:spPr>
      </p:sp>
      <p:sp>
        <p:nvSpPr>
          <p:cNvPr id="24" name="Google Shape;24;p52"/>
          <p:cNvSpPr txBox="1">
            <a:spLocks noGrp="1"/>
          </p:cNvSpPr>
          <p:nvPr>
            <p:ph type="body" idx="1"/>
          </p:nvPr>
        </p:nvSpPr>
        <p:spPr>
          <a:xfrm>
            <a:off x="2161392" y="4497810"/>
            <a:ext cx="502942"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rgbClr val="5696D0"/>
              </a:buClr>
              <a:buSzPts val="2200"/>
              <a:buNone/>
              <a:defRPr sz="2200" b="1" i="0">
                <a:solidFill>
                  <a:srgbClr val="5696D0"/>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25" name="Google Shape;25;p52"/>
          <p:cNvSpPr txBox="1">
            <a:spLocks noGrp="1"/>
          </p:cNvSpPr>
          <p:nvPr>
            <p:ph type="body" idx="3"/>
          </p:nvPr>
        </p:nvSpPr>
        <p:spPr>
          <a:xfrm>
            <a:off x="2732268" y="4497810"/>
            <a:ext cx="3544003"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rgbClr val="242B62"/>
              </a:buClr>
              <a:buSzPts val="1400"/>
              <a:buNone/>
              <a:defRPr sz="1400" b="0"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26" name="Google Shape;26;p52"/>
          <p:cNvSpPr txBox="1">
            <a:spLocks noGrp="1"/>
          </p:cNvSpPr>
          <p:nvPr>
            <p:ph type="body" idx="4"/>
          </p:nvPr>
        </p:nvSpPr>
        <p:spPr>
          <a:xfrm>
            <a:off x="2161392" y="4973052"/>
            <a:ext cx="502942"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rgbClr val="5696D0"/>
              </a:buClr>
              <a:buSzPts val="2200"/>
              <a:buNone/>
              <a:defRPr sz="2200" b="1" i="0">
                <a:solidFill>
                  <a:srgbClr val="5696D0"/>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27" name="Google Shape;27;p52"/>
          <p:cNvSpPr txBox="1">
            <a:spLocks noGrp="1"/>
          </p:cNvSpPr>
          <p:nvPr>
            <p:ph type="body" idx="5"/>
          </p:nvPr>
        </p:nvSpPr>
        <p:spPr>
          <a:xfrm>
            <a:off x="2732268" y="4973052"/>
            <a:ext cx="3544003" cy="3492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2267"/>
              </a:spcBef>
              <a:spcAft>
                <a:spcPts val="0"/>
              </a:spcAft>
              <a:buClr>
                <a:srgbClr val="242B62"/>
              </a:buClr>
              <a:buSzPts val="1400"/>
              <a:buFont typeface="Arial"/>
              <a:buNone/>
              <a:defRPr sz="1400" b="0"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28" name="Google Shape;28;p52"/>
          <p:cNvSpPr txBox="1">
            <a:spLocks noGrp="1"/>
          </p:cNvSpPr>
          <p:nvPr>
            <p:ph type="body" idx="6"/>
          </p:nvPr>
        </p:nvSpPr>
        <p:spPr>
          <a:xfrm>
            <a:off x="2161392" y="5474186"/>
            <a:ext cx="502942"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rgbClr val="5696D0"/>
              </a:buClr>
              <a:buSzPts val="2200"/>
              <a:buNone/>
              <a:defRPr sz="2200" b="1" i="0">
                <a:solidFill>
                  <a:srgbClr val="5696D0"/>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29" name="Google Shape;29;p52"/>
          <p:cNvSpPr txBox="1">
            <a:spLocks noGrp="1"/>
          </p:cNvSpPr>
          <p:nvPr>
            <p:ph type="body" idx="7"/>
          </p:nvPr>
        </p:nvSpPr>
        <p:spPr>
          <a:xfrm>
            <a:off x="2732268" y="5474186"/>
            <a:ext cx="3544003"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rgbClr val="242B62"/>
              </a:buClr>
              <a:buSzPts val="1400"/>
              <a:buNone/>
              <a:defRPr sz="1400" b="0"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30" name="Google Shape;30;p52"/>
          <p:cNvSpPr txBox="1">
            <a:spLocks noGrp="1"/>
          </p:cNvSpPr>
          <p:nvPr>
            <p:ph type="body" idx="8"/>
          </p:nvPr>
        </p:nvSpPr>
        <p:spPr>
          <a:xfrm>
            <a:off x="2161392" y="5975141"/>
            <a:ext cx="502942"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rgbClr val="5696D0"/>
              </a:buClr>
              <a:buSzPts val="2200"/>
              <a:buNone/>
              <a:defRPr sz="2200" b="1" i="0">
                <a:solidFill>
                  <a:srgbClr val="5696D0"/>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31" name="Google Shape;31;p52"/>
          <p:cNvSpPr txBox="1">
            <a:spLocks noGrp="1"/>
          </p:cNvSpPr>
          <p:nvPr>
            <p:ph type="body" idx="9"/>
          </p:nvPr>
        </p:nvSpPr>
        <p:spPr>
          <a:xfrm>
            <a:off x="2732268" y="5975141"/>
            <a:ext cx="3544003"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rgbClr val="242B62"/>
              </a:buClr>
              <a:buSzPts val="1400"/>
              <a:buNone/>
              <a:defRPr sz="1400" b="0"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32" name="Google Shape;32;p52"/>
          <p:cNvSpPr txBox="1">
            <a:spLocks noGrp="1"/>
          </p:cNvSpPr>
          <p:nvPr>
            <p:ph type="body" idx="13"/>
          </p:nvPr>
        </p:nvSpPr>
        <p:spPr>
          <a:xfrm>
            <a:off x="2161392" y="6476931"/>
            <a:ext cx="502942"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rgbClr val="5696D0"/>
              </a:buClr>
              <a:buSzPts val="2200"/>
              <a:buNone/>
              <a:defRPr sz="2200" b="1" i="0">
                <a:solidFill>
                  <a:srgbClr val="5696D0"/>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33" name="Google Shape;33;p52"/>
          <p:cNvSpPr txBox="1">
            <a:spLocks noGrp="1"/>
          </p:cNvSpPr>
          <p:nvPr>
            <p:ph type="body" idx="14"/>
          </p:nvPr>
        </p:nvSpPr>
        <p:spPr>
          <a:xfrm>
            <a:off x="2732268" y="6476931"/>
            <a:ext cx="3544003"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rgbClr val="242B62"/>
              </a:buClr>
              <a:buSzPts val="1400"/>
              <a:buNone/>
              <a:defRPr sz="1400" b="0"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34" name="Google Shape;34;p52"/>
          <p:cNvSpPr txBox="1">
            <a:spLocks noGrp="1"/>
          </p:cNvSpPr>
          <p:nvPr>
            <p:ph type="body" idx="15"/>
          </p:nvPr>
        </p:nvSpPr>
        <p:spPr>
          <a:xfrm>
            <a:off x="2171032" y="7006127"/>
            <a:ext cx="502942"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rgbClr val="5696D0"/>
              </a:buClr>
              <a:buSzPts val="2200"/>
              <a:buNone/>
              <a:defRPr sz="2200" b="1" i="0">
                <a:solidFill>
                  <a:srgbClr val="5696D0"/>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35" name="Google Shape;35;p52"/>
          <p:cNvSpPr txBox="1">
            <a:spLocks noGrp="1"/>
          </p:cNvSpPr>
          <p:nvPr>
            <p:ph type="body" idx="16"/>
          </p:nvPr>
        </p:nvSpPr>
        <p:spPr>
          <a:xfrm>
            <a:off x="2741908" y="7006127"/>
            <a:ext cx="3544003"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rgbClr val="242B62"/>
              </a:buClr>
              <a:buSzPts val="1400"/>
              <a:buNone/>
              <a:defRPr sz="1400" b="0"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36" name="Google Shape;36;p52"/>
          <p:cNvSpPr txBox="1">
            <a:spLocks noGrp="1"/>
          </p:cNvSpPr>
          <p:nvPr>
            <p:ph type="body" idx="17"/>
          </p:nvPr>
        </p:nvSpPr>
        <p:spPr>
          <a:xfrm>
            <a:off x="2171032" y="7496359"/>
            <a:ext cx="502942"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rgbClr val="5696D0"/>
              </a:buClr>
              <a:buSzPts val="2200"/>
              <a:buNone/>
              <a:defRPr sz="2200" b="1" i="0">
                <a:solidFill>
                  <a:srgbClr val="5696D0"/>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37" name="Google Shape;37;p52"/>
          <p:cNvSpPr txBox="1">
            <a:spLocks noGrp="1"/>
          </p:cNvSpPr>
          <p:nvPr>
            <p:ph type="body" idx="18"/>
          </p:nvPr>
        </p:nvSpPr>
        <p:spPr>
          <a:xfrm>
            <a:off x="2741908" y="7496359"/>
            <a:ext cx="3544003"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rgbClr val="242B62"/>
              </a:buClr>
              <a:buSzPts val="1400"/>
              <a:buNone/>
              <a:defRPr sz="1400" b="0"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38" name="Google Shape;38;p52"/>
          <p:cNvSpPr/>
          <p:nvPr/>
        </p:nvSpPr>
        <p:spPr>
          <a:xfrm>
            <a:off x="788956" y="9560668"/>
            <a:ext cx="1959435" cy="48420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pic>
        <p:nvPicPr>
          <p:cNvPr id="39" name="Google Shape;39;p52"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5129" r="-1"/>
          <a:stretch/>
        </p:blipFill>
        <p:spPr>
          <a:xfrm rot="5400000">
            <a:off x="-984652" y="5855971"/>
            <a:ext cx="3297865" cy="1378062"/>
          </a:xfrm>
          <a:prstGeom prst="rect">
            <a:avLst/>
          </a:prstGeom>
          <a:noFill/>
          <a:ln>
            <a:noFill/>
          </a:ln>
        </p:spPr>
      </p:pic>
      <p:pic>
        <p:nvPicPr>
          <p:cNvPr id="40" name="Google Shape;40;p52" descr="A close-up of a text&#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080759" y="8784745"/>
            <a:ext cx="3693688" cy="463664"/>
          </a:xfrm>
          <a:prstGeom prst="rect">
            <a:avLst/>
          </a:prstGeom>
          <a:noFill/>
          <a:ln>
            <a:noFill/>
          </a:ln>
        </p:spPr>
      </p:pic>
      <p:sp>
        <p:nvSpPr>
          <p:cNvPr id="41" name="Google Shape;41;p52"/>
          <p:cNvSpPr txBox="1">
            <a:spLocks noGrp="1"/>
          </p:cNvSpPr>
          <p:nvPr>
            <p:ph type="sldNum" idx="12"/>
          </p:nvPr>
        </p:nvSpPr>
        <p:spPr>
          <a:xfrm>
            <a:off x="7086986" y="10226094"/>
            <a:ext cx="300672" cy="26659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700" b="0" i="0">
                <a:solidFill>
                  <a:srgbClr val="242B62"/>
                </a:solidFill>
                <a:latin typeface="Calibri"/>
                <a:ea typeface="Calibri"/>
                <a:cs typeface="Calibri"/>
                <a:sym typeface="Calibri"/>
              </a:defRPr>
            </a:lvl1pPr>
            <a:lvl2pPr marL="0" lvl="1" indent="0" algn="r">
              <a:spcBef>
                <a:spcPts val="0"/>
              </a:spcBef>
              <a:buNone/>
              <a:defRPr sz="700" b="0" i="0">
                <a:solidFill>
                  <a:srgbClr val="242B62"/>
                </a:solidFill>
                <a:latin typeface="Calibri"/>
                <a:ea typeface="Calibri"/>
                <a:cs typeface="Calibri"/>
                <a:sym typeface="Calibri"/>
              </a:defRPr>
            </a:lvl2pPr>
            <a:lvl3pPr marL="0" lvl="2" indent="0" algn="r">
              <a:spcBef>
                <a:spcPts val="0"/>
              </a:spcBef>
              <a:buNone/>
              <a:defRPr sz="700" b="0" i="0">
                <a:solidFill>
                  <a:srgbClr val="242B62"/>
                </a:solidFill>
                <a:latin typeface="Calibri"/>
                <a:ea typeface="Calibri"/>
                <a:cs typeface="Calibri"/>
                <a:sym typeface="Calibri"/>
              </a:defRPr>
            </a:lvl3pPr>
            <a:lvl4pPr marL="0" lvl="3" indent="0" algn="r">
              <a:spcBef>
                <a:spcPts val="0"/>
              </a:spcBef>
              <a:buNone/>
              <a:defRPr sz="700" b="0" i="0">
                <a:solidFill>
                  <a:srgbClr val="242B62"/>
                </a:solidFill>
                <a:latin typeface="Calibri"/>
                <a:ea typeface="Calibri"/>
                <a:cs typeface="Calibri"/>
                <a:sym typeface="Calibri"/>
              </a:defRPr>
            </a:lvl4pPr>
            <a:lvl5pPr marL="0" lvl="4" indent="0" algn="r">
              <a:spcBef>
                <a:spcPts val="0"/>
              </a:spcBef>
              <a:buNone/>
              <a:defRPr sz="700" b="0" i="0">
                <a:solidFill>
                  <a:srgbClr val="242B62"/>
                </a:solidFill>
                <a:latin typeface="Calibri"/>
                <a:ea typeface="Calibri"/>
                <a:cs typeface="Calibri"/>
                <a:sym typeface="Calibri"/>
              </a:defRPr>
            </a:lvl5pPr>
            <a:lvl6pPr marL="0" lvl="5" indent="0" algn="r">
              <a:spcBef>
                <a:spcPts val="0"/>
              </a:spcBef>
              <a:buNone/>
              <a:defRPr sz="700" b="0" i="0">
                <a:solidFill>
                  <a:srgbClr val="242B62"/>
                </a:solidFill>
                <a:latin typeface="Calibri"/>
                <a:ea typeface="Calibri"/>
                <a:cs typeface="Calibri"/>
                <a:sym typeface="Calibri"/>
              </a:defRPr>
            </a:lvl6pPr>
            <a:lvl7pPr marL="0" lvl="6" indent="0" algn="r">
              <a:spcBef>
                <a:spcPts val="0"/>
              </a:spcBef>
              <a:buNone/>
              <a:defRPr sz="700" b="0" i="0">
                <a:solidFill>
                  <a:srgbClr val="242B62"/>
                </a:solidFill>
                <a:latin typeface="Calibri"/>
                <a:ea typeface="Calibri"/>
                <a:cs typeface="Calibri"/>
                <a:sym typeface="Calibri"/>
              </a:defRPr>
            </a:lvl7pPr>
            <a:lvl8pPr marL="0" lvl="7" indent="0" algn="r">
              <a:spcBef>
                <a:spcPts val="0"/>
              </a:spcBef>
              <a:buNone/>
              <a:defRPr sz="700" b="0" i="0">
                <a:solidFill>
                  <a:srgbClr val="242B62"/>
                </a:solidFill>
                <a:latin typeface="Calibri"/>
                <a:ea typeface="Calibri"/>
                <a:cs typeface="Calibri"/>
                <a:sym typeface="Calibri"/>
              </a:defRPr>
            </a:lvl8pPr>
            <a:lvl9pPr marL="0" lvl="8" indent="0" algn="r">
              <a:spcBef>
                <a:spcPts val="0"/>
              </a:spcBef>
              <a:buNone/>
              <a:defRPr sz="700" b="0" i="0">
                <a:solidFill>
                  <a:srgbClr val="242B6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257295826"/>
      </p:ext>
    </p:extLst>
  </p:cSld>
  <p:clrMapOvr>
    <a:masterClrMapping/>
  </p:clrMapOvr>
  <p:extLst>
    <p:ext uri="{DCECCB84-F9BA-43D5-87BE-67443E8EF086}">
      <p15:sldGuideLst xmlns:p15="http://schemas.microsoft.com/office/powerpoint/2012/main">
        <p15:guide id="1" pos="294">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ext Only Slide 05">
  <p:cSld name="Text Only Slide 05">
    <p:spTree>
      <p:nvGrpSpPr>
        <p:cNvPr id="1" name="Shape 42"/>
        <p:cNvGrpSpPr/>
        <p:nvPr/>
      </p:nvGrpSpPr>
      <p:grpSpPr>
        <a:xfrm>
          <a:off x="0" y="0"/>
          <a:ext cx="0" cy="0"/>
          <a:chOff x="0" y="0"/>
          <a:chExt cx="0" cy="0"/>
        </a:xfrm>
      </p:grpSpPr>
      <p:sp>
        <p:nvSpPr>
          <p:cNvPr id="43" name="Google Shape;43;p53"/>
          <p:cNvSpPr/>
          <p:nvPr/>
        </p:nvSpPr>
        <p:spPr>
          <a:xfrm>
            <a:off x="0" y="3672265"/>
            <a:ext cx="7559674" cy="5423610"/>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44" name="Google Shape;44;p53"/>
          <p:cNvSpPr txBox="1">
            <a:spLocks noGrp="1"/>
          </p:cNvSpPr>
          <p:nvPr>
            <p:ph type="body" idx="1"/>
          </p:nvPr>
        </p:nvSpPr>
        <p:spPr>
          <a:xfrm>
            <a:off x="979388" y="1855871"/>
            <a:ext cx="5840512" cy="1477436"/>
          </a:xfrm>
          <a:prstGeom prst="rect">
            <a:avLst/>
          </a:prstGeom>
          <a:noFill/>
          <a:ln>
            <a:noFill/>
          </a:ln>
        </p:spPr>
        <p:txBody>
          <a:bodyPr spcFirstLastPara="1" wrap="square" lIns="91425" tIns="45700" rIns="91425" bIns="45700" anchor="t" anchorCtr="0">
            <a:noAutofit/>
          </a:bodyPr>
          <a:lstStyle>
            <a:lvl1pPr marL="457200" lvl="0" indent="-228600" algn="l">
              <a:lnSpc>
                <a:spcPct val="108888"/>
              </a:lnSpc>
              <a:spcBef>
                <a:spcPts val="0"/>
              </a:spcBef>
              <a:spcAft>
                <a:spcPts val="0"/>
              </a:spcAft>
              <a:buClr>
                <a:srgbClr val="242B62"/>
              </a:buClr>
              <a:buSzPts val="1800"/>
              <a:buNone/>
              <a:defRPr sz="18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45" name="Google Shape;45;p53"/>
          <p:cNvSpPr txBox="1">
            <a:spLocks noGrp="1"/>
          </p:cNvSpPr>
          <p:nvPr>
            <p:ph type="body" idx="2"/>
          </p:nvPr>
        </p:nvSpPr>
        <p:spPr>
          <a:xfrm>
            <a:off x="966106" y="4062334"/>
            <a:ext cx="5840511" cy="3911234"/>
          </a:xfrm>
          <a:prstGeom prst="rect">
            <a:avLst/>
          </a:prstGeom>
          <a:noFill/>
          <a:ln>
            <a:noFill/>
          </a:ln>
        </p:spPr>
        <p:txBody>
          <a:bodyPr spcFirstLastPara="1" wrap="square" lIns="91425" tIns="45700" rIns="91425" bIns="45700" anchor="t" anchorCtr="0">
            <a:noAutofit/>
          </a:bodyPr>
          <a:lstStyle>
            <a:lvl1pPr marL="457200" lvl="0" indent="-228600" algn="l">
              <a:lnSpc>
                <a:spcPct val="110909"/>
              </a:lnSpc>
              <a:spcBef>
                <a:spcPts val="0"/>
              </a:spcBef>
              <a:spcAft>
                <a:spcPts val="0"/>
              </a:spcAft>
              <a:buClr>
                <a:schemeClr val="lt1"/>
              </a:buClr>
              <a:buSzPts val="1100"/>
              <a:buNone/>
              <a:defRPr sz="1100" b="0"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46" name="Google Shape;46;p53"/>
          <p:cNvSpPr txBox="1">
            <a:spLocks noGrp="1"/>
          </p:cNvSpPr>
          <p:nvPr>
            <p:ph type="body" idx="3"/>
          </p:nvPr>
        </p:nvSpPr>
        <p:spPr>
          <a:xfrm>
            <a:off x="966106" y="901599"/>
            <a:ext cx="5840511" cy="586086"/>
          </a:xfrm>
          <a:prstGeom prst="rect">
            <a:avLst/>
          </a:prstGeom>
          <a:noFill/>
          <a:ln>
            <a:noFill/>
          </a:ln>
        </p:spPr>
        <p:txBody>
          <a:bodyPr spcFirstLastPara="1" wrap="square" lIns="91425" tIns="45700" rIns="91425" bIns="45700" anchor="ctr" anchorCtr="0">
            <a:noAutofit/>
          </a:bodyPr>
          <a:lstStyle>
            <a:lvl1pPr marL="457200" lvl="0" indent="-228600" algn="l">
              <a:lnSpc>
                <a:spcPct val="123333"/>
              </a:lnSpc>
              <a:spcBef>
                <a:spcPts val="0"/>
              </a:spcBef>
              <a:spcAft>
                <a:spcPts val="0"/>
              </a:spcAft>
              <a:buClr>
                <a:srgbClr val="242B62"/>
              </a:buClr>
              <a:buSzPts val="3000"/>
              <a:buNone/>
              <a:defRPr sz="30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47" name="Google Shape;47;p53"/>
          <p:cNvSpPr txBox="1">
            <a:spLocks noGrp="1"/>
          </p:cNvSpPr>
          <p:nvPr>
            <p:ph type="sldNum" idx="12"/>
          </p:nvPr>
        </p:nvSpPr>
        <p:spPr>
          <a:xfrm>
            <a:off x="7086986" y="10226094"/>
            <a:ext cx="300672" cy="26659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700" b="0" i="0">
                <a:solidFill>
                  <a:srgbClr val="242B62"/>
                </a:solidFill>
                <a:latin typeface="Calibri"/>
                <a:ea typeface="Calibri"/>
                <a:cs typeface="Calibri"/>
                <a:sym typeface="Calibri"/>
              </a:defRPr>
            </a:lvl1pPr>
            <a:lvl2pPr marL="0" lvl="1" indent="0" algn="r">
              <a:spcBef>
                <a:spcPts val="0"/>
              </a:spcBef>
              <a:buNone/>
              <a:defRPr sz="700" b="0" i="0">
                <a:solidFill>
                  <a:srgbClr val="242B62"/>
                </a:solidFill>
                <a:latin typeface="Calibri"/>
                <a:ea typeface="Calibri"/>
                <a:cs typeface="Calibri"/>
                <a:sym typeface="Calibri"/>
              </a:defRPr>
            </a:lvl2pPr>
            <a:lvl3pPr marL="0" lvl="2" indent="0" algn="r">
              <a:spcBef>
                <a:spcPts val="0"/>
              </a:spcBef>
              <a:buNone/>
              <a:defRPr sz="700" b="0" i="0">
                <a:solidFill>
                  <a:srgbClr val="242B62"/>
                </a:solidFill>
                <a:latin typeface="Calibri"/>
                <a:ea typeface="Calibri"/>
                <a:cs typeface="Calibri"/>
                <a:sym typeface="Calibri"/>
              </a:defRPr>
            </a:lvl3pPr>
            <a:lvl4pPr marL="0" lvl="3" indent="0" algn="r">
              <a:spcBef>
                <a:spcPts val="0"/>
              </a:spcBef>
              <a:buNone/>
              <a:defRPr sz="700" b="0" i="0">
                <a:solidFill>
                  <a:srgbClr val="242B62"/>
                </a:solidFill>
                <a:latin typeface="Calibri"/>
                <a:ea typeface="Calibri"/>
                <a:cs typeface="Calibri"/>
                <a:sym typeface="Calibri"/>
              </a:defRPr>
            </a:lvl4pPr>
            <a:lvl5pPr marL="0" lvl="4" indent="0" algn="r">
              <a:spcBef>
                <a:spcPts val="0"/>
              </a:spcBef>
              <a:buNone/>
              <a:defRPr sz="700" b="0" i="0">
                <a:solidFill>
                  <a:srgbClr val="242B62"/>
                </a:solidFill>
                <a:latin typeface="Calibri"/>
                <a:ea typeface="Calibri"/>
                <a:cs typeface="Calibri"/>
                <a:sym typeface="Calibri"/>
              </a:defRPr>
            </a:lvl5pPr>
            <a:lvl6pPr marL="0" lvl="5" indent="0" algn="r">
              <a:spcBef>
                <a:spcPts val="0"/>
              </a:spcBef>
              <a:buNone/>
              <a:defRPr sz="700" b="0" i="0">
                <a:solidFill>
                  <a:srgbClr val="242B62"/>
                </a:solidFill>
                <a:latin typeface="Calibri"/>
                <a:ea typeface="Calibri"/>
                <a:cs typeface="Calibri"/>
                <a:sym typeface="Calibri"/>
              </a:defRPr>
            </a:lvl6pPr>
            <a:lvl7pPr marL="0" lvl="6" indent="0" algn="r">
              <a:spcBef>
                <a:spcPts val="0"/>
              </a:spcBef>
              <a:buNone/>
              <a:defRPr sz="700" b="0" i="0">
                <a:solidFill>
                  <a:srgbClr val="242B62"/>
                </a:solidFill>
                <a:latin typeface="Calibri"/>
                <a:ea typeface="Calibri"/>
                <a:cs typeface="Calibri"/>
                <a:sym typeface="Calibri"/>
              </a:defRPr>
            </a:lvl7pPr>
            <a:lvl8pPr marL="0" lvl="7" indent="0" algn="r">
              <a:spcBef>
                <a:spcPts val="0"/>
              </a:spcBef>
              <a:buNone/>
              <a:defRPr sz="700" b="0" i="0">
                <a:solidFill>
                  <a:srgbClr val="242B62"/>
                </a:solidFill>
                <a:latin typeface="Calibri"/>
                <a:ea typeface="Calibri"/>
                <a:cs typeface="Calibri"/>
                <a:sym typeface="Calibri"/>
              </a:defRPr>
            </a:lvl8pPr>
            <a:lvl9pPr marL="0" lvl="8" indent="0" algn="r">
              <a:spcBef>
                <a:spcPts val="0"/>
              </a:spcBef>
              <a:buNone/>
              <a:defRPr sz="700" b="0" i="0">
                <a:solidFill>
                  <a:srgbClr val="242B6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2479471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ext Only Slide 04">
  <p:cSld name="Text Only Slide 04">
    <p:spTree>
      <p:nvGrpSpPr>
        <p:cNvPr id="1" name="Shape 48"/>
        <p:cNvGrpSpPr/>
        <p:nvPr/>
      </p:nvGrpSpPr>
      <p:grpSpPr>
        <a:xfrm>
          <a:off x="0" y="0"/>
          <a:ext cx="0" cy="0"/>
          <a:chOff x="0" y="0"/>
          <a:chExt cx="0" cy="0"/>
        </a:xfrm>
      </p:grpSpPr>
      <p:sp>
        <p:nvSpPr>
          <p:cNvPr id="49" name="Google Shape;49;p54"/>
          <p:cNvSpPr txBox="1">
            <a:spLocks noGrp="1"/>
          </p:cNvSpPr>
          <p:nvPr>
            <p:ph type="body" idx="1"/>
          </p:nvPr>
        </p:nvSpPr>
        <p:spPr>
          <a:xfrm>
            <a:off x="728849" y="1631229"/>
            <a:ext cx="6105855" cy="1477436"/>
          </a:xfrm>
          <a:prstGeom prst="rect">
            <a:avLst/>
          </a:prstGeom>
          <a:noFill/>
          <a:ln>
            <a:noFill/>
          </a:ln>
        </p:spPr>
        <p:txBody>
          <a:bodyPr spcFirstLastPara="1" wrap="square" lIns="91425" tIns="45700" rIns="91425" bIns="45700" anchor="t" anchorCtr="0">
            <a:noAutofit/>
          </a:bodyPr>
          <a:lstStyle>
            <a:lvl1pPr marL="457200" lvl="0" indent="-228600" algn="l">
              <a:lnSpc>
                <a:spcPct val="108888"/>
              </a:lnSpc>
              <a:spcBef>
                <a:spcPts val="0"/>
              </a:spcBef>
              <a:spcAft>
                <a:spcPts val="0"/>
              </a:spcAft>
              <a:buClr>
                <a:srgbClr val="242B62"/>
              </a:buClr>
              <a:buSzPts val="1800"/>
              <a:buNone/>
              <a:defRPr sz="18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50" name="Google Shape;50;p54"/>
          <p:cNvSpPr txBox="1">
            <a:spLocks noGrp="1"/>
          </p:cNvSpPr>
          <p:nvPr>
            <p:ph type="body" idx="2"/>
          </p:nvPr>
        </p:nvSpPr>
        <p:spPr>
          <a:xfrm>
            <a:off x="715568" y="3447621"/>
            <a:ext cx="6105854" cy="6161073"/>
          </a:xfrm>
          <a:prstGeom prst="rect">
            <a:avLst/>
          </a:prstGeom>
          <a:noFill/>
          <a:ln>
            <a:noFill/>
          </a:ln>
        </p:spPr>
        <p:txBody>
          <a:bodyPr spcFirstLastPara="1" wrap="square" lIns="91425" tIns="45700" rIns="91425" bIns="45700" anchor="t" anchorCtr="0">
            <a:noAutofit/>
          </a:bodyPr>
          <a:lstStyle>
            <a:lvl1pPr marL="457200" lvl="0" indent="-228600" algn="l">
              <a:lnSpc>
                <a:spcPct val="110909"/>
              </a:lnSpc>
              <a:spcBef>
                <a:spcPts val="0"/>
              </a:spcBef>
              <a:spcAft>
                <a:spcPts val="0"/>
              </a:spcAft>
              <a:buClr>
                <a:srgbClr val="242B62"/>
              </a:buClr>
              <a:buSzPts val="1100"/>
              <a:buNone/>
              <a:defRPr sz="1100" b="0"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51" name="Google Shape;51;p54"/>
          <p:cNvSpPr txBox="1">
            <a:spLocks noGrp="1"/>
          </p:cNvSpPr>
          <p:nvPr>
            <p:ph type="body" idx="3"/>
          </p:nvPr>
        </p:nvSpPr>
        <p:spPr>
          <a:xfrm>
            <a:off x="715568" y="676957"/>
            <a:ext cx="6105854" cy="586086"/>
          </a:xfrm>
          <a:prstGeom prst="rect">
            <a:avLst/>
          </a:prstGeom>
          <a:noFill/>
          <a:ln>
            <a:noFill/>
          </a:ln>
        </p:spPr>
        <p:txBody>
          <a:bodyPr spcFirstLastPara="1" wrap="square" lIns="91425" tIns="45700" rIns="91425" bIns="45700" anchor="ctr" anchorCtr="0">
            <a:noAutofit/>
          </a:bodyPr>
          <a:lstStyle>
            <a:lvl1pPr marL="457200" lvl="0" indent="-228600" algn="l">
              <a:lnSpc>
                <a:spcPct val="123333"/>
              </a:lnSpc>
              <a:spcBef>
                <a:spcPts val="0"/>
              </a:spcBef>
              <a:spcAft>
                <a:spcPts val="0"/>
              </a:spcAft>
              <a:buClr>
                <a:srgbClr val="242B62"/>
              </a:buClr>
              <a:buSzPts val="3000"/>
              <a:buNone/>
              <a:defRPr sz="30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52" name="Google Shape;52;p54"/>
          <p:cNvSpPr txBox="1">
            <a:spLocks noGrp="1"/>
          </p:cNvSpPr>
          <p:nvPr>
            <p:ph type="sldNum" idx="12"/>
          </p:nvPr>
        </p:nvSpPr>
        <p:spPr>
          <a:xfrm>
            <a:off x="7086986" y="10226094"/>
            <a:ext cx="300672" cy="26659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700" b="0" i="0">
                <a:solidFill>
                  <a:srgbClr val="242B62"/>
                </a:solidFill>
                <a:latin typeface="Calibri"/>
                <a:ea typeface="Calibri"/>
                <a:cs typeface="Calibri"/>
                <a:sym typeface="Calibri"/>
              </a:defRPr>
            </a:lvl1pPr>
            <a:lvl2pPr marL="0" lvl="1" indent="0" algn="r">
              <a:spcBef>
                <a:spcPts val="0"/>
              </a:spcBef>
              <a:buNone/>
              <a:defRPr sz="700" b="0" i="0">
                <a:solidFill>
                  <a:srgbClr val="242B62"/>
                </a:solidFill>
                <a:latin typeface="Calibri"/>
                <a:ea typeface="Calibri"/>
                <a:cs typeface="Calibri"/>
                <a:sym typeface="Calibri"/>
              </a:defRPr>
            </a:lvl2pPr>
            <a:lvl3pPr marL="0" lvl="2" indent="0" algn="r">
              <a:spcBef>
                <a:spcPts val="0"/>
              </a:spcBef>
              <a:buNone/>
              <a:defRPr sz="700" b="0" i="0">
                <a:solidFill>
                  <a:srgbClr val="242B62"/>
                </a:solidFill>
                <a:latin typeface="Calibri"/>
                <a:ea typeface="Calibri"/>
                <a:cs typeface="Calibri"/>
                <a:sym typeface="Calibri"/>
              </a:defRPr>
            </a:lvl3pPr>
            <a:lvl4pPr marL="0" lvl="3" indent="0" algn="r">
              <a:spcBef>
                <a:spcPts val="0"/>
              </a:spcBef>
              <a:buNone/>
              <a:defRPr sz="700" b="0" i="0">
                <a:solidFill>
                  <a:srgbClr val="242B62"/>
                </a:solidFill>
                <a:latin typeface="Calibri"/>
                <a:ea typeface="Calibri"/>
                <a:cs typeface="Calibri"/>
                <a:sym typeface="Calibri"/>
              </a:defRPr>
            </a:lvl4pPr>
            <a:lvl5pPr marL="0" lvl="4" indent="0" algn="r">
              <a:spcBef>
                <a:spcPts val="0"/>
              </a:spcBef>
              <a:buNone/>
              <a:defRPr sz="700" b="0" i="0">
                <a:solidFill>
                  <a:srgbClr val="242B62"/>
                </a:solidFill>
                <a:latin typeface="Calibri"/>
                <a:ea typeface="Calibri"/>
                <a:cs typeface="Calibri"/>
                <a:sym typeface="Calibri"/>
              </a:defRPr>
            </a:lvl5pPr>
            <a:lvl6pPr marL="0" lvl="5" indent="0" algn="r">
              <a:spcBef>
                <a:spcPts val="0"/>
              </a:spcBef>
              <a:buNone/>
              <a:defRPr sz="700" b="0" i="0">
                <a:solidFill>
                  <a:srgbClr val="242B62"/>
                </a:solidFill>
                <a:latin typeface="Calibri"/>
                <a:ea typeface="Calibri"/>
                <a:cs typeface="Calibri"/>
                <a:sym typeface="Calibri"/>
              </a:defRPr>
            </a:lvl6pPr>
            <a:lvl7pPr marL="0" lvl="6" indent="0" algn="r">
              <a:spcBef>
                <a:spcPts val="0"/>
              </a:spcBef>
              <a:buNone/>
              <a:defRPr sz="700" b="0" i="0">
                <a:solidFill>
                  <a:srgbClr val="242B62"/>
                </a:solidFill>
                <a:latin typeface="Calibri"/>
                <a:ea typeface="Calibri"/>
                <a:cs typeface="Calibri"/>
                <a:sym typeface="Calibri"/>
              </a:defRPr>
            </a:lvl7pPr>
            <a:lvl8pPr marL="0" lvl="7" indent="0" algn="r">
              <a:spcBef>
                <a:spcPts val="0"/>
              </a:spcBef>
              <a:buNone/>
              <a:defRPr sz="700" b="0" i="0">
                <a:solidFill>
                  <a:srgbClr val="242B62"/>
                </a:solidFill>
                <a:latin typeface="Calibri"/>
                <a:ea typeface="Calibri"/>
                <a:cs typeface="Calibri"/>
                <a:sym typeface="Calibri"/>
              </a:defRPr>
            </a:lvl8pPr>
            <a:lvl9pPr marL="0" lvl="8" indent="0" algn="r">
              <a:spcBef>
                <a:spcPts val="0"/>
              </a:spcBef>
              <a:buNone/>
              <a:defRPr sz="700" b="0" i="0">
                <a:solidFill>
                  <a:srgbClr val="242B6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176209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ext/Photo 02">
  <p:cSld name="Text/Photo 02">
    <p:spTree>
      <p:nvGrpSpPr>
        <p:cNvPr id="1" name="Shape 53"/>
        <p:cNvGrpSpPr/>
        <p:nvPr/>
      </p:nvGrpSpPr>
      <p:grpSpPr>
        <a:xfrm>
          <a:off x="0" y="0"/>
          <a:ext cx="0" cy="0"/>
          <a:chOff x="0" y="0"/>
          <a:chExt cx="0" cy="0"/>
        </a:xfrm>
      </p:grpSpPr>
      <p:sp>
        <p:nvSpPr>
          <p:cNvPr id="54" name="Google Shape;54;p55"/>
          <p:cNvSpPr>
            <a:spLocks noGrp="1"/>
          </p:cNvSpPr>
          <p:nvPr>
            <p:ph type="pic" idx="2"/>
          </p:nvPr>
        </p:nvSpPr>
        <p:spPr>
          <a:xfrm>
            <a:off x="1" y="0"/>
            <a:ext cx="3796748" cy="10691813"/>
          </a:xfrm>
          <a:prstGeom prst="rect">
            <a:avLst/>
          </a:prstGeom>
          <a:solidFill>
            <a:srgbClr val="BFBFBF"/>
          </a:solidFill>
          <a:ln>
            <a:noFill/>
          </a:ln>
        </p:spPr>
      </p:sp>
      <p:sp>
        <p:nvSpPr>
          <p:cNvPr id="55" name="Google Shape;55;p55"/>
          <p:cNvSpPr txBox="1">
            <a:spLocks noGrp="1"/>
          </p:cNvSpPr>
          <p:nvPr>
            <p:ph type="body" idx="1"/>
          </p:nvPr>
        </p:nvSpPr>
        <p:spPr>
          <a:xfrm>
            <a:off x="2057016" y="616226"/>
            <a:ext cx="2455349" cy="500351"/>
          </a:xfrm>
          <a:prstGeom prst="rect">
            <a:avLst/>
          </a:prstGeom>
          <a:solidFill>
            <a:srgbClr val="5696D0"/>
          </a:solidFill>
          <a:ln>
            <a:noFill/>
          </a:ln>
        </p:spPr>
        <p:txBody>
          <a:bodyPr spcFirstLastPara="1" wrap="square" lIns="91425" tIns="45700" rIns="91425" bIns="45700" anchor="b" anchorCtr="0">
            <a:noAutofit/>
          </a:bodyPr>
          <a:lstStyle>
            <a:lvl1pPr marL="457200" lvl="0" indent="-228600" algn="ctr">
              <a:lnSpc>
                <a:spcPct val="91724"/>
              </a:lnSpc>
              <a:spcBef>
                <a:spcPts val="0"/>
              </a:spcBef>
              <a:spcAft>
                <a:spcPts val="0"/>
              </a:spcAft>
              <a:buClr>
                <a:schemeClr val="lt1"/>
              </a:buClr>
              <a:buSzPts val="2900"/>
              <a:buNone/>
              <a:defRPr sz="29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56" name="Google Shape;56;p55"/>
          <p:cNvSpPr txBox="1">
            <a:spLocks noGrp="1"/>
          </p:cNvSpPr>
          <p:nvPr>
            <p:ph type="body" idx="3"/>
          </p:nvPr>
        </p:nvSpPr>
        <p:spPr>
          <a:xfrm>
            <a:off x="4081892" y="1855871"/>
            <a:ext cx="2723182" cy="1004826"/>
          </a:xfrm>
          <a:prstGeom prst="rect">
            <a:avLst/>
          </a:prstGeom>
          <a:noFill/>
          <a:ln>
            <a:noFill/>
          </a:ln>
        </p:spPr>
        <p:txBody>
          <a:bodyPr spcFirstLastPara="1" wrap="square" lIns="91425" tIns="45700" rIns="91425" bIns="45700" anchor="t" anchorCtr="0">
            <a:noAutofit/>
          </a:bodyPr>
          <a:lstStyle>
            <a:lvl1pPr marL="457200" lvl="0" indent="-228600" algn="l">
              <a:lnSpc>
                <a:spcPct val="108888"/>
              </a:lnSpc>
              <a:spcBef>
                <a:spcPts val="0"/>
              </a:spcBef>
              <a:spcAft>
                <a:spcPts val="0"/>
              </a:spcAft>
              <a:buClr>
                <a:srgbClr val="242B62"/>
              </a:buClr>
              <a:buSzPts val="1800"/>
              <a:buNone/>
              <a:defRPr sz="18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57" name="Google Shape;57;p55"/>
          <p:cNvSpPr txBox="1">
            <a:spLocks noGrp="1"/>
          </p:cNvSpPr>
          <p:nvPr>
            <p:ph type="body" idx="4"/>
          </p:nvPr>
        </p:nvSpPr>
        <p:spPr>
          <a:xfrm>
            <a:off x="4068609" y="3228883"/>
            <a:ext cx="2723182" cy="6408893"/>
          </a:xfrm>
          <a:prstGeom prst="rect">
            <a:avLst/>
          </a:prstGeom>
          <a:noFill/>
          <a:ln>
            <a:noFill/>
          </a:ln>
        </p:spPr>
        <p:txBody>
          <a:bodyPr spcFirstLastPara="1" wrap="square" lIns="91425" tIns="45700" rIns="91425" bIns="45700" anchor="t" anchorCtr="0">
            <a:noAutofit/>
          </a:bodyPr>
          <a:lstStyle>
            <a:lvl1pPr marL="457200" lvl="0" indent="-228600" algn="l">
              <a:lnSpc>
                <a:spcPct val="110909"/>
              </a:lnSpc>
              <a:spcBef>
                <a:spcPts val="0"/>
              </a:spcBef>
              <a:spcAft>
                <a:spcPts val="0"/>
              </a:spcAft>
              <a:buClr>
                <a:srgbClr val="242B62"/>
              </a:buClr>
              <a:buSzPts val="1100"/>
              <a:buNone/>
              <a:defRPr sz="1100" b="0"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58" name="Google Shape;58;p55"/>
          <p:cNvSpPr txBox="1">
            <a:spLocks noGrp="1"/>
          </p:cNvSpPr>
          <p:nvPr>
            <p:ph type="sldNum" idx="12"/>
          </p:nvPr>
        </p:nvSpPr>
        <p:spPr>
          <a:xfrm>
            <a:off x="7086986" y="10226094"/>
            <a:ext cx="300672" cy="26659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700" b="0" i="0">
                <a:solidFill>
                  <a:srgbClr val="242B62"/>
                </a:solidFill>
                <a:latin typeface="Calibri"/>
                <a:ea typeface="Calibri"/>
                <a:cs typeface="Calibri"/>
                <a:sym typeface="Calibri"/>
              </a:defRPr>
            </a:lvl1pPr>
            <a:lvl2pPr marL="0" lvl="1" indent="0" algn="r">
              <a:spcBef>
                <a:spcPts val="0"/>
              </a:spcBef>
              <a:buNone/>
              <a:defRPr sz="700" b="0" i="0">
                <a:solidFill>
                  <a:srgbClr val="242B62"/>
                </a:solidFill>
                <a:latin typeface="Calibri"/>
                <a:ea typeface="Calibri"/>
                <a:cs typeface="Calibri"/>
                <a:sym typeface="Calibri"/>
              </a:defRPr>
            </a:lvl2pPr>
            <a:lvl3pPr marL="0" lvl="2" indent="0" algn="r">
              <a:spcBef>
                <a:spcPts val="0"/>
              </a:spcBef>
              <a:buNone/>
              <a:defRPr sz="700" b="0" i="0">
                <a:solidFill>
                  <a:srgbClr val="242B62"/>
                </a:solidFill>
                <a:latin typeface="Calibri"/>
                <a:ea typeface="Calibri"/>
                <a:cs typeface="Calibri"/>
                <a:sym typeface="Calibri"/>
              </a:defRPr>
            </a:lvl3pPr>
            <a:lvl4pPr marL="0" lvl="3" indent="0" algn="r">
              <a:spcBef>
                <a:spcPts val="0"/>
              </a:spcBef>
              <a:buNone/>
              <a:defRPr sz="700" b="0" i="0">
                <a:solidFill>
                  <a:srgbClr val="242B62"/>
                </a:solidFill>
                <a:latin typeface="Calibri"/>
                <a:ea typeface="Calibri"/>
                <a:cs typeface="Calibri"/>
                <a:sym typeface="Calibri"/>
              </a:defRPr>
            </a:lvl4pPr>
            <a:lvl5pPr marL="0" lvl="4" indent="0" algn="r">
              <a:spcBef>
                <a:spcPts val="0"/>
              </a:spcBef>
              <a:buNone/>
              <a:defRPr sz="700" b="0" i="0">
                <a:solidFill>
                  <a:srgbClr val="242B62"/>
                </a:solidFill>
                <a:latin typeface="Calibri"/>
                <a:ea typeface="Calibri"/>
                <a:cs typeface="Calibri"/>
                <a:sym typeface="Calibri"/>
              </a:defRPr>
            </a:lvl5pPr>
            <a:lvl6pPr marL="0" lvl="5" indent="0" algn="r">
              <a:spcBef>
                <a:spcPts val="0"/>
              </a:spcBef>
              <a:buNone/>
              <a:defRPr sz="700" b="0" i="0">
                <a:solidFill>
                  <a:srgbClr val="242B62"/>
                </a:solidFill>
                <a:latin typeface="Calibri"/>
                <a:ea typeface="Calibri"/>
                <a:cs typeface="Calibri"/>
                <a:sym typeface="Calibri"/>
              </a:defRPr>
            </a:lvl6pPr>
            <a:lvl7pPr marL="0" lvl="6" indent="0" algn="r">
              <a:spcBef>
                <a:spcPts val="0"/>
              </a:spcBef>
              <a:buNone/>
              <a:defRPr sz="700" b="0" i="0">
                <a:solidFill>
                  <a:srgbClr val="242B62"/>
                </a:solidFill>
                <a:latin typeface="Calibri"/>
                <a:ea typeface="Calibri"/>
                <a:cs typeface="Calibri"/>
                <a:sym typeface="Calibri"/>
              </a:defRPr>
            </a:lvl7pPr>
            <a:lvl8pPr marL="0" lvl="7" indent="0" algn="r">
              <a:spcBef>
                <a:spcPts val="0"/>
              </a:spcBef>
              <a:buNone/>
              <a:defRPr sz="700" b="0" i="0">
                <a:solidFill>
                  <a:srgbClr val="242B62"/>
                </a:solidFill>
                <a:latin typeface="Calibri"/>
                <a:ea typeface="Calibri"/>
                <a:cs typeface="Calibri"/>
                <a:sym typeface="Calibri"/>
              </a:defRPr>
            </a:lvl8pPr>
            <a:lvl9pPr marL="0" lvl="8" indent="0" algn="r">
              <a:spcBef>
                <a:spcPts val="0"/>
              </a:spcBef>
              <a:buNone/>
              <a:defRPr sz="700" b="0" i="0">
                <a:solidFill>
                  <a:srgbClr val="242B6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3429194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ext/Latptop Slide">
  <p:cSld name="Text/Latptop Slide">
    <p:spTree>
      <p:nvGrpSpPr>
        <p:cNvPr id="1" name="Shape 59"/>
        <p:cNvGrpSpPr/>
        <p:nvPr/>
      </p:nvGrpSpPr>
      <p:grpSpPr>
        <a:xfrm>
          <a:off x="0" y="0"/>
          <a:ext cx="0" cy="0"/>
          <a:chOff x="0" y="0"/>
          <a:chExt cx="0" cy="0"/>
        </a:xfrm>
      </p:grpSpPr>
      <p:sp>
        <p:nvSpPr>
          <p:cNvPr id="60" name="Google Shape;60;p58"/>
          <p:cNvSpPr/>
          <p:nvPr/>
        </p:nvSpPr>
        <p:spPr>
          <a:xfrm>
            <a:off x="6602564" y="758901"/>
            <a:ext cx="957111" cy="957111"/>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61" name="Google Shape;61;p58"/>
          <p:cNvSpPr/>
          <p:nvPr/>
        </p:nvSpPr>
        <p:spPr>
          <a:xfrm>
            <a:off x="0" y="6857257"/>
            <a:ext cx="954426" cy="2800350"/>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pic>
        <p:nvPicPr>
          <p:cNvPr id="62" name="Google Shape;62;p58"/>
          <p:cNvPicPr preferRelativeResize="0"/>
          <p:nvPr/>
        </p:nvPicPr>
        <p:blipFill rotWithShape="1">
          <a:blip r:embed="rId2">
            <a:alphaModFix/>
          </a:blip>
          <a:srcRect/>
          <a:stretch/>
        </p:blipFill>
        <p:spPr>
          <a:xfrm>
            <a:off x="-702487" y="3636321"/>
            <a:ext cx="8964647" cy="6517950"/>
          </a:xfrm>
          <a:prstGeom prst="rect">
            <a:avLst/>
          </a:prstGeom>
          <a:noFill/>
          <a:ln>
            <a:noFill/>
          </a:ln>
        </p:spPr>
      </p:pic>
      <p:sp>
        <p:nvSpPr>
          <p:cNvPr id="63" name="Google Shape;63;p58"/>
          <p:cNvSpPr>
            <a:spLocks noGrp="1"/>
          </p:cNvSpPr>
          <p:nvPr>
            <p:ph type="pic" idx="2"/>
          </p:nvPr>
        </p:nvSpPr>
        <p:spPr>
          <a:xfrm>
            <a:off x="548314" y="4311523"/>
            <a:ext cx="6463043" cy="4165986"/>
          </a:xfrm>
          <a:prstGeom prst="rect">
            <a:avLst/>
          </a:prstGeom>
          <a:solidFill>
            <a:srgbClr val="BFBFBF"/>
          </a:solidFill>
          <a:ln>
            <a:noFill/>
          </a:ln>
        </p:spPr>
      </p:sp>
      <p:sp>
        <p:nvSpPr>
          <p:cNvPr id="64" name="Google Shape;64;p58"/>
          <p:cNvSpPr txBox="1">
            <a:spLocks noGrp="1"/>
          </p:cNvSpPr>
          <p:nvPr>
            <p:ph type="body" idx="1"/>
          </p:nvPr>
        </p:nvSpPr>
        <p:spPr>
          <a:xfrm>
            <a:off x="1064972" y="1819928"/>
            <a:ext cx="5177660" cy="1477436"/>
          </a:xfrm>
          <a:prstGeom prst="rect">
            <a:avLst/>
          </a:prstGeom>
          <a:noFill/>
          <a:ln>
            <a:noFill/>
          </a:ln>
        </p:spPr>
        <p:txBody>
          <a:bodyPr spcFirstLastPara="1" wrap="square" lIns="91425" tIns="45700" rIns="91425" bIns="45700" anchor="t" anchorCtr="0">
            <a:noAutofit/>
          </a:bodyPr>
          <a:lstStyle>
            <a:lvl1pPr marL="457200" lvl="0" indent="-228600" algn="l">
              <a:lnSpc>
                <a:spcPct val="108888"/>
              </a:lnSpc>
              <a:spcBef>
                <a:spcPts val="0"/>
              </a:spcBef>
              <a:spcAft>
                <a:spcPts val="0"/>
              </a:spcAft>
              <a:buClr>
                <a:srgbClr val="242B62"/>
              </a:buClr>
              <a:buSzPts val="1800"/>
              <a:buNone/>
              <a:defRPr sz="18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65" name="Google Shape;65;p58"/>
          <p:cNvSpPr txBox="1">
            <a:spLocks noGrp="1"/>
          </p:cNvSpPr>
          <p:nvPr>
            <p:ph type="body" idx="3"/>
          </p:nvPr>
        </p:nvSpPr>
        <p:spPr>
          <a:xfrm>
            <a:off x="1051690" y="3636321"/>
            <a:ext cx="5840511" cy="2334429"/>
          </a:xfrm>
          <a:prstGeom prst="rect">
            <a:avLst/>
          </a:prstGeom>
          <a:noFill/>
          <a:ln>
            <a:noFill/>
          </a:ln>
        </p:spPr>
        <p:txBody>
          <a:bodyPr spcFirstLastPara="1" wrap="square" lIns="91425" tIns="45700" rIns="91425" bIns="45700" anchor="t" anchorCtr="0">
            <a:noAutofit/>
          </a:bodyPr>
          <a:lstStyle>
            <a:lvl1pPr marL="457200" lvl="0" indent="-228600" algn="l">
              <a:lnSpc>
                <a:spcPct val="110909"/>
              </a:lnSpc>
              <a:spcBef>
                <a:spcPts val="0"/>
              </a:spcBef>
              <a:spcAft>
                <a:spcPts val="0"/>
              </a:spcAft>
              <a:buClr>
                <a:srgbClr val="242B62"/>
              </a:buClr>
              <a:buSzPts val="1100"/>
              <a:buNone/>
              <a:defRPr sz="1100" b="0"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66" name="Google Shape;66;p58"/>
          <p:cNvSpPr txBox="1">
            <a:spLocks noGrp="1"/>
          </p:cNvSpPr>
          <p:nvPr>
            <p:ph type="body" idx="4"/>
          </p:nvPr>
        </p:nvSpPr>
        <p:spPr>
          <a:xfrm>
            <a:off x="1051690" y="865656"/>
            <a:ext cx="5177659" cy="586086"/>
          </a:xfrm>
          <a:prstGeom prst="rect">
            <a:avLst/>
          </a:prstGeom>
          <a:noFill/>
          <a:ln>
            <a:noFill/>
          </a:ln>
        </p:spPr>
        <p:txBody>
          <a:bodyPr spcFirstLastPara="1" wrap="square" lIns="91425" tIns="45700" rIns="91425" bIns="45700" anchor="ctr" anchorCtr="0">
            <a:noAutofit/>
          </a:bodyPr>
          <a:lstStyle>
            <a:lvl1pPr marL="457200" lvl="0" indent="-228600" algn="l">
              <a:lnSpc>
                <a:spcPct val="123333"/>
              </a:lnSpc>
              <a:spcBef>
                <a:spcPts val="0"/>
              </a:spcBef>
              <a:spcAft>
                <a:spcPts val="0"/>
              </a:spcAft>
              <a:buClr>
                <a:srgbClr val="242B62"/>
              </a:buClr>
              <a:buSzPts val="3000"/>
              <a:buNone/>
              <a:defRPr sz="30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67" name="Google Shape;67;p58"/>
          <p:cNvSpPr txBox="1">
            <a:spLocks noGrp="1"/>
          </p:cNvSpPr>
          <p:nvPr>
            <p:ph type="sldNum" idx="12"/>
          </p:nvPr>
        </p:nvSpPr>
        <p:spPr>
          <a:xfrm>
            <a:off x="7086986" y="10226094"/>
            <a:ext cx="300672" cy="26659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700" b="0" i="0">
                <a:solidFill>
                  <a:srgbClr val="242B62"/>
                </a:solidFill>
                <a:latin typeface="Calibri"/>
                <a:ea typeface="Calibri"/>
                <a:cs typeface="Calibri"/>
                <a:sym typeface="Calibri"/>
              </a:defRPr>
            </a:lvl1pPr>
            <a:lvl2pPr marL="0" lvl="1" indent="0" algn="r">
              <a:spcBef>
                <a:spcPts val="0"/>
              </a:spcBef>
              <a:buNone/>
              <a:defRPr sz="700" b="0" i="0">
                <a:solidFill>
                  <a:srgbClr val="242B62"/>
                </a:solidFill>
                <a:latin typeface="Calibri"/>
                <a:ea typeface="Calibri"/>
                <a:cs typeface="Calibri"/>
                <a:sym typeface="Calibri"/>
              </a:defRPr>
            </a:lvl2pPr>
            <a:lvl3pPr marL="0" lvl="2" indent="0" algn="r">
              <a:spcBef>
                <a:spcPts val="0"/>
              </a:spcBef>
              <a:buNone/>
              <a:defRPr sz="700" b="0" i="0">
                <a:solidFill>
                  <a:srgbClr val="242B62"/>
                </a:solidFill>
                <a:latin typeface="Calibri"/>
                <a:ea typeface="Calibri"/>
                <a:cs typeface="Calibri"/>
                <a:sym typeface="Calibri"/>
              </a:defRPr>
            </a:lvl3pPr>
            <a:lvl4pPr marL="0" lvl="3" indent="0" algn="r">
              <a:spcBef>
                <a:spcPts val="0"/>
              </a:spcBef>
              <a:buNone/>
              <a:defRPr sz="700" b="0" i="0">
                <a:solidFill>
                  <a:srgbClr val="242B62"/>
                </a:solidFill>
                <a:latin typeface="Calibri"/>
                <a:ea typeface="Calibri"/>
                <a:cs typeface="Calibri"/>
                <a:sym typeface="Calibri"/>
              </a:defRPr>
            </a:lvl4pPr>
            <a:lvl5pPr marL="0" lvl="4" indent="0" algn="r">
              <a:spcBef>
                <a:spcPts val="0"/>
              </a:spcBef>
              <a:buNone/>
              <a:defRPr sz="700" b="0" i="0">
                <a:solidFill>
                  <a:srgbClr val="242B62"/>
                </a:solidFill>
                <a:latin typeface="Calibri"/>
                <a:ea typeface="Calibri"/>
                <a:cs typeface="Calibri"/>
                <a:sym typeface="Calibri"/>
              </a:defRPr>
            </a:lvl5pPr>
            <a:lvl6pPr marL="0" lvl="5" indent="0" algn="r">
              <a:spcBef>
                <a:spcPts val="0"/>
              </a:spcBef>
              <a:buNone/>
              <a:defRPr sz="700" b="0" i="0">
                <a:solidFill>
                  <a:srgbClr val="242B62"/>
                </a:solidFill>
                <a:latin typeface="Calibri"/>
                <a:ea typeface="Calibri"/>
                <a:cs typeface="Calibri"/>
                <a:sym typeface="Calibri"/>
              </a:defRPr>
            </a:lvl6pPr>
            <a:lvl7pPr marL="0" lvl="6" indent="0" algn="r">
              <a:spcBef>
                <a:spcPts val="0"/>
              </a:spcBef>
              <a:buNone/>
              <a:defRPr sz="700" b="0" i="0">
                <a:solidFill>
                  <a:srgbClr val="242B62"/>
                </a:solidFill>
                <a:latin typeface="Calibri"/>
                <a:ea typeface="Calibri"/>
                <a:cs typeface="Calibri"/>
                <a:sym typeface="Calibri"/>
              </a:defRPr>
            </a:lvl7pPr>
            <a:lvl8pPr marL="0" lvl="7" indent="0" algn="r">
              <a:spcBef>
                <a:spcPts val="0"/>
              </a:spcBef>
              <a:buNone/>
              <a:defRPr sz="700" b="0" i="0">
                <a:solidFill>
                  <a:srgbClr val="242B62"/>
                </a:solidFill>
                <a:latin typeface="Calibri"/>
                <a:ea typeface="Calibri"/>
                <a:cs typeface="Calibri"/>
                <a:sym typeface="Calibri"/>
              </a:defRPr>
            </a:lvl8pPr>
            <a:lvl9pPr marL="0" lvl="8" indent="0" algn="r">
              <a:spcBef>
                <a:spcPts val="0"/>
              </a:spcBef>
              <a:buNone/>
              <a:defRPr sz="700" b="0" i="0">
                <a:solidFill>
                  <a:srgbClr val="242B6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265184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1_Text/Photo 01">
  <p:cSld name="1_Text/Photo 01">
    <p:spTree>
      <p:nvGrpSpPr>
        <p:cNvPr id="1" name="Shape 68"/>
        <p:cNvGrpSpPr/>
        <p:nvPr/>
      </p:nvGrpSpPr>
      <p:grpSpPr>
        <a:xfrm>
          <a:off x="0" y="0"/>
          <a:ext cx="0" cy="0"/>
          <a:chOff x="0" y="0"/>
          <a:chExt cx="0" cy="0"/>
        </a:xfrm>
      </p:grpSpPr>
      <p:sp>
        <p:nvSpPr>
          <p:cNvPr id="69" name="Google Shape;69;p59"/>
          <p:cNvSpPr>
            <a:spLocks noGrp="1"/>
          </p:cNvSpPr>
          <p:nvPr>
            <p:ph type="pic" idx="2"/>
          </p:nvPr>
        </p:nvSpPr>
        <p:spPr>
          <a:xfrm>
            <a:off x="-1" y="4363453"/>
            <a:ext cx="7559675" cy="5337138"/>
          </a:xfrm>
          <a:prstGeom prst="rect">
            <a:avLst/>
          </a:prstGeom>
          <a:solidFill>
            <a:srgbClr val="BFBFBF"/>
          </a:solidFill>
          <a:ln>
            <a:noFill/>
          </a:ln>
        </p:spPr>
      </p:sp>
      <p:sp>
        <p:nvSpPr>
          <p:cNvPr id="70" name="Google Shape;70;p59"/>
          <p:cNvSpPr txBox="1">
            <a:spLocks noGrp="1"/>
          </p:cNvSpPr>
          <p:nvPr>
            <p:ph type="body" idx="1"/>
          </p:nvPr>
        </p:nvSpPr>
        <p:spPr>
          <a:xfrm>
            <a:off x="979388" y="1855871"/>
            <a:ext cx="5840512" cy="1004826"/>
          </a:xfrm>
          <a:prstGeom prst="rect">
            <a:avLst/>
          </a:prstGeom>
          <a:noFill/>
          <a:ln>
            <a:noFill/>
          </a:ln>
        </p:spPr>
        <p:txBody>
          <a:bodyPr spcFirstLastPara="1" wrap="square" lIns="91425" tIns="45700" rIns="91425" bIns="45700" anchor="t" anchorCtr="0">
            <a:noAutofit/>
          </a:bodyPr>
          <a:lstStyle>
            <a:lvl1pPr marL="457200" lvl="0" indent="-228600" algn="l">
              <a:lnSpc>
                <a:spcPct val="108888"/>
              </a:lnSpc>
              <a:spcBef>
                <a:spcPts val="0"/>
              </a:spcBef>
              <a:spcAft>
                <a:spcPts val="0"/>
              </a:spcAft>
              <a:buClr>
                <a:srgbClr val="242B62"/>
              </a:buClr>
              <a:buSzPts val="1800"/>
              <a:buNone/>
              <a:defRPr sz="18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71" name="Google Shape;71;p59"/>
          <p:cNvSpPr txBox="1">
            <a:spLocks noGrp="1"/>
          </p:cNvSpPr>
          <p:nvPr>
            <p:ph type="body" idx="3"/>
          </p:nvPr>
        </p:nvSpPr>
        <p:spPr>
          <a:xfrm>
            <a:off x="966106" y="3228883"/>
            <a:ext cx="5840511" cy="2117023"/>
          </a:xfrm>
          <a:prstGeom prst="rect">
            <a:avLst/>
          </a:prstGeom>
          <a:noFill/>
          <a:ln>
            <a:noFill/>
          </a:ln>
        </p:spPr>
        <p:txBody>
          <a:bodyPr spcFirstLastPara="1" wrap="square" lIns="91425" tIns="45700" rIns="91425" bIns="45700" anchor="t" anchorCtr="0">
            <a:noAutofit/>
          </a:bodyPr>
          <a:lstStyle>
            <a:lvl1pPr marL="457200" lvl="0" indent="-228600" algn="l">
              <a:lnSpc>
                <a:spcPct val="110909"/>
              </a:lnSpc>
              <a:spcBef>
                <a:spcPts val="0"/>
              </a:spcBef>
              <a:spcAft>
                <a:spcPts val="0"/>
              </a:spcAft>
              <a:buClr>
                <a:srgbClr val="242B62"/>
              </a:buClr>
              <a:buSzPts val="1100"/>
              <a:buNone/>
              <a:defRPr sz="1100" b="0"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72" name="Google Shape;72;p59"/>
          <p:cNvSpPr txBox="1">
            <a:spLocks noGrp="1"/>
          </p:cNvSpPr>
          <p:nvPr>
            <p:ph type="body" idx="4"/>
          </p:nvPr>
        </p:nvSpPr>
        <p:spPr>
          <a:xfrm>
            <a:off x="966106" y="901599"/>
            <a:ext cx="5840511" cy="586086"/>
          </a:xfrm>
          <a:prstGeom prst="rect">
            <a:avLst/>
          </a:prstGeom>
          <a:noFill/>
          <a:ln>
            <a:noFill/>
          </a:ln>
        </p:spPr>
        <p:txBody>
          <a:bodyPr spcFirstLastPara="1" wrap="square" lIns="91425" tIns="45700" rIns="91425" bIns="45700" anchor="ctr" anchorCtr="0">
            <a:noAutofit/>
          </a:bodyPr>
          <a:lstStyle>
            <a:lvl1pPr marL="457200" lvl="0" indent="-228600" algn="l">
              <a:lnSpc>
                <a:spcPct val="123333"/>
              </a:lnSpc>
              <a:spcBef>
                <a:spcPts val="0"/>
              </a:spcBef>
              <a:spcAft>
                <a:spcPts val="0"/>
              </a:spcAft>
              <a:buClr>
                <a:srgbClr val="242B62"/>
              </a:buClr>
              <a:buSzPts val="3000"/>
              <a:buNone/>
              <a:defRPr sz="30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73" name="Google Shape;73;p59"/>
          <p:cNvSpPr txBox="1">
            <a:spLocks noGrp="1"/>
          </p:cNvSpPr>
          <p:nvPr>
            <p:ph type="sldNum" idx="12"/>
          </p:nvPr>
        </p:nvSpPr>
        <p:spPr>
          <a:xfrm>
            <a:off x="7086986" y="10226094"/>
            <a:ext cx="300672" cy="26659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700" b="0" i="0">
                <a:solidFill>
                  <a:srgbClr val="242B62"/>
                </a:solidFill>
                <a:latin typeface="Calibri"/>
                <a:ea typeface="Calibri"/>
                <a:cs typeface="Calibri"/>
                <a:sym typeface="Calibri"/>
              </a:defRPr>
            </a:lvl1pPr>
            <a:lvl2pPr marL="0" lvl="1" indent="0" algn="r">
              <a:spcBef>
                <a:spcPts val="0"/>
              </a:spcBef>
              <a:buNone/>
              <a:defRPr sz="700" b="0" i="0">
                <a:solidFill>
                  <a:srgbClr val="242B62"/>
                </a:solidFill>
                <a:latin typeface="Calibri"/>
                <a:ea typeface="Calibri"/>
                <a:cs typeface="Calibri"/>
                <a:sym typeface="Calibri"/>
              </a:defRPr>
            </a:lvl2pPr>
            <a:lvl3pPr marL="0" lvl="2" indent="0" algn="r">
              <a:spcBef>
                <a:spcPts val="0"/>
              </a:spcBef>
              <a:buNone/>
              <a:defRPr sz="700" b="0" i="0">
                <a:solidFill>
                  <a:srgbClr val="242B62"/>
                </a:solidFill>
                <a:latin typeface="Calibri"/>
                <a:ea typeface="Calibri"/>
                <a:cs typeface="Calibri"/>
                <a:sym typeface="Calibri"/>
              </a:defRPr>
            </a:lvl3pPr>
            <a:lvl4pPr marL="0" lvl="3" indent="0" algn="r">
              <a:spcBef>
                <a:spcPts val="0"/>
              </a:spcBef>
              <a:buNone/>
              <a:defRPr sz="700" b="0" i="0">
                <a:solidFill>
                  <a:srgbClr val="242B62"/>
                </a:solidFill>
                <a:latin typeface="Calibri"/>
                <a:ea typeface="Calibri"/>
                <a:cs typeface="Calibri"/>
                <a:sym typeface="Calibri"/>
              </a:defRPr>
            </a:lvl4pPr>
            <a:lvl5pPr marL="0" lvl="4" indent="0" algn="r">
              <a:spcBef>
                <a:spcPts val="0"/>
              </a:spcBef>
              <a:buNone/>
              <a:defRPr sz="700" b="0" i="0">
                <a:solidFill>
                  <a:srgbClr val="242B62"/>
                </a:solidFill>
                <a:latin typeface="Calibri"/>
                <a:ea typeface="Calibri"/>
                <a:cs typeface="Calibri"/>
                <a:sym typeface="Calibri"/>
              </a:defRPr>
            </a:lvl5pPr>
            <a:lvl6pPr marL="0" lvl="5" indent="0" algn="r">
              <a:spcBef>
                <a:spcPts val="0"/>
              </a:spcBef>
              <a:buNone/>
              <a:defRPr sz="700" b="0" i="0">
                <a:solidFill>
                  <a:srgbClr val="242B62"/>
                </a:solidFill>
                <a:latin typeface="Calibri"/>
                <a:ea typeface="Calibri"/>
                <a:cs typeface="Calibri"/>
                <a:sym typeface="Calibri"/>
              </a:defRPr>
            </a:lvl6pPr>
            <a:lvl7pPr marL="0" lvl="6" indent="0" algn="r">
              <a:spcBef>
                <a:spcPts val="0"/>
              </a:spcBef>
              <a:buNone/>
              <a:defRPr sz="700" b="0" i="0">
                <a:solidFill>
                  <a:srgbClr val="242B62"/>
                </a:solidFill>
                <a:latin typeface="Calibri"/>
                <a:ea typeface="Calibri"/>
                <a:cs typeface="Calibri"/>
                <a:sym typeface="Calibri"/>
              </a:defRPr>
            </a:lvl7pPr>
            <a:lvl8pPr marL="0" lvl="7" indent="0" algn="r">
              <a:spcBef>
                <a:spcPts val="0"/>
              </a:spcBef>
              <a:buNone/>
              <a:defRPr sz="700" b="0" i="0">
                <a:solidFill>
                  <a:srgbClr val="242B62"/>
                </a:solidFill>
                <a:latin typeface="Calibri"/>
                <a:ea typeface="Calibri"/>
                <a:cs typeface="Calibri"/>
                <a:sym typeface="Calibri"/>
              </a:defRPr>
            </a:lvl8pPr>
            <a:lvl9pPr marL="0" lvl="8" indent="0" algn="r">
              <a:spcBef>
                <a:spcPts val="0"/>
              </a:spcBef>
              <a:buNone/>
              <a:defRPr sz="700" b="0" i="0">
                <a:solidFill>
                  <a:srgbClr val="242B6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422482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1_Text Only Slide 03">
  <p:cSld name="1_Text Only Slide 03">
    <p:spTree>
      <p:nvGrpSpPr>
        <p:cNvPr id="1" name="Shape 74"/>
        <p:cNvGrpSpPr/>
        <p:nvPr/>
      </p:nvGrpSpPr>
      <p:grpSpPr>
        <a:xfrm>
          <a:off x="0" y="0"/>
          <a:ext cx="0" cy="0"/>
          <a:chOff x="0" y="0"/>
          <a:chExt cx="0" cy="0"/>
        </a:xfrm>
      </p:grpSpPr>
      <p:sp>
        <p:nvSpPr>
          <p:cNvPr id="75" name="Google Shape;75;p60"/>
          <p:cNvSpPr/>
          <p:nvPr/>
        </p:nvSpPr>
        <p:spPr>
          <a:xfrm flipH="1">
            <a:off x="-326" y="0"/>
            <a:ext cx="7560000" cy="10692000"/>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pic>
        <p:nvPicPr>
          <p:cNvPr id="76" name="Google Shape;76;p60"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10235" r="-42626" b="-13826"/>
          <a:stretch/>
        </p:blipFill>
        <p:spPr>
          <a:xfrm rot="5400000">
            <a:off x="3537605" y="1558297"/>
            <a:ext cx="5591192" cy="2474602"/>
          </a:xfrm>
          <a:prstGeom prst="rect">
            <a:avLst/>
          </a:prstGeom>
          <a:noFill/>
          <a:ln>
            <a:noFill/>
          </a:ln>
        </p:spPr>
      </p:pic>
      <p:sp>
        <p:nvSpPr>
          <p:cNvPr id="77" name="Google Shape;77;p60"/>
          <p:cNvSpPr/>
          <p:nvPr/>
        </p:nvSpPr>
        <p:spPr>
          <a:xfrm flipH="1">
            <a:off x="240245" y="220809"/>
            <a:ext cx="6841653" cy="1025038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78" name="Google Shape;78;p60"/>
          <p:cNvSpPr txBox="1">
            <a:spLocks noGrp="1"/>
          </p:cNvSpPr>
          <p:nvPr>
            <p:ph type="sldNum" idx="12"/>
          </p:nvPr>
        </p:nvSpPr>
        <p:spPr>
          <a:xfrm>
            <a:off x="7076495" y="10176900"/>
            <a:ext cx="469701" cy="465822"/>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700" b="0" i="0">
                <a:solidFill>
                  <a:schemeClr val="lt1"/>
                </a:solidFill>
                <a:latin typeface="Calibri"/>
                <a:ea typeface="Calibri"/>
                <a:cs typeface="Calibri"/>
                <a:sym typeface="Calibri"/>
              </a:defRPr>
            </a:lvl1pPr>
            <a:lvl2pPr marL="0" lvl="1" indent="0" algn="ctr">
              <a:spcBef>
                <a:spcPts val="0"/>
              </a:spcBef>
              <a:buNone/>
              <a:defRPr sz="700" b="0" i="0">
                <a:solidFill>
                  <a:schemeClr val="lt1"/>
                </a:solidFill>
                <a:latin typeface="Calibri"/>
                <a:ea typeface="Calibri"/>
                <a:cs typeface="Calibri"/>
                <a:sym typeface="Calibri"/>
              </a:defRPr>
            </a:lvl2pPr>
            <a:lvl3pPr marL="0" lvl="2" indent="0" algn="ctr">
              <a:spcBef>
                <a:spcPts val="0"/>
              </a:spcBef>
              <a:buNone/>
              <a:defRPr sz="700" b="0" i="0">
                <a:solidFill>
                  <a:schemeClr val="lt1"/>
                </a:solidFill>
                <a:latin typeface="Calibri"/>
                <a:ea typeface="Calibri"/>
                <a:cs typeface="Calibri"/>
                <a:sym typeface="Calibri"/>
              </a:defRPr>
            </a:lvl3pPr>
            <a:lvl4pPr marL="0" lvl="3" indent="0" algn="ctr">
              <a:spcBef>
                <a:spcPts val="0"/>
              </a:spcBef>
              <a:buNone/>
              <a:defRPr sz="700" b="0" i="0">
                <a:solidFill>
                  <a:schemeClr val="lt1"/>
                </a:solidFill>
                <a:latin typeface="Calibri"/>
                <a:ea typeface="Calibri"/>
                <a:cs typeface="Calibri"/>
                <a:sym typeface="Calibri"/>
              </a:defRPr>
            </a:lvl4pPr>
            <a:lvl5pPr marL="0" lvl="4" indent="0" algn="ctr">
              <a:spcBef>
                <a:spcPts val="0"/>
              </a:spcBef>
              <a:buNone/>
              <a:defRPr sz="700" b="0" i="0">
                <a:solidFill>
                  <a:schemeClr val="lt1"/>
                </a:solidFill>
                <a:latin typeface="Calibri"/>
                <a:ea typeface="Calibri"/>
                <a:cs typeface="Calibri"/>
                <a:sym typeface="Calibri"/>
              </a:defRPr>
            </a:lvl5pPr>
            <a:lvl6pPr marL="0" lvl="5" indent="0" algn="ctr">
              <a:spcBef>
                <a:spcPts val="0"/>
              </a:spcBef>
              <a:buNone/>
              <a:defRPr sz="700" b="0" i="0">
                <a:solidFill>
                  <a:schemeClr val="lt1"/>
                </a:solidFill>
                <a:latin typeface="Calibri"/>
                <a:ea typeface="Calibri"/>
                <a:cs typeface="Calibri"/>
                <a:sym typeface="Calibri"/>
              </a:defRPr>
            </a:lvl6pPr>
            <a:lvl7pPr marL="0" lvl="6" indent="0" algn="ctr">
              <a:spcBef>
                <a:spcPts val="0"/>
              </a:spcBef>
              <a:buNone/>
              <a:defRPr sz="700" b="0" i="0">
                <a:solidFill>
                  <a:schemeClr val="lt1"/>
                </a:solidFill>
                <a:latin typeface="Calibri"/>
                <a:ea typeface="Calibri"/>
                <a:cs typeface="Calibri"/>
                <a:sym typeface="Calibri"/>
              </a:defRPr>
            </a:lvl7pPr>
            <a:lvl8pPr marL="0" lvl="7" indent="0" algn="ctr">
              <a:spcBef>
                <a:spcPts val="0"/>
              </a:spcBef>
              <a:buNone/>
              <a:defRPr sz="700" b="0" i="0">
                <a:solidFill>
                  <a:schemeClr val="lt1"/>
                </a:solidFill>
                <a:latin typeface="Calibri"/>
                <a:ea typeface="Calibri"/>
                <a:cs typeface="Calibri"/>
                <a:sym typeface="Calibri"/>
              </a:defRPr>
            </a:lvl8pPr>
            <a:lvl9pPr marL="0" lvl="8" indent="0" algn="ctr">
              <a:spcBef>
                <a:spcPts val="0"/>
              </a:spcBef>
              <a:buNone/>
              <a:defRPr sz="700" b="0" i="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79" name="Google Shape;79;p60"/>
          <p:cNvSpPr txBox="1">
            <a:spLocks noGrp="1"/>
          </p:cNvSpPr>
          <p:nvPr>
            <p:ph type="body" idx="1"/>
          </p:nvPr>
        </p:nvSpPr>
        <p:spPr>
          <a:xfrm>
            <a:off x="728849" y="1642114"/>
            <a:ext cx="5922181" cy="1477436"/>
          </a:xfrm>
          <a:prstGeom prst="rect">
            <a:avLst/>
          </a:prstGeom>
          <a:noFill/>
          <a:ln>
            <a:noFill/>
          </a:ln>
        </p:spPr>
        <p:txBody>
          <a:bodyPr spcFirstLastPara="1" wrap="square" lIns="91425" tIns="45700" rIns="91425" bIns="45700" anchor="t" anchorCtr="0">
            <a:noAutofit/>
          </a:bodyPr>
          <a:lstStyle>
            <a:lvl1pPr marL="457200" lvl="0" indent="-228600" algn="l">
              <a:lnSpc>
                <a:spcPct val="108888"/>
              </a:lnSpc>
              <a:spcBef>
                <a:spcPts val="0"/>
              </a:spcBef>
              <a:spcAft>
                <a:spcPts val="0"/>
              </a:spcAft>
              <a:buClr>
                <a:srgbClr val="242B62"/>
              </a:buClr>
              <a:buSzPts val="1800"/>
              <a:buNone/>
              <a:defRPr sz="18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80" name="Google Shape;80;p60"/>
          <p:cNvSpPr txBox="1">
            <a:spLocks noGrp="1"/>
          </p:cNvSpPr>
          <p:nvPr>
            <p:ph type="body" idx="2"/>
          </p:nvPr>
        </p:nvSpPr>
        <p:spPr>
          <a:xfrm>
            <a:off x="715568" y="3458507"/>
            <a:ext cx="5922180" cy="5591192"/>
          </a:xfrm>
          <a:prstGeom prst="rect">
            <a:avLst/>
          </a:prstGeom>
          <a:noFill/>
          <a:ln>
            <a:noFill/>
          </a:ln>
        </p:spPr>
        <p:txBody>
          <a:bodyPr spcFirstLastPara="1" wrap="square" lIns="91425" tIns="45700" rIns="91425" bIns="45700" anchor="t" anchorCtr="0">
            <a:noAutofit/>
          </a:bodyPr>
          <a:lstStyle>
            <a:lvl1pPr marL="457200" lvl="0" indent="-228600" algn="l">
              <a:lnSpc>
                <a:spcPct val="110909"/>
              </a:lnSpc>
              <a:spcBef>
                <a:spcPts val="0"/>
              </a:spcBef>
              <a:spcAft>
                <a:spcPts val="0"/>
              </a:spcAft>
              <a:buClr>
                <a:srgbClr val="242B62"/>
              </a:buClr>
              <a:buSzPts val="1100"/>
              <a:buNone/>
              <a:defRPr sz="1100" b="0"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81" name="Google Shape;81;p60"/>
          <p:cNvSpPr txBox="1">
            <a:spLocks noGrp="1"/>
          </p:cNvSpPr>
          <p:nvPr>
            <p:ph type="body" idx="3"/>
          </p:nvPr>
        </p:nvSpPr>
        <p:spPr>
          <a:xfrm>
            <a:off x="715568" y="687842"/>
            <a:ext cx="5922180" cy="586086"/>
          </a:xfrm>
          <a:prstGeom prst="rect">
            <a:avLst/>
          </a:prstGeom>
          <a:noFill/>
          <a:ln>
            <a:noFill/>
          </a:ln>
        </p:spPr>
        <p:txBody>
          <a:bodyPr spcFirstLastPara="1" wrap="square" lIns="91425" tIns="45700" rIns="91425" bIns="45700" anchor="ctr" anchorCtr="0">
            <a:noAutofit/>
          </a:bodyPr>
          <a:lstStyle>
            <a:lvl1pPr marL="457200" lvl="0" indent="-228600" algn="l">
              <a:lnSpc>
                <a:spcPct val="123333"/>
              </a:lnSpc>
              <a:spcBef>
                <a:spcPts val="0"/>
              </a:spcBef>
              <a:spcAft>
                <a:spcPts val="0"/>
              </a:spcAft>
              <a:buClr>
                <a:srgbClr val="242B62"/>
              </a:buClr>
              <a:buSzPts val="3000"/>
              <a:buNone/>
              <a:defRPr sz="30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pic>
        <p:nvPicPr>
          <p:cNvPr id="82" name="Google Shape;82;p60"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180627" y="9953885"/>
            <a:ext cx="280317" cy="223015"/>
          </a:xfrm>
          <a:prstGeom prst="rect">
            <a:avLst/>
          </a:prstGeom>
          <a:noFill/>
          <a:ln>
            <a:noFill/>
          </a:ln>
          <a:effectLst>
            <a:outerShdw blurRad="50800" dist="38100" dir="5400000" algn="t" rotWithShape="0">
              <a:srgbClr val="000000">
                <a:alpha val="40000"/>
              </a:srgbClr>
            </a:outerShdw>
          </a:effectLst>
        </p:spPr>
      </p:pic>
      <p:sp>
        <p:nvSpPr>
          <p:cNvPr id="83" name="Google Shape;83;p60"/>
          <p:cNvSpPr txBox="1"/>
          <p:nvPr/>
        </p:nvSpPr>
        <p:spPr>
          <a:xfrm rot="-5400000">
            <a:off x="4130348" y="6573274"/>
            <a:ext cx="644773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700"/>
              <a:buFont typeface="Calibri"/>
              <a:buNone/>
            </a:pPr>
            <a:r>
              <a:rPr lang="en-US" sz="700" b="0" i="0">
                <a:solidFill>
                  <a:schemeClr val="lt1"/>
                </a:solidFill>
                <a:latin typeface="Calibri"/>
                <a:ea typeface="Calibri"/>
                <a:cs typeface="Calibri"/>
                <a:sym typeface="Calibri"/>
              </a:rPr>
              <a:t>Sharing Knowledge, Bridging Generations</a:t>
            </a:r>
            <a:endParaRPr/>
          </a:p>
          <a:p>
            <a:pPr marL="0" marR="0" lvl="0" indent="0" algn="l" rtl="0">
              <a:lnSpc>
                <a:spcPct val="100000"/>
              </a:lnSpc>
              <a:spcBef>
                <a:spcPts val="0"/>
              </a:spcBef>
              <a:spcAft>
                <a:spcPts val="0"/>
              </a:spcAft>
              <a:buClr>
                <a:schemeClr val="dk1"/>
              </a:buClr>
              <a:buSzPts val="700"/>
              <a:buFont typeface="Century Schoolbook"/>
              <a:buNone/>
            </a:pPr>
            <a:endParaRPr sz="700" b="0" i="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34526056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ext Only Slide 03">
  <p:cSld name="Text Only Slide 03">
    <p:spTree>
      <p:nvGrpSpPr>
        <p:cNvPr id="1" name="Shape 84"/>
        <p:cNvGrpSpPr/>
        <p:nvPr/>
      </p:nvGrpSpPr>
      <p:grpSpPr>
        <a:xfrm>
          <a:off x="0" y="0"/>
          <a:ext cx="0" cy="0"/>
          <a:chOff x="0" y="0"/>
          <a:chExt cx="0" cy="0"/>
        </a:xfrm>
      </p:grpSpPr>
      <p:sp>
        <p:nvSpPr>
          <p:cNvPr id="85" name="Google Shape;85;p61"/>
          <p:cNvSpPr/>
          <p:nvPr/>
        </p:nvSpPr>
        <p:spPr>
          <a:xfrm flipH="1">
            <a:off x="-326" y="0"/>
            <a:ext cx="7560000" cy="10692000"/>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pic>
        <p:nvPicPr>
          <p:cNvPr id="86" name="Google Shape;86;p61"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10235" r="-42626" b="-13826"/>
          <a:stretch/>
        </p:blipFill>
        <p:spPr>
          <a:xfrm rot="5400000">
            <a:off x="3537605" y="1558297"/>
            <a:ext cx="5591192" cy="2474602"/>
          </a:xfrm>
          <a:prstGeom prst="rect">
            <a:avLst/>
          </a:prstGeom>
          <a:noFill/>
          <a:ln>
            <a:noFill/>
          </a:ln>
        </p:spPr>
      </p:pic>
      <p:sp>
        <p:nvSpPr>
          <p:cNvPr id="87" name="Google Shape;87;p61"/>
          <p:cNvSpPr/>
          <p:nvPr/>
        </p:nvSpPr>
        <p:spPr>
          <a:xfrm flipH="1">
            <a:off x="240245" y="220809"/>
            <a:ext cx="6841653" cy="1025038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88" name="Google Shape;88;p61"/>
          <p:cNvSpPr txBox="1">
            <a:spLocks noGrp="1"/>
          </p:cNvSpPr>
          <p:nvPr>
            <p:ph type="sldNum" idx="12"/>
          </p:nvPr>
        </p:nvSpPr>
        <p:spPr>
          <a:xfrm>
            <a:off x="7076495" y="10176900"/>
            <a:ext cx="469701" cy="465822"/>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700" b="0" i="0">
                <a:solidFill>
                  <a:schemeClr val="lt1"/>
                </a:solidFill>
                <a:latin typeface="Calibri"/>
                <a:ea typeface="Calibri"/>
                <a:cs typeface="Calibri"/>
                <a:sym typeface="Calibri"/>
              </a:defRPr>
            </a:lvl1pPr>
            <a:lvl2pPr marL="0" lvl="1" indent="0" algn="ctr">
              <a:spcBef>
                <a:spcPts val="0"/>
              </a:spcBef>
              <a:buNone/>
              <a:defRPr sz="700" b="0" i="0">
                <a:solidFill>
                  <a:schemeClr val="lt1"/>
                </a:solidFill>
                <a:latin typeface="Calibri"/>
                <a:ea typeface="Calibri"/>
                <a:cs typeface="Calibri"/>
                <a:sym typeface="Calibri"/>
              </a:defRPr>
            </a:lvl2pPr>
            <a:lvl3pPr marL="0" lvl="2" indent="0" algn="ctr">
              <a:spcBef>
                <a:spcPts val="0"/>
              </a:spcBef>
              <a:buNone/>
              <a:defRPr sz="700" b="0" i="0">
                <a:solidFill>
                  <a:schemeClr val="lt1"/>
                </a:solidFill>
                <a:latin typeface="Calibri"/>
                <a:ea typeface="Calibri"/>
                <a:cs typeface="Calibri"/>
                <a:sym typeface="Calibri"/>
              </a:defRPr>
            </a:lvl3pPr>
            <a:lvl4pPr marL="0" lvl="3" indent="0" algn="ctr">
              <a:spcBef>
                <a:spcPts val="0"/>
              </a:spcBef>
              <a:buNone/>
              <a:defRPr sz="700" b="0" i="0">
                <a:solidFill>
                  <a:schemeClr val="lt1"/>
                </a:solidFill>
                <a:latin typeface="Calibri"/>
                <a:ea typeface="Calibri"/>
                <a:cs typeface="Calibri"/>
                <a:sym typeface="Calibri"/>
              </a:defRPr>
            </a:lvl4pPr>
            <a:lvl5pPr marL="0" lvl="4" indent="0" algn="ctr">
              <a:spcBef>
                <a:spcPts val="0"/>
              </a:spcBef>
              <a:buNone/>
              <a:defRPr sz="700" b="0" i="0">
                <a:solidFill>
                  <a:schemeClr val="lt1"/>
                </a:solidFill>
                <a:latin typeface="Calibri"/>
                <a:ea typeface="Calibri"/>
                <a:cs typeface="Calibri"/>
                <a:sym typeface="Calibri"/>
              </a:defRPr>
            </a:lvl5pPr>
            <a:lvl6pPr marL="0" lvl="5" indent="0" algn="ctr">
              <a:spcBef>
                <a:spcPts val="0"/>
              </a:spcBef>
              <a:buNone/>
              <a:defRPr sz="700" b="0" i="0">
                <a:solidFill>
                  <a:schemeClr val="lt1"/>
                </a:solidFill>
                <a:latin typeface="Calibri"/>
                <a:ea typeface="Calibri"/>
                <a:cs typeface="Calibri"/>
                <a:sym typeface="Calibri"/>
              </a:defRPr>
            </a:lvl6pPr>
            <a:lvl7pPr marL="0" lvl="6" indent="0" algn="ctr">
              <a:spcBef>
                <a:spcPts val="0"/>
              </a:spcBef>
              <a:buNone/>
              <a:defRPr sz="700" b="0" i="0">
                <a:solidFill>
                  <a:schemeClr val="lt1"/>
                </a:solidFill>
                <a:latin typeface="Calibri"/>
                <a:ea typeface="Calibri"/>
                <a:cs typeface="Calibri"/>
                <a:sym typeface="Calibri"/>
              </a:defRPr>
            </a:lvl7pPr>
            <a:lvl8pPr marL="0" lvl="7" indent="0" algn="ctr">
              <a:spcBef>
                <a:spcPts val="0"/>
              </a:spcBef>
              <a:buNone/>
              <a:defRPr sz="700" b="0" i="0">
                <a:solidFill>
                  <a:schemeClr val="lt1"/>
                </a:solidFill>
                <a:latin typeface="Calibri"/>
                <a:ea typeface="Calibri"/>
                <a:cs typeface="Calibri"/>
                <a:sym typeface="Calibri"/>
              </a:defRPr>
            </a:lvl8pPr>
            <a:lvl9pPr marL="0" lvl="8" indent="0" algn="ctr">
              <a:spcBef>
                <a:spcPts val="0"/>
              </a:spcBef>
              <a:buNone/>
              <a:defRPr sz="700" b="0" i="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89" name="Google Shape;89;p61"/>
          <p:cNvSpPr txBox="1">
            <a:spLocks noGrp="1"/>
          </p:cNvSpPr>
          <p:nvPr>
            <p:ph type="body" idx="1"/>
          </p:nvPr>
        </p:nvSpPr>
        <p:spPr>
          <a:xfrm>
            <a:off x="728849" y="1642114"/>
            <a:ext cx="5922181" cy="1477436"/>
          </a:xfrm>
          <a:prstGeom prst="rect">
            <a:avLst/>
          </a:prstGeom>
          <a:noFill/>
          <a:ln>
            <a:noFill/>
          </a:ln>
        </p:spPr>
        <p:txBody>
          <a:bodyPr spcFirstLastPara="1" wrap="square" lIns="91425" tIns="45700" rIns="91425" bIns="45700" anchor="t" anchorCtr="0">
            <a:noAutofit/>
          </a:bodyPr>
          <a:lstStyle>
            <a:lvl1pPr marL="457200" lvl="0" indent="-228600" algn="l">
              <a:lnSpc>
                <a:spcPct val="108888"/>
              </a:lnSpc>
              <a:spcBef>
                <a:spcPts val="0"/>
              </a:spcBef>
              <a:spcAft>
                <a:spcPts val="0"/>
              </a:spcAft>
              <a:buClr>
                <a:srgbClr val="242B62"/>
              </a:buClr>
              <a:buSzPts val="1800"/>
              <a:buNone/>
              <a:defRPr sz="18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90" name="Google Shape;90;p61"/>
          <p:cNvSpPr txBox="1">
            <a:spLocks noGrp="1"/>
          </p:cNvSpPr>
          <p:nvPr>
            <p:ph type="body" idx="2"/>
          </p:nvPr>
        </p:nvSpPr>
        <p:spPr>
          <a:xfrm>
            <a:off x="715568" y="3458507"/>
            <a:ext cx="5922180" cy="5591192"/>
          </a:xfrm>
          <a:prstGeom prst="rect">
            <a:avLst/>
          </a:prstGeom>
          <a:noFill/>
          <a:ln>
            <a:noFill/>
          </a:ln>
        </p:spPr>
        <p:txBody>
          <a:bodyPr spcFirstLastPara="1" wrap="square" lIns="91425" tIns="45700" rIns="91425" bIns="45700" anchor="t" anchorCtr="0">
            <a:noAutofit/>
          </a:bodyPr>
          <a:lstStyle>
            <a:lvl1pPr marL="457200" lvl="0" indent="-228600" algn="l">
              <a:lnSpc>
                <a:spcPct val="110909"/>
              </a:lnSpc>
              <a:spcBef>
                <a:spcPts val="0"/>
              </a:spcBef>
              <a:spcAft>
                <a:spcPts val="0"/>
              </a:spcAft>
              <a:buClr>
                <a:srgbClr val="242B62"/>
              </a:buClr>
              <a:buSzPts val="1100"/>
              <a:buNone/>
              <a:defRPr sz="1100" b="0"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91" name="Google Shape;91;p61"/>
          <p:cNvSpPr txBox="1">
            <a:spLocks noGrp="1"/>
          </p:cNvSpPr>
          <p:nvPr>
            <p:ph type="body" idx="3"/>
          </p:nvPr>
        </p:nvSpPr>
        <p:spPr>
          <a:xfrm>
            <a:off x="715568" y="687842"/>
            <a:ext cx="5922180" cy="586086"/>
          </a:xfrm>
          <a:prstGeom prst="rect">
            <a:avLst/>
          </a:prstGeom>
          <a:noFill/>
          <a:ln>
            <a:noFill/>
          </a:ln>
        </p:spPr>
        <p:txBody>
          <a:bodyPr spcFirstLastPara="1" wrap="square" lIns="91425" tIns="45700" rIns="91425" bIns="45700" anchor="ctr" anchorCtr="0">
            <a:noAutofit/>
          </a:bodyPr>
          <a:lstStyle>
            <a:lvl1pPr marL="457200" lvl="0" indent="-228600" algn="l">
              <a:lnSpc>
                <a:spcPct val="123333"/>
              </a:lnSpc>
              <a:spcBef>
                <a:spcPts val="0"/>
              </a:spcBef>
              <a:spcAft>
                <a:spcPts val="0"/>
              </a:spcAft>
              <a:buClr>
                <a:srgbClr val="242B62"/>
              </a:buClr>
              <a:buSzPts val="3000"/>
              <a:buNone/>
              <a:defRPr sz="30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pic>
        <p:nvPicPr>
          <p:cNvPr id="92" name="Google Shape;92;p61"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180627" y="9953885"/>
            <a:ext cx="280317" cy="223015"/>
          </a:xfrm>
          <a:prstGeom prst="rect">
            <a:avLst/>
          </a:prstGeom>
          <a:noFill/>
          <a:ln>
            <a:noFill/>
          </a:ln>
          <a:effectLst>
            <a:outerShdw blurRad="50800" dist="38100" dir="5400000" algn="t" rotWithShape="0">
              <a:srgbClr val="000000">
                <a:alpha val="40000"/>
              </a:srgbClr>
            </a:outerShdw>
          </a:effectLst>
        </p:spPr>
      </p:pic>
      <p:sp>
        <p:nvSpPr>
          <p:cNvPr id="93" name="Google Shape;93;p61"/>
          <p:cNvSpPr txBox="1"/>
          <p:nvPr/>
        </p:nvSpPr>
        <p:spPr>
          <a:xfrm rot="-5400000">
            <a:off x="4130348" y="6573274"/>
            <a:ext cx="644773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700"/>
              <a:buFont typeface="Calibri"/>
              <a:buNone/>
            </a:pPr>
            <a:r>
              <a:rPr lang="en-US" sz="700" b="0" i="0">
                <a:solidFill>
                  <a:schemeClr val="lt1"/>
                </a:solidFill>
                <a:latin typeface="Calibri"/>
                <a:ea typeface="Calibri"/>
                <a:cs typeface="Calibri"/>
                <a:sym typeface="Calibri"/>
              </a:rPr>
              <a:t>Sharing Knowledge, Bridging Generations</a:t>
            </a:r>
            <a:endParaRPr/>
          </a:p>
          <a:p>
            <a:pPr marL="0" marR="0" lvl="0" indent="0" algn="l" rtl="0">
              <a:lnSpc>
                <a:spcPct val="100000"/>
              </a:lnSpc>
              <a:spcBef>
                <a:spcPts val="0"/>
              </a:spcBef>
              <a:spcAft>
                <a:spcPts val="0"/>
              </a:spcAft>
              <a:buClr>
                <a:schemeClr val="dk1"/>
              </a:buClr>
              <a:buSzPts val="700"/>
              <a:buFont typeface="Century Schoolbook"/>
              <a:buNone/>
            </a:pPr>
            <a:endParaRPr sz="700" b="0" i="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43850467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2_Text Only Slide 03">
  <p:cSld name="2_Text Only Slide 03">
    <p:spTree>
      <p:nvGrpSpPr>
        <p:cNvPr id="1" name="Shape 94"/>
        <p:cNvGrpSpPr/>
        <p:nvPr/>
      </p:nvGrpSpPr>
      <p:grpSpPr>
        <a:xfrm>
          <a:off x="0" y="0"/>
          <a:ext cx="0" cy="0"/>
          <a:chOff x="0" y="0"/>
          <a:chExt cx="0" cy="0"/>
        </a:xfrm>
      </p:grpSpPr>
      <p:sp>
        <p:nvSpPr>
          <p:cNvPr id="95" name="Google Shape;95;p62"/>
          <p:cNvSpPr/>
          <p:nvPr/>
        </p:nvSpPr>
        <p:spPr>
          <a:xfrm flipH="1">
            <a:off x="-326" y="0"/>
            <a:ext cx="7560000" cy="10692000"/>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pic>
        <p:nvPicPr>
          <p:cNvPr id="96" name="Google Shape;96;p62"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10235" r="-42626" b="-13826"/>
          <a:stretch/>
        </p:blipFill>
        <p:spPr>
          <a:xfrm rot="5400000">
            <a:off x="3537605" y="1558297"/>
            <a:ext cx="5591192" cy="2474602"/>
          </a:xfrm>
          <a:prstGeom prst="rect">
            <a:avLst/>
          </a:prstGeom>
          <a:noFill/>
          <a:ln>
            <a:noFill/>
          </a:ln>
        </p:spPr>
      </p:pic>
      <p:sp>
        <p:nvSpPr>
          <p:cNvPr id="97" name="Google Shape;97;p62"/>
          <p:cNvSpPr/>
          <p:nvPr/>
        </p:nvSpPr>
        <p:spPr>
          <a:xfrm flipH="1">
            <a:off x="240245" y="220809"/>
            <a:ext cx="6841653" cy="1025038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98" name="Google Shape;98;p62"/>
          <p:cNvSpPr txBox="1">
            <a:spLocks noGrp="1"/>
          </p:cNvSpPr>
          <p:nvPr>
            <p:ph type="sldNum" idx="12"/>
          </p:nvPr>
        </p:nvSpPr>
        <p:spPr>
          <a:xfrm>
            <a:off x="7076495" y="10176900"/>
            <a:ext cx="469701" cy="465822"/>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700" b="0" i="0">
                <a:solidFill>
                  <a:schemeClr val="lt1"/>
                </a:solidFill>
                <a:latin typeface="Calibri"/>
                <a:ea typeface="Calibri"/>
                <a:cs typeface="Calibri"/>
                <a:sym typeface="Calibri"/>
              </a:defRPr>
            </a:lvl1pPr>
            <a:lvl2pPr marL="0" lvl="1" indent="0" algn="ctr">
              <a:spcBef>
                <a:spcPts val="0"/>
              </a:spcBef>
              <a:buNone/>
              <a:defRPr sz="700" b="0" i="0">
                <a:solidFill>
                  <a:schemeClr val="lt1"/>
                </a:solidFill>
                <a:latin typeface="Calibri"/>
                <a:ea typeface="Calibri"/>
                <a:cs typeface="Calibri"/>
                <a:sym typeface="Calibri"/>
              </a:defRPr>
            </a:lvl2pPr>
            <a:lvl3pPr marL="0" lvl="2" indent="0" algn="ctr">
              <a:spcBef>
                <a:spcPts val="0"/>
              </a:spcBef>
              <a:buNone/>
              <a:defRPr sz="700" b="0" i="0">
                <a:solidFill>
                  <a:schemeClr val="lt1"/>
                </a:solidFill>
                <a:latin typeface="Calibri"/>
                <a:ea typeface="Calibri"/>
                <a:cs typeface="Calibri"/>
                <a:sym typeface="Calibri"/>
              </a:defRPr>
            </a:lvl3pPr>
            <a:lvl4pPr marL="0" lvl="3" indent="0" algn="ctr">
              <a:spcBef>
                <a:spcPts val="0"/>
              </a:spcBef>
              <a:buNone/>
              <a:defRPr sz="700" b="0" i="0">
                <a:solidFill>
                  <a:schemeClr val="lt1"/>
                </a:solidFill>
                <a:latin typeface="Calibri"/>
                <a:ea typeface="Calibri"/>
                <a:cs typeface="Calibri"/>
                <a:sym typeface="Calibri"/>
              </a:defRPr>
            </a:lvl4pPr>
            <a:lvl5pPr marL="0" lvl="4" indent="0" algn="ctr">
              <a:spcBef>
                <a:spcPts val="0"/>
              </a:spcBef>
              <a:buNone/>
              <a:defRPr sz="700" b="0" i="0">
                <a:solidFill>
                  <a:schemeClr val="lt1"/>
                </a:solidFill>
                <a:latin typeface="Calibri"/>
                <a:ea typeface="Calibri"/>
                <a:cs typeface="Calibri"/>
                <a:sym typeface="Calibri"/>
              </a:defRPr>
            </a:lvl5pPr>
            <a:lvl6pPr marL="0" lvl="5" indent="0" algn="ctr">
              <a:spcBef>
                <a:spcPts val="0"/>
              </a:spcBef>
              <a:buNone/>
              <a:defRPr sz="700" b="0" i="0">
                <a:solidFill>
                  <a:schemeClr val="lt1"/>
                </a:solidFill>
                <a:latin typeface="Calibri"/>
                <a:ea typeface="Calibri"/>
                <a:cs typeface="Calibri"/>
                <a:sym typeface="Calibri"/>
              </a:defRPr>
            </a:lvl6pPr>
            <a:lvl7pPr marL="0" lvl="6" indent="0" algn="ctr">
              <a:spcBef>
                <a:spcPts val="0"/>
              </a:spcBef>
              <a:buNone/>
              <a:defRPr sz="700" b="0" i="0">
                <a:solidFill>
                  <a:schemeClr val="lt1"/>
                </a:solidFill>
                <a:latin typeface="Calibri"/>
                <a:ea typeface="Calibri"/>
                <a:cs typeface="Calibri"/>
                <a:sym typeface="Calibri"/>
              </a:defRPr>
            </a:lvl7pPr>
            <a:lvl8pPr marL="0" lvl="7" indent="0" algn="ctr">
              <a:spcBef>
                <a:spcPts val="0"/>
              </a:spcBef>
              <a:buNone/>
              <a:defRPr sz="700" b="0" i="0">
                <a:solidFill>
                  <a:schemeClr val="lt1"/>
                </a:solidFill>
                <a:latin typeface="Calibri"/>
                <a:ea typeface="Calibri"/>
                <a:cs typeface="Calibri"/>
                <a:sym typeface="Calibri"/>
              </a:defRPr>
            </a:lvl8pPr>
            <a:lvl9pPr marL="0" lvl="8" indent="0" algn="ctr">
              <a:spcBef>
                <a:spcPts val="0"/>
              </a:spcBef>
              <a:buNone/>
              <a:defRPr sz="700" b="0" i="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99" name="Google Shape;99;p62"/>
          <p:cNvSpPr txBox="1">
            <a:spLocks noGrp="1"/>
          </p:cNvSpPr>
          <p:nvPr>
            <p:ph type="body" idx="1"/>
          </p:nvPr>
        </p:nvSpPr>
        <p:spPr>
          <a:xfrm>
            <a:off x="728849" y="1642114"/>
            <a:ext cx="5922181" cy="1477436"/>
          </a:xfrm>
          <a:prstGeom prst="rect">
            <a:avLst/>
          </a:prstGeom>
          <a:noFill/>
          <a:ln>
            <a:noFill/>
          </a:ln>
        </p:spPr>
        <p:txBody>
          <a:bodyPr spcFirstLastPara="1" wrap="square" lIns="91425" tIns="45700" rIns="91425" bIns="45700" anchor="t" anchorCtr="0">
            <a:noAutofit/>
          </a:bodyPr>
          <a:lstStyle>
            <a:lvl1pPr marL="457200" lvl="0" indent="-228600" algn="l">
              <a:lnSpc>
                <a:spcPct val="108888"/>
              </a:lnSpc>
              <a:spcBef>
                <a:spcPts val="0"/>
              </a:spcBef>
              <a:spcAft>
                <a:spcPts val="0"/>
              </a:spcAft>
              <a:buClr>
                <a:srgbClr val="242B62"/>
              </a:buClr>
              <a:buSzPts val="1800"/>
              <a:buNone/>
              <a:defRPr sz="18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00" name="Google Shape;100;p62"/>
          <p:cNvSpPr txBox="1">
            <a:spLocks noGrp="1"/>
          </p:cNvSpPr>
          <p:nvPr>
            <p:ph type="body" idx="2"/>
          </p:nvPr>
        </p:nvSpPr>
        <p:spPr>
          <a:xfrm>
            <a:off x="715568" y="3458507"/>
            <a:ext cx="5922180" cy="5591192"/>
          </a:xfrm>
          <a:prstGeom prst="rect">
            <a:avLst/>
          </a:prstGeom>
          <a:noFill/>
          <a:ln>
            <a:noFill/>
          </a:ln>
        </p:spPr>
        <p:txBody>
          <a:bodyPr spcFirstLastPara="1" wrap="square" lIns="91425" tIns="45700" rIns="91425" bIns="45700" anchor="t" anchorCtr="0">
            <a:noAutofit/>
          </a:bodyPr>
          <a:lstStyle>
            <a:lvl1pPr marL="457200" lvl="0" indent="-228600" algn="l">
              <a:lnSpc>
                <a:spcPct val="110909"/>
              </a:lnSpc>
              <a:spcBef>
                <a:spcPts val="0"/>
              </a:spcBef>
              <a:spcAft>
                <a:spcPts val="0"/>
              </a:spcAft>
              <a:buClr>
                <a:srgbClr val="242B62"/>
              </a:buClr>
              <a:buSzPts val="1100"/>
              <a:buNone/>
              <a:defRPr sz="1100" b="0"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01" name="Google Shape;101;p62"/>
          <p:cNvSpPr txBox="1">
            <a:spLocks noGrp="1"/>
          </p:cNvSpPr>
          <p:nvPr>
            <p:ph type="body" idx="3"/>
          </p:nvPr>
        </p:nvSpPr>
        <p:spPr>
          <a:xfrm>
            <a:off x="715568" y="687842"/>
            <a:ext cx="5922180" cy="586086"/>
          </a:xfrm>
          <a:prstGeom prst="rect">
            <a:avLst/>
          </a:prstGeom>
          <a:noFill/>
          <a:ln>
            <a:noFill/>
          </a:ln>
        </p:spPr>
        <p:txBody>
          <a:bodyPr spcFirstLastPara="1" wrap="square" lIns="91425" tIns="45700" rIns="91425" bIns="45700" anchor="ctr" anchorCtr="0">
            <a:noAutofit/>
          </a:bodyPr>
          <a:lstStyle>
            <a:lvl1pPr marL="457200" lvl="0" indent="-228600" algn="l">
              <a:lnSpc>
                <a:spcPct val="123333"/>
              </a:lnSpc>
              <a:spcBef>
                <a:spcPts val="0"/>
              </a:spcBef>
              <a:spcAft>
                <a:spcPts val="0"/>
              </a:spcAft>
              <a:buClr>
                <a:srgbClr val="242B62"/>
              </a:buClr>
              <a:buSzPts val="3000"/>
              <a:buNone/>
              <a:defRPr sz="30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pic>
        <p:nvPicPr>
          <p:cNvPr id="102" name="Google Shape;102;p62"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180627" y="9953885"/>
            <a:ext cx="280317" cy="223015"/>
          </a:xfrm>
          <a:prstGeom prst="rect">
            <a:avLst/>
          </a:prstGeom>
          <a:noFill/>
          <a:ln>
            <a:noFill/>
          </a:ln>
          <a:effectLst>
            <a:outerShdw blurRad="50800" dist="38100" dir="5400000" algn="t" rotWithShape="0">
              <a:srgbClr val="000000">
                <a:alpha val="40000"/>
              </a:srgbClr>
            </a:outerShdw>
          </a:effectLst>
        </p:spPr>
      </p:pic>
      <p:sp>
        <p:nvSpPr>
          <p:cNvPr id="103" name="Google Shape;103;p62"/>
          <p:cNvSpPr txBox="1"/>
          <p:nvPr/>
        </p:nvSpPr>
        <p:spPr>
          <a:xfrm rot="-5400000">
            <a:off x="4130348" y="6573274"/>
            <a:ext cx="644773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700"/>
              <a:buFont typeface="Calibri"/>
              <a:buNone/>
            </a:pPr>
            <a:r>
              <a:rPr lang="en-US" sz="700" b="0" i="0">
                <a:solidFill>
                  <a:schemeClr val="lt1"/>
                </a:solidFill>
                <a:latin typeface="Calibri"/>
                <a:ea typeface="Calibri"/>
                <a:cs typeface="Calibri"/>
                <a:sym typeface="Calibri"/>
              </a:rPr>
              <a:t>Sharing Knowledge, Bridging Generations</a:t>
            </a:r>
            <a:endParaRPr/>
          </a:p>
          <a:p>
            <a:pPr marL="0" marR="0" lvl="0" indent="0" algn="l" rtl="0">
              <a:lnSpc>
                <a:spcPct val="100000"/>
              </a:lnSpc>
              <a:spcBef>
                <a:spcPts val="0"/>
              </a:spcBef>
              <a:spcAft>
                <a:spcPts val="0"/>
              </a:spcAft>
              <a:buClr>
                <a:schemeClr val="dk1"/>
              </a:buClr>
              <a:buSzPts val="700"/>
              <a:buFont typeface="Century Schoolbook"/>
              <a:buNone/>
            </a:pPr>
            <a:endParaRPr sz="700" b="0" i="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028650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435646" y="1811867"/>
            <a:ext cx="4750952" cy="7931740"/>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 name="Text Placeholder 32">
            <a:extLst>
              <a:ext uri="{FF2B5EF4-FFF2-40B4-BE49-F238E27FC236}">
                <a16:creationId xmlns:a16="http://schemas.microsoft.com/office/drawing/2014/main" id="{8FD62909-1C5E-5C15-8F54-9263FD39A365}"/>
              </a:ext>
            </a:extLst>
          </p:cNvPr>
          <p:cNvSpPr>
            <a:spLocks noGrp="1"/>
          </p:cNvSpPr>
          <p:nvPr>
            <p:ph type="body" sz="quarter" idx="49" hasCustomPrompt="1"/>
          </p:nvPr>
        </p:nvSpPr>
        <p:spPr>
          <a:xfrm>
            <a:off x="813785" y="6027500"/>
            <a:ext cx="3994673" cy="1004826"/>
          </a:xfrm>
        </p:spPr>
        <p:txBody>
          <a:bodyPr>
            <a:noAutofit/>
          </a:bodyPr>
          <a:lstStyle>
            <a:lvl1pPr marL="0" indent="0" algn="l">
              <a:lnSpc>
                <a:spcPts val="1960"/>
              </a:lnSpc>
              <a:spcBef>
                <a:spcPts val="0"/>
              </a:spcBef>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5" name="Text Placeholder 32">
            <a:extLst>
              <a:ext uri="{FF2B5EF4-FFF2-40B4-BE49-F238E27FC236}">
                <a16:creationId xmlns:a16="http://schemas.microsoft.com/office/drawing/2014/main" id="{6509973B-5900-C55D-BE71-3E74AEE7E53E}"/>
              </a:ext>
            </a:extLst>
          </p:cNvPr>
          <p:cNvSpPr>
            <a:spLocks noGrp="1"/>
          </p:cNvSpPr>
          <p:nvPr>
            <p:ph type="body" sz="quarter" idx="64" hasCustomPrompt="1"/>
          </p:nvPr>
        </p:nvSpPr>
        <p:spPr>
          <a:xfrm>
            <a:off x="800504" y="7400512"/>
            <a:ext cx="3994672" cy="2117023"/>
          </a:xfrm>
          <a:prstGeom prst="rect">
            <a:avLst/>
          </a:prstGeom>
          <a:noFill/>
        </p:spPr>
        <p:txBody>
          <a:bodyPr numCol="1" spcCol="288000" anchor="t">
            <a:noAutofit/>
          </a:bodyPr>
          <a:lstStyle>
            <a:lvl1pPr marL="0" indent="0" algn="l">
              <a:lnSpc>
                <a:spcPts val="122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8" name="Picture Placeholder 3">
            <a:extLst>
              <a:ext uri="{FF2B5EF4-FFF2-40B4-BE49-F238E27FC236}">
                <a16:creationId xmlns:a16="http://schemas.microsoft.com/office/drawing/2014/main" id="{59E3D9FB-7E33-BA94-E766-8ED91140A39C}"/>
              </a:ext>
            </a:extLst>
          </p:cNvPr>
          <p:cNvSpPr>
            <a:spLocks noGrp="1"/>
          </p:cNvSpPr>
          <p:nvPr>
            <p:ph type="pic" sz="quarter" idx="10"/>
          </p:nvPr>
        </p:nvSpPr>
        <p:spPr>
          <a:xfrm>
            <a:off x="3132723" y="426393"/>
            <a:ext cx="4107750" cy="5119968"/>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BFBFBF"/>
          </a:solidFill>
        </p:spPr>
        <p:txBody>
          <a:bodyPr wrap="square">
            <a:noAutofit/>
          </a:bodyPr>
          <a:lstStyle>
            <a:lvl1pPr marL="0" indent="0" algn="ctr">
              <a:buFontTx/>
              <a:buNone/>
              <a:defRPr sz="1727">
                <a:solidFill>
                  <a:srgbClr val="BFBFBF"/>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9" name="Slide Number Placeholder 5">
            <a:extLst>
              <a:ext uri="{FF2B5EF4-FFF2-40B4-BE49-F238E27FC236}">
                <a16:creationId xmlns:a16="http://schemas.microsoft.com/office/drawing/2014/main" id="{FD5802E4-1DFB-53FF-205A-06957FB6A076}"/>
              </a:ext>
            </a:extLst>
          </p:cNvPr>
          <p:cNvSpPr>
            <a:spLocks noGrp="1"/>
          </p:cNvSpPr>
          <p:nvPr>
            <p:ph type="sldNum" sz="quarter" idx="4"/>
          </p:nvPr>
        </p:nvSpPr>
        <p:spPr>
          <a:xfrm>
            <a:off x="7086986" y="10226094"/>
            <a:ext cx="300672" cy="266594"/>
          </a:xfrm>
          <a:prstGeom prst="rect">
            <a:avLst/>
          </a:prstGeom>
        </p:spPr>
        <p:txBody>
          <a:bodyPr vert="horz" lIns="91440" tIns="45720" rIns="91440" bIns="45720" rtlCol="0" anchor="ctr"/>
          <a:lstStyle>
            <a:lvl1pPr algn="r">
              <a:defRPr sz="700" b="0" i="0">
                <a:solidFill>
                  <a:srgbClr val="242B6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7824488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About/Intro slide">
  <p:cSld name="About/Intro slide">
    <p:spTree>
      <p:nvGrpSpPr>
        <p:cNvPr id="1" name="Shape 104"/>
        <p:cNvGrpSpPr/>
        <p:nvPr/>
      </p:nvGrpSpPr>
      <p:grpSpPr>
        <a:xfrm>
          <a:off x="0" y="0"/>
          <a:ext cx="0" cy="0"/>
          <a:chOff x="0" y="0"/>
          <a:chExt cx="0" cy="0"/>
        </a:xfrm>
      </p:grpSpPr>
      <p:sp>
        <p:nvSpPr>
          <p:cNvPr id="105" name="Google Shape;105;p63"/>
          <p:cNvSpPr/>
          <p:nvPr/>
        </p:nvSpPr>
        <p:spPr>
          <a:xfrm>
            <a:off x="435646" y="1811867"/>
            <a:ext cx="4750952" cy="7931740"/>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Calibri"/>
              <a:ea typeface="Calibri"/>
              <a:cs typeface="Calibri"/>
              <a:sym typeface="Calibri"/>
            </a:endParaRPr>
          </a:p>
        </p:txBody>
      </p:sp>
      <p:sp>
        <p:nvSpPr>
          <p:cNvPr id="106" name="Google Shape;106;p63"/>
          <p:cNvSpPr txBox="1">
            <a:spLocks noGrp="1"/>
          </p:cNvSpPr>
          <p:nvPr>
            <p:ph type="body" idx="1"/>
          </p:nvPr>
        </p:nvSpPr>
        <p:spPr>
          <a:xfrm>
            <a:off x="813785" y="6027500"/>
            <a:ext cx="3994673" cy="1004826"/>
          </a:xfrm>
          <a:prstGeom prst="rect">
            <a:avLst/>
          </a:prstGeom>
          <a:noFill/>
          <a:ln>
            <a:noFill/>
          </a:ln>
        </p:spPr>
        <p:txBody>
          <a:bodyPr spcFirstLastPara="1" wrap="square" lIns="91425" tIns="45700" rIns="91425" bIns="45700" anchor="t" anchorCtr="0">
            <a:noAutofit/>
          </a:bodyPr>
          <a:lstStyle>
            <a:lvl1pPr marL="457200" lvl="0" indent="-228600" algn="l">
              <a:lnSpc>
                <a:spcPct val="108888"/>
              </a:lnSpc>
              <a:spcBef>
                <a:spcPts val="0"/>
              </a:spcBef>
              <a:spcAft>
                <a:spcPts val="0"/>
              </a:spcAft>
              <a:buClr>
                <a:schemeClr val="lt1"/>
              </a:buClr>
              <a:buSzPts val="1800"/>
              <a:buNone/>
              <a:defRPr sz="18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07" name="Google Shape;107;p63"/>
          <p:cNvSpPr txBox="1">
            <a:spLocks noGrp="1"/>
          </p:cNvSpPr>
          <p:nvPr>
            <p:ph type="body" idx="2"/>
          </p:nvPr>
        </p:nvSpPr>
        <p:spPr>
          <a:xfrm>
            <a:off x="800504" y="7400512"/>
            <a:ext cx="3994672" cy="2117023"/>
          </a:xfrm>
          <a:prstGeom prst="rect">
            <a:avLst/>
          </a:prstGeom>
          <a:noFill/>
          <a:ln>
            <a:noFill/>
          </a:ln>
        </p:spPr>
        <p:txBody>
          <a:bodyPr spcFirstLastPara="1" wrap="square" lIns="91425" tIns="45700" rIns="91425" bIns="45700" anchor="t" anchorCtr="0">
            <a:noAutofit/>
          </a:bodyPr>
          <a:lstStyle>
            <a:lvl1pPr marL="457200" lvl="0" indent="-228600" algn="l">
              <a:lnSpc>
                <a:spcPct val="110909"/>
              </a:lnSpc>
              <a:spcBef>
                <a:spcPts val="0"/>
              </a:spcBef>
              <a:spcAft>
                <a:spcPts val="0"/>
              </a:spcAft>
              <a:buClr>
                <a:schemeClr val="lt1"/>
              </a:buClr>
              <a:buSzPts val="1100"/>
              <a:buNone/>
              <a:defRPr sz="1100" b="0"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08" name="Google Shape;108;p63"/>
          <p:cNvSpPr>
            <a:spLocks noGrp="1"/>
          </p:cNvSpPr>
          <p:nvPr>
            <p:ph type="pic" idx="3"/>
          </p:nvPr>
        </p:nvSpPr>
        <p:spPr>
          <a:xfrm>
            <a:off x="3132723" y="426393"/>
            <a:ext cx="4107750" cy="5119968"/>
          </a:xfrm>
          <a:prstGeom prst="rect">
            <a:avLst/>
          </a:prstGeom>
          <a:solidFill>
            <a:srgbClr val="BFBFBF"/>
          </a:solidFill>
          <a:ln>
            <a:noFill/>
          </a:ln>
        </p:spPr>
      </p:sp>
      <p:sp>
        <p:nvSpPr>
          <p:cNvPr id="109" name="Google Shape;109;p63"/>
          <p:cNvSpPr txBox="1">
            <a:spLocks noGrp="1"/>
          </p:cNvSpPr>
          <p:nvPr>
            <p:ph type="sldNum" idx="12"/>
          </p:nvPr>
        </p:nvSpPr>
        <p:spPr>
          <a:xfrm>
            <a:off x="7086986" y="10226094"/>
            <a:ext cx="300672" cy="26659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700" b="0" i="0">
                <a:solidFill>
                  <a:srgbClr val="242B62"/>
                </a:solidFill>
                <a:latin typeface="Calibri"/>
                <a:ea typeface="Calibri"/>
                <a:cs typeface="Calibri"/>
                <a:sym typeface="Calibri"/>
              </a:defRPr>
            </a:lvl1pPr>
            <a:lvl2pPr marL="0" lvl="1" indent="0" algn="r">
              <a:spcBef>
                <a:spcPts val="0"/>
              </a:spcBef>
              <a:buNone/>
              <a:defRPr sz="700" b="0" i="0">
                <a:solidFill>
                  <a:srgbClr val="242B62"/>
                </a:solidFill>
                <a:latin typeface="Calibri"/>
                <a:ea typeface="Calibri"/>
                <a:cs typeface="Calibri"/>
                <a:sym typeface="Calibri"/>
              </a:defRPr>
            </a:lvl2pPr>
            <a:lvl3pPr marL="0" lvl="2" indent="0" algn="r">
              <a:spcBef>
                <a:spcPts val="0"/>
              </a:spcBef>
              <a:buNone/>
              <a:defRPr sz="700" b="0" i="0">
                <a:solidFill>
                  <a:srgbClr val="242B62"/>
                </a:solidFill>
                <a:latin typeface="Calibri"/>
                <a:ea typeface="Calibri"/>
                <a:cs typeface="Calibri"/>
                <a:sym typeface="Calibri"/>
              </a:defRPr>
            </a:lvl3pPr>
            <a:lvl4pPr marL="0" lvl="3" indent="0" algn="r">
              <a:spcBef>
                <a:spcPts val="0"/>
              </a:spcBef>
              <a:buNone/>
              <a:defRPr sz="700" b="0" i="0">
                <a:solidFill>
                  <a:srgbClr val="242B62"/>
                </a:solidFill>
                <a:latin typeface="Calibri"/>
                <a:ea typeface="Calibri"/>
                <a:cs typeface="Calibri"/>
                <a:sym typeface="Calibri"/>
              </a:defRPr>
            </a:lvl4pPr>
            <a:lvl5pPr marL="0" lvl="4" indent="0" algn="r">
              <a:spcBef>
                <a:spcPts val="0"/>
              </a:spcBef>
              <a:buNone/>
              <a:defRPr sz="700" b="0" i="0">
                <a:solidFill>
                  <a:srgbClr val="242B62"/>
                </a:solidFill>
                <a:latin typeface="Calibri"/>
                <a:ea typeface="Calibri"/>
                <a:cs typeface="Calibri"/>
                <a:sym typeface="Calibri"/>
              </a:defRPr>
            </a:lvl5pPr>
            <a:lvl6pPr marL="0" lvl="5" indent="0" algn="r">
              <a:spcBef>
                <a:spcPts val="0"/>
              </a:spcBef>
              <a:buNone/>
              <a:defRPr sz="700" b="0" i="0">
                <a:solidFill>
                  <a:srgbClr val="242B62"/>
                </a:solidFill>
                <a:latin typeface="Calibri"/>
                <a:ea typeface="Calibri"/>
                <a:cs typeface="Calibri"/>
                <a:sym typeface="Calibri"/>
              </a:defRPr>
            </a:lvl6pPr>
            <a:lvl7pPr marL="0" lvl="6" indent="0" algn="r">
              <a:spcBef>
                <a:spcPts val="0"/>
              </a:spcBef>
              <a:buNone/>
              <a:defRPr sz="700" b="0" i="0">
                <a:solidFill>
                  <a:srgbClr val="242B62"/>
                </a:solidFill>
                <a:latin typeface="Calibri"/>
                <a:ea typeface="Calibri"/>
                <a:cs typeface="Calibri"/>
                <a:sym typeface="Calibri"/>
              </a:defRPr>
            </a:lvl7pPr>
            <a:lvl8pPr marL="0" lvl="7" indent="0" algn="r">
              <a:spcBef>
                <a:spcPts val="0"/>
              </a:spcBef>
              <a:buNone/>
              <a:defRPr sz="700" b="0" i="0">
                <a:solidFill>
                  <a:srgbClr val="242B62"/>
                </a:solidFill>
                <a:latin typeface="Calibri"/>
                <a:ea typeface="Calibri"/>
                <a:cs typeface="Calibri"/>
                <a:sym typeface="Calibri"/>
              </a:defRPr>
            </a:lvl8pPr>
            <a:lvl9pPr marL="0" lvl="8" indent="0" algn="r">
              <a:spcBef>
                <a:spcPts val="0"/>
              </a:spcBef>
              <a:buNone/>
              <a:defRPr sz="700" b="0" i="0">
                <a:solidFill>
                  <a:srgbClr val="242B6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9671369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Divider Slide">
  <p:cSld name="Divider Slide">
    <p:spTree>
      <p:nvGrpSpPr>
        <p:cNvPr id="1" name="Shape 110"/>
        <p:cNvGrpSpPr/>
        <p:nvPr/>
      </p:nvGrpSpPr>
      <p:grpSpPr>
        <a:xfrm>
          <a:off x="0" y="0"/>
          <a:ext cx="0" cy="0"/>
          <a:chOff x="0" y="0"/>
          <a:chExt cx="0" cy="0"/>
        </a:xfrm>
      </p:grpSpPr>
      <p:sp>
        <p:nvSpPr>
          <p:cNvPr id="111" name="Google Shape;111;p64"/>
          <p:cNvSpPr/>
          <p:nvPr/>
        </p:nvSpPr>
        <p:spPr>
          <a:xfrm>
            <a:off x="2493818" y="1079845"/>
            <a:ext cx="5069577" cy="5111949"/>
          </a:xfrm>
          <a:custGeom>
            <a:avLst/>
            <a:gdLst/>
            <a:ahLst/>
            <a:cxnLst/>
            <a:rect l="l" t="t" r="r" b="b"/>
            <a:pathLst>
              <a:path w="7686655" h="5787363" extrusionOk="0">
                <a:moveTo>
                  <a:pt x="0" y="1"/>
                </a:moveTo>
                <a:lnTo>
                  <a:pt x="7686655" y="1"/>
                </a:lnTo>
                <a:lnTo>
                  <a:pt x="7686655" y="5787364"/>
                </a:lnTo>
                <a:lnTo>
                  <a:pt x="-1" y="5787364"/>
                </a:lnTo>
                <a:close/>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12" name="Google Shape;112;p64"/>
          <p:cNvSpPr txBox="1">
            <a:spLocks noGrp="1"/>
          </p:cNvSpPr>
          <p:nvPr>
            <p:ph type="body" idx="1"/>
          </p:nvPr>
        </p:nvSpPr>
        <p:spPr>
          <a:xfrm>
            <a:off x="2923309" y="1351673"/>
            <a:ext cx="4819651" cy="310949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267"/>
              </a:spcBef>
              <a:spcAft>
                <a:spcPts val="0"/>
              </a:spcAft>
              <a:buClr>
                <a:schemeClr val="lt1"/>
              </a:buClr>
              <a:buSzPts val="13000"/>
              <a:buNone/>
              <a:defRPr sz="13000" b="1">
                <a:solidFill>
                  <a:schemeClr val="lt1"/>
                </a:solidFill>
                <a:latin typeface="Calibri"/>
                <a:ea typeface="Calibri"/>
                <a:cs typeface="Calibri"/>
                <a:sym typeface="Calibri"/>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13" name="Google Shape;113;p64"/>
          <p:cNvSpPr>
            <a:spLocks noGrp="1"/>
          </p:cNvSpPr>
          <p:nvPr>
            <p:ph type="pic" idx="2"/>
          </p:nvPr>
        </p:nvSpPr>
        <p:spPr>
          <a:xfrm>
            <a:off x="0" y="4461163"/>
            <a:ext cx="5514109" cy="4369327"/>
          </a:xfrm>
          <a:prstGeom prst="rect">
            <a:avLst/>
          </a:prstGeom>
          <a:solidFill>
            <a:srgbClr val="BFBFBF"/>
          </a:solidFill>
          <a:ln>
            <a:noFill/>
          </a:ln>
        </p:spPr>
      </p:sp>
      <p:sp>
        <p:nvSpPr>
          <p:cNvPr id="114" name="Google Shape;114;p64"/>
          <p:cNvSpPr txBox="1">
            <a:spLocks noGrp="1"/>
          </p:cNvSpPr>
          <p:nvPr>
            <p:ph type="sldNum" idx="12"/>
          </p:nvPr>
        </p:nvSpPr>
        <p:spPr>
          <a:xfrm>
            <a:off x="7086986" y="10226094"/>
            <a:ext cx="300672" cy="26659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700" b="0" i="0">
                <a:solidFill>
                  <a:srgbClr val="242B62"/>
                </a:solidFill>
                <a:latin typeface="Calibri"/>
                <a:ea typeface="Calibri"/>
                <a:cs typeface="Calibri"/>
                <a:sym typeface="Calibri"/>
              </a:defRPr>
            </a:lvl1pPr>
            <a:lvl2pPr marL="0" lvl="1" indent="0" algn="r">
              <a:spcBef>
                <a:spcPts val="0"/>
              </a:spcBef>
              <a:buNone/>
              <a:defRPr sz="700" b="0" i="0">
                <a:solidFill>
                  <a:srgbClr val="242B62"/>
                </a:solidFill>
                <a:latin typeface="Calibri"/>
                <a:ea typeface="Calibri"/>
                <a:cs typeface="Calibri"/>
                <a:sym typeface="Calibri"/>
              </a:defRPr>
            </a:lvl2pPr>
            <a:lvl3pPr marL="0" lvl="2" indent="0" algn="r">
              <a:spcBef>
                <a:spcPts val="0"/>
              </a:spcBef>
              <a:buNone/>
              <a:defRPr sz="700" b="0" i="0">
                <a:solidFill>
                  <a:srgbClr val="242B62"/>
                </a:solidFill>
                <a:latin typeface="Calibri"/>
                <a:ea typeface="Calibri"/>
                <a:cs typeface="Calibri"/>
                <a:sym typeface="Calibri"/>
              </a:defRPr>
            </a:lvl3pPr>
            <a:lvl4pPr marL="0" lvl="3" indent="0" algn="r">
              <a:spcBef>
                <a:spcPts val="0"/>
              </a:spcBef>
              <a:buNone/>
              <a:defRPr sz="700" b="0" i="0">
                <a:solidFill>
                  <a:srgbClr val="242B62"/>
                </a:solidFill>
                <a:latin typeface="Calibri"/>
                <a:ea typeface="Calibri"/>
                <a:cs typeface="Calibri"/>
                <a:sym typeface="Calibri"/>
              </a:defRPr>
            </a:lvl4pPr>
            <a:lvl5pPr marL="0" lvl="4" indent="0" algn="r">
              <a:spcBef>
                <a:spcPts val="0"/>
              </a:spcBef>
              <a:buNone/>
              <a:defRPr sz="700" b="0" i="0">
                <a:solidFill>
                  <a:srgbClr val="242B62"/>
                </a:solidFill>
                <a:latin typeface="Calibri"/>
                <a:ea typeface="Calibri"/>
                <a:cs typeface="Calibri"/>
                <a:sym typeface="Calibri"/>
              </a:defRPr>
            </a:lvl5pPr>
            <a:lvl6pPr marL="0" lvl="5" indent="0" algn="r">
              <a:spcBef>
                <a:spcPts val="0"/>
              </a:spcBef>
              <a:buNone/>
              <a:defRPr sz="700" b="0" i="0">
                <a:solidFill>
                  <a:srgbClr val="242B62"/>
                </a:solidFill>
                <a:latin typeface="Calibri"/>
                <a:ea typeface="Calibri"/>
                <a:cs typeface="Calibri"/>
                <a:sym typeface="Calibri"/>
              </a:defRPr>
            </a:lvl6pPr>
            <a:lvl7pPr marL="0" lvl="6" indent="0" algn="r">
              <a:spcBef>
                <a:spcPts val="0"/>
              </a:spcBef>
              <a:buNone/>
              <a:defRPr sz="700" b="0" i="0">
                <a:solidFill>
                  <a:srgbClr val="242B62"/>
                </a:solidFill>
                <a:latin typeface="Calibri"/>
                <a:ea typeface="Calibri"/>
                <a:cs typeface="Calibri"/>
                <a:sym typeface="Calibri"/>
              </a:defRPr>
            </a:lvl7pPr>
            <a:lvl8pPr marL="0" lvl="7" indent="0" algn="r">
              <a:spcBef>
                <a:spcPts val="0"/>
              </a:spcBef>
              <a:buNone/>
              <a:defRPr sz="700" b="0" i="0">
                <a:solidFill>
                  <a:srgbClr val="242B62"/>
                </a:solidFill>
                <a:latin typeface="Calibri"/>
                <a:ea typeface="Calibri"/>
                <a:cs typeface="Calibri"/>
                <a:sym typeface="Calibri"/>
              </a:defRPr>
            </a:lvl8pPr>
            <a:lvl9pPr marL="0" lvl="8" indent="0" algn="r">
              <a:spcBef>
                <a:spcPts val="0"/>
              </a:spcBef>
              <a:buNone/>
              <a:defRPr sz="700" b="0" i="0">
                <a:solidFill>
                  <a:srgbClr val="242B6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577977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ext/Quote Slide 01">
  <p:cSld name="Text/Quote Slide 01">
    <p:spTree>
      <p:nvGrpSpPr>
        <p:cNvPr id="1" name="Shape 115"/>
        <p:cNvGrpSpPr/>
        <p:nvPr/>
      </p:nvGrpSpPr>
      <p:grpSpPr>
        <a:xfrm>
          <a:off x="0" y="0"/>
          <a:ext cx="0" cy="0"/>
          <a:chOff x="0" y="0"/>
          <a:chExt cx="0" cy="0"/>
        </a:xfrm>
      </p:grpSpPr>
      <p:sp>
        <p:nvSpPr>
          <p:cNvPr id="116" name="Google Shape;116;p65"/>
          <p:cNvSpPr/>
          <p:nvPr/>
        </p:nvSpPr>
        <p:spPr>
          <a:xfrm rot="5400000">
            <a:off x="1501495" y="-1501495"/>
            <a:ext cx="4557010" cy="7560000"/>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rgbClr val="05203D"/>
              </a:solidFill>
              <a:latin typeface="Calibri"/>
              <a:ea typeface="Calibri"/>
              <a:cs typeface="Calibri"/>
              <a:sym typeface="Calibri"/>
            </a:endParaRPr>
          </a:p>
        </p:txBody>
      </p:sp>
      <p:sp>
        <p:nvSpPr>
          <p:cNvPr id="117" name="Google Shape;117;p65"/>
          <p:cNvSpPr txBox="1">
            <a:spLocks noGrp="1"/>
          </p:cNvSpPr>
          <p:nvPr>
            <p:ph type="body" idx="1"/>
          </p:nvPr>
        </p:nvSpPr>
        <p:spPr>
          <a:xfrm>
            <a:off x="664758" y="993757"/>
            <a:ext cx="4159271" cy="671785"/>
          </a:xfrm>
          <a:prstGeom prst="rect">
            <a:avLst/>
          </a:prstGeom>
          <a:solidFill>
            <a:schemeClr val="lt1"/>
          </a:solidFill>
          <a:ln>
            <a:noFill/>
          </a:ln>
        </p:spPr>
        <p:txBody>
          <a:bodyPr spcFirstLastPara="1" wrap="square" lIns="91425" tIns="45700" rIns="91425" bIns="45700" anchor="ctr" anchorCtr="0">
            <a:noAutofit/>
          </a:bodyPr>
          <a:lstStyle>
            <a:lvl1pPr marL="457200" lvl="0" indent="-228600" algn="l">
              <a:lnSpc>
                <a:spcPct val="108571"/>
              </a:lnSpc>
              <a:spcBef>
                <a:spcPts val="0"/>
              </a:spcBef>
              <a:spcAft>
                <a:spcPts val="0"/>
              </a:spcAft>
              <a:buClr>
                <a:srgbClr val="242B62"/>
              </a:buClr>
              <a:buSzPts val="3500"/>
              <a:buNone/>
              <a:defRPr sz="35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18" name="Google Shape;118;p65"/>
          <p:cNvSpPr txBox="1">
            <a:spLocks noGrp="1"/>
          </p:cNvSpPr>
          <p:nvPr>
            <p:ph type="body" idx="2"/>
          </p:nvPr>
        </p:nvSpPr>
        <p:spPr>
          <a:xfrm>
            <a:off x="664759" y="1849054"/>
            <a:ext cx="4159270" cy="671785"/>
          </a:xfrm>
          <a:prstGeom prst="rect">
            <a:avLst/>
          </a:prstGeom>
          <a:solidFill>
            <a:schemeClr val="lt1"/>
          </a:solidFill>
          <a:ln>
            <a:noFill/>
          </a:ln>
        </p:spPr>
        <p:txBody>
          <a:bodyPr spcFirstLastPara="1" wrap="square" lIns="91425" tIns="45700" rIns="91425" bIns="45700" anchor="ctr" anchorCtr="0">
            <a:noAutofit/>
          </a:bodyPr>
          <a:lstStyle>
            <a:lvl1pPr marL="457200" lvl="0" indent="-228600" algn="l">
              <a:lnSpc>
                <a:spcPct val="108571"/>
              </a:lnSpc>
              <a:spcBef>
                <a:spcPts val="0"/>
              </a:spcBef>
              <a:spcAft>
                <a:spcPts val="0"/>
              </a:spcAft>
              <a:buClr>
                <a:srgbClr val="242B62"/>
              </a:buClr>
              <a:buSzPts val="3500"/>
              <a:buNone/>
              <a:defRPr sz="35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19" name="Google Shape;119;p65"/>
          <p:cNvSpPr txBox="1">
            <a:spLocks noGrp="1"/>
          </p:cNvSpPr>
          <p:nvPr>
            <p:ph type="body" idx="3"/>
          </p:nvPr>
        </p:nvSpPr>
        <p:spPr>
          <a:xfrm>
            <a:off x="664758" y="2704351"/>
            <a:ext cx="4159269" cy="671785"/>
          </a:xfrm>
          <a:prstGeom prst="rect">
            <a:avLst/>
          </a:prstGeom>
          <a:solidFill>
            <a:schemeClr val="lt1"/>
          </a:solidFill>
          <a:ln>
            <a:noFill/>
          </a:ln>
        </p:spPr>
        <p:txBody>
          <a:bodyPr spcFirstLastPara="1" wrap="square" lIns="91425" tIns="45700" rIns="91425" bIns="45700" anchor="ctr" anchorCtr="0">
            <a:noAutofit/>
          </a:bodyPr>
          <a:lstStyle>
            <a:lvl1pPr marL="457200" lvl="0" indent="-228600" algn="l">
              <a:lnSpc>
                <a:spcPct val="108571"/>
              </a:lnSpc>
              <a:spcBef>
                <a:spcPts val="0"/>
              </a:spcBef>
              <a:spcAft>
                <a:spcPts val="0"/>
              </a:spcAft>
              <a:buClr>
                <a:srgbClr val="242B62"/>
              </a:buClr>
              <a:buSzPts val="3500"/>
              <a:buNone/>
              <a:defRPr sz="35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20" name="Google Shape;120;p65"/>
          <p:cNvSpPr txBox="1">
            <a:spLocks noGrp="1"/>
          </p:cNvSpPr>
          <p:nvPr>
            <p:ph type="body" idx="4"/>
          </p:nvPr>
        </p:nvSpPr>
        <p:spPr>
          <a:xfrm>
            <a:off x="962804" y="5129977"/>
            <a:ext cx="5840512" cy="1004826"/>
          </a:xfrm>
          <a:prstGeom prst="rect">
            <a:avLst/>
          </a:prstGeom>
          <a:noFill/>
          <a:ln>
            <a:noFill/>
          </a:ln>
        </p:spPr>
        <p:txBody>
          <a:bodyPr spcFirstLastPara="1" wrap="square" lIns="91425" tIns="45700" rIns="91425" bIns="45700" anchor="t" anchorCtr="0">
            <a:noAutofit/>
          </a:bodyPr>
          <a:lstStyle>
            <a:lvl1pPr marL="457200" lvl="0" indent="-228600" algn="l">
              <a:lnSpc>
                <a:spcPct val="108888"/>
              </a:lnSpc>
              <a:spcBef>
                <a:spcPts val="0"/>
              </a:spcBef>
              <a:spcAft>
                <a:spcPts val="0"/>
              </a:spcAft>
              <a:buClr>
                <a:srgbClr val="242B62"/>
              </a:buClr>
              <a:buSzPts val="1800"/>
              <a:buNone/>
              <a:defRPr sz="18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21" name="Google Shape;121;p65"/>
          <p:cNvSpPr txBox="1">
            <a:spLocks noGrp="1"/>
          </p:cNvSpPr>
          <p:nvPr>
            <p:ph type="body" idx="5"/>
          </p:nvPr>
        </p:nvSpPr>
        <p:spPr>
          <a:xfrm>
            <a:off x="949522" y="6349783"/>
            <a:ext cx="5840511" cy="2638268"/>
          </a:xfrm>
          <a:prstGeom prst="rect">
            <a:avLst/>
          </a:prstGeom>
          <a:noFill/>
          <a:ln>
            <a:noFill/>
          </a:ln>
        </p:spPr>
        <p:txBody>
          <a:bodyPr spcFirstLastPara="1" wrap="square" lIns="91425" tIns="45700" rIns="91425" bIns="45700" anchor="t" anchorCtr="0">
            <a:noAutofit/>
          </a:bodyPr>
          <a:lstStyle>
            <a:lvl1pPr marL="457200" lvl="0" indent="-228600" algn="l">
              <a:lnSpc>
                <a:spcPct val="110909"/>
              </a:lnSpc>
              <a:spcBef>
                <a:spcPts val="0"/>
              </a:spcBef>
              <a:spcAft>
                <a:spcPts val="0"/>
              </a:spcAft>
              <a:buClr>
                <a:srgbClr val="242B62"/>
              </a:buClr>
              <a:buSzPts val="1100"/>
              <a:buNone/>
              <a:defRPr sz="1100" b="0"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22" name="Google Shape;122;p65"/>
          <p:cNvSpPr txBox="1">
            <a:spLocks noGrp="1"/>
          </p:cNvSpPr>
          <p:nvPr>
            <p:ph type="sldNum" idx="12"/>
          </p:nvPr>
        </p:nvSpPr>
        <p:spPr>
          <a:xfrm>
            <a:off x="7086986" y="10226094"/>
            <a:ext cx="300672" cy="26659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700" b="0" i="0">
                <a:solidFill>
                  <a:srgbClr val="242B62"/>
                </a:solidFill>
                <a:latin typeface="Calibri"/>
                <a:ea typeface="Calibri"/>
                <a:cs typeface="Calibri"/>
                <a:sym typeface="Calibri"/>
              </a:defRPr>
            </a:lvl1pPr>
            <a:lvl2pPr marL="0" lvl="1" indent="0" algn="r">
              <a:spcBef>
                <a:spcPts val="0"/>
              </a:spcBef>
              <a:buNone/>
              <a:defRPr sz="700" b="0" i="0">
                <a:solidFill>
                  <a:srgbClr val="242B62"/>
                </a:solidFill>
                <a:latin typeface="Calibri"/>
                <a:ea typeface="Calibri"/>
                <a:cs typeface="Calibri"/>
                <a:sym typeface="Calibri"/>
              </a:defRPr>
            </a:lvl2pPr>
            <a:lvl3pPr marL="0" lvl="2" indent="0" algn="r">
              <a:spcBef>
                <a:spcPts val="0"/>
              </a:spcBef>
              <a:buNone/>
              <a:defRPr sz="700" b="0" i="0">
                <a:solidFill>
                  <a:srgbClr val="242B62"/>
                </a:solidFill>
                <a:latin typeface="Calibri"/>
                <a:ea typeface="Calibri"/>
                <a:cs typeface="Calibri"/>
                <a:sym typeface="Calibri"/>
              </a:defRPr>
            </a:lvl3pPr>
            <a:lvl4pPr marL="0" lvl="3" indent="0" algn="r">
              <a:spcBef>
                <a:spcPts val="0"/>
              </a:spcBef>
              <a:buNone/>
              <a:defRPr sz="700" b="0" i="0">
                <a:solidFill>
                  <a:srgbClr val="242B62"/>
                </a:solidFill>
                <a:latin typeface="Calibri"/>
                <a:ea typeface="Calibri"/>
                <a:cs typeface="Calibri"/>
                <a:sym typeface="Calibri"/>
              </a:defRPr>
            </a:lvl4pPr>
            <a:lvl5pPr marL="0" lvl="4" indent="0" algn="r">
              <a:spcBef>
                <a:spcPts val="0"/>
              </a:spcBef>
              <a:buNone/>
              <a:defRPr sz="700" b="0" i="0">
                <a:solidFill>
                  <a:srgbClr val="242B62"/>
                </a:solidFill>
                <a:latin typeface="Calibri"/>
                <a:ea typeface="Calibri"/>
                <a:cs typeface="Calibri"/>
                <a:sym typeface="Calibri"/>
              </a:defRPr>
            </a:lvl5pPr>
            <a:lvl6pPr marL="0" lvl="5" indent="0" algn="r">
              <a:spcBef>
                <a:spcPts val="0"/>
              </a:spcBef>
              <a:buNone/>
              <a:defRPr sz="700" b="0" i="0">
                <a:solidFill>
                  <a:srgbClr val="242B62"/>
                </a:solidFill>
                <a:latin typeface="Calibri"/>
                <a:ea typeface="Calibri"/>
                <a:cs typeface="Calibri"/>
                <a:sym typeface="Calibri"/>
              </a:defRPr>
            </a:lvl6pPr>
            <a:lvl7pPr marL="0" lvl="6" indent="0" algn="r">
              <a:spcBef>
                <a:spcPts val="0"/>
              </a:spcBef>
              <a:buNone/>
              <a:defRPr sz="700" b="0" i="0">
                <a:solidFill>
                  <a:srgbClr val="242B62"/>
                </a:solidFill>
                <a:latin typeface="Calibri"/>
                <a:ea typeface="Calibri"/>
                <a:cs typeface="Calibri"/>
                <a:sym typeface="Calibri"/>
              </a:defRPr>
            </a:lvl7pPr>
            <a:lvl8pPr marL="0" lvl="7" indent="0" algn="r">
              <a:spcBef>
                <a:spcPts val="0"/>
              </a:spcBef>
              <a:buNone/>
              <a:defRPr sz="700" b="0" i="0">
                <a:solidFill>
                  <a:srgbClr val="242B62"/>
                </a:solidFill>
                <a:latin typeface="Calibri"/>
                <a:ea typeface="Calibri"/>
                <a:cs typeface="Calibri"/>
                <a:sym typeface="Calibri"/>
              </a:defRPr>
            </a:lvl8pPr>
            <a:lvl9pPr marL="0" lvl="8" indent="0" algn="r">
              <a:spcBef>
                <a:spcPts val="0"/>
              </a:spcBef>
              <a:buNone/>
              <a:defRPr sz="700" b="0" i="0">
                <a:solidFill>
                  <a:srgbClr val="242B6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6879333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Photo/Quote Slide 03">
  <p:cSld name="Photo/Quote Slide 03">
    <p:spTree>
      <p:nvGrpSpPr>
        <p:cNvPr id="1" name="Shape 123"/>
        <p:cNvGrpSpPr/>
        <p:nvPr/>
      </p:nvGrpSpPr>
      <p:grpSpPr>
        <a:xfrm>
          <a:off x="0" y="0"/>
          <a:ext cx="0" cy="0"/>
          <a:chOff x="0" y="0"/>
          <a:chExt cx="0" cy="0"/>
        </a:xfrm>
      </p:grpSpPr>
      <p:sp>
        <p:nvSpPr>
          <p:cNvPr id="124" name="Google Shape;124;p66"/>
          <p:cNvSpPr/>
          <p:nvPr/>
        </p:nvSpPr>
        <p:spPr>
          <a:xfrm>
            <a:off x="13092" y="0"/>
            <a:ext cx="7546583" cy="5708073"/>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sp>
        <p:nvSpPr>
          <p:cNvPr id="125" name="Google Shape;125;p66"/>
          <p:cNvSpPr txBox="1">
            <a:spLocks noGrp="1"/>
          </p:cNvSpPr>
          <p:nvPr>
            <p:ph type="body" idx="1"/>
          </p:nvPr>
        </p:nvSpPr>
        <p:spPr>
          <a:xfrm>
            <a:off x="936262" y="2271539"/>
            <a:ext cx="5998216" cy="631384"/>
          </a:xfrm>
          <a:prstGeom prst="rect">
            <a:avLst/>
          </a:prstGeom>
          <a:noFill/>
          <a:ln>
            <a:noFill/>
          </a:ln>
        </p:spPr>
        <p:txBody>
          <a:bodyPr spcFirstLastPara="1" wrap="square" lIns="91425" tIns="45700" rIns="91425" bIns="45700" anchor="t" anchorCtr="0">
            <a:noAutofit/>
          </a:bodyPr>
          <a:lstStyle>
            <a:lvl1pPr marL="457200" lvl="0" indent="-228600" algn="ctr">
              <a:lnSpc>
                <a:spcPct val="112857"/>
              </a:lnSpc>
              <a:spcBef>
                <a:spcPts val="0"/>
              </a:spcBef>
              <a:spcAft>
                <a:spcPts val="0"/>
              </a:spcAft>
              <a:buClr>
                <a:schemeClr val="lt1"/>
              </a:buClr>
              <a:buSzPts val="1400"/>
              <a:buNone/>
              <a:defRPr sz="14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26" name="Google Shape;126;p66"/>
          <p:cNvSpPr txBox="1">
            <a:spLocks noGrp="1"/>
          </p:cNvSpPr>
          <p:nvPr>
            <p:ph type="body" idx="2"/>
          </p:nvPr>
        </p:nvSpPr>
        <p:spPr>
          <a:xfrm>
            <a:off x="973609" y="532630"/>
            <a:ext cx="5853604" cy="1738908"/>
          </a:xfrm>
          <a:prstGeom prst="rect">
            <a:avLst/>
          </a:prstGeom>
          <a:noFill/>
          <a:ln>
            <a:noFill/>
          </a:ln>
        </p:spPr>
        <p:txBody>
          <a:bodyPr spcFirstLastPara="1" wrap="square" lIns="91425" tIns="45700" rIns="91425" bIns="45700" anchor="t" anchorCtr="0">
            <a:normAutofit/>
          </a:bodyPr>
          <a:lstStyle>
            <a:lvl1pPr marL="457200" lvl="0" indent="-228600" algn="ctr">
              <a:lnSpc>
                <a:spcPct val="103000"/>
              </a:lnSpc>
              <a:spcBef>
                <a:spcPts val="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pic>
        <p:nvPicPr>
          <p:cNvPr id="127" name="Google Shape;127;p66"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5129" t="-7198" r="-1" b="-1"/>
          <a:stretch/>
        </p:blipFill>
        <p:spPr>
          <a:xfrm rot="3062428">
            <a:off x="5077112" y="2955971"/>
            <a:ext cx="3821999" cy="3100601"/>
          </a:xfrm>
          <a:prstGeom prst="rect">
            <a:avLst/>
          </a:prstGeom>
          <a:noFill/>
          <a:ln>
            <a:noFill/>
          </a:ln>
        </p:spPr>
      </p:pic>
      <p:sp>
        <p:nvSpPr>
          <p:cNvPr id="128" name="Google Shape;128;p66"/>
          <p:cNvSpPr>
            <a:spLocks noGrp="1"/>
          </p:cNvSpPr>
          <p:nvPr>
            <p:ph type="pic" idx="3"/>
          </p:nvPr>
        </p:nvSpPr>
        <p:spPr>
          <a:xfrm>
            <a:off x="1273455" y="3190160"/>
            <a:ext cx="5035826" cy="5035826"/>
          </a:xfrm>
          <a:prstGeom prst="rect">
            <a:avLst/>
          </a:prstGeom>
          <a:solidFill>
            <a:srgbClr val="BFBFBF"/>
          </a:solidFill>
          <a:ln>
            <a:noFill/>
          </a:ln>
        </p:spPr>
      </p:sp>
      <p:sp>
        <p:nvSpPr>
          <p:cNvPr id="129" name="Google Shape;129;p66"/>
          <p:cNvSpPr txBox="1">
            <a:spLocks noGrp="1"/>
          </p:cNvSpPr>
          <p:nvPr>
            <p:ph type="sldNum" idx="12"/>
          </p:nvPr>
        </p:nvSpPr>
        <p:spPr>
          <a:xfrm>
            <a:off x="7086986" y="10226094"/>
            <a:ext cx="300672" cy="26659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700" b="0" i="0">
                <a:solidFill>
                  <a:srgbClr val="242B62"/>
                </a:solidFill>
                <a:latin typeface="Calibri"/>
                <a:ea typeface="Calibri"/>
                <a:cs typeface="Calibri"/>
                <a:sym typeface="Calibri"/>
              </a:defRPr>
            </a:lvl1pPr>
            <a:lvl2pPr marL="0" lvl="1" indent="0" algn="r">
              <a:spcBef>
                <a:spcPts val="0"/>
              </a:spcBef>
              <a:buNone/>
              <a:defRPr sz="700" b="0" i="0">
                <a:solidFill>
                  <a:srgbClr val="242B62"/>
                </a:solidFill>
                <a:latin typeface="Calibri"/>
                <a:ea typeface="Calibri"/>
                <a:cs typeface="Calibri"/>
                <a:sym typeface="Calibri"/>
              </a:defRPr>
            </a:lvl2pPr>
            <a:lvl3pPr marL="0" lvl="2" indent="0" algn="r">
              <a:spcBef>
                <a:spcPts val="0"/>
              </a:spcBef>
              <a:buNone/>
              <a:defRPr sz="700" b="0" i="0">
                <a:solidFill>
                  <a:srgbClr val="242B62"/>
                </a:solidFill>
                <a:latin typeface="Calibri"/>
                <a:ea typeface="Calibri"/>
                <a:cs typeface="Calibri"/>
                <a:sym typeface="Calibri"/>
              </a:defRPr>
            </a:lvl3pPr>
            <a:lvl4pPr marL="0" lvl="3" indent="0" algn="r">
              <a:spcBef>
                <a:spcPts val="0"/>
              </a:spcBef>
              <a:buNone/>
              <a:defRPr sz="700" b="0" i="0">
                <a:solidFill>
                  <a:srgbClr val="242B62"/>
                </a:solidFill>
                <a:latin typeface="Calibri"/>
                <a:ea typeface="Calibri"/>
                <a:cs typeface="Calibri"/>
                <a:sym typeface="Calibri"/>
              </a:defRPr>
            </a:lvl4pPr>
            <a:lvl5pPr marL="0" lvl="4" indent="0" algn="r">
              <a:spcBef>
                <a:spcPts val="0"/>
              </a:spcBef>
              <a:buNone/>
              <a:defRPr sz="700" b="0" i="0">
                <a:solidFill>
                  <a:srgbClr val="242B62"/>
                </a:solidFill>
                <a:latin typeface="Calibri"/>
                <a:ea typeface="Calibri"/>
                <a:cs typeface="Calibri"/>
                <a:sym typeface="Calibri"/>
              </a:defRPr>
            </a:lvl5pPr>
            <a:lvl6pPr marL="0" lvl="5" indent="0" algn="r">
              <a:spcBef>
                <a:spcPts val="0"/>
              </a:spcBef>
              <a:buNone/>
              <a:defRPr sz="700" b="0" i="0">
                <a:solidFill>
                  <a:srgbClr val="242B62"/>
                </a:solidFill>
                <a:latin typeface="Calibri"/>
                <a:ea typeface="Calibri"/>
                <a:cs typeface="Calibri"/>
                <a:sym typeface="Calibri"/>
              </a:defRPr>
            </a:lvl6pPr>
            <a:lvl7pPr marL="0" lvl="6" indent="0" algn="r">
              <a:spcBef>
                <a:spcPts val="0"/>
              </a:spcBef>
              <a:buNone/>
              <a:defRPr sz="700" b="0" i="0">
                <a:solidFill>
                  <a:srgbClr val="242B62"/>
                </a:solidFill>
                <a:latin typeface="Calibri"/>
                <a:ea typeface="Calibri"/>
                <a:cs typeface="Calibri"/>
                <a:sym typeface="Calibri"/>
              </a:defRPr>
            </a:lvl7pPr>
            <a:lvl8pPr marL="0" lvl="7" indent="0" algn="r">
              <a:spcBef>
                <a:spcPts val="0"/>
              </a:spcBef>
              <a:buNone/>
              <a:defRPr sz="700" b="0" i="0">
                <a:solidFill>
                  <a:srgbClr val="242B62"/>
                </a:solidFill>
                <a:latin typeface="Calibri"/>
                <a:ea typeface="Calibri"/>
                <a:cs typeface="Calibri"/>
                <a:sym typeface="Calibri"/>
              </a:defRPr>
            </a:lvl8pPr>
            <a:lvl9pPr marL="0" lvl="8" indent="0" algn="r">
              <a:spcBef>
                <a:spcPts val="0"/>
              </a:spcBef>
              <a:buNone/>
              <a:defRPr sz="700" b="0" i="0">
                <a:solidFill>
                  <a:srgbClr val="242B6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11094532"/>
      </p:ext>
    </p:extLst>
  </p:cSld>
  <p:clrMapOvr>
    <a:masterClrMapping/>
  </p:clrMapOvr>
  <p:extLst>
    <p:ext uri="{DCECCB84-F9BA-43D5-87BE-67443E8EF086}">
      <p15:sldGuideLst xmlns:p15="http://schemas.microsoft.com/office/powerpoint/2012/main">
        <p15:guide id="1" pos="294">
          <p15:clr>
            <a:srgbClr val="FBAE40"/>
          </p15:clr>
        </p15:guide>
        <p15:guide id="2" pos="4445">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ext Only Slide 06">
  <p:cSld name="Text Only Slide 06">
    <p:spTree>
      <p:nvGrpSpPr>
        <p:cNvPr id="1" name="Shape 130"/>
        <p:cNvGrpSpPr/>
        <p:nvPr/>
      </p:nvGrpSpPr>
      <p:grpSpPr>
        <a:xfrm>
          <a:off x="0" y="0"/>
          <a:ext cx="0" cy="0"/>
          <a:chOff x="0" y="0"/>
          <a:chExt cx="0" cy="0"/>
        </a:xfrm>
      </p:grpSpPr>
      <p:sp>
        <p:nvSpPr>
          <p:cNvPr id="131" name="Google Shape;131;p67"/>
          <p:cNvSpPr/>
          <p:nvPr/>
        </p:nvSpPr>
        <p:spPr>
          <a:xfrm>
            <a:off x="0" y="6629806"/>
            <a:ext cx="957111" cy="95711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132" name="Google Shape;132;p67"/>
          <p:cNvSpPr/>
          <p:nvPr/>
        </p:nvSpPr>
        <p:spPr>
          <a:xfrm>
            <a:off x="6605249" y="1"/>
            <a:ext cx="954426" cy="2800350"/>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133" name="Google Shape;133;p67"/>
          <p:cNvSpPr txBox="1">
            <a:spLocks noGrp="1"/>
          </p:cNvSpPr>
          <p:nvPr>
            <p:ph type="body" idx="1"/>
          </p:nvPr>
        </p:nvSpPr>
        <p:spPr>
          <a:xfrm>
            <a:off x="1236423" y="1965599"/>
            <a:ext cx="5177660" cy="1477436"/>
          </a:xfrm>
          <a:prstGeom prst="rect">
            <a:avLst/>
          </a:prstGeom>
          <a:noFill/>
          <a:ln>
            <a:noFill/>
          </a:ln>
        </p:spPr>
        <p:txBody>
          <a:bodyPr spcFirstLastPara="1" wrap="square" lIns="91425" tIns="45700" rIns="91425" bIns="45700" anchor="t" anchorCtr="0">
            <a:noAutofit/>
          </a:bodyPr>
          <a:lstStyle>
            <a:lvl1pPr marL="457200" lvl="0" indent="-228600" algn="l">
              <a:lnSpc>
                <a:spcPct val="108888"/>
              </a:lnSpc>
              <a:spcBef>
                <a:spcPts val="0"/>
              </a:spcBef>
              <a:spcAft>
                <a:spcPts val="0"/>
              </a:spcAft>
              <a:buClr>
                <a:srgbClr val="242B62"/>
              </a:buClr>
              <a:buSzPts val="1800"/>
              <a:buNone/>
              <a:defRPr sz="18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34" name="Google Shape;134;p67"/>
          <p:cNvSpPr txBox="1">
            <a:spLocks noGrp="1"/>
          </p:cNvSpPr>
          <p:nvPr>
            <p:ph type="body" idx="2"/>
          </p:nvPr>
        </p:nvSpPr>
        <p:spPr>
          <a:xfrm>
            <a:off x="1223141" y="3781992"/>
            <a:ext cx="5840511" cy="5709480"/>
          </a:xfrm>
          <a:prstGeom prst="rect">
            <a:avLst/>
          </a:prstGeom>
          <a:noFill/>
          <a:ln>
            <a:noFill/>
          </a:ln>
        </p:spPr>
        <p:txBody>
          <a:bodyPr spcFirstLastPara="1" wrap="square" lIns="91425" tIns="45700" rIns="91425" bIns="45700" anchor="t" anchorCtr="0">
            <a:noAutofit/>
          </a:bodyPr>
          <a:lstStyle>
            <a:lvl1pPr marL="457200" lvl="0" indent="-228600" algn="l">
              <a:lnSpc>
                <a:spcPct val="110909"/>
              </a:lnSpc>
              <a:spcBef>
                <a:spcPts val="0"/>
              </a:spcBef>
              <a:spcAft>
                <a:spcPts val="0"/>
              </a:spcAft>
              <a:buClr>
                <a:srgbClr val="242B62"/>
              </a:buClr>
              <a:buSzPts val="1100"/>
              <a:buNone/>
              <a:defRPr sz="1100" b="0"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35" name="Google Shape;135;p67"/>
          <p:cNvSpPr txBox="1">
            <a:spLocks noGrp="1"/>
          </p:cNvSpPr>
          <p:nvPr>
            <p:ph type="body" idx="3"/>
          </p:nvPr>
        </p:nvSpPr>
        <p:spPr>
          <a:xfrm>
            <a:off x="1223141" y="1011327"/>
            <a:ext cx="5177659" cy="586086"/>
          </a:xfrm>
          <a:prstGeom prst="rect">
            <a:avLst/>
          </a:prstGeom>
          <a:noFill/>
          <a:ln>
            <a:noFill/>
          </a:ln>
        </p:spPr>
        <p:txBody>
          <a:bodyPr spcFirstLastPara="1" wrap="square" lIns="91425" tIns="45700" rIns="91425" bIns="45700" anchor="ctr" anchorCtr="0">
            <a:noAutofit/>
          </a:bodyPr>
          <a:lstStyle>
            <a:lvl1pPr marL="457200" lvl="0" indent="-228600" algn="l">
              <a:lnSpc>
                <a:spcPct val="123333"/>
              </a:lnSpc>
              <a:spcBef>
                <a:spcPts val="0"/>
              </a:spcBef>
              <a:spcAft>
                <a:spcPts val="0"/>
              </a:spcAft>
              <a:buClr>
                <a:srgbClr val="242B62"/>
              </a:buClr>
              <a:buSzPts val="3000"/>
              <a:buNone/>
              <a:defRPr sz="30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36" name="Google Shape;136;p67"/>
          <p:cNvSpPr txBox="1">
            <a:spLocks noGrp="1"/>
          </p:cNvSpPr>
          <p:nvPr>
            <p:ph type="sldNum" idx="12"/>
          </p:nvPr>
        </p:nvSpPr>
        <p:spPr>
          <a:xfrm>
            <a:off x="7086986" y="10226094"/>
            <a:ext cx="300672" cy="26659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700" b="0" i="0">
                <a:solidFill>
                  <a:srgbClr val="242B62"/>
                </a:solidFill>
                <a:latin typeface="Calibri"/>
                <a:ea typeface="Calibri"/>
                <a:cs typeface="Calibri"/>
                <a:sym typeface="Calibri"/>
              </a:defRPr>
            </a:lvl1pPr>
            <a:lvl2pPr marL="0" lvl="1" indent="0" algn="r">
              <a:spcBef>
                <a:spcPts val="0"/>
              </a:spcBef>
              <a:buNone/>
              <a:defRPr sz="700" b="0" i="0">
                <a:solidFill>
                  <a:srgbClr val="242B62"/>
                </a:solidFill>
                <a:latin typeface="Calibri"/>
                <a:ea typeface="Calibri"/>
                <a:cs typeface="Calibri"/>
                <a:sym typeface="Calibri"/>
              </a:defRPr>
            </a:lvl2pPr>
            <a:lvl3pPr marL="0" lvl="2" indent="0" algn="r">
              <a:spcBef>
                <a:spcPts val="0"/>
              </a:spcBef>
              <a:buNone/>
              <a:defRPr sz="700" b="0" i="0">
                <a:solidFill>
                  <a:srgbClr val="242B62"/>
                </a:solidFill>
                <a:latin typeface="Calibri"/>
                <a:ea typeface="Calibri"/>
                <a:cs typeface="Calibri"/>
                <a:sym typeface="Calibri"/>
              </a:defRPr>
            </a:lvl3pPr>
            <a:lvl4pPr marL="0" lvl="3" indent="0" algn="r">
              <a:spcBef>
                <a:spcPts val="0"/>
              </a:spcBef>
              <a:buNone/>
              <a:defRPr sz="700" b="0" i="0">
                <a:solidFill>
                  <a:srgbClr val="242B62"/>
                </a:solidFill>
                <a:latin typeface="Calibri"/>
                <a:ea typeface="Calibri"/>
                <a:cs typeface="Calibri"/>
                <a:sym typeface="Calibri"/>
              </a:defRPr>
            </a:lvl4pPr>
            <a:lvl5pPr marL="0" lvl="4" indent="0" algn="r">
              <a:spcBef>
                <a:spcPts val="0"/>
              </a:spcBef>
              <a:buNone/>
              <a:defRPr sz="700" b="0" i="0">
                <a:solidFill>
                  <a:srgbClr val="242B62"/>
                </a:solidFill>
                <a:latin typeface="Calibri"/>
                <a:ea typeface="Calibri"/>
                <a:cs typeface="Calibri"/>
                <a:sym typeface="Calibri"/>
              </a:defRPr>
            </a:lvl5pPr>
            <a:lvl6pPr marL="0" lvl="5" indent="0" algn="r">
              <a:spcBef>
                <a:spcPts val="0"/>
              </a:spcBef>
              <a:buNone/>
              <a:defRPr sz="700" b="0" i="0">
                <a:solidFill>
                  <a:srgbClr val="242B62"/>
                </a:solidFill>
                <a:latin typeface="Calibri"/>
                <a:ea typeface="Calibri"/>
                <a:cs typeface="Calibri"/>
                <a:sym typeface="Calibri"/>
              </a:defRPr>
            </a:lvl6pPr>
            <a:lvl7pPr marL="0" lvl="6" indent="0" algn="r">
              <a:spcBef>
                <a:spcPts val="0"/>
              </a:spcBef>
              <a:buNone/>
              <a:defRPr sz="700" b="0" i="0">
                <a:solidFill>
                  <a:srgbClr val="242B62"/>
                </a:solidFill>
                <a:latin typeface="Calibri"/>
                <a:ea typeface="Calibri"/>
                <a:cs typeface="Calibri"/>
                <a:sym typeface="Calibri"/>
              </a:defRPr>
            </a:lvl7pPr>
            <a:lvl8pPr marL="0" lvl="7" indent="0" algn="r">
              <a:spcBef>
                <a:spcPts val="0"/>
              </a:spcBef>
              <a:buNone/>
              <a:defRPr sz="700" b="0" i="0">
                <a:solidFill>
                  <a:srgbClr val="242B62"/>
                </a:solidFill>
                <a:latin typeface="Calibri"/>
                <a:ea typeface="Calibri"/>
                <a:cs typeface="Calibri"/>
                <a:sym typeface="Calibri"/>
              </a:defRPr>
            </a:lvl8pPr>
            <a:lvl9pPr marL="0" lvl="8" indent="0" algn="r">
              <a:spcBef>
                <a:spcPts val="0"/>
              </a:spcBef>
              <a:buNone/>
              <a:defRPr sz="700" b="0" i="0">
                <a:solidFill>
                  <a:srgbClr val="242B6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0129617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ext/Quote Slide 02">
  <p:cSld name="Text/Quote Slide 02">
    <p:spTree>
      <p:nvGrpSpPr>
        <p:cNvPr id="1" name="Shape 137"/>
        <p:cNvGrpSpPr/>
        <p:nvPr/>
      </p:nvGrpSpPr>
      <p:grpSpPr>
        <a:xfrm>
          <a:off x="0" y="0"/>
          <a:ext cx="0" cy="0"/>
          <a:chOff x="0" y="0"/>
          <a:chExt cx="0" cy="0"/>
        </a:xfrm>
      </p:grpSpPr>
      <p:sp>
        <p:nvSpPr>
          <p:cNvPr id="138" name="Google Shape;138;p68"/>
          <p:cNvSpPr/>
          <p:nvPr/>
        </p:nvSpPr>
        <p:spPr>
          <a:xfrm rot="5400000">
            <a:off x="3055554" y="5131239"/>
            <a:ext cx="3914673" cy="5093568"/>
          </a:xfrm>
          <a:custGeom>
            <a:avLst/>
            <a:gdLst/>
            <a:ahLst/>
            <a:cxnLst/>
            <a:rect l="l" t="t" r="r" b="b"/>
            <a:pathLst>
              <a:path w="3914673" h="5093568" extrusionOk="0">
                <a:moveTo>
                  <a:pt x="0" y="3136685"/>
                </a:moveTo>
                <a:cubicBezTo>
                  <a:pt x="0" y="3099918"/>
                  <a:pt x="0" y="3059063"/>
                  <a:pt x="4085" y="3026380"/>
                </a:cubicBezTo>
                <a:lnTo>
                  <a:pt x="0" y="3026380"/>
                </a:lnTo>
                <a:lnTo>
                  <a:pt x="0" y="2269142"/>
                </a:lnTo>
                <a:lnTo>
                  <a:pt x="0" y="2158837"/>
                </a:lnTo>
                <a:lnTo>
                  <a:pt x="0" y="867544"/>
                </a:lnTo>
                <a:lnTo>
                  <a:pt x="0" y="0"/>
                </a:lnTo>
                <a:lnTo>
                  <a:pt x="3914673" y="0"/>
                </a:lnTo>
                <a:lnTo>
                  <a:pt x="3914673" y="867544"/>
                </a:lnTo>
                <a:lnTo>
                  <a:pt x="3914673" y="2158837"/>
                </a:lnTo>
                <a:lnTo>
                  <a:pt x="3914673" y="2269142"/>
                </a:lnTo>
                <a:lnTo>
                  <a:pt x="3914673" y="3026380"/>
                </a:lnTo>
                <a:lnTo>
                  <a:pt x="3910588" y="3026380"/>
                </a:lnTo>
                <a:cubicBezTo>
                  <a:pt x="3914673" y="3063148"/>
                  <a:pt x="3914673" y="3099918"/>
                  <a:pt x="3914673" y="3136685"/>
                </a:cubicBezTo>
                <a:cubicBezTo>
                  <a:pt x="3914673" y="4219304"/>
                  <a:pt x="3040206" y="5093568"/>
                  <a:pt x="1957336" y="5093568"/>
                </a:cubicBezTo>
                <a:cubicBezTo>
                  <a:pt x="874469" y="5093568"/>
                  <a:pt x="0" y="4215217"/>
                  <a:pt x="0" y="3136685"/>
                </a:cubicBezTo>
                <a:close/>
              </a:path>
            </a:pathLst>
          </a:cu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139" name="Google Shape;139;p68"/>
          <p:cNvSpPr txBox="1">
            <a:spLocks noGrp="1"/>
          </p:cNvSpPr>
          <p:nvPr>
            <p:ph type="body" idx="1"/>
          </p:nvPr>
        </p:nvSpPr>
        <p:spPr>
          <a:xfrm>
            <a:off x="715568" y="1599144"/>
            <a:ext cx="6105855" cy="3914674"/>
          </a:xfrm>
          <a:prstGeom prst="rect">
            <a:avLst/>
          </a:prstGeom>
          <a:noFill/>
          <a:ln>
            <a:noFill/>
          </a:ln>
        </p:spPr>
        <p:txBody>
          <a:bodyPr spcFirstLastPara="1" wrap="square" lIns="91425" tIns="45700" rIns="91425" bIns="45700" anchor="t" anchorCtr="0">
            <a:noAutofit/>
          </a:bodyPr>
          <a:lstStyle>
            <a:lvl1pPr marL="457200" lvl="0" indent="-228600" algn="l">
              <a:lnSpc>
                <a:spcPct val="110909"/>
              </a:lnSpc>
              <a:spcBef>
                <a:spcPts val="0"/>
              </a:spcBef>
              <a:spcAft>
                <a:spcPts val="0"/>
              </a:spcAft>
              <a:buClr>
                <a:srgbClr val="242B62"/>
              </a:buClr>
              <a:buSzPts val="1100"/>
              <a:buNone/>
              <a:defRPr sz="1100" b="0"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40" name="Google Shape;140;p68"/>
          <p:cNvSpPr txBox="1">
            <a:spLocks noGrp="1"/>
          </p:cNvSpPr>
          <p:nvPr>
            <p:ph type="body" idx="2"/>
          </p:nvPr>
        </p:nvSpPr>
        <p:spPr>
          <a:xfrm>
            <a:off x="715568" y="644872"/>
            <a:ext cx="6105855" cy="586086"/>
          </a:xfrm>
          <a:prstGeom prst="rect">
            <a:avLst/>
          </a:prstGeom>
          <a:noFill/>
          <a:ln>
            <a:noFill/>
          </a:ln>
        </p:spPr>
        <p:txBody>
          <a:bodyPr spcFirstLastPara="1" wrap="square" lIns="91425" tIns="45700" rIns="91425" bIns="45700" anchor="ctr" anchorCtr="0">
            <a:noAutofit/>
          </a:bodyPr>
          <a:lstStyle>
            <a:lvl1pPr marL="457200" lvl="0" indent="-228600" algn="l">
              <a:lnSpc>
                <a:spcPct val="123333"/>
              </a:lnSpc>
              <a:spcBef>
                <a:spcPts val="0"/>
              </a:spcBef>
              <a:spcAft>
                <a:spcPts val="0"/>
              </a:spcAft>
              <a:buClr>
                <a:srgbClr val="242B62"/>
              </a:buClr>
              <a:buSzPts val="3000"/>
              <a:buNone/>
              <a:defRPr sz="30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41" name="Google Shape;141;p68"/>
          <p:cNvSpPr txBox="1">
            <a:spLocks noGrp="1"/>
          </p:cNvSpPr>
          <p:nvPr>
            <p:ph type="body" idx="3"/>
          </p:nvPr>
        </p:nvSpPr>
        <p:spPr>
          <a:xfrm>
            <a:off x="3321449" y="8716448"/>
            <a:ext cx="3098165" cy="238796"/>
          </a:xfrm>
          <a:prstGeom prst="rect">
            <a:avLst/>
          </a:prstGeom>
          <a:noFill/>
          <a:ln>
            <a:noFill/>
          </a:ln>
        </p:spPr>
        <p:txBody>
          <a:bodyPr spcFirstLastPara="1" wrap="square" lIns="91425" tIns="45700" rIns="91425" bIns="45700" anchor="t" anchorCtr="0">
            <a:noAutofit/>
          </a:bodyPr>
          <a:lstStyle>
            <a:lvl1pPr marL="457200" lvl="0" indent="-228600" algn="ctr">
              <a:lnSpc>
                <a:spcPct val="112857"/>
              </a:lnSpc>
              <a:spcBef>
                <a:spcPts val="0"/>
              </a:spcBef>
              <a:spcAft>
                <a:spcPts val="0"/>
              </a:spcAft>
              <a:buClr>
                <a:schemeClr val="lt1"/>
              </a:buClr>
              <a:buSzPts val="1400"/>
              <a:buNone/>
              <a:defRPr sz="14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42" name="Google Shape;142;p68"/>
          <p:cNvSpPr txBox="1">
            <a:spLocks noGrp="1"/>
          </p:cNvSpPr>
          <p:nvPr>
            <p:ph type="body" idx="4"/>
          </p:nvPr>
        </p:nvSpPr>
        <p:spPr>
          <a:xfrm>
            <a:off x="3358796" y="6584951"/>
            <a:ext cx="3023471" cy="1848158"/>
          </a:xfrm>
          <a:prstGeom prst="rect">
            <a:avLst/>
          </a:prstGeom>
          <a:noFill/>
          <a:ln>
            <a:noFill/>
          </a:ln>
        </p:spPr>
        <p:txBody>
          <a:bodyPr spcFirstLastPara="1" wrap="square" lIns="91425" tIns="45700" rIns="91425" bIns="45700" anchor="t" anchorCtr="0">
            <a:normAutofit/>
          </a:bodyPr>
          <a:lstStyle>
            <a:lvl1pPr marL="457200" lvl="0" indent="-228600" algn="ctr">
              <a:lnSpc>
                <a:spcPct val="103000"/>
              </a:lnSpc>
              <a:spcBef>
                <a:spcPts val="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43" name="Google Shape;143;p68"/>
          <p:cNvSpPr txBox="1">
            <a:spLocks noGrp="1"/>
          </p:cNvSpPr>
          <p:nvPr>
            <p:ph type="sldNum" idx="12"/>
          </p:nvPr>
        </p:nvSpPr>
        <p:spPr>
          <a:xfrm>
            <a:off x="7086986" y="10226094"/>
            <a:ext cx="300672" cy="26659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700" b="0" i="0">
                <a:solidFill>
                  <a:srgbClr val="242B62"/>
                </a:solidFill>
                <a:latin typeface="Calibri"/>
                <a:ea typeface="Calibri"/>
                <a:cs typeface="Calibri"/>
                <a:sym typeface="Calibri"/>
              </a:defRPr>
            </a:lvl1pPr>
            <a:lvl2pPr marL="0" lvl="1" indent="0" algn="r">
              <a:spcBef>
                <a:spcPts val="0"/>
              </a:spcBef>
              <a:buNone/>
              <a:defRPr sz="700" b="0" i="0">
                <a:solidFill>
                  <a:srgbClr val="242B62"/>
                </a:solidFill>
                <a:latin typeface="Calibri"/>
                <a:ea typeface="Calibri"/>
                <a:cs typeface="Calibri"/>
                <a:sym typeface="Calibri"/>
              </a:defRPr>
            </a:lvl2pPr>
            <a:lvl3pPr marL="0" lvl="2" indent="0" algn="r">
              <a:spcBef>
                <a:spcPts val="0"/>
              </a:spcBef>
              <a:buNone/>
              <a:defRPr sz="700" b="0" i="0">
                <a:solidFill>
                  <a:srgbClr val="242B62"/>
                </a:solidFill>
                <a:latin typeface="Calibri"/>
                <a:ea typeface="Calibri"/>
                <a:cs typeface="Calibri"/>
                <a:sym typeface="Calibri"/>
              </a:defRPr>
            </a:lvl3pPr>
            <a:lvl4pPr marL="0" lvl="3" indent="0" algn="r">
              <a:spcBef>
                <a:spcPts val="0"/>
              </a:spcBef>
              <a:buNone/>
              <a:defRPr sz="700" b="0" i="0">
                <a:solidFill>
                  <a:srgbClr val="242B62"/>
                </a:solidFill>
                <a:latin typeface="Calibri"/>
                <a:ea typeface="Calibri"/>
                <a:cs typeface="Calibri"/>
                <a:sym typeface="Calibri"/>
              </a:defRPr>
            </a:lvl4pPr>
            <a:lvl5pPr marL="0" lvl="4" indent="0" algn="r">
              <a:spcBef>
                <a:spcPts val="0"/>
              </a:spcBef>
              <a:buNone/>
              <a:defRPr sz="700" b="0" i="0">
                <a:solidFill>
                  <a:srgbClr val="242B62"/>
                </a:solidFill>
                <a:latin typeface="Calibri"/>
                <a:ea typeface="Calibri"/>
                <a:cs typeface="Calibri"/>
                <a:sym typeface="Calibri"/>
              </a:defRPr>
            </a:lvl5pPr>
            <a:lvl6pPr marL="0" lvl="5" indent="0" algn="r">
              <a:spcBef>
                <a:spcPts val="0"/>
              </a:spcBef>
              <a:buNone/>
              <a:defRPr sz="700" b="0" i="0">
                <a:solidFill>
                  <a:srgbClr val="242B62"/>
                </a:solidFill>
                <a:latin typeface="Calibri"/>
                <a:ea typeface="Calibri"/>
                <a:cs typeface="Calibri"/>
                <a:sym typeface="Calibri"/>
              </a:defRPr>
            </a:lvl6pPr>
            <a:lvl7pPr marL="0" lvl="6" indent="0" algn="r">
              <a:spcBef>
                <a:spcPts val="0"/>
              </a:spcBef>
              <a:buNone/>
              <a:defRPr sz="700" b="0" i="0">
                <a:solidFill>
                  <a:srgbClr val="242B62"/>
                </a:solidFill>
                <a:latin typeface="Calibri"/>
                <a:ea typeface="Calibri"/>
                <a:cs typeface="Calibri"/>
                <a:sym typeface="Calibri"/>
              </a:defRPr>
            </a:lvl7pPr>
            <a:lvl8pPr marL="0" lvl="7" indent="0" algn="r">
              <a:spcBef>
                <a:spcPts val="0"/>
              </a:spcBef>
              <a:buNone/>
              <a:defRPr sz="700" b="0" i="0">
                <a:solidFill>
                  <a:srgbClr val="242B62"/>
                </a:solidFill>
                <a:latin typeface="Calibri"/>
                <a:ea typeface="Calibri"/>
                <a:cs typeface="Calibri"/>
                <a:sym typeface="Calibri"/>
              </a:defRPr>
            </a:lvl8pPr>
            <a:lvl9pPr marL="0" lvl="8" indent="0" algn="r">
              <a:spcBef>
                <a:spcPts val="0"/>
              </a:spcBef>
              <a:buNone/>
              <a:defRPr sz="700" b="0" i="0">
                <a:solidFill>
                  <a:srgbClr val="242B6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4678730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ext/Photo 01">
  <p:cSld name="Text/Photo 01">
    <p:spTree>
      <p:nvGrpSpPr>
        <p:cNvPr id="1" name="Shape 144"/>
        <p:cNvGrpSpPr/>
        <p:nvPr/>
      </p:nvGrpSpPr>
      <p:grpSpPr>
        <a:xfrm>
          <a:off x="0" y="0"/>
          <a:ext cx="0" cy="0"/>
          <a:chOff x="0" y="0"/>
          <a:chExt cx="0" cy="0"/>
        </a:xfrm>
      </p:grpSpPr>
      <p:sp>
        <p:nvSpPr>
          <p:cNvPr id="145" name="Google Shape;145;p69"/>
          <p:cNvSpPr>
            <a:spLocks noGrp="1"/>
          </p:cNvSpPr>
          <p:nvPr>
            <p:ph type="pic" idx="2"/>
          </p:nvPr>
        </p:nvSpPr>
        <p:spPr>
          <a:xfrm>
            <a:off x="-1" y="5961267"/>
            <a:ext cx="7559675" cy="3739324"/>
          </a:xfrm>
          <a:prstGeom prst="rect">
            <a:avLst/>
          </a:prstGeom>
          <a:solidFill>
            <a:srgbClr val="BFBFBF"/>
          </a:solidFill>
          <a:ln>
            <a:noFill/>
          </a:ln>
        </p:spPr>
      </p:sp>
      <p:sp>
        <p:nvSpPr>
          <p:cNvPr id="146" name="Google Shape;146;p69"/>
          <p:cNvSpPr txBox="1">
            <a:spLocks noGrp="1"/>
          </p:cNvSpPr>
          <p:nvPr>
            <p:ph type="body" idx="1"/>
          </p:nvPr>
        </p:nvSpPr>
        <p:spPr>
          <a:xfrm>
            <a:off x="979388" y="1855871"/>
            <a:ext cx="5840512" cy="1004826"/>
          </a:xfrm>
          <a:prstGeom prst="rect">
            <a:avLst/>
          </a:prstGeom>
          <a:noFill/>
          <a:ln>
            <a:noFill/>
          </a:ln>
        </p:spPr>
        <p:txBody>
          <a:bodyPr spcFirstLastPara="1" wrap="square" lIns="91425" tIns="45700" rIns="91425" bIns="45700" anchor="t" anchorCtr="0">
            <a:noAutofit/>
          </a:bodyPr>
          <a:lstStyle>
            <a:lvl1pPr marL="457200" lvl="0" indent="-228600" algn="l">
              <a:lnSpc>
                <a:spcPct val="108888"/>
              </a:lnSpc>
              <a:spcBef>
                <a:spcPts val="0"/>
              </a:spcBef>
              <a:spcAft>
                <a:spcPts val="0"/>
              </a:spcAft>
              <a:buClr>
                <a:srgbClr val="242B62"/>
              </a:buClr>
              <a:buSzPts val="1800"/>
              <a:buNone/>
              <a:defRPr sz="18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47" name="Google Shape;147;p69"/>
          <p:cNvSpPr txBox="1">
            <a:spLocks noGrp="1"/>
          </p:cNvSpPr>
          <p:nvPr>
            <p:ph type="body" idx="3"/>
          </p:nvPr>
        </p:nvSpPr>
        <p:spPr>
          <a:xfrm>
            <a:off x="966106" y="3228883"/>
            <a:ext cx="5840511" cy="2117023"/>
          </a:xfrm>
          <a:prstGeom prst="rect">
            <a:avLst/>
          </a:prstGeom>
          <a:noFill/>
          <a:ln>
            <a:noFill/>
          </a:ln>
        </p:spPr>
        <p:txBody>
          <a:bodyPr spcFirstLastPara="1" wrap="square" lIns="91425" tIns="45700" rIns="91425" bIns="45700" anchor="t" anchorCtr="0">
            <a:noAutofit/>
          </a:bodyPr>
          <a:lstStyle>
            <a:lvl1pPr marL="457200" lvl="0" indent="-228600" algn="l">
              <a:lnSpc>
                <a:spcPct val="110909"/>
              </a:lnSpc>
              <a:spcBef>
                <a:spcPts val="0"/>
              </a:spcBef>
              <a:spcAft>
                <a:spcPts val="0"/>
              </a:spcAft>
              <a:buClr>
                <a:srgbClr val="242B62"/>
              </a:buClr>
              <a:buSzPts val="1100"/>
              <a:buNone/>
              <a:defRPr sz="1100" b="0"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48" name="Google Shape;148;p69"/>
          <p:cNvSpPr txBox="1">
            <a:spLocks noGrp="1"/>
          </p:cNvSpPr>
          <p:nvPr>
            <p:ph type="body" idx="4"/>
          </p:nvPr>
        </p:nvSpPr>
        <p:spPr>
          <a:xfrm>
            <a:off x="966106" y="901599"/>
            <a:ext cx="5840511" cy="586086"/>
          </a:xfrm>
          <a:prstGeom prst="rect">
            <a:avLst/>
          </a:prstGeom>
          <a:noFill/>
          <a:ln>
            <a:noFill/>
          </a:ln>
        </p:spPr>
        <p:txBody>
          <a:bodyPr spcFirstLastPara="1" wrap="square" lIns="91425" tIns="45700" rIns="91425" bIns="45700" anchor="ctr" anchorCtr="0">
            <a:noAutofit/>
          </a:bodyPr>
          <a:lstStyle>
            <a:lvl1pPr marL="457200" lvl="0" indent="-228600" algn="l">
              <a:lnSpc>
                <a:spcPct val="123333"/>
              </a:lnSpc>
              <a:spcBef>
                <a:spcPts val="0"/>
              </a:spcBef>
              <a:spcAft>
                <a:spcPts val="0"/>
              </a:spcAft>
              <a:buClr>
                <a:srgbClr val="242B62"/>
              </a:buClr>
              <a:buSzPts val="3000"/>
              <a:buNone/>
              <a:defRPr sz="30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49" name="Google Shape;149;p69"/>
          <p:cNvSpPr txBox="1">
            <a:spLocks noGrp="1"/>
          </p:cNvSpPr>
          <p:nvPr>
            <p:ph type="sldNum" idx="12"/>
          </p:nvPr>
        </p:nvSpPr>
        <p:spPr>
          <a:xfrm>
            <a:off x="7086986" y="10226094"/>
            <a:ext cx="300672" cy="26659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700" b="0" i="0">
                <a:solidFill>
                  <a:srgbClr val="242B62"/>
                </a:solidFill>
                <a:latin typeface="Calibri"/>
                <a:ea typeface="Calibri"/>
                <a:cs typeface="Calibri"/>
                <a:sym typeface="Calibri"/>
              </a:defRPr>
            </a:lvl1pPr>
            <a:lvl2pPr marL="0" lvl="1" indent="0" algn="r">
              <a:spcBef>
                <a:spcPts val="0"/>
              </a:spcBef>
              <a:buNone/>
              <a:defRPr sz="700" b="0" i="0">
                <a:solidFill>
                  <a:srgbClr val="242B62"/>
                </a:solidFill>
                <a:latin typeface="Calibri"/>
                <a:ea typeface="Calibri"/>
                <a:cs typeface="Calibri"/>
                <a:sym typeface="Calibri"/>
              </a:defRPr>
            </a:lvl2pPr>
            <a:lvl3pPr marL="0" lvl="2" indent="0" algn="r">
              <a:spcBef>
                <a:spcPts val="0"/>
              </a:spcBef>
              <a:buNone/>
              <a:defRPr sz="700" b="0" i="0">
                <a:solidFill>
                  <a:srgbClr val="242B62"/>
                </a:solidFill>
                <a:latin typeface="Calibri"/>
                <a:ea typeface="Calibri"/>
                <a:cs typeface="Calibri"/>
                <a:sym typeface="Calibri"/>
              </a:defRPr>
            </a:lvl3pPr>
            <a:lvl4pPr marL="0" lvl="3" indent="0" algn="r">
              <a:spcBef>
                <a:spcPts val="0"/>
              </a:spcBef>
              <a:buNone/>
              <a:defRPr sz="700" b="0" i="0">
                <a:solidFill>
                  <a:srgbClr val="242B62"/>
                </a:solidFill>
                <a:latin typeface="Calibri"/>
                <a:ea typeface="Calibri"/>
                <a:cs typeface="Calibri"/>
                <a:sym typeface="Calibri"/>
              </a:defRPr>
            </a:lvl4pPr>
            <a:lvl5pPr marL="0" lvl="4" indent="0" algn="r">
              <a:spcBef>
                <a:spcPts val="0"/>
              </a:spcBef>
              <a:buNone/>
              <a:defRPr sz="700" b="0" i="0">
                <a:solidFill>
                  <a:srgbClr val="242B62"/>
                </a:solidFill>
                <a:latin typeface="Calibri"/>
                <a:ea typeface="Calibri"/>
                <a:cs typeface="Calibri"/>
                <a:sym typeface="Calibri"/>
              </a:defRPr>
            </a:lvl5pPr>
            <a:lvl6pPr marL="0" lvl="5" indent="0" algn="r">
              <a:spcBef>
                <a:spcPts val="0"/>
              </a:spcBef>
              <a:buNone/>
              <a:defRPr sz="700" b="0" i="0">
                <a:solidFill>
                  <a:srgbClr val="242B62"/>
                </a:solidFill>
                <a:latin typeface="Calibri"/>
                <a:ea typeface="Calibri"/>
                <a:cs typeface="Calibri"/>
                <a:sym typeface="Calibri"/>
              </a:defRPr>
            </a:lvl6pPr>
            <a:lvl7pPr marL="0" lvl="6" indent="0" algn="r">
              <a:spcBef>
                <a:spcPts val="0"/>
              </a:spcBef>
              <a:buNone/>
              <a:defRPr sz="700" b="0" i="0">
                <a:solidFill>
                  <a:srgbClr val="242B62"/>
                </a:solidFill>
                <a:latin typeface="Calibri"/>
                <a:ea typeface="Calibri"/>
                <a:cs typeface="Calibri"/>
                <a:sym typeface="Calibri"/>
              </a:defRPr>
            </a:lvl7pPr>
            <a:lvl8pPr marL="0" lvl="7" indent="0" algn="r">
              <a:spcBef>
                <a:spcPts val="0"/>
              </a:spcBef>
              <a:buNone/>
              <a:defRPr sz="700" b="0" i="0">
                <a:solidFill>
                  <a:srgbClr val="242B62"/>
                </a:solidFill>
                <a:latin typeface="Calibri"/>
                <a:ea typeface="Calibri"/>
                <a:cs typeface="Calibri"/>
                <a:sym typeface="Calibri"/>
              </a:defRPr>
            </a:lvl8pPr>
            <a:lvl9pPr marL="0" lvl="8" indent="0" algn="r">
              <a:spcBef>
                <a:spcPts val="0"/>
              </a:spcBef>
              <a:buNone/>
              <a:defRPr sz="700" b="0" i="0">
                <a:solidFill>
                  <a:srgbClr val="242B6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058164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Photo/Quote Slide 01">
  <p:cSld name="/Photo/Quote Slide 01">
    <p:spTree>
      <p:nvGrpSpPr>
        <p:cNvPr id="1" name="Shape 150"/>
        <p:cNvGrpSpPr/>
        <p:nvPr/>
      </p:nvGrpSpPr>
      <p:grpSpPr>
        <a:xfrm>
          <a:off x="0" y="0"/>
          <a:ext cx="0" cy="0"/>
          <a:chOff x="0" y="0"/>
          <a:chExt cx="0" cy="0"/>
        </a:xfrm>
      </p:grpSpPr>
      <p:sp>
        <p:nvSpPr>
          <p:cNvPr id="151" name="Google Shape;151;p70"/>
          <p:cNvSpPr/>
          <p:nvPr/>
        </p:nvSpPr>
        <p:spPr>
          <a:xfrm>
            <a:off x="6607" y="4305579"/>
            <a:ext cx="4255930" cy="5495646"/>
          </a:xfrm>
          <a:custGeom>
            <a:avLst/>
            <a:gdLst/>
            <a:ahLst/>
            <a:cxnLst/>
            <a:rect l="l" t="t" r="r" b="b"/>
            <a:pathLst>
              <a:path w="4255930" h="5495646" extrusionOk="0">
                <a:moveTo>
                  <a:pt x="1508107" y="0"/>
                </a:moveTo>
                <a:cubicBezTo>
                  <a:pt x="3025688" y="0"/>
                  <a:pt x="4255930" y="1230242"/>
                  <a:pt x="4255930" y="2747823"/>
                </a:cubicBezTo>
                <a:cubicBezTo>
                  <a:pt x="4255930" y="4265404"/>
                  <a:pt x="3025688" y="5495646"/>
                  <a:pt x="1508107" y="5495646"/>
                </a:cubicBezTo>
                <a:cubicBezTo>
                  <a:pt x="1033863" y="5495646"/>
                  <a:pt x="587679" y="5375505"/>
                  <a:pt x="198331" y="5163999"/>
                </a:cubicBezTo>
                <a:lnTo>
                  <a:pt x="0" y="5043510"/>
                </a:lnTo>
                <a:lnTo>
                  <a:pt x="0" y="452137"/>
                </a:lnTo>
                <a:lnTo>
                  <a:pt x="198331" y="331648"/>
                </a:lnTo>
                <a:cubicBezTo>
                  <a:pt x="587679" y="120141"/>
                  <a:pt x="1033863" y="0"/>
                  <a:pt x="1508107"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152" name="Google Shape;152;p70"/>
          <p:cNvSpPr>
            <a:spLocks noGrp="1"/>
          </p:cNvSpPr>
          <p:nvPr>
            <p:ph type="pic" idx="2"/>
          </p:nvPr>
        </p:nvSpPr>
        <p:spPr>
          <a:xfrm>
            <a:off x="474666" y="524435"/>
            <a:ext cx="6595836" cy="8062353"/>
          </a:xfrm>
          <a:prstGeom prst="rect">
            <a:avLst/>
          </a:prstGeom>
          <a:solidFill>
            <a:srgbClr val="BFBFBF"/>
          </a:solidFill>
          <a:ln>
            <a:noFill/>
          </a:ln>
        </p:spPr>
      </p:sp>
      <p:sp>
        <p:nvSpPr>
          <p:cNvPr id="153" name="Google Shape;153;p70"/>
          <p:cNvSpPr txBox="1">
            <a:spLocks noGrp="1"/>
          </p:cNvSpPr>
          <p:nvPr>
            <p:ph type="body" idx="1"/>
          </p:nvPr>
        </p:nvSpPr>
        <p:spPr>
          <a:xfrm>
            <a:off x="250449" y="8312517"/>
            <a:ext cx="3098165" cy="238796"/>
          </a:xfrm>
          <a:prstGeom prst="rect">
            <a:avLst/>
          </a:prstGeom>
          <a:noFill/>
          <a:ln>
            <a:noFill/>
          </a:ln>
        </p:spPr>
        <p:txBody>
          <a:bodyPr spcFirstLastPara="1" wrap="square" lIns="91425" tIns="45700" rIns="91425" bIns="45700" anchor="t" anchorCtr="0">
            <a:noAutofit/>
          </a:bodyPr>
          <a:lstStyle>
            <a:lvl1pPr marL="457200" lvl="0" indent="-228600" algn="ctr">
              <a:lnSpc>
                <a:spcPct val="112857"/>
              </a:lnSpc>
              <a:spcBef>
                <a:spcPts val="0"/>
              </a:spcBef>
              <a:spcAft>
                <a:spcPts val="0"/>
              </a:spcAft>
              <a:buClr>
                <a:schemeClr val="lt1"/>
              </a:buClr>
              <a:buSzPts val="1400"/>
              <a:buNone/>
              <a:defRPr sz="14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54" name="Google Shape;154;p70"/>
          <p:cNvSpPr txBox="1">
            <a:spLocks noGrp="1"/>
          </p:cNvSpPr>
          <p:nvPr>
            <p:ph type="body" idx="3"/>
          </p:nvPr>
        </p:nvSpPr>
        <p:spPr>
          <a:xfrm>
            <a:off x="287796" y="6181020"/>
            <a:ext cx="3023471" cy="1848158"/>
          </a:xfrm>
          <a:prstGeom prst="rect">
            <a:avLst/>
          </a:prstGeom>
          <a:noFill/>
          <a:ln>
            <a:noFill/>
          </a:ln>
        </p:spPr>
        <p:txBody>
          <a:bodyPr spcFirstLastPara="1" wrap="square" lIns="91425" tIns="45700" rIns="91425" bIns="45700" anchor="t" anchorCtr="0">
            <a:normAutofit/>
          </a:bodyPr>
          <a:lstStyle>
            <a:lvl1pPr marL="457200" lvl="0" indent="-228600" algn="ctr">
              <a:lnSpc>
                <a:spcPct val="103000"/>
              </a:lnSpc>
              <a:spcBef>
                <a:spcPts val="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55" name="Google Shape;155;p70"/>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5961709"/>
      </p:ext>
    </p:extLst>
  </p:cSld>
  <p:clrMapOvr>
    <a:masterClrMapping/>
  </p:clrMapOvr>
  <p:extLst>
    <p:ext uri="{DCECCB84-F9BA-43D5-87BE-67443E8EF086}">
      <p15:sldGuideLst xmlns:p15="http://schemas.microsoft.com/office/powerpoint/2012/main">
        <p15:guide id="1" orient="horz" pos="5409">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Text Only Slide 01">
  <p:cSld name="Text Only Slide 01">
    <p:spTree>
      <p:nvGrpSpPr>
        <p:cNvPr id="1" name="Shape 156"/>
        <p:cNvGrpSpPr/>
        <p:nvPr/>
      </p:nvGrpSpPr>
      <p:grpSpPr>
        <a:xfrm>
          <a:off x="0" y="0"/>
          <a:ext cx="0" cy="0"/>
          <a:chOff x="0" y="0"/>
          <a:chExt cx="0" cy="0"/>
        </a:xfrm>
      </p:grpSpPr>
      <p:sp>
        <p:nvSpPr>
          <p:cNvPr id="157" name="Google Shape;157;p71"/>
          <p:cNvSpPr txBox="1">
            <a:spLocks noGrp="1"/>
          </p:cNvSpPr>
          <p:nvPr>
            <p:ph type="body" idx="1"/>
          </p:nvPr>
        </p:nvSpPr>
        <p:spPr>
          <a:xfrm>
            <a:off x="979388" y="1855871"/>
            <a:ext cx="5840512" cy="1477436"/>
          </a:xfrm>
          <a:prstGeom prst="rect">
            <a:avLst/>
          </a:prstGeom>
          <a:noFill/>
          <a:ln>
            <a:noFill/>
          </a:ln>
        </p:spPr>
        <p:txBody>
          <a:bodyPr spcFirstLastPara="1" wrap="square" lIns="91425" tIns="45700" rIns="91425" bIns="45700" anchor="t" anchorCtr="0">
            <a:noAutofit/>
          </a:bodyPr>
          <a:lstStyle>
            <a:lvl1pPr marL="457200" lvl="0" indent="-228600" algn="l">
              <a:lnSpc>
                <a:spcPct val="108888"/>
              </a:lnSpc>
              <a:spcBef>
                <a:spcPts val="0"/>
              </a:spcBef>
              <a:spcAft>
                <a:spcPts val="0"/>
              </a:spcAft>
              <a:buClr>
                <a:srgbClr val="242B62"/>
              </a:buClr>
              <a:buSzPts val="1800"/>
              <a:buNone/>
              <a:defRPr sz="18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58" name="Google Shape;158;p71"/>
          <p:cNvSpPr txBox="1">
            <a:spLocks noGrp="1"/>
          </p:cNvSpPr>
          <p:nvPr>
            <p:ph type="body" idx="2"/>
          </p:nvPr>
        </p:nvSpPr>
        <p:spPr>
          <a:xfrm>
            <a:off x="966106" y="3672264"/>
            <a:ext cx="5840511" cy="4301304"/>
          </a:xfrm>
          <a:prstGeom prst="rect">
            <a:avLst/>
          </a:prstGeom>
          <a:noFill/>
          <a:ln>
            <a:noFill/>
          </a:ln>
        </p:spPr>
        <p:txBody>
          <a:bodyPr spcFirstLastPara="1" wrap="square" lIns="91425" tIns="45700" rIns="91425" bIns="45700" anchor="t" anchorCtr="0">
            <a:noAutofit/>
          </a:bodyPr>
          <a:lstStyle>
            <a:lvl1pPr marL="457200" lvl="0" indent="-228600" algn="l">
              <a:lnSpc>
                <a:spcPct val="110909"/>
              </a:lnSpc>
              <a:spcBef>
                <a:spcPts val="0"/>
              </a:spcBef>
              <a:spcAft>
                <a:spcPts val="0"/>
              </a:spcAft>
              <a:buClr>
                <a:srgbClr val="242B62"/>
              </a:buClr>
              <a:buSzPts val="1100"/>
              <a:buNone/>
              <a:defRPr sz="1100" b="0"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59" name="Google Shape;159;p71"/>
          <p:cNvSpPr txBox="1">
            <a:spLocks noGrp="1"/>
          </p:cNvSpPr>
          <p:nvPr>
            <p:ph type="body" idx="3"/>
          </p:nvPr>
        </p:nvSpPr>
        <p:spPr>
          <a:xfrm>
            <a:off x="966106" y="901599"/>
            <a:ext cx="5840511" cy="586086"/>
          </a:xfrm>
          <a:prstGeom prst="rect">
            <a:avLst/>
          </a:prstGeom>
          <a:noFill/>
          <a:ln>
            <a:noFill/>
          </a:ln>
        </p:spPr>
        <p:txBody>
          <a:bodyPr spcFirstLastPara="1" wrap="square" lIns="91425" tIns="45700" rIns="91425" bIns="45700" anchor="ctr" anchorCtr="0">
            <a:noAutofit/>
          </a:bodyPr>
          <a:lstStyle>
            <a:lvl1pPr marL="457200" lvl="0" indent="-228600" algn="l">
              <a:lnSpc>
                <a:spcPct val="123333"/>
              </a:lnSpc>
              <a:spcBef>
                <a:spcPts val="0"/>
              </a:spcBef>
              <a:spcAft>
                <a:spcPts val="0"/>
              </a:spcAft>
              <a:buClr>
                <a:srgbClr val="242B62"/>
              </a:buClr>
              <a:buSzPts val="3000"/>
              <a:buNone/>
              <a:defRPr sz="30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60" name="Google Shape;160;p71"/>
          <p:cNvSpPr/>
          <p:nvPr/>
        </p:nvSpPr>
        <p:spPr>
          <a:xfrm rot="10800000" flipH="1">
            <a:off x="-80" y="-2"/>
            <a:ext cx="396000" cy="10691813"/>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pic>
        <p:nvPicPr>
          <p:cNvPr id="161" name="Google Shape;161;p71"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28213" r="-20300"/>
          <a:stretch/>
        </p:blipFill>
        <p:spPr>
          <a:xfrm rot="5400000">
            <a:off x="-2516881" y="7619956"/>
            <a:ext cx="5432137" cy="393464"/>
          </a:xfrm>
          <a:prstGeom prst="rect">
            <a:avLst/>
          </a:prstGeom>
          <a:noFill/>
          <a:ln>
            <a:noFill/>
          </a:ln>
        </p:spPr>
      </p:pic>
      <p:pic>
        <p:nvPicPr>
          <p:cNvPr id="162" name="Google Shape;162;p71"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8441" y="10269017"/>
            <a:ext cx="280317" cy="223015"/>
          </a:xfrm>
          <a:prstGeom prst="rect">
            <a:avLst/>
          </a:prstGeom>
          <a:noFill/>
          <a:ln>
            <a:noFill/>
          </a:ln>
          <a:effectLst>
            <a:outerShdw blurRad="50800" dist="38100" dir="5400000" algn="t" rotWithShape="0">
              <a:srgbClr val="000000">
                <a:alpha val="40000"/>
              </a:srgbClr>
            </a:outerShdw>
          </a:effectLst>
        </p:spPr>
      </p:pic>
      <p:sp>
        <p:nvSpPr>
          <p:cNvPr id="163" name="Google Shape;163;p71"/>
          <p:cNvSpPr txBox="1"/>
          <p:nvPr/>
        </p:nvSpPr>
        <p:spPr>
          <a:xfrm rot="-5400000">
            <a:off x="-2981838" y="6888406"/>
            <a:ext cx="644773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700"/>
              <a:buFont typeface="Calibri"/>
              <a:buNone/>
            </a:pPr>
            <a:r>
              <a:rPr lang="en-US" sz="700" b="0" i="0">
                <a:solidFill>
                  <a:schemeClr val="lt1"/>
                </a:solidFill>
                <a:latin typeface="Calibri"/>
                <a:ea typeface="Calibri"/>
                <a:cs typeface="Calibri"/>
                <a:sym typeface="Calibri"/>
              </a:rPr>
              <a:t>Sharing Knowledge, Bridging Generations</a:t>
            </a:r>
            <a:endParaRPr/>
          </a:p>
          <a:p>
            <a:pPr marL="0" marR="0" lvl="0" indent="0" algn="l" rtl="0">
              <a:lnSpc>
                <a:spcPct val="100000"/>
              </a:lnSpc>
              <a:spcBef>
                <a:spcPts val="0"/>
              </a:spcBef>
              <a:spcAft>
                <a:spcPts val="0"/>
              </a:spcAft>
              <a:buClr>
                <a:schemeClr val="dk1"/>
              </a:buClr>
              <a:buSzPts val="700"/>
              <a:buFont typeface="Century Schoolbook"/>
              <a:buNone/>
            </a:pPr>
            <a:endParaRPr sz="700" b="0" i="0">
              <a:solidFill>
                <a:schemeClr val="lt1"/>
              </a:solidFill>
              <a:latin typeface="Calibri"/>
              <a:ea typeface="Calibri"/>
              <a:cs typeface="Calibri"/>
              <a:sym typeface="Calibri"/>
            </a:endParaRPr>
          </a:p>
        </p:txBody>
      </p:sp>
      <p:sp>
        <p:nvSpPr>
          <p:cNvPr id="164" name="Google Shape;164;p71"/>
          <p:cNvSpPr txBox="1">
            <a:spLocks noGrp="1"/>
          </p:cNvSpPr>
          <p:nvPr>
            <p:ph type="sldNum" idx="12"/>
          </p:nvPr>
        </p:nvSpPr>
        <p:spPr>
          <a:xfrm>
            <a:off x="7086986" y="10226094"/>
            <a:ext cx="300672" cy="26659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700" b="0" i="0">
                <a:solidFill>
                  <a:srgbClr val="242B62"/>
                </a:solidFill>
                <a:latin typeface="Calibri"/>
                <a:ea typeface="Calibri"/>
                <a:cs typeface="Calibri"/>
                <a:sym typeface="Calibri"/>
              </a:defRPr>
            </a:lvl1pPr>
            <a:lvl2pPr marL="0" lvl="1" indent="0" algn="r">
              <a:spcBef>
                <a:spcPts val="0"/>
              </a:spcBef>
              <a:buNone/>
              <a:defRPr sz="700" b="0" i="0">
                <a:solidFill>
                  <a:srgbClr val="242B62"/>
                </a:solidFill>
                <a:latin typeface="Calibri"/>
                <a:ea typeface="Calibri"/>
                <a:cs typeface="Calibri"/>
                <a:sym typeface="Calibri"/>
              </a:defRPr>
            </a:lvl2pPr>
            <a:lvl3pPr marL="0" lvl="2" indent="0" algn="r">
              <a:spcBef>
                <a:spcPts val="0"/>
              </a:spcBef>
              <a:buNone/>
              <a:defRPr sz="700" b="0" i="0">
                <a:solidFill>
                  <a:srgbClr val="242B62"/>
                </a:solidFill>
                <a:latin typeface="Calibri"/>
                <a:ea typeface="Calibri"/>
                <a:cs typeface="Calibri"/>
                <a:sym typeface="Calibri"/>
              </a:defRPr>
            </a:lvl3pPr>
            <a:lvl4pPr marL="0" lvl="3" indent="0" algn="r">
              <a:spcBef>
                <a:spcPts val="0"/>
              </a:spcBef>
              <a:buNone/>
              <a:defRPr sz="700" b="0" i="0">
                <a:solidFill>
                  <a:srgbClr val="242B62"/>
                </a:solidFill>
                <a:latin typeface="Calibri"/>
                <a:ea typeface="Calibri"/>
                <a:cs typeface="Calibri"/>
                <a:sym typeface="Calibri"/>
              </a:defRPr>
            </a:lvl4pPr>
            <a:lvl5pPr marL="0" lvl="4" indent="0" algn="r">
              <a:spcBef>
                <a:spcPts val="0"/>
              </a:spcBef>
              <a:buNone/>
              <a:defRPr sz="700" b="0" i="0">
                <a:solidFill>
                  <a:srgbClr val="242B62"/>
                </a:solidFill>
                <a:latin typeface="Calibri"/>
                <a:ea typeface="Calibri"/>
                <a:cs typeface="Calibri"/>
                <a:sym typeface="Calibri"/>
              </a:defRPr>
            </a:lvl5pPr>
            <a:lvl6pPr marL="0" lvl="5" indent="0" algn="r">
              <a:spcBef>
                <a:spcPts val="0"/>
              </a:spcBef>
              <a:buNone/>
              <a:defRPr sz="700" b="0" i="0">
                <a:solidFill>
                  <a:srgbClr val="242B62"/>
                </a:solidFill>
                <a:latin typeface="Calibri"/>
                <a:ea typeface="Calibri"/>
                <a:cs typeface="Calibri"/>
                <a:sym typeface="Calibri"/>
              </a:defRPr>
            </a:lvl6pPr>
            <a:lvl7pPr marL="0" lvl="6" indent="0" algn="r">
              <a:spcBef>
                <a:spcPts val="0"/>
              </a:spcBef>
              <a:buNone/>
              <a:defRPr sz="700" b="0" i="0">
                <a:solidFill>
                  <a:srgbClr val="242B62"/>
                </a:solidFill>
                <a:latin typeface="Calibri"/>
                <a:ea typeface="Calibri"/>
                <a:cs typeface="Calibri"/>
                <a:sym typeface="Calibri"/>
              </a:defRPr>
            </a:lvl7pPr>
            <a:lvl8pPr marL="0" lvl="7" indent="0" algn="r">
              <a:spcBef>
                <a:spcPts val="0"/>
              </a:spcBef>
              <a:buNone/>
              <a:defRPr sz="700" b="0" i="0">
                <a:solidFill>
                  <a:srgbClr val="242B62"/>
                </a:solidFill>
                <a:latin typeface="Calibri"/>
                <a:ea typeface="Calibri"/>
                <a:cs typeface="Calibri"/>
                <a:sym typeface="Calibri"/>
              </a:defRPr>
            </a:lvl8pPr>
            <a:lvl9pPr marL="0" lvl="8" indent="0" algn="r">
              <a:spcBef>
                <a:spcPts val="0"/>
              </a:spcBef>
              <a:buNone/>
              <a:defRPr sz="700" b="0" i="0">
                <a:solidFill>
                  <a:srgbClr val="242B6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3654271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ext/Photo/Quote Slide 01">
  <p:cSld name="Text/Photo/Quote Slide 01">
    <p:spTree>
      <p:nvGrpSpPr>
        <p:cNvPr id="1" name="Shape 165"/>
        <p:cNvGrpSpPr/>
        <p:nvPr/>
      </p:nvGrpSpPr>
      <p:grpSpPr>
        <a:xfrm>
          <a:off x="0" y="0"/>
          <a:ext cx="0" cy="0"/>
          <a:chOff x="0" y="0"/>
          <a:chExt cx="0" cy="0"/>
        </a:xfrm>
      </p:grpSpPr>
      <p:sp>
        <p:nvSpPr>
          <p:cNvPr id="166" name="Google Shape;166;p72"/>
          <p:cNvSpPr/>
          <p:nvPr/>
        </p:nvSpPr>
        <p:spPr>
          <a:xfrm>
            <a:off x="3267565" y="5376196"/>
            <a:ext cx="3728212" cy="3728212"/>
          </a:xfrm>
          <a:prstGeom prst="ellipse">
            <a:avLst/>
          </a:prstGeom>
          <a:solidFill>
            <a:srgbClr val="5696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sp>
        <p:nvSpPr>
          <p:cNvPr id="167" name="Google Shape;167;p72"/>
          <p:cNvSpPr>
            <a:spLocks noGrp="1"/>
          </p:cNvSpPr>
          <p:nvPr>
            <p:ph type="pic" idx="2"/>
          </p:nvPr>
        </p:nvSpPr>
        <p:spPr>
          <a:xfrm>
            <a:off x="0" y="5089330"/>
            <a:ext cx="4047480" cy="4957598"/>
          </a:xfrm>
          <a:prstGeom prst="rect">
            <a:avLst/>
          </a:prstGeom>
          <a:solidFill>
            <a:srgbClr val="BFBFBF"/>
          </a:solidFill>
          <a:ln>
            <a:noFill/>
          </a:ln>
        </p:spPr>
      </p:sp>
      <p:sp>
        <p:nvSpPr>
          <p:cNvPr id="168" name="Google Shape;168;p72"/>
          <p:cNvSpPr txBox="1">
            <a:spLocks noGrp="1"/>
          </p:cNvSpPr>
          <p:nvPr>
            <p:ph type="body" idx="1"/>
          </p:nvPr>
        </p:nvSpPr>
        <p:spPr>
          <a:xfrm>
            <a:off x="3608245" y="8212593"/>
            <a:ext cx="3098165" cy="238796"/>
          </a:xfrm>
          <a:prstGeom prst="rect">
            <a:avLst/>
          </a:prstGeom>
          <a:noFill/>
          <a:ln>
            <a:noFill/>
          </a:ln>
        </p:spPr>
        <p:txBody>
          <a:bodyPr spcFirstLastPara="1" wrap="square" lIns="91425" tIns="45700" rIns="91425" bIns="45700" anchor="t" anchorCtr="0">
            <a:noAutofit/>
          </a:bodyPr>
          <a:lstStyle>
            <a:lvl1pPr marL="457200" lvl="0" indent="-228600" algn="ctr">
              <a:lnSpc>
                <a:spcPct val="112857"/>
              </a:lnSpc>
              <a:spcBef>
                <a:spcPts val="0"/>
              </a:spcBef>
              <a:spcAft>
                <a:spcPts val="0"/>
              </a:spcAft>
              <a:buClr>
                <a:schemeClr val="lt1"/>
              </a:buClr>
              <a:buSzPts val="1400"/>
              <a:buNone/>
              <a:defRPr sz="14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69" name="Google Shape;169;p72"/>
          <p:cNvSpPr txBox="1">
            <a:spLocks noGrp="1"/>
          </p:cNvSpPr>
          <p:nvPr>
            <p:ph type="body" idx="3"/>
          </p:nvPr>
        </p:nvSpPr>
        <p:spPr>
          <a:xfrm>
            <a:off x="3645592" y="6081096"/>
            <a:ext cx="3023471" cy="1848158"/>
          </a:xfrm>
          <a:prstGeom prst="rect">
            <a:avLst/>
          </a:prstGeom>
          <a:noFill/>
          <a:ln>
            <a:noFill/>
          </a:ln>
        </p:spPr>
        <p:txBody>
          <a:bodyPr spcFirstLastPara="1" wrap="square" lIns="91425" tIns="45700" rIns="91425" bIns="45700" anchor="t" anchorCtr="0">
            <a:normAutofit/>
          </a:bodyPr>
          <a:lstStyle>
            <a:lvl1pPr marL="457200" lvl="0" indent="-228600" algn="ctr">
              <a:lnSpc>
                <a:spcPct val="103000"/>
              </a:lnSpc>
              <a:spcBef>
                <a:spcPts val="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70" name="Google Shape;170;p72"/>
          <p:cNvSpPr txBox="1">
            <a:spLocks noGrp="1"/>
          </p:cNvSpPr>
          <p:nvPr>
            <p:ph type="body" idx="4"/>
          </p:nvPr>
        </p:nvSpPr>
        <p:spPr>
          <a:xfrm>
            <a:off x="966106" y="1918741"/>
            <a:ext cx="5840511" cy="2887250"/>
          </a:xfrm>
          <a:prstGeom prst="rect">
            <a:avLst/>
          </a:prstGeom>
          <a:noFill/>
          <a:ln>
            <a:noFill/>
          </a:ln>
        </p:spPr>
        <p:txBody>
          <a:bodyPr spcFirstLastPara="1" wrap="square" lIns="91425" tIns="45700" rIns="91425" bIns="45700" anchor="t" anchorCtr="0">
            <a:noAutofit/>
          </a:bodyPr>
          <a:lstStyle>
            <a:lvl1pPr marL="457200" lvl="0" indent="-228600" algn="l">
              <a:lnSpc>
                <a:spcPct val="110909"/>
              </a:lnSpc>
              <a:spcBef>
                <a:spcPts val="0"/>
              </a:spcBef>
              <a:spcAft>
                <a:spcPts val="0"/>
              </a:spcAft>
              <a:buClr>
                <a:srgbClr val="242B62"/>
              </a:buClr>
              <a:buSzPts val="1100"/>
              <a:buNone/>
              <a:defRPr sz="1100" b="0"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71" name="Google Shape;171;p72"/>
          <p:cNvSpPr txBox="1">
            <a:spLocks noGrp="1"/>
          </p:cNvSpPr>
          <p:nvPr>
            <p:ph type="body" idx="5"/>
          </p:nvPr>
        </p:nvSpPr>
        <p:spPr>
          <a:xfrm>
            <a:off x="966106" y="901599"/>
            <a:ext cx="5840511" cy="586086"/>
          </a:xfrm>
          <a:prstGeom prst="rect">
            <a:avLst/>
          </a:prstGeom>
          <a:noFill/>
          <a:ln>
            <a:noFill/>
          </a:ln>
        </p:spPr>
        <p:txBody>
          <a:bodyPr spcFirstLastPara="1" wrap="square" lIns="91425" tIns="45700" rIns="91425" bIns="45700" anchor="ctr" anchorCtr="0">
            <a:noAutofit/>
          </a:bodyPr>
          <a:lstStyle>
            <a:lvl1pPr marL="457200" lvl="0" indent="-228600" algn="l">
              <a:lnSpc>
                <a:spcPct val="123333"/>
              </a:lnSpc>
              <a:spcBef>
                <a:spcPts val="0"/>
              </a:spcBef>
              <a:spcAft>
                <a:spcPts val="0"/>
              </a:spcAft>
              <a:buClr>
                <a:srgbClr val="242B62"/>
              </a:buClr>
              <a:buSzPts val="3000"/>
              <a:buNone/>
              <a:defRPr sz="30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72" name="Google Shape;172;p72"/>
          <p:cNvSpPr txBox="1">
            <a:spLocks noGrp="1"/>
          </p:cNvSpPr>
          <p:nvPr>
            <p:ph type="sldNum" idx="12"/>
          </p:nvPr>
        </p:nvSpPr>
        <p:spPr>
          <a:xfrm>
            <a:off x="7086986" y="10226094"/>
            <a:ext cx="300672" cy="26659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700" b="0" i="0">
                <a:solidFill>
                  <a:srgbClr val="242B62"/>
                </a:solidFill>
                <a:latin typeface="Calibri"/>
                <a:ea typeface="Calibri"/>
                <a:cs typeface="Calibri"/>
                <a:sym typeface="Calibri"/>
              </a:defRPr>
            </a:lvl1pPr>
            <a:lvl2pPr marL="0" lvl="1" indent="0" algn="r">
              <a:spcBef>
                <a:spcPts val="0"/>
              </a:spcBef>
              <a:buNone/>
              <a:defRPr sz="700" b="0" i="0">
                <a:solidFill>
                  <a:srgbClr val="242B62"/>
                </a:solidFill>
                <a:latin typeface="Calibri"/>
                <a:ea typeface="Calibri"/>
                <a:cs typeface="Calibri"/>
                <a:sym typeface="Calibri"/>
              </a:defRPr>
            </a:lvl2pPr>
            <a:lvl3pPr marL="0" lvl="2" indent="0" algn="r">
              <a:spcBef>
                <a:spcPts val="0"/>
              </a:spcBef>
              <a:buNone/>
              <a:defRPr sz="700" b="0" i="0">
                <a:solidFill>
                  <a:srgbClr val="242B62"/>
                </a:solidFill>
                <a:latin typeface="Calibri"/>
                <a:ea typeface="Calibri"/>
                <a:cs typeface="Calibri"/>
                <a:sym typeface="Calibri"/>
              </a:defRPr>
            </a:lvl3pPr>
            <a:lvl4pPr marL="0" lvl="3" indent="0" algn="r">
              <a:spcBef>
                <a:spcPts val="0"/>
              </a:spcBef>
              <a:buNone/>
              <a:defRPr sz="700" b="0" i="0">
                <a:solidFill>
                  <a:srgbClr val="242B62"/>
                </a:solidFill>
                <a:latin typeface="Calibri"/>
                <a:ea typeface="Calibri"/>
                <a:cs typeface="Calibri"/>
                <a:sym typeface="Calibri"/>
              </a:defRPr>
            </a:lvl4pPr>
            <a:lvl5pPr marL="0" lvl="4" indent="0" algn="r">
              <a:spcBef>
                <a:spcPts val="0"/>
              </a:spcBef>
              <a:buNone/>
              <a:defRPr sz="700" b="0" i="0">
                <a:solidFill>
                  <a:srgbClr val="242B62"/>
                </a:solidFill>
                <a:latin typeface="Calibri"/>
                <a:ea typeface="Calibri"/>
                <a:cs typeface="Calibri"/>
                <a:sym typeface="Calibri"/>
              </a:defRPr>
            </a:lvl5pPr>
            <a:lvl6pPr marL="0" lvl="5" indent="0" algn="r">
              <a:spcBef>
                <a:spcPts val="0"/>
              </a:spcBef>
              <a:buNone/>
              <a:defRPr sz="700" b="0" i="0">
                <a:solidFill>
                  <a:srgbClr val="242B62"/>
                </a:solidFill>
                <a:latin typeface="Calibri"/>
                <a:ea typeface="Calibri"/>
                <a:cs typeface="Calibri"/>
                <a:sym typeface="Calibri"/>
              </a:defRPr>
            </a:lvl6pPr>
            <a:lvl7pPr marL="0" lvl="6" indent="0" algn="r">
              <a:spcBef>
                <a:spcPts val="0"/>
              </a:spcBef>
              <a:buNone/>
              <a:defRPr sz="700" b="0" i="0">
                <a:solidFill>
                  <a:srgbClr val="242B62"/>
                </a:solidFill>
                <a:latin typeface="Calibri"/>
                <a:ea typeface="Calibri"/>
                <a:cs typeface="Calibri"/>
                <a:sym typeface="Calibri"/>
              </a:defRPr>
            </a:lvl7pPr>
            <a:lvl8pPr marL="0" lvl="7" indent="0" algn="r">
              <a:spcBef>
                <a:spcPts val="0"/>
              </a:spcBef>
              <a:buNone/>
              <a:defRPr sz="700" b="0" i="0">
                <a:solidFill>
                  <a:srgbClr val="242B62"/>
                </a:solidFill>
                <a:latin typeface="Calibri"/>
                <a:ea typeface="Calibri"/>
                <a:cs typeface="Calibri"/>
                <a:sym typeface="Calibri"/>
              </a:defRPr>
            </a:lvl8pPr>
            <a:lvl9pPr marL="0" lvl="8" indent="0" algn="r">
              <a:spcBef>
                <a:spcPts val="0"/>
              </a:spcBef>
              <a:buNone/>
              <a:defRPr sz="700" b="0" i="0">
                <a:solidFill>
                  <a:srgbClr val="242B6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5043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A09BAF52-66C7-5F4D-8869-0F2431F9AD7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959640" y="5564731"/>
            <a:ext cx="3315075" cy="5234354"/>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28" name="Picture Placeholder 4">
            <a:extLst>
              <a:ext uri="{FF2B5EF4-FFF2-40B4-BE49-F238E27FC236}">
                <a16:creationId xmlns:a16="http://schemas.microsoft.com/office/drawing/2014/main" id="{4F2D0110-3726-6A48-8149-E59708540655}"/>
              </a:ext>
            </a:extLst>
          </p:cNvPr>
          <p:cNvSpPr>
            <a:spLocks noGrp="1"/>
          </p:cNvSpPr>
          <p:nvPr>
            <p:ph type="pic" sz="quarter" idx="10"/>
          </p:nvPr>
        </p:nvSpPr>
        <p:spPr>
          <a:xfrm>
            <a:off x="0" y="6915424"/>
            <a:ext cx="4166826" cy="2585064"/>
          </a:xfrm>
          <a:solidFill>
            <a:srgbClr val="BFBFBF"/>
          </a:solidFill>
          <a:ln>
            <a:noFill/>
          </a:ln>
        </p:spPr>
        <p:txBody>
          <a:bodyPr/>
          <a:lstStyle>
            <a:lvl1pPr>
              <a:defRPr>
                <a:solidFill>
                  <a:srgbClr val="BFBFBF"/>
                </a:solidFill>
              </a:defRPr>
            </a:lvl1pPr>
          </a:lstStyle>
          <a:p>
            <a:endParaRPr lang="en-US" dirty="0"/>
          </a:p>
        </p:txBody>
      </p:sp>
      <p:sp>
        <p:nvSpPr>
          <p:cNvPr id="4" name="Text Placeholder 32">
            <a:extLst>
              <a:ext uri="{FF2B5EF4-FFF2-40B4-BE49-F238E27FC236}">
                <a16:creationId xmlns:a16="http://schemas.microsoft.com/office/drawing/2014/main" id="{9253375F-40A9-EDFD-F68B-505AD259681F}"/>
              </a:ext>
            </a:extLst>
          </p:cNvPr>
          <p:cNvSpPr>
            <a:spLocks noGrp="1"/>
          </p:cNvSpPr>
          <p:nvPr>
            <p:ph type="body" sz="quarter" idx="47" hasCustomPrompt="1"/>
          </p:nvPr>
        </p:nvSpPr>
        <p:spPr>
          <a:xfrm>
            <a:off x="1306880" y="1558122"/>
            <a:ext cx="5744103" cy="1477436"/>
          </a:xfrm>
        </p:spPr>
        <p:txBody>
          <a:bodyPr>
            <a:noAutofit/>
          </a:bodyPr>
          <a:lstStyle>
            <a:lvl1pPr marL="0" indent="0" algn="l">
              <a:lnSpc>
                <a:spcPts val="1960"/>
              </a:lnSpc>
              <a:spcBef>
                <a:spcPts val="0"/>
              </a:spcBef>
              <a:buNone/>
              <a:defRPr sz="1800" b="1"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9" name="Text Placeholder 32">
            <a:extLst>
              <a:ext uri="{FF2B5EF4-FFF2-40B4-BE49-F238E27FC236}">
                <a16:creationId xmlns:a16="http://schemas.microsoft.com/office/drawing/2014/main" id="{ECC40A9A-EEBF-F08B-B866-C13A6BA74BD1}"/>
              </a:ext>
            </a:extLst>
          </p:cNvPr>
          <p:cNvSpPr>
            <a:spLocks noGrp="1"/>
          </p:cNvSpPr>
          <p:nvPr>
            <p:ph type="body" sz="quarter" idx="64" hasCustomPrompt="1"/>
          </p:nvPr>
        </p:nvSpPr>
        <p:spPr>
          <a:xfrm>
            <a:off x="1293599" y="3374515"/>
            <a:ext cx="5744102" cy="2810897"/>
          </a:xfrm>
          <a:prstGeom prst="rect">
            <a:avLst/>
          </a:prstGeom>
          <a:noFill/>
        </p:spPr>
        <p:txBody>
          <a:bodyPr numCol="2" spcCol="288000" anchor="t">
            <a:noAutofit/>
          </a:bodyPr>
          <a:lstStyle>
            <a:lvl1pPr marL="0" indent="0" algn="l">
              <a:lnSpc>
                <a:spcPts val="1220"/>
              </a:lnSpc>
              <a:spcBef>
                <a:spcPts val="0"/>
              </a:spcBef>
              <a:buNone/>
              <a:defRPr sz="1100" b="0"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0" name="Text Placeholder 32">
            <a:extLst>
              <a:ext uri="{FF2B5EF4-FFF2-40B4-BE49-F238E27FC236}">
                <a16:creationId xmlns:a16="http://schemas.microsoft.com/office/drawing/2014/main" id="{96F7B43B-59E1-311A-9B2B-BC06C5864225}"/>
              </a:ext>
            </a:extLst>
          </p:cNvPr>
          <p:cNvSpPr>
            <a:spLocks noGrp="1"/>
          </p:cNvSpPr>
          <p:nvPr>
            <p:ph type="body" sz="quarter" idx="61" hasCustomPrompt="1"/>
          </p:nvPr>
        </p:nvSpPr>
        <p:spPr>
          <a:xfrm>
            <a:off x="1293599" y="603850"/>
            <a:ext cx="5744102" cy="586086"/>
          </a:xfrm>
          <a:prstGeom prst="rect">
            <a:avLst/>
          </a:prstGeom>
          <a:noFill/>
        </p:spPr>
        <p:txBody>
          <a:bodyPr anchor="ctr">
            <a:noAutofit/>
          </a:bodyPr>
          <a:lstStyle>
            <a:lvl1pPr marL="19050" indent="0" algn="l">
              <a:lnSpc>
                <a:spcPts val="3700"/>
              </a:lnSpc>
              <a:spcBef>
                <a:spcPts val="0"/>
              </a:spcBef>
              <a:buNone/>
              <a:tabLst/>
              <a:defRPr sz="3000" b="1" i="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Heading</a:t>
            </a:r>
          </a:p>
        </p:txBody>
      </p:sp>
      <p:sp>
        <p:nvSpPr>
          <p:cNvPr id="12" name="Slide Number Placeholder 5">
            <a:extLst>
              <a:ext uri="{FF2B5EF4-FFF2-40B4-BE49-F238E27FC236}">
                <a16:creationId xmlns:a16="http://schemas.microsoft.com/office/drawing/2014/main" id="{7100FA82-ECA7-A778-EF61-9EA6896EBD3F}"/>
              </a:ext>
            </a:extLst>
          </p:cNvPr>
          <p:cNvSpPr>
            <a:spLocks noGrp="1"/>
          </p:cNvSpPr>
          <p:nvPr>
            <p:ph type="sldNum" sz="quarter" idx="4"/>
          </p:nvPr>
        </p:nvSpPr>
        <p:spPr>
          <a:xfrm>
            <a:off x="7086986" y="10226094"/>
            <a:ext cx="300672" cy="266594"/>
          </a:xfrm>
          <a:prstGeom prst="rect">
            <a:avLst/>
          </a:prstGeom>
        </p:spPr>
        <p:txBody>
          <a:bodyPr vert="horz" lIns="91440" tIns="45720" rIns="91440" bIns="45720" rtlCol="0" anchor="ctr"/>
          <a:lstStyle>
            <a:lvl1pPr algn="r">
              <a:defRPr sz="700" b="0" i="0">
                <a:solidFill>
                  <a:srgbClr val="242B6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ext/Photo 03">
  <p:cSld name="Text/Photo 03">
    <p:spTree>
      <p:nvGrpSpPr>
        <p:cNvPr id="1" name="Shape 173"/>
        <p:cNvGrpSpPr/>
        <p:nvPr/>
      </p:nvGrpSpPr>
      <p:grpSpPr>
        <a:xfrm>
          <a:off x="0" y="0"/>
          <a:ext cx="0" cy="0"/>
          <a:chOff x="0" y="0"/>
          <a:chExt cx="0" cy="0"/>
        </a:xfrm>
      </p:grpSpPr>
      <p:sp>
        <p:nvSpPr>
          <p:cNvPr id="174" name="Google Shape;174;p73"/>
          <p:cNvSpPr>
            <a:spLocks noGrp="1"/>
          </p:cNvSpPr>
          <p:nvPr>
            <p:ph type="pic" idx="2"/>
          </p:nvPr>
        </p:nvSpPr>
        <p:spPr>
          <a:xfrm>
            <a:off x="0" y="5345905"/>
            <a:ext cx="3779837" cy="4692617"/>
          </a:xfrm>
          <a:prstGeom prst="rect">
            <a:avLst/>
          </a:prstGeom>
          <a:solidFill>
            <a:srgbClr val="BFBFBF"/>
          </a:solidFill>
          <a:ln>
            <a:noFill/>
          </a:ln>
        </p:spPr>
      </p:sp>
      <p:sp>
        <p:nvSpPr>
          <p:cNvPr id="175" name="Google Shape;175;p73"/>
          <p:cNvSpPr txBox="1">
            <a:spLocks noGrp="1"/>
          </p:cNvSpPr>
          <p:nvPr>
            <p:ph type="body" idx="1"/>
          </p:nvPr>
        </p:nvSpPr>
        <p:spPr>
          <a:xfrm>
            <a:off x="979388" y="1855871"/>
            <a:ext cx="5840512" cy="1004826"/>
          </a:xfrm>
          <a:prstGeom prst="rect">
            <a:avLst/>
          </a:prstGeom>
          <a:noFill/>
          <a:ln>
            <a:noFill/>
          </a:ln>
        </p:spPr>
        <p:txBody>
          <a:bodyPr spcFirstLastPara="1" wrap="square" lIns="91425" tIns="45700" rIns="91425" bIns="45700" anchor="t" anchorCtr="0">
            <a:noAutofit/>
          </a:bodyPr>
          <a:lstStyle>
            <a:lvl1pPr marL="457200" lvl="0" indent="-228600" algn="l">
              <a:lnSpc>
                <a:spcPct val="108888"/>
              </a:lnSpc>
              <a:spcBef>
                <a:spcPts val="0"/>
              </a:spcBef>
              <a:spcAft>
                <a:spcPts val="0"/>
              </a:spcAft>
              <a:buClr>
                <a:srgbClr val="242B62"/>
              </a:buClr>
              <a:buSzPts val="1800"/>
              <a:buNone/>
              <a:defRPr sz="18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76" name="Google Shape;176;p73"/>
          <p:cNvSpPr txBox="1">
            <a:spLocks noGrp="1"/>
          </p:cNvSpPr>
          <p:nvPr>
            <p:ph type="body" idx="3"/>
          </p:nvPr>
        </p:nvSpPr>
        <p:spPr>
          <a:xfrm>
            <a:off x="966106" y="3228883"/>
            <a:ext cx="5840511" cy="1836893"/>
          </a:xfrm>
          <a:prstGeom prst="rect">
            <a:avLst/>
          </a:prstGeom>
          <a:noFill/>
          <a:ln>
            <a:noFill/>
          </a:ln>
        </p:spPr>
        <p:txBody>
          <a:bodyPr spcFirstLastPara="1" wrap="square" lIns="91425" tIns="45700" rIns="91425" bIns="45700" anchor="t" anchorCtr="0">
            <a:noAutofit/>
          </a:bodyPr>
          <a:lstStyle>
            <a:lvl1pPr marL="457200" lvl="0" indent="-228600" algn="l">
              <a:lnSpc>
                <a:spcPct val="110909"/>
              </a:lnSpc>
              <a:spcBef>
                <a:spcPts val="0"/>
              </a:spcBef>
              <a:spcAft>
                <a:spcPts val="0"/>
              </a:spcAft>
              <a:buClr>
                <a:srgbClr val="242B62"/>
              </a:buClr>
              <a:buSzPts val="1100"/>
              <a:buNone/>
              <a:defRPr sz="1100" b="0"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77" name="Google Shape;177;p73"/>
          <p:cNvSpPr txBox="1">
            <a:spLocks noGrp="1"/>
          </p:cNvSpPr>
          <p:nvPr>
            <p:ph type="body" idx="4"/>
          </p:nvPr>
        </p:nvSpPr>
        <p:spPr>
          <a:xfrm>
            <a:off x="966106" y="901599"/>
            <a:ext cx="5840511" cy="586086"/>
          </a:xfrm>
          <a:prstGeom prst="rect">
            <a:avLst/>
          </a:prstGeom>
          <a:noFill/>
          <a:ln>
            <a:noFill/>
          </a:ln>
        </p:spPr>
        <p:txBody>
          <a:bodyPr spcFirstLastPara="1" wrap="square" lIns="91425" tIns="45700" rIns="91425" bIns="45700" anchor="ctr" anchorCtr="0">
            <a:noAutofit/>
          </a:bodyPr>
          <a:lstStyle>
            <a:lvl1pPr marL="457200" lvl="0" indent="-228600" algn="l">
              <a:lnSpc>
                <a:spcPct val="123333"/>
              </a:lnSpc>
              <a:spcBef>
                <a:spcPts val="0"/>
              </a:spcBef>
              <a:spcAft>
                <a:spcPts val="0"/>
              </a:spcAft>
              <a:buClr>
                <a:srgbClr val="242B62"/>
              </a:buClr>
              <a:buSzPts val="3000"/>
              <a:buNone/>
              <a:defRPr sz="30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78" name="Google Shape;178;p73"/>
          <p:cNvSpPr txBox="1">
            <a:spLocks noGrp="1"/>
          </p:cNvSpPr>
          <p:nvPr>
            <p:ph type="sldNum" idx="12"/>
          </p:nvPr>
        </p:nvSpPr>
        <p:spPr>
          <a:xfrm>
            <a:off x="7086986" y="10226094"/>
            <a:ext cx="300672" cy="26659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700" b="0" i="0">
                <a:solidFill>
                  <a:srgbClr val="242B62"/>
                </a:solidFill>
                <a:latin typeface="Calibri"/>
                <a:ea typeface="Calibri"/>
                <a:cs typeface="Calibri"/>
                <a:sym typeface="Calibri"/>
              </a:defRPr>
            </a:lvl1pPr>
            <a:lvl2pPr marL="0" lvl="1" indent="0" algn="r">
              <a:spcBef>
                <a:spcPts val="0"/>
              </a:spcBef>
              <a:buNone/>
              <a:defRPr sz="700" b="0" i="0">
                <a:solidFill>
                  <a:srgbClr val="242B62"/>
                </a:solidFill>
                <a:latin typeface="Calibri"/>
                <a:ea typeface="Calibri"/>
                <a:cs typeface="Calibri"/>
                <a:sym typeface="Calibri"/>
              </a:defRPr>
            </a:lvl2pPr>
            <a:lvl3pPr marL="0" lvl="2" indent="0" algn="r">
              <a:spcBef>
                <a:spcPts val="0"/>
              </a:spcBef>
              <a:buNone/>
              <a:defRPr sz="700" b="0" i="0">
                <a:solidFill>
                  <a:srgbClr val="242B62"/>
                </a:solidFill>
                <a:latin typeface="Calibri"/>
                <a:ea typeface="Calibri"/>
                <a:cs typeface="Calibri"/>
                <a:sym typeface="Calibri"/>
              </a:defRPr>
            </a:lvl3pPr>
            <a:lvl4pPr marL="0" lvl="3" indent="0" algn="r">
              <a:spcBef>
                <a:spcPts val="0"/>
              </a:spcBef>
              <a:buNone/>
              <a:defRPr sz="700" b="0" i="0">
                <a:solidFill>
                  <a:srgbClr val="242B62"/>
                </a:solidFill>
                <a:latin typeface="Calibri"/>
                <a:ea typeface="Calibri"/>
                <a:cs typeface="Calibri"/>
                <a:sym typeface="Calibri"/>
              </a:defRPr>
            </a:lvl4pPr>
            <a:lvl5pPr marL="0" lvl="4" indent="0" algn="r">
              <a:spcBef>
                <a:spcPts val="0"/>
              </a:spcBef>
              <a:buNone/>
              <a:defRPr sz="700" b="0" i="0">
                <a:solidFill>
                  <a:srgbClr val="242B62"/>
                </a:solidFill>
                <a:latin typeface="Calibri"/>
                <a:ea typeface="Calibri"/>
                <a:cs typeface="Calibri"/>
                <a:sym typeface="Calibri"/>
              </a:defRPr>
            </a:lvl5pPr>
            <a:lvl6pPr marL="0" lvl="5" indent="0" algn="r">
              <a:spcBef>
                <a:spcPts val="0"/>
              </a:spcBef>
              <a:buNone/>
              <a:defRPr sz="700" b="0" i="0">
                <a:solidFill>
                  <a:srgbClr val="242B62"/>
                </a:solidFill>
                <a:latin typeface="Calibri"/>
                <a:ea typeface="Calibri"/>
                <a:cs typeface="Calibri"/>
                <a:sym typeface="Calibri"/>
              </a:defRPr>
            </a:lvl6pPr>
            <a:lvl7pPr marL="0" lvl="6" indent="0" algn="r">
              <a:spcBef>
                <a:spcPts val="0"/>
              </a:spcBef>
              <a:buNone/>
              <a:defRPr sz="700" b="0" i="0">
                <a:solidFill>
                  <a:srgbClr val="242B62"/>
                </a:solidFill>
                <a:latin typeface="Calibri"/>
                <a:ea typeface="Calibri"/>
                <a:cs typeface="Calibri"/>
                <a:sym typeface="Calibri"/>
              </a:defRPr>
            </a:lvl7pPr>
            <a:lvl8pPr marL="0" lvl="7" indent="0" algn="r">
              <a:spcBef>
                <a:spcPts val="0"/>
              </a:spcBef>
              <a:buNone/>
              <a:defRPr sz="700" b="0" i="0">
                <a:solidFill>
                  <a:srgbClr val="242B62"/>
                </a:solidFill>
                <a:latin typeface="Calibri"/>
                <a:ea typeface="Calibri"/>
                <a:cs typeface="Calibri"/>
                <a:sym typeface="Calibri"/>
              </a:defRPr>
            </a:lvl8pPr>
            <a:lvl9pPr marL="0" lvl="8" indent="0" algn="r">
              <a:spcBef>
                <a:spcPts val="0"/>
              </a:spcBef>
              <a:buNone/>
              <a:defRPr sz="700" b="0" i="0">
                <a:solidFill>
                  <a:srgbClr val="242B6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8410145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79"/>
        <p:cNvGrpSpPr/>
        <p:nvPr/>
      </p:nvGrpSpPr>
      <p:grpSpPr>
        <a:xfrm>
          <a:off x="0" y="0"/>
          <a:ext cx="0" cy="0"/>
          <a:chOff x="0" y="0"/>
          <a:chExt cx="0" cy="0"/>
        </a:xfrm>
      </p:grpSpPr>
      <p:pic>
        <p:nvPicPr>
          <p:cNvPr id="180" name="Google Shape;180;p7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5400000">
            <a:off x="959640" y="5564731"/>
            <a:ext cx="3315075" cy="5234354"/>
          </a:xfrm>
          <a:custGeom>
            <a:avLst/>
            <a:gdLst/>
            <a:ahLst/>
            <a:cxnLst/>
            <a:rect l="l" t="t" r="r" b="b"/>
            <a:pathLst>
              <a:path w="3456000" h="4136571" extrusionOk="0">
                <a:moveTo>
                  <a:pt x="0" y="0"/>
                </a:moveTo>
                <a:lnTo>
                  <a:pt x="3456000" y="0"/>
                </a:lnTo>
                <a:lnTo>
                  <a:pt x="3456000" y="4136571"/>
                </a:lnTo>
                <a:lnTo>
                  <a:pt x="0" y="4136571"/>
                </a:lnTo>
                <a:close/>
              </a:path>
            </a:pathLst>
          </a:custGeom>
          <a:noFill/>
          <a:ln>
            <a:noFill/>
          </a:ln>
        </p:spPr>
      </p:pic>
      <p:sp>
        <p:nvSpPr>
          <p:cNvPr id="181" name="Google Shape;181;p74"/>
          <p:cNvSpPr>
            <a:spLocks noGrp="1"/>
          </p:cNvSpPr>
          <p:nvPr>
            <p:ph type="pic" idx="2"/>
          </p:nvPr>
        </p:nvSpPr>
        <p:spPr>
          <a:xfrm>
            <a:off x="0" y="6915424"/>
            <a:ext cx="4166826" cy="2585064"/>
          </a:xfrm>
          <a:prstGeom prst="rect">
            <a:avLst/>
          </a:prstGeom>
          <a:solidFill>
            <a:srgbClr val="BFBFBF"/>
          </a:solidFill>
          <a:ln>
            <a:noFill/>
          </a:ln>
        </p:spPr>
      </p:sp>
      <p:sp>
        <p:nvSpPr>
          <p:cNvPr id="182" name="Google Shape;182;p74"/>
          <p:cNvSpPr txBox="1">
            <a:spLocks noGrp="1"/>
          </p:cNvSpPr>
          <p:nvPr>
            <p:ph type="body" idx="1"/>
          </p:nvPr>
        </p:nvSpPr>
        <p:spPr>
          <a:xfrm>
            <a:off x="1306880" y="1558122"/>
            <a:ext cx="5744103" cy="1477436"/>
          </a:xfrm>
          <a:prstGeom prst="rect">
            <a:avLst/>
          </a:prstGeom>
          <a:noFill/>
          <a:ln>
            <a:noFill/>
          </a:ln>
        </p:spPr>
        <p:txBody>
          <a:bodyPr spcFirstLastPara="1" wrap="square" lIns="91425" tIns="45700" rIns="91425" bIns="45700" anchor="t" anchorCtr="0">
            <a:noAutofit/>
          </a:bodyPr>
          <a:lstStyle>
            <a:lvl1pPr marL="457200" lvl="0" indent="-228600" algn="l">
              <a:lnSpc>
                <a:spcPct val="108888"/>
              </a:lnSpc>
              <a:spcBef>
                <a:spcPts val="0"/>
              </a:spcBef>
              <a:spcAft>
                <a:spcPts val="0"/>
              </a:spcAft>
              <a:buClr>
                <a:srgbClr val="242B62"/>
              </a:buClr>
              <a:buSzPts val="1800"/>
              <a:buNone/>
              <a:defRPr sz="18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83" name="Google Shape;183;p74"/>
          <p:cNvSpPr txBox="1">
            <a:spLocks noGrp="1"/>
          </p:cNvSpPr>
          <p:nvPr>
            <p:ph type="body" idx="3"/>
          </p:nvPr>
        </p:nvSpPr>
        <p:spPr>
          <a:xfrm>
            <a:off x="1293599" y="3374515"/>
            <a:ext cx="5744102" cy="2810897"/>
          </a:xfrm>
          <a:prstGeom prst="rect">
            <a:avLst/>
          </a:prstGeom>
          <a:noFill/>
          <a:ln>
            <a:noFill/>
          </a:ln>
        </p:spPr>
        <p:txBody>
          <a:bodyPr spcFirstLastPara="1" wrap="square" lIns="91425" tIns="45700" rIns="91425" bIns="45700" anchor="t" anchorCtr="0">
            <a:noAutofit/>
          </a:bodyPr>
          <a:lstStyle>
            <a:lvl1pPr marL="457200" lvl="0" indent="-228600" algn="l">
              <a:lnSpc>
                <a:spcPct val="110909"/>
              </a:lnSpc>
              <a:spcBef>
                <a:spcPts val="0"/>
              </a:spcBef>
              <a:spcAft>
                <a:spcPts val="0"/>
              </a:spcAft>
              <a:buClr>
                <a:srgbClr val="242B62"/>
              </a:buClr>
              <a:buSzPts val="1100"/>
              <a:buNone/>
              <a:defRPr sz="1100" b="0"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84" name="Google Shape;184;p74"/>
          <p:cNvSpPr txBox="1">
            <a:spLocks noGrp="1"/>
          </p:cNvSpPr>
          <p:nvPr>
            <p:ph type="body" idx="4"/>
          </p:nvPr>
        </p:nvSpPr>
        <p:spPr>
          <a:xfrm>
            <a:off x="1293599" y="603850"/>
            <a:ext cx="5744102" cy="586086"/>
          </a:xfrm>
          <a:prstGeom prst="rect">
            <a:avLst/>
          </a:prstGeom>
          <a:noFill/>
          <a:ln>
            <a:noFill/>
          </a:ln>
        </p:spPr>
        <p:txBody>
          <a:bodyPr spcFirstLastPara="1" wrap="square" lIns="91425" tIns="45700" rIns="91425" bIns="45700" anchor="ctr" anchorCtr="0">
            <a:noAutofit/>
          </a:bodyPr>
          <a:lstStyle>
            <a:lvl1pPr marL="457200" lvl="0" indent="-228600" algn="l">
              <a:lnSpc>
                <a:spcPct val="123333"/>
              </a:lnSpc>
              <a:spcBef>
                <a:spcPts val="0"/>
              </a:spcBef>
              <a:spcAft>
                <a:spcPts val="0"/>
              </a:spcAft>
              <a:buClr>
                <a:srgbClr val="242B62"/>
              </a:buClr>
              <a:buSzPts val="3000"/>
              <a:buNone/>
              <a:defRPr sz="30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85" name="Google Shape;185;p74"/>
          <p:cNvSpPr txBox="1">
            <a:spLocks noGrp="1"/>
          </p:cNvSpPr>
          <p:nvPr>
            <p:ph type="sldNum" idx="12"/>
          </p:nvPr>
        </p:nvSpPr>
        <p:spPr>
          <a:xfrm>
            <a:off x="7086986" y="10226094"/>
            <a:ext cx="300672" cy="26659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700" b="0" i="0">
                <a:solidFill>
                  <a:srgbClr val="242B62"/>
                </a:solidFill>
                <a:latin typeface="Calibri"/>
                <a:ea typeface="Calibri"/>
                <a:cs typeface="Calibri"/>
                <a:sym typeface="Calibri"/>
              </a:defRPr>
            </a:lvl1pPr>
            <a:lvl2pPr marL="0" lvl="1" indent="0" algn="r">
              <a:spcBef>
                <a:spcPts val="0"/>
              </a:spcBef>
              <a:buNone/>
              <a:defRPr sz="700" b="0" i="0">
                <a:solidFill>
                  <a:srgbClr val="242B62"/>
                </a:solidFill>
                <a:latin typeface="Calibri"/>
                <a:ea typeface="Calibri"/>
                <a:cs typeface="Calibri"/>
                <a:sym typeface="Calibri"/>
              </a:defRPr>
            </a:lvl2pPr>
            <a:lvl3pPr marL="0" lvl="2" indent="0" algn="r">
              <a:spcBef>
                <a:spcPts val="0"/>
              </a:spcBef>
              <a:buNone/>
              <a:defRPr sz="700" b="0" i="0">
                <a:solidFill>
                  <a:srgbClr val="242B62"/>
                </a:solidFill>
                <a:latin typeface="Calibri"/>
                <a:ea typeface="Calibri"/>
                <a:cs typeface="Calibri"/>
                <a:sym typeface="Calibri"/>
              </a:defRPr>
            </a:lvl3pPr>
            <a:lvl4pPr marL="0" lvl="3" indent="0" algn="r">
              <a:spcBef>
                <a:spcPts val="0"/>
              </a:spcBef>
              <a:buNone/>
              <a:defRPr sz="700" b="0" i="0">
                <a:solidFill>
                  <a:srgbClr val="242B62"/>
                </a:solidFill>
                <a:latin typeface="Calibri"/>
                <a:ea typeface="Calibri"/>
                <a:cs typeface="Calibri"/>
                <a:sym typeface="Calibri"/>
              </a:defRPr>
            </a:lvl4pPr>
            <a:lvl5pPr marL="0" lvl="4" indent="0" algn="r">
              <a:spcBef>
                <a:spcPts val="0"/>
              </a:spcBef>
              <a:buNone/>
              <a:defRPr sz="700" b="0" i="0">
                <a:solidFill>
                  <a:srgbClr val="242B62"/>
                </a:solidFill>
                <a:latin typeface="Calibri"/>
                <a:ea typeface="Calibri"/>
                <a:cs typeface="Calibri"/>
                <a:sym typeface="Calibri"/>
              </a:defRPr>
            </a:lvl5pPr>
            <a:lvl6pPr marL="0" lvl="5" indent="0" algn="r">
              <a:spcBef>
                <a:spcPts val="0"/>
              </a:spcBef>
              <a:buNone/>
              <a:defRPr sz="700" b="0" i="0">
                <a:solidFill>
                  <a:srgbClr val="242B62"/>
                </a:solidFill>
                <a:latin typeface="Calibri"/>
                <a:ea typeface="Calibri"/>
                <a:cs typeface="Calibri"/>
                <a:sym typeface="Calibri"/>
              </a:defRPr>
            </a:lvl6pPr>
            <a:lvl7pPr marL="0" lvl="6" indent="0" algn="r">
              <a:spcBef>
                <a:spcPts val="0"/>
              </a:spcBef>
              <a:buNone/>
              <a:defRPr sz="700" b="0" i="0">
                <a:solidFill>
                  <a:srgbClr val="242B62"/>
                </a:solidFill>
                <a:latin typeface="Calibri"/>
                <a:ea typeface="Calibri"/>
                <a:cs typeface="Calibri"/>
                <a:sym typeface="Calibri"/>
              </a:defRPr>
            </a:lvl7pPr>
            <a:lvl8pPr marL="0" lvl="7" indent="0" algn="r">
              <a:spcBef>
                <a:spcPts val="0"/>
              </a:spcBef>
              <a:buNone/>
              <a:defRPr sz="700" b="0" i="0">
                <a:solidFill>
                  <a:srgbClr val="242B62"/>
                </a:solidFill>
                <a:latin typeface="Calibri"/>
                <a:ea typeface="Calibri"/>
                <a:cs typeface="Calibri"/>
                <a:sym typeface="Calibri"/>
              </a:defRPr>
            </a:lvl8pPr>
            <a:lvl9pPr marL="0" lvl="8" indent="0" algn="r">
              <a:spcBef>
                <a:spcPts val="0"/>
              </a:spcBef>
              <a:buNone/>
              <a:defRPr sz="700" b="0" i="0">
                <a:solidFill>
                  <a:srgbClr val="242B6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9809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80"/>
                                        </p:tgtEl>
                                        <p:attrNameLst>
                                          <p:attrName>style.visibility</p:attrName>
                                        </p:attrNameLst>
                                      </p:cBhvr>
                                      <p:to>
                                        <p:strVal val="visible"/>
                                      </p:to>
                                    </p:set>
                                    <p:anim calcmode="lin" valueType="num">
                                      <p:cBhvr additive="base">
                                        <p:cTn id="7" dur="500"/>
                                        <p:tgtEl>
                                          <p:spTgt spid="18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ext/Quote Slide 03">
  <p:cSld name="Text/Quote Slide 03">
    <p:spTree>
      <p:nvGrpSpPr>
        <p:cNvPr id="1" name="Shape 186"/>
        <p:cNvGrpSpPr/>
        <p:nvPr/>
      </p:nvGrpSpPr>
      <p:grpSpPr>
        <a:xfrm>
          <a:off x="0" y="0"/>
          <a:ext cx="0" cy="0"/>
          <a:chOff x="0" y="0"/>
          <a:chExt cx="0" cy="0"/>
        </a:xfrm>
      </p:grpSpPr>
      <p:sp>
        <p:nvSpPr>
          <p:cNvPr id="187" name="Google Shape;187;p75"/>
          <p:cNvSpPr/>
          <p:nvPr/>
        </p:nvSpPr>
        <p:spPr>
          <a:xfrm>
            <a:off x="738252" y="0"/>
            <a:ext cx="3914673" cy="4226024"/>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188" name="Google Shape;188;p75"/>
          <p:cNvSpPr txBox="1">
            <a:spLocks noGrp="1"/>
          </p:cNvSpPr>
          <p:nvPr>
            <p:ph type="body" idx="1"/>
          </p:nvPr>
        </p:nvSpPr>
        <p:spPr>
          <a:xfrm>
            <a:off x="1177627" y="2677118"/>
            <a:ext cx="3098165" cy="238796"/>
          </a:xfrm>
          <a:prstGeom prst="rect">
            <a:avLst/>
          </a:prstGeom>
          <a:noFill/>
          <a:ln>
            <a:noFill/>
          </a:ln>
        </p:spPr>
        <p:txBody>
          <a:bodyPr spcFirstLastPara="1" wrap="square" lIns="91425" tIns="45700" rIns="91425" bIns="45700" anchor="t" anchorCtr="0">
            <a:noAutofit/>
          </a:bodyPr>
          <a:lstStyle>
            <a:lvl1pPr marL="457200" lvl="0" indent="-228600" algn="ctr">
              <a:lnSpc>
                <a:spcPct val="112857"/>
              </a:lnSpc>
              <a:spcBef>
                <a:spcPts val="0"/>
              </a:spcBef>
              <a:spcAft>
                <a:spcPts val="0"/>
              </a:spcAft>
              <a:buClr>
                <a:schemeClr val="lt1"/>
              </a:buClr>
              <a:buSzPts val="1400"/>
              <a:buNone/>
              <a:defRPr sz="14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89" name="Google Shape;189;p75"/>
          <p:cNvSpPr txBox="1">
            <a:spLocks noGrp="1"/>
          </p:cNvSpPr>
          <p:nvPr>
            <p:ph type="body" idx="2"/>
          </p:nvPr>
        </p:nvSpPr>
        <p:spPr>
          <a:xfrm>
            <a:off x="1214974" y="545621"/>
            <a:ext cx="3023471" cy="1848158"/>
          </a:xfrm>
          <a:prstGeom prst="rect">
            <a:avLst/>
          </a:prstGeom>
          <a:noFill/>
          <a:ln>
            <a:noFill/>
          </a:ln>
        </p:spPr>
        <p:txBody>
          <a:bodyPr spcFirstLastPara="1" wrap="square" lIns="91425" tIns="45700" rIns="91425" bIns="45700" anchor="t" anchorCtr="0">
            <a:normAutofit/>
          </a:bodyPr>
          <a:lstStyle>
            <a:lvl1pPr marL="457200" lvl="0" indent="-228600" algn="ctr">
              <a:lnSpc>
                <a:spcPct val="103000"/>
              </a:lnSpc>
              <a:spcBef>
                <a:spcPts val="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90" name="Google Shape;190;p75"/>
          <p:cNvSpPr txBox="1">
            <a:spLocks noGrp="1"/>
          </p:cNvSpPr>
          <p:nvPr>
            <p:ph type="body" idx="3"/>
          </p:nvPr>
        </p:nvSpPr>
        <p:spPr>
          <a:xfrm>
            <a:off x="738252" y="5463635"/>
            <a:ext cx="6105855" cy="3914674"/>
          </a:xfrm>
          <a:prstGeom prst="rect">
            <a:avLst/>
          </a:prstGeom>
          <a:noFill/>
          <a:ln>
            <a:noFill/>
          </a:ln>
        </p:spPr>
        <p:txBody>
          <a:bodyPr spcFirstLastPara="1" wrap="square" lIns="91425" tIns="45700" rIns="91425" bIns="45700" anchor="t" anchorCtr="0">
            <a:noAutofit/>
          </a:bodyPr>
          <a:lstStyle>
            <a:lvl1pPr marL="457200" lvl="0" indent="-228600" algn="l">
              <a:lnSpc>
                <a:spcPct val="110909"/>
              </a:lnSpc>
              <a:spcBef>
                <a:spcPts val="0"/>
              </a:spcBef>
              <a:spcAft>
                <a:spcPts val="0"/>
              </a:spcAft>
              <a:buClr>
                <a:srgbClr val="242B62"/>
              </a:buClr>
              <a:buSzPts val="1100"/>
              <a:buNone/>
              <a:defRPr sz="1100" b="0"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91" name="Google Shape;191;p75"/>
          <p:cNvSpPr txBox="1">
            <a:spLocks noGrp="1"/>
          </p:cNvSpPr>
          <p:nvPr>
            <p:ph type="body" idx="4"/>
          </p:nvPr>
        </p:nvSpPr>
        <p:spPr>
          <a:xfrm>
            <a:off x="738252" y="4509363"/>
            <a:ext cx="6105855" cy="586086"/>
          </a:xfrm>
          <a:prstGeom prst="rect">
            <a:avLst/>
          </a:prstGeom>
          <a:noFill/>
          <a:ln>
            <a:noFill/>
          </a:ln>
        </p:spPr>
        <p:txBody>
          <a:bodyPr spcFirstLastPara="1" wrap="square" lIns="91425" tIns="45700" rIns="91425" bIns="45700" anchor="ctr" anchorCtr="0">
            <a:noAutofit/>
          </a:bodyPr>
          <a:lstStyle>
            <a:lvl1pPr marL="457200" lvl="0" indent="-228600" algn="l">
              <a:lnSpc>
                <a:spcPct val="123333"/>
              </a:lnSpc>
              <a:spcBef>
                <a:spcPts val="0"/>
              </a:spcBef>
              <a:spcAft>
                <a:spcPts val="0"/>
              </a:spcAft>
              <a:buClr>
                <a:srgbClr val="242B62"/>
              </a:buClr>
              <a:buSzPts val="3000"/>
              <a:buNone/>
              <a:defRPr sz="30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92" name="Google Shape;192;p75"/>
          <p:cNvSpPr txBox="1">
            <a:spLocks noGrp="1"/>
          </p:cNvSpPr>
          <p:nvPr>
            <p:ph type="sldNum" idx="12"/>
          </p:nvPr>
        </p:nvSpPr>
        <p:spPr>
          <a:xfrm>
            <a:off x="7086986" y="10226094"/>
            <a:ext cx="300672" cy="26659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700" b="0" i="0">
                <a:solidFill>
                  <a:srgbClr val="242B62"/>
                </a:solidFill>
                <a:latin typeface="Calibri"/>
                <a:ea typeface="Calibri"/>
                <a:cs typeface="Calibri"/>
                <a:sym typeface="Calibri"/>
              </a:defRPr>
            </a:lvl1pPr>
            <a:lvl2pPr marL="0" lvl="1" indent="0" algn="r">
              <a:spcBef>
                <a:spcPts val="0"/>
              </a:spcBef>
              <a:buNone/>
              <a:defRPr sz="700" b="0" i="0">
                <a:solidFill>
                  <a:srgbClr val="242B62"/>
                </a:solidFill>
                <a:latin typeface="Calibri"/>
                <a:ea typeface="Calibri"/>
                <a:cs typeface="Calibri"/>
                <a:sym typeface="Calibri"/>
              </a:defRPr>
            </a:lvl2pPr>
            <a:lvl3pPr marL="0" lvl="2" indent="0" algn="r">
              <a:spcBef>
                <a:spcPts val="0"/>
              </a:spcBef>
              <a:buNone/>
              <a:defRPr sz="700" b="0" i="0">
                <a:solidFill>
                  <a:srgbClr val="242B62"/>
                </a:solidFill>
                <a:latin typeface="Calibri"/>
                <a:ea typeface="Calibri"/>
                <a:cs typeface="Calibri"/>
                <a:sym typeface="Calibri"/>
              </a:defRPr>
            </a:lvl3pPr>
            <a:lvl4pPr marL="0" lvl="3" indent="0" algn="r">
              <a:spcBef>
                <a:spcPts val="0"/>
              </a:spcBef>
              <a:buNone/>
              <a:defRPr sz="700" b="0" i="0">
                <a:solidFill>
                  <a:srgbClr val="242B62"/>
                </a:solidFill>
                <a:latin typeface="Calibri"/>
                <a:ea typeface="Calibri"/>
                <a:cs typeface="Calibri"/>
                <a:sym typeface="Calibri"/>
              </a:defRPr>
            </a:lvl4pPr>
            <a:lvl5pPr marL="0" lvl="4" indent="0" algn="r">
              <a:spcBef>
                <a:spcPts val="0"/>
              </a:spcBef>
              <a:buNone/>
              <a:defRPr sz="700" b="0" i="0">
                <a:solidFill>
                  <a:srgbClr val="242B62"/>
                </a:solidFill>
                <a:latin typeface="Calibri"/>
                <a:ea typeface="Calibri"/>
                <a:cs typeface="Calibri"/>
                <a:sym typeface="Calibri"/>
              </a:defRPr>
            </a:lvl5pPr>
            <a:lvl6pPr marL="0" lvl="5" indent="0" algn="r">
              <a:spcBef>
                <a:spcPts val="0"/>
              </a:spcBef>
              <a:buNone/>
              <a:defRPr sz="700" b="0" i="0">
                <a:solidFill>
                  <a:srgbClr val="242B62"/>
                </a:solidFill>
                <a:latin typeface="Calibri"/>
                <a:ea typeface="Calibri"/>
                <a:cs typeface="Calibri"/>
                <a:sym typeface="Calibri"/>
              </a:defRPr>
            </a:lvl6pPr>
            <a:lvl7pPr marL="0" lvl="6" indent="0" algn="r">
              <a:spcBef>
                <a:spcPts val="0"/>
              </a:spcBef>
              <a:buNone/>
              <a:defRPr sz="700" b="0" i="0">
                <a:solidFill>
                  <a:srgbClr val="242B62"/>
                </a:solidFill>
                <a:latin typeface="Calibri"/>
                <a:ea typeface="Calibri"/>
                <a:cs typeface="Calibri"/>
                <a:sym typeface="Calibri"/>
              </a:defRPr>
            </a:lvl7pPr>
            <a:lvl8pPr marL="0" lvl="7" indent="0" algn="r">
              <a:spcBef>
                <a:spcPts val="0"/>
              </a:spcBef>
              <a:buNone/>
              <a:defRPr sz="700" b="0" i="0">
                <a:solidFill>
                  <a:srgbClr val="242B62"/>
                </a:solidFill>
                <a:latin typeface="Calibri"/>
                <a:ea typeface="Calibri"/>
                <a:cs typeface="Calibri"/>
                <a:sym typeface="Calibri"/>
              </a:defRPr>
            </a:lvl8pPr>
            <a:lvl9pPr marL="0" lvl="8" indent="0" algn="r">
              <a:spcBef>
                <a:spcPts val="0"/>
              </a:spcBef>
              <a:buNone/>
              <a:defRPr sz="700" b="0" i="0">
                <a:solidFill>
                  <a:srgbClr val="242B6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04679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ext Only Slide 02">
  <p:cSld name="Text Only Slide 02">
    <p:spTree>
      <p:nvGrpSpPr>
        <p:cNvPr id="1" name="Shape 193"/>
        <p:cNvGrpSpPr/>
        <p:nvPr/>
      </p:nvGrpSpPr>
      <p:grpSpPr>
        <a:xfrm>
          <a:off x="0" y="0"/>
          <a:ext cx="0" cy="0"/>
          <a:chOff x="0" y="0"/>
          <a:chExt cx="0" cy="0"/>
        </a:xfrm>
      </p:grpSpPr>
      <p:sp>
        <p:nvSpPr>
          <p:cNvPr id="194" name="Google Shape;194;p76"/>
          <p:cNvSpPr txBox="1">
            <a:spLocks noGrp="1"/>
          </p:cNvSpPr>
          <p:nvPr>
            <p:ph type="body" idx="1"/>
          </p:nvPr>
        </p:nvSpPr>
        <p:spPr>
          <a:xfrm>
            <a:off x="728849" y="1642114"/>
            <a:ext cx="6115257" cy="1477436"/>
          </a:xfrm>
          <a:prstGeom prst="rect">
            <a:avLst/>
          </a:prstGeom>
          <a:noFill/>
          <a:ln>
            <a:noFill/>
          </a:ln>
        </p:spPr>
        <p:txBody>
          <a:bodyPr spcFirstLastPara="1" wrap="square" lIns="91425" tIns="45700" rIns="91425" bIns="45700" anchor="t" anchorCtr="0">
            <a:noAutofit/>
          </a:bodyPr>
          <a:lstStyle>
            <a:lvl1pPr marL="457200" lvl="0" indent="-228600" algn="l">
              <a:lnSpc>
                <a:spcPct val="108888"/>
              </a:lnSpc>
              <a:spcBef>
                <a:spcPts val="0"/>
              </a:spcBef>
              <a:spcAft>
                <a:spcPts val="0"/>
              </a:spcAft>
              <a:buClr>
                <a:srgbClr val="242B62"/>
              </a:buClr>
              <a:buSzPts val="1800"/>
              <a:buNone/>
              <a:defRPr sz="18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95" name="Google Shape;195;p76"/>
          <p:cNvSpPr txBox="1">
            <a:spLocks noGrp="1"/>
          </p:cNvSpPr>
          <p:nvPr>
            <p:ph type="body" idx="2"/>
          </p:nvPr>
        </p:nvSpPr>
        <p:spPr>
          <a:xfrm>
            <a:off x="715568" y="3458507"/>
            <a:ext cx="6115256" cy="5591192"/>
          </a:xfrm>
          <a:prstGeom prst="rect">
            <a:avLst/>
          </a:prstGeom>
          <a:noFill/>
          <a:ln>
            <a:noFill/>
          </a:ln>
        </p:spPr>
        <p:txBody>
          <a:bodyPr spcFirstLastPara="1" wrap="square" lIns="91425" tIns="45700" rIns="91425" bIns="45700" anchor="t" anchorCtr="0">
            <a:noAutofit/>
          </a:bodyPr>
          <a:lstStyle>
            <a:lvl1pPr marL="457200" lvl="0" indent="-228600" algn="l">
              <a:lnSpc>
                <a:spcPct val="110909"/>
              </a:lnSpc>
              <a:spcBef>
                <a:spcPts val="0"/>
              </a:spcBef>
              <a:spcAft>
                <a:spcPts val="0"/>
              </a:spcAft>
              <a:buClr>
                <a:srgbClr val="242B62"/>
              </a:buClr>
              <a:buSzPts val="1100"/>
              <a:buNone/>
              <a:defRPr sz="1100" b="0"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96" name="Google Shape;196;p76"/>
          <p:cNvSpPr txBox="1">
            <a:spLocks noGrp="1"/>
          </p:cNvSpPr>
          <p:nvPr>
            <p:ph type="body" idx="3"/>
          </p:nvPr>
        </p:nvSpPr>
        <p:spPr>
          <a:xfrm>
            <a:off x="715568" y="687842"/>
            <a:ext cx="6115256" cy="586086"/>
          </a:xfrm>
          <a:prstGeom prst="rect">
            <a:avLst/>
          </a:prstGeom>
          <a:noFill/>
          <a:ln>
            <a:noFill/>
          </a:ln>
        </p:spPr>
        <p:txBody>
          <a:bodyPr spcFirstLastPara="1" wrap="square" lIns="91425" tIns="45700" rIns="91425" bIns="45700" anchor="ctr" anchorCtr="0">
            <a:noAutofit/>
          </a:bodyPr>
          <a:lstStyle>
            <a:lvl1pPr marL="457200" lvl="0" indent="-228600" algn="l">
              <a:lnSpc>
                <a:spcPct val="123333"/>
              </a:lnSpc>
              <a:spcBef>
                <a:spcPts val="0"/>
              </a:spcBef>
              <a:spcAft>
                <a:spcPts val="0"/>
              </a:spcAft>
              <a:buClr>
                <a:srgbClr val="242B62"/>
              </a:buClr>
              <a:buSzPts val="3000"/>
              <a:buNone/>
              <a:defRPr sz="30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5411593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2_Cover Slide ">
  <p:cSld name="2_Cover Slide ">
    <p:spTree>
      <p:nvGrpSpPr>
        <p:cNvPr id="1" name="Shape 197"/>
        <p:cNvGrpSpPr/>
        <p:nvPr/>
      </p:nvGrpSpPr>
      <p:grpSpPr>
        <a:xfrm>
          <a:off x="0" y="0"/>
          <a:ext cx="0" cy="0"/>
          <a:chOff x="0" y="0"/>
          <a:chExt cx="0" cy="0"/>
        </a:xfrm>
      </p:grpSpPr>
      <p:sp>
        <p:nvSpPr>
          <p:cNvPr id="198" name="Google Shape;198;p77"/>
          <p:cNvSpPr>
            <a:spLocks noGrp="1"/>
          </p:cNvSpPr>
          <p:nvPr>
            <p:ph type="pic" idx="2"/>
          </p:nvPr>
        </p:nvSpPr>
        <p:spPr>
          <a:xfrm>
            <a:off x="-51547" y="2791326"/>
            <a:ext cx="7611222" cy="5395412"/>
          </a:xfrm>
          <a:prstGeom prst="rect">
            <a:avLst/>
          </a:prstGeom>
          <a:solidFill>
            <a:srgbClr val="BFBFBF"/>
          </a:solidFill>
          <a:ln>
            <a:noFill/>
          </a:ln>
        </p:spPr>
      </p:sp>
      <p:pic>
        <p:nvPicPr>
          <p:cNvPr id="199" name="Google Shape;199;p77" descr="A logo for a company&#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51059" y="128589"/>
            <a:ext cx="2773085" cy="2578483"/>
          </a:xfrm>
          <a:prstGeom prst="rect">
            <a:avLst/>
          </a:prstGeom>
          <a:noFill/>
          <a:ln>
            <a:noFill/>
          </a:ln>
        </p:spPr>
      </p:pic>
      <p:pic>
        <p:nvPicPr>
          <p:cNvPr id="200" name="Google Shape;200;p77" descr="A close-up of a text&#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1582" y="9879907"/>
            <a:ext cx="3693688" cy="463664"/>
          </a:xfrm>
          <a:prstGeom prst="rect">
            <a:avLst/>
          </a:prstGeom>
          <a:noFill/>
          <a:ln>
            <a:noFill/>
          </a:ln>
        </p:spPr>
      </p:pic>
    </p:spTree>
    <p:extLst>
      <p:ext uri="{BB962C8B-B14F-4D97-AF65-F5344CB8AC3E}">
        <p14:creationId xmlns:p14="http://schemas.microsoft.com/office/powerpoint/2010/main" val="283433418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201"/>
        <p:cNvGrpSpPr/>
        <p:nvPr/>
      </p:nvGrpSpPr>
      <p:grpSpPr>
        <a:xfrm>
          <a:off x="0" y="0"/>
          <a:ext cx="0" cy="0"/>
          <a:chOff x="0" y="0"/>
          <a:chExt cx="0" cy="0"/>
        </a:xfrm>
      </p:grpSpPr>
      <p:pic>
        <p:nvPicPr>
          <p:cNvPr id="202" name="Google Shape;202;p78" descr="A close-up of a text&#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91396" y="9807719"/>
            <a:ext cx="3693688" cy="463664"/>
          </a:xfrm>
          <a:prstGeom prst="rect">
            <a:avLst/>
          </a:prstGeom>
          <a:noFill/>
          <a:ln>
            <a:noFill/>
          </a:ln>
        </p:spPr>
      </p:pic>
      <p:sp>
        <p:nvSpPr>
          <p:cNvPr id="203" name="Google Shape;203;p78"/>
          <p:cNvSpPr>
            <a:spLocks noGrp="1"/>
          </p:cNvSpPr>
          <p:nvPr>
            <p:ph type="pic" idx="2"/>
          </p:nvPr>
        </p:nvSpPr>
        <p:spPr>
          <a:xfrm>
            <a:off x="0" y="2576803"/>
            <a:ext cx="7563600" cy="6405456"/>
          </a:xfrm>
          <a:prstGeom prst="rect">
            <a:avLst/>
          </a:prstGeom>
          <a:solidFill>
            <a:srgbClr val="BFBFBF"/>
          </a:solidFill>
          <a:ln>
            <a:noFill/>
          </a:ln>
        </p:spPr>
      </p:sp>
      <p:pic>
        <p:nvPicPr>
          <p:cNvPr id="204" name="Google Shape;204;p78" descr="A logo for a company&#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585200" y="0"/>
            <a:ext cx="2773085" cy="2578483"/>
          </a:xfrm>
          <a:prstGeom prst="rect">
            <a:avLst/>
          </a:prstGeom>
          <a:noFill/>
          <a:ln>
            <a:noFill/>
          </a:ln>
        </p:spPr>
      </p:pic>
    </p:spTree>
    <p:extLst>
      <p:ext uri="{BB962C8B-B14F-4D97-AF65-F5344CB8AC3E}">
        <p14:creationId xmlns:p14="http://schemas.microsoft.com/office/powerpoint/2010/main" val="43856577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1_Cover Slide 02">
  <p:cSld name="1_Cover Slide 02">
    <p:spTree>
      <p:nvGrpSpPr>
        <p:cNvPr id="1" name="Shape 205"/>
        <p:cNvGrpSpPr/>
        <p:nvPr/>
      </p:nvGrpSpPr>
      <p:grpSpPr>
        <a:xfrm>
          <a:off x="0" y="0"/>
          <a:ext cx="0" cy="0"/>
          <a:chOff x="0" y="0"/>
          <a:chExt cx="0" cy="0"/>
        </a:xfrm>
      </p:grpSpPr>
      <p:pic>
        <p:nvPicPr>
          <p:cNvPr id="206" name="Google Shape;206;p79" descr="A close-up of a text&#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5400000">
            <a:off x="5038991" y="8127277"/>
            <a:ext cx="3693688" cy="463664"/>
          </a:xfrm>
          <a:prstGeom prst="rect">
            <a:avLst/>
          </a:prstGeom>
          <a:noFill/>
          <a:ln>
            <a:noFill/>
          </a:ln>
        </p:spPr>
      </p:pic>
      <p:sp>
        <p:nvSpPr>
          <p:cNvPr id="207" name="Google Shape;207;p79"/>
          <p:cNvSpPr>
            <a:spLocks noGrp="1"/>
          </p:cNvSpPr>
          <p:nvPr>
            <p:ph type="pic" idx="2"/>
          </p:nvPr>
        </p:nvSpPr>
        <p:spPr>
          <a:xfrm>
            <a:off x="0" y="-2"/>
            <a:ext cx="5971741" cy="10691819"/>
          </a:xfrm>
          <a:prstGeom prst="rect">
            <a:avLst/>
          </a:prstGeom>
          <a:solidFill>
            <a:srgbClr val="BFBFBF"/>
          </a:solidFill>
          <a:ln>
            <a:noFill/>
          </a:ln>
        </p:spPr>
      </p:sp>
    </p:spTree>
    <p:extLst>
      <p:ext uri="{BB962C8B-B14F-4D97-AF65-F5344CB8AC3E}">
        <p14:creationId xmlns:p14="http://schemas.microsoft.com/office/powerpoint/2010/main" val="274698383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Text/Photo 05">
  <p:cSld name="Text/Photo 05">
    <p:spTree>
      <p:nvGrpSpPr>
        <p:cNvPr id="1" name="Shape 208"/>
        <p:cNvGrpSpPr/>
        <p:nvPr/>
      </p:nvGrpSpPr>
      <p:grpSpPr>
        <a:xfrm>
          <a:off x="0" y="0"/>
          <a:ext cx="0" cy="0"/>
          <a:chOff x="0" y="0"/>
          <a:chExt cx="0" cy="0"/>
        </a:xfrm>
      </p:grpSpPr>
      <p:sp>
        <p:nvSpPr>
          <p:cNvPr id="209" name="Google Shape;209;p80"/>
          <p:cNvSpPr/>
          <p:nvPr/>
        </p:nvSpPr>
        <p:spPr>
          <a:xfrm>
            <a:off x="3779837" y="6586004"/>
            <a:ext cx="3779838" cy="4105809"/>
          </a:xfrm>
          <a:custGeom>
            <a:avLst/>
            <a:gdLst/>
            <a:ahLst/>
            <a:cxnLst/>
            <a:rect l="l" t="t" r="r" b="b"/>
            <a:pathLst>
              <a:path w="6157745" h="6688785" extrusionOk="0">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210" name="Google Shape;210;p80"/>
          <p:cNvSpPr txBox="1">
            <a:spLocks noGrp="1"/>
          </p:cNvSpPr>
          <p:nvPr>
            <p:ph type="body" idx="1"/>
          </p:nvPr>
        </p:nvSpPr>
        <p:spPr>
          <a:xfrm>
            <a:off x="715568" y="1599143"/>
            <a:ext cx="6105855" cy="4966249"/>
          </a:xfrm>
          <a:prstGeom prst="rect">
            <a:avLst/>
          </a:prstGeom>
          <a:noFill/>
          <a:ln>
            <a:noFill/>
          </a:ln>
        </p:spPr>
        <p:txBody>
          <a:bodyPr spcFirstLastPara="1" wrap="square" lIns="91425" tIns="45700" rIns="91425" bIns="45700" anchor="t" anchorCtr="0">
            <a:noAutofit/>
          </a:bodyPr>
          <a:lstStyle>
            <a:lvl1pPr marL="457200" lvl="0" indent="-228600" algn="l">
              <a:lnSpc>
                <a:spcPct val="110909"/>
              </a:lnSpc>
              <a:spcBef>
                <a:spcPts val="0"/>
              </a:spcBef>
              <a:spcAft>
                <a:spcPts val="0"/>
              </a:spcAft>
              <a:buClr>
                <a:srgbClr val="242B62"/>
              </a:buClr>
              <a:buSzPts val="1100"/>
              <a:buNone/>
              <a:defRPr sz="1100" b="0"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211" name="Google Shape;211;p80"/>
          <p:cNvSpPr txBox="1">
            <a:spLocks noGrp="1"/>
          </p:cNvSpPr>
          <p:nvPr>
            <p:ph type="body" idx="2"/>
          </p:nvPr>
        </p:nvSpPr>
        <p:spPr>
          <a:xfrm>
            <a:off x="715568" y="644872"/>
            <a:ext cx="6105855" cy="586086"/>
          </a:xfrm>
          <a:prstGeom prst="rect">
            <a:avLst/>
          </a:prstGeom>
          <a:noFill/>
          <a:ln>
            <a:noFill/>
          </a:ln>
        </p:spPr>
        <p:txBody>
          <a:bodyPr spcFirstLastPara="1" wrap="square" lIns="91425" tIns="45700" rIns="91425" bIns="45700" anchor="ctr" anchorCtr="0">
            <a:noAutofit/>
          </a:bodyPr>
          <a:lstStyle>
            <a:lvl1pPr marL="457200" lvl="0" indent="-228600" algn="l">
              <a:lnSpc>
                <a:spcPct val="123333"/>
              </a:lnSpc>
              <a:spcBef>
                <a:spcPts val="0"/>
              </a:spcBef>
              <a:spcAft>
                <a:spcPts val="0"/>
              </a:spcAft>
              <a:buClr>
                <a:srgbClr val="242B62"/>
              </a:buClr>
              <a:buSzPts val="3000"/>
              <a:buNone/>
              <a:defRPr sz="3000" b="1" i="0">
                <a:solidFill>
                  <a:srgbClr val="242B62"/>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212" name="Google Shape;212;p80"/>
          <p:cNvSpPr txBox="1">
            <a:spLocks noGrp="1"/>
          </p:cNvSpPr>
          <p:nvPr>
            <p:ph type="sldNum" idx="12"/>
          </p:nvPr>
        </p:nvSpPr>
        <p:spPr>
          <a:xfrm>
            <a:off x="7076495" y="10176900"/>
            <a:ext cx="469701" cy="465822"/>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800" b="0" i="0">
                <a:solidFill>
                  <a:schemeClr val="lt1"/>
                </a:solidFill>
                <a:latin typeface="Calibri"/>
                <a:ea typeface="Calibri"/>
                <a:cs typeface="Calibri"/>
                <a:sym typeface="Calibri"/>
              </a:defRPr>
            </a:lvl1pPr>
            <a:lvl2pPr marL="0" lvl="1" indent="0" algn="ctr">
              <a:spcBef>
                <a:spcPts val="0"/>
              </a:spcBef>
              <a:buNone/>
              <a:defRPr sz="800" b="0" i="0">
                <a:solidFill>
                  <a:schemeClr val="lt1"/>
                </a:solidFill>
                <a:latin typeface="Calibri"/>
                <a:ea typeface="Calibri"/>
                <a:cs typeface="Calibri"/>
                <a:sym typeface="Calibri"/>
              </a:defRPr>
            </a:lvl2pPr>
            <a:lvl3pPr marL="0" lvl="2" indent="0" algn="ctr">
              <a:spcBef>
                <a:spcPts val="0"/>
              </a:spcBef>
              <a:buNone/>
              <a:defRPr sz="800" b="0" i="0">
                <a:solidFill>
                  <a:schemeClr val="lt1"/>
                </a:solidFill>
                <a:latin typeface="Calibri"/>
                <a:ea typeface="Calibri"/>
                <a:cs typeface="Calibri"/>
                <a:sym typeface="Calibri"/>
              </a:defRPr>
            </a:lvl3pPr>
            <a:lvl4pPr marL="0" lvl="3" indent="0" algn="ctr">
              <a:spcBef>
                <a:spcPts val="0"/>
              </a:spcBef>
              <a:buNone/>
              <a:defRPr sz="800" b="0" i="0">
                <a:solidFill>
                  <a:schemeClr val="lt1"/>
                </a:solidFill>
                <a:latin typeface="Calibri"/>
                <a:ea typeface="Calibri"/>
                <a:cs typeface="Calibri"/>
                <a:sym typeface="Calibri"/>
              </a:defRPr>
            </a:lvl4pPr>
            <a:lvl5pPr marL="0" lvl="4" indent="0" algn="ctr">
              <a:spcBef>
                <a:spcPts val="0"/>
              </a:spcBef>
              <a:buNone/>
              <a:defRPr sz="800" b="0" i="0">
                <a:solidFill>
                  <a:schemeClr val="lt1"/>
                </a:solidFill>
                <a:latin typeface="Calibri"/>
                <a:ea typeface="Calibri"/>
                <a:cs typeface="Calibri"/>
                <a:sym typeface="Calibri"/>
              </a:defRPr>
            </a:lvl5pPr>
            <a:lvl6pPr marL="0" lvl="5" indent="0" algn="ctr">
              <a:spcBef>
                <a:spcPts val="0"/>
              </a:spcBef>
              <a:buNone/>
              <a:defRPr sz="800" b="0" i="0">
                <a:solidFill>
                  <a:schemeClr val="lt1"/>
                </a:solidFill>
                <a:latin typeface="Calibri"/>
                <a:ea typeface="Calibri"/>
                <a:cs typeface="Calibri"/>
                <a:sym typeface="Calibri"/>
              </a:defRPr>
            </a:lvl6pPr>
            <a:lvl7pPr marL="0" lvl="6" indent="0" algn="ctr">
              <a:spcBef>
                <a:spcPts val="0"/>
              </a:spcBef>
              <a:buNone/>
              <a:defRPr sz="800" b="0" i="0">
                <a:solidFill>
                  <a:schemeClr val="lt1"/>
                </a:solidFill>
                <a:latin typeface="Calibri"/>
                <a:ea typeface="Calibri"/>
                <a:cs typeface="Calibri"/>
                <a:sym typeface="Calibri"/>
              </a:defRPr>
            </a:lvl7pPr>
            <a:lvl8pPr marL="0" lvl="7" indent="0" algn="ctr">
              <a:spcBef>
                <a:spcPts val="0"/>
              </a:spcBef>
              <a:buNone/>
              <a:defRPr sz="800" b="0" i="0">
                <a:solidFill>
                  <a:schemeClr val="lt1"/>
                </a:solidFill>
                <a:latin typeface="Calibri"/>
                <a:ea typeface="Calibri"/>
                <a:cs typeface="Calibri"/>
                <a:sym typeface="Calibri"/>
              </a:defRPr>
            </a:lvl8pPr>
            <a:lvl9pPr marL="0" lvl="8" indent="0" algn="ctr">
              <a:spcBef>
                <a:spcPts val="0"/>
              </a:spcBef>
              <a:buNone/>
              <a:defRPr sz="800" b="0" i="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213" name="Google Shape;213;p80"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180627" y="9953885"/>
            <a:ext cx="280317" cy="223015"/>
          </a:xfrm>
          <a:prstGeom prst="rect">
            <a:avLst/>
          </a:prstGeom>
          <a:noFill/>
          <a:ln>
            <a:noFill/>
          </a:ln>
          <a:effectLst>
            <a:outerShdw blurRad="50800" dist="38100" dir="5400000" algn="t" rotWithShape="0">
              <a:srgbClr val="000000">
                <a:alpha val="40000"/>
              </a:srgbClr>
            </a:outerShdw>
          </a:effectLst>
        </p:spPr>
      </p:pic>
      <p:sp>
        <p:nvSpPr>
          <p:cNvPr id="214" name="Google Shape;214;p80"/>
          <p:cNvSpPr txBox="1"/>
          <p:nvPr/>
        </p:nvSpPr>
        <p:spPr>
          <a:xfrm rot="-5400000">
            <a:off x="4130348" y="6573274"/>
            <a:ext cx="644773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700"/>
              <a:buFont typeface="Calibri"/>
              <a:buNone/>
            </a:pPr>
            <a:r>
              <a:rPr lang="en-US" sz="700" b="0" i="0">
                <a:solidFill>
                  <a:schemeClr val="lt1"/>
                </a:solidFill>
                <a:latin typeface="Calibri"/>
                <a:ea typeface="Calibri"/>
                <a:cs typeface="Calibri"/>
                <a:sym typeface="Calibri"/>
              </a:rPr>
              <a:t>Sharing Knowledge, Bridging Generations</a:t>
            </a:r>
            <a:endParaRPr/>
          </a:p>
          <a:p>
            <a:pPr marL="0" marR="0" lvl="0" indent="0" algn="l" rtl="0">
              <a:lnSpc>
                <a:spcPct val="100000"/>
              </a:lnSpc>
              <a:spcBef>
                <a:spcPts val="0"/>
              </a:spcBef>
              <a:spcAft>
                <a:spcPts val="0"/>
              </a:spcAft>
              <a:buClr>
                <a:schemeClr val="dk1"/>
              </a:buClr>
              <a:buSzPts val="700"/>
              <a:buFont typeface="Century Schoolbook"/>
              <a:buNone/>
            </a:pPr>
            <a:endParaRPr sz="700" b="0" i="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517146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ext Only Slide 01">
    <p:spTree>
      <p:nvGrpSpPr>
        <p:cNvPr id="1" name=""/>
        <p:cNvGrpSpPr/>
        <p:nvPr/>
      </p:nvGrpSpPr>
      <p:grpSpPr>
        <a:xfrm>
          <a:off x="0" y="0"/>
          <a:ext cx="0" cy="0"/>
          <a:chOff x="0" y="0"/>
          <a:chExt cx="0" cy="0"/>
        </a:xfrm>
      </p:grpSpPr>
      <p:sp>
        <p:nvSpPr>
          <p:cNvPr id="6" name="Text Placeholder 32">
            <a:extLst>
              <a:ext uri="{FF2B5EF4-FFF2-40B4-BE49-F238E27FC236}">
                <a16:creationId xmlns:a16="http://schemas.microsoft.com/office/drawing/2014/main" id="{94F5A880-F185-60D8-F8A8-BAECB2FCA038}"/>
              </a:ext>
            </a:extLst>
          </p:cNvPr>
          <p:cNvSpPr>
            <a:spLocks noGrp="1"/>
          </p:cNvSpPr>
          <p:nvPr>
            <p:ph type="body" sz="quarter" idx="49" hasCustomPrompt="1"/>
          </p:nvPr>
        </p:nvSpPr>
        <p:spPr>
          <a:xfrm>
            <a:off x="979388" y="1855871"/>
            <a:ext cx="5840512" cy="1477436"/>
          </a:xfrm>
        </p:spPr>
        <p:txBody>
          <a:bodyPr>
            <a:noAutofit/>
          </a:bodyPr>
          <a:lstStyle>
            <a:lvl1pPr marL="0" indent="0" algn="l">
              <a:lnSpc>
                <a:spcPts val="1960"/>
              </a:lnSpc>
              <a:spcBef>
                <a:spcPts val="0"/>
              </a:spcBef>
              <a:buNone/>
              <a:defRPr sz="1800" b="1"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7" name="Text Placeholder 32">
            <a:extLst>
              <a:ext uri="{FF2B5EF4-FFF2-40B4-BE49-F238E27FC236}">
                <a16:creationId xmlns:a16="http://schemas.microsoft.com/office/drawing/2014/main" id="{359C831D-1501-1B65-18A4-19B17E6BAD49}"/>
              </a:ext>
            </a:extLst>
          </p:cNvPr>
          <p:cNvSpPr>
            <a:spLocks noGrp="1"/>
          </p:cNvSpPr>
          <p:nvPr>
            <p:ph type="body" sz="quarter" idx="64" hasCustomPrompt="1"/>
          </p:nvPr>
        </p:nvSpPr>
        <p:spPr>
          <a:xfrm>
            <a:off x="966106" y="3672264"/>
            <a:ext cx="5840511" cy="4301304"/>
          </a:xfrm>
          <a:prstGeom prst="rect">
            <a:avLst/>
          </a:prstGeom>
          <a:noFill/>
        </p:spPr>
        <p:txBody>
          <a:bodyPr numCol="2" spcCol="288000" anchor="t">
            <a:noAutofit/>
          </a:bodyPr>
          <a:lstStyle>
            <a:lvl1pPr marL="0" indent="0" algn="l">
              <a:lnSpc>
                <a:spcPts val="1220"/>
              </a:lnSpc>
              <a:spcBef>
                <a:spcPts val="0"/>
              </a:spcBef>
              <a:buNone/>
              <a:defRPr sz="1100" b="0"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 name="Text Placeholder 32">
            <a:extLst>
              <a:ext uri="{FF2B5EF4-FFF2-40B4-BE49-F238E27FC236}">
                <a16:creationId xmlns:a16="http://schemas.microsoft.com/office/drawing/2014/main" id="{C17D4CB0-5FF3-392C-29D6-8033521C5D63}"/>
              </a:ext>
            </a:extLst>
          </p:cNvPr>
          <p:cNvSpPr>
            <a:spLocks noGrp="1"/>
          </p:cNvSpPr>
          <p:nvPr>
            <p:ph type="body" sz="quarter" idx="61" hasCustomPrompt="1"/>
          </p:nvPr>
        </p:nvSpPr>
        <p:spPr>
          <a:xfrm>
            <a:off x="966106" y="901599"/>
            <a:ext cx="5840511" cy="586086"/>
          </a:xfrm>
          <a:prstGeom prst="rect">
            <a:avLst/>
          </a:prstGeom>
          <a:noFill/>
        </p:spPr>
        <p:txBody>
          <a:bodyPr anchor="ctr">
            <a:noAutofit/>
          </a:bodyPr>
          <a:lstStyle>
            <a:lvl1pPr marL="19050" indent="0" algn="l">
              <a:lnSpc>
                <a:spcPts val="3700"/>
              </a:lnSpc>
              <a:spcBef>
                <a:spcPts val="0"/>
              </a:spcBef>
              <a:buNone/>
              <a:tabLst/>
              <a:defRPr sz="3000" b="1" i="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Heading</a:t>
            </a:r>
          </a:p>
        </p:txBody>
      </p:sp>
      <p:sp>
        <p:nvSpPr>
          <p:cNvPr id="10" name="Rectangle 9">
            <a:extLst>
              <a:ext uri="{FF2B5EF4-FFF2-40B4-BE49-F238E27FC236}">
                <a16:creationId xmlns:a16="http://schemas.microsoft.com/office/drawing/2014/main" id="{A9F7F012-A75A-F9A8-8D84-E8F0F7C4AF30}"/>
              </a:ext>
            </a:extLst>
          </p:cNvPr>
          <p:cNvSpPr/>
          <p:nvPr userDrawn="1"/>
        </p:nvSpPr>
        <p:spPr>
          <a:xfrm flipV="1">
            <a:off x="-80" y="-2"/>
            <a:ext cx="396000" cy="10691813"/>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pic>
        <p:nvPicPr>
          <p:cNvPr id="3" name="Picture 2" descr="A colorful circles with white lines and dots&#10;&#10;AI-generated content may be incorrect.">
            <a:extLst>
              <a:ext uri="{FF2B5EF4-FFF2-40B4-BE49-F238E27FC236}">
                <a16:creationId xmlns:a16="http://schemas.microsoft.com/office/drawing/2014/main" id="{81C7FF1C-0939-72FB-6CF7-2E2708B3EE73}"/>
              </a:ext>
            </a:extLst>
          </p:cNvPr>
          <p:cNvPicPr>
            <a:picLocks noChangeAspect="1"/>
          </p:cNvPicPr>
          <p:nvPr userDrawn="1"/>
        </p:nvPicPr>
        <p:blipFill>
          <a:blip r:embed="rId2" cstate="screen">
            <a:extLst>
              <a:ext uri="{28A0092B-C50C-407E-A947-70E740481C1C}">
                <a14:useLocalDpi xmlns:a14="http://schemas.microsoft.com/office/drawing/2010/main"/>
              </a:ext>
            </a:extLst>
          </a:blip>
          <a:srcRect l="-28213" r="-20300"/>
          <a:stretch>
            <a:fillRect/>
          </a:stretch>
        </p:blipFill>
        <p:spPr>
          <a:xfrm rot="5400000">
            <a:off x="-2516881" y="7619956"/>
            <a:ext cx="5432137" cy="393464"/>
          </a:xfrm>
          <a:prstGeom prst="rect">
            <a:avLst/>
          </a:prstGeom>
        </p:spPr>
      </p:pic>
      <p:pic>
        <p:nvPicPr>
          <p:cNvPr id="4" name="Picture 3" descr="A colorful circles with white lines and dots&#10;&#10;AI-generated content may be incorrect.">
            <a:extLst>
              <a:ext uri="{FF2B5EF4-FFF2-40B4-BE49-F238E27FC236}">
                <a16:creationId xmlns:a16="http://schemas.microsoft.com/office/drawing/2014/main" id="{9A036AE0-6A83-23CD-930F-D51F7AFF4CB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8441" y="10269017"/>
            <a:ext cx="280317" cy="223015"/>
          </a:xfrm>
          <a:prstGeom prst="rect">
            <a:avLst/>
          </a:prstGeom>
          <a:effectLst>
            <a:outerShdw blurRad="50800" dist="38100" dir="5400000" algn="t" rotWithShape="0">
              <a:prstClr val="black">
                <a:alpha val="40000"/>
              </a:prstClr>
            </a:outerShdw>
          </a:effectLst>
        </p:spPr>
      </p:pic>
      <p:sp>
        <p:nvSpPr>
          <p:cNvPr id="5" name="TextBox 4">
            <a:extLst>
              <a:ext uri="{FF2B5EF4-FFF2-40B4-BE49-F238E27FC236}">
                <a16:creationId xmlns:a16="http://schemas.microsoft.com/office/drawing/2014/main" id="{3497CA1F-D052-5F73-E1DF-904461ABED73}"/>
              </a:ext>
            </a:extLst>
          </p:cNvPr>
          <p:cNvSpPr txBox="1"/>
          <p:nvPr userDrawn="1"/>
        </p:nvSpPr>
        <p:spPr>
          <a:xfrm rot="16200000">
            <a:off x="-2981838" y="6888406"/>
            <a:ext cx="6447736" cy="307777"/>
          </a:xfrm>
          <a:prstGeom prst="rect">
            <a:avLst/>
          </a:prstGeom>
          <a:noFill/>
        </p:spPr>
        <p:txBody>
          <a:bodyPr wrap="square">
            <a:spAutoFit/>
          </a:bodyPr>
          <a:lstStyle/>
          <a:p>
            <a:pPr marL="0" marR="0" lvl="0" indent="0" algn="l" defTabSz="325892" rtl="0" eaLnBrk="1" fontAlgn="base" latinLnBrk="0" hangingPunct="1">
              <a:lnSpc>
                <a:spcPct val="100000"/>
              </a:lnSpc>
              <a:spcBef>
                <a:spcPts val="0"/>
              </a:spcBef>
              <a:spcAft>
                <a:spcPts val="0"/>
              </a:spcAft>
              <a:buClrTx/>
              <a:buSzTx/>
              <a:buFontTx/>
              <a:buNone/>
              <a:tabLst/>
              <a:defRPr/>
            </a:pPr>
            <a:r>
              <a:rPr lang="en-IE" sz="700" b="0" i="0" kern="900" spc="300" baseline="0" dirty="0">
                <a:solidFill>
                  <a:schemeClr val="bg1"/>
                </a:solidFill>
                <a:effectLst/>
                <a:latin typeface="Calibri" panose="020F0502020204030204" pitchFamily="34" charset="0"/>
                <a:cs typeface="Calibri" panose="020F0502020204030204" pitchFamily="34" charset="0"/>
              </a:rPr>
              <a:t>Sharing Knowledge, Bridging Generations</a:t>
            </a:r>
          </a:p>
          <a:p>
            <a:pPr marL="0" marR="0" lvl="0" indent="0" algn="l" defTabSz="325892" rtl="0" eaLnBrk="1" fontAlgn="base" latinLnBrk="0" hangingPunct="1">
              <a:lnSpc>
                <a:spcPct val="100000"/>
              </a:lnSpc>
              <a:spcBef>
                <a:spcPts val="0"/>
              </a:spcBef>
              <a:spcAft>
                <a:spcPts val="0"/>
              </a:spcAft>
              <a:buClrTx/>
              <a:buSzTx/>
              <a:buFontTx/>
              <a:buNone/>
              <a:tabLst/>
              <a:defRPr/>
            </a:pPr>
            <a:endParaRPr lang="en-IE" sz="700" b="0" i="0" kern="900" spc="100" baseline="0" dirty="0">
              <a:solidFill>
                <a:schemeClr val="bg1"/>
              </a:solidFill>
              <a:effectLst/>
              <a:latin typeface="Calibri" panose="020F0502020204030204" pitchFamily="34" charset="0"/>
              <a:cs typeface="Calibri" panose="020F0502020204030204" pitchFamily="34" charset="0"/>
            </a:endParaRPr>
          </a:p>
        </p:txBody>
      </p:sp>
      <p:sp>
        <p:nvSpPr>
          <p:cNvPr id="8" name="Slide Number Placeholder 5">
            <a:extLst>
              <a:ext uri="{FF2B5EF4-FFF2-40B4-BE49-F238E27FC236}">
                <a16:creationId xmlns:a16="http://schemas.microsoft.com/office/drawing/2014/main" id="{F79E9BB0-CDC1-B576-BE12-8CEA92A93262}"/>
              </a:ext>
            </a:extLst>
          </p:cNvPr>
          <p:cNvSpPr>
            <a:spLocks noGrp="1"/>
          </p:cNvSpPr>
          <p:nvPr>
            <p:ph type="sldNum" sz="quarter" idx="4"/>
          </p:nvPr>
        </p:nvSpPr>
        <p:spPr>
          <a:xfrm>
            <a:off x="7086986" y="10226094"/>
            <a:ext cx="300672" cy="266594"/>
          </a:xfrm>
          <a:prstGeom prst="rect">
            <a:avLst/>
          </a:prstGeom>
        </p:spPr>
        <p:txBody>
          <a:bodyPr vert="horz" lIns="91440" tIns="45720" rIns="91440" bIns="45720" rtlCol="0" anchor="ctr"/>
          <a:lstStyle>
            <a:lvl1pPr algn="r">
              <a:defRPr sz="700" b="0" i="0">
                <a:solidFill>
                  <a:srgbClr val="242B6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794728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ext Only Slide 03">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152AA6E-2EB5-61ED-4DD7-1F017C283635}"/>
              </a:ext>
            </a:extLst>
          </p:cNvPr>
          <p:cNvSpPr/>
          <p:nvPr userDrawn="1"/>
        </p:nvSpPr>
        <p:spPr>
          <a:xfrm flipH="1">
            <a:off x="-326" y="0"/>
            <a:ext cx="7560000" cy="10692000"/>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pic>
        <p:nvPicPr>
          <p:cNvPr id="4" name="Picture 3" descr="A colorful circles with white lines and dots&#10;&#10;AI-generated content may be incorrect.">
            <a:extLst>
              <a:ext uri="{FF2B5EF4-FFF2-40B4-BE49-F238E27FC236}">
                <a16:creationId xmlns:a16="http://schemas.microsoft.com/office/drawing/2014/main" id="{636A5C94-250B-4E06-D355-ECDFAB4649BF}"/>
              </a:ext>
            </a:extLst>
          </p:cNvPr>
          <p:cNvPicPr>
            <a:picLocks noChangeAspect="1"/>
          </p:cNvPicPr>
          <p:nvPr userDrawn="1"/>
        </p:nvPicPr>
        <p:blipFill>
          <a:blip r:embed="rId2" cstate="screen">
            <a:extLst>
              <a:ext uri="{28A0092B-C50C-407E-A947-70E740481C1C}">
                <a14:useLocalDpi xmlns:a14="http://schemas.microsoft.com/office/drawing/2010/main"/>
              </a:ext>
            </a:extLst>
          </a:blip>
          <a:srcRect l="-10235" r="-42626" b="-13826"/>
          <a:stretch>
            <a:fillRect/>
          </a:stretch>
        </p:blipFill>
        <p:spPr>
          <a:xfrm rot="5400000">
            <a:off x="3537605" y="1558297"/>
            <a:ext cx="5591192" cy="2474602"/>
          </a:xfrm>
          <a:prstGeom prst="rect">
            <a:avLst/>
          </a:prstGeom>
        </p:spPr>
      </p:pic>
      <p:sp>
        <p:nvSpPr>
          <p:cNvPr id="3" name="Rectangle 2">
            <a:extLst>
              <a:ext uri="{FF2B5EF4-FFF2-40B4-BE49-F238E27FC236}">
                <a16:creationId xmlns:a16="http://schemas.microsoft.com/office/drawing/2014/main" id="{E503E773-055E-3A8F-B7A8-F32583576A20}"/>
              </a:ext>
            </a:extLst>
          </p:cNvPr>
          <p:cNvSpPr/>
          <p:nvPr userDrawn="1"/>
        </p:nvSpPr>
        <p:spPr>
          <a:xfrm flipH="1">
            <a:off x="240245" y="220809"/>
            <a:ext cx="6841653" cy="102503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7076495" y="10176900"/>
            <a:ext cx="469701" cy="465822"/>
          </a:xfrm>
          <a:prstGeom prst="rect">
            <a:avLst/>
          </a:prstGeom>
        </p:spPr>
        <p:txBody>
          <a:bodyPr vert="horz" lIns="91440" tIns="45720" rIns="91440" bIns="45720" rtlCol="0" anchor="ctr"/>
          <a:lstStyle>
            <a:lvl1pPr algn="ctr">
              <a:defRPr sz="7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1" name="Text Placeholder 32">
            <a:extLst>
              <a:ext uri="{FF2B5EF4-FFF2-40B4-BE49-F238E27FC236}">
                <a16:creationId xmlns:a16="http://schemas.microsoft.com/office/drawing/2014/main" id="{51C2E7AF-322E-CA3F-A2E8-A582038BDB2B}"/>
              </a:ext>
            </a:extLst>
          </p:cNvPr>
          <p:cNvSpPr>
            <a:spLocks noGrp="1"/>
          </p:cNvSpPr>
          <p:nvPr>
            <p:ph type="body" sz="quarter" idx="49" hasCustomPrompt="1"/>
          </p:nvPr>
        </p:nvSpPr>
        <p:spPr>
          <a:xfrm>
            <a:off x="728849" y="1642114"/>
            <a:ext cx="5922181" cy="1477436"/>
          </a:xfrm>
        </p:spPr>
        <p:txBody>
          <a:bodyPr>
            <a:noAutofit/>
          </a:bodyPr>
          <a:lstStyle>
            <a:lvl1pPr marL="0" indent="0" algn="l">
              <a:lnSpc>
                <a:spcPts val="1960"/>
              </a:lnSpc>
              <a:spcBef>
                <a:spcPts val="0"/>
              </a:spcBef>
              <a:buNone/>
              <a:defRPr sz="1800" b="1"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15" name="Text Placeholder 32">
            <a:extLst>
              <a:ext uri="{FF2B5EF4-FFF2-40B4-BE49-F238E27FC236}">
                <a16:creationId xmlns:a16="http://schemas.microsoft.com/office/drawing/2014/main" id="{74982DA4-49CE-4D2A-E11D-08311BE202EF}"/>
              </a:ext>
            </a:extLst>
          </p:cNvPr>
          <p:cNvSpPr>
            <a:spLocks noGrp="1"/>
          </p:cNvSpPr>
          <p:nvPr>
            <p:ph type="body" sz="quarter" idx="65" hasCustomPrompt="1"/>
          </p:nvPr>
        </p:nvSpPr>
        <p:spPr>
          <a:xfrm>
            <a:off x="715568" y="3458507"/>
            <a:ext cx="5922180" cy="5591192"/>
          </a:xfrm>
          <a:prstGeom prst="rect">
            <a:avLst/>
          </a:prstGeom>
          <a:noFill/>
        </p:spPr>
        <p:txBody>
          <a:bodyPr numCol="2" spcCol="288000" anchor="t">
            <a:noAutofit/>
          </a:bodyPr>
          <a:lstStyle>
            <a:lvl1pPr marL="0" indent="0" algn="l">
              <a:lnSpc>
                <a:spcPts val="1220"/>
              </a:lnSpc>
              <a:spcBef>
                <a:spcPts val="0"/>
              </a:spcBef>
              <a:buNone/>
              <a:defRPr sz="1100" b="0"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6" name="Text Placeholder 32">
            <a:extLst>
              <a:ext uri="{FF2B5EF4-FFF2-40B4-BE49-F238E27FC236}">
                <a16:creationId xmlns:a16="http://schemas.microsoft.com/office/drawing/2014/main" id="{CCF95AE9-9A4A-0AA0-A08F-652E018D4EE6}"/>
              </a:ext>
            </a:extLst>
          </p:cNvPr>
          <p:cNvSpPr>
            <a:spLocks noGrp="1"/>
          </p:cNvSpPr>
          <p:nvPr>
            <p:ph type="body" sz="quarter" idx="66" hasCustomPrompt="1"/>
          </p:nvPr>
        </p:nvSpPr>
        <p:spPr>
          <a:xfrm>
            <a:off x="715568" y="687842"/>
            <a:ext cx="5922180" cy="586086"/>
          </a:xfrm>
          <a:prstGeom prst="rect">
            <a:avLst/>
          </a:prstGeom>
          <a:noFill/>
        </p:spPr>
        <p:txBody>
          <a:bodyPr anchor="ctr">
            <a:noAutofit/>
          </a:bodyPr>
          <a:lstStyle>
            <a:lvl1pPr marL="19050" indent="0" algn="l">
              <a:lnSpc>
                <a:spcPts val="3700"/>
              </a:lnSpc>
              <a:spcBef>
                <a:spcPts val="0"/>
              </a:spcBef>
              <a:buNone/>
              <a:tabLst/>
              <a:defRPr sz="3000" b="1" i="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Heading</a:t>
            </a:r>
          </a:p>
        </p:txBody>
      </p:sp>
      <p:pic>
        <p:nvPicPr>
          <p:cNvPr id="9" name="Picture 8" descr="A colorful circles with white lines and dots&#10;&#10;AI-generated content may be incorrect.">
            <a:extLst>
              <a:ext uri="{FF2B5EF4-FFF2-40B4-BE49-F238E27FC236}">
                <a16:creationId xmlns:a16="http://schemas.microsoft.com/office/drawing/2014/main" id="{5D347789-26E3-30AC-EE75-3B986E24D38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180627" y="9953885"/>
            <a:ext cx="280317" cy="223015"/>
          </a:xfrm>
          <a:prstGeom prst="rect">
            <a:avLst/>
          </a:prstGeom>
          <a:effectLst>
            <a:outerShdw blurRad="50800" dist="38100" dir="5400000" algn="t" rotWithShape="0">
              <a:prstClr val="black">
                <a:alpha val="40000"/>
              </a:prstClr>
            </a:outerShdw>
          </a:effectLst>
        </p:spPr>
      </p:pic>
      <p:sp>
        <p:nvSpPr>
          <p:cNvPr id="14" name="TextBox 13">
            <a:extLst>
              <a:ext uri="{FF2B5EF4-FFF2-40B4-BE49-F238E27FC236}">
                <a16:creationId xmlns:a16="http://schemas.microsoft.com/office/drawing/2014/main" id="{A316ADC6-1434-B0E4-112F-123405F04ED6}"/>
              </a:ext>
            </a:extLst>
          </p:cNvPr>
          <p:cNvSpPr txBox="1"/>
          <p:nvPr userDrawn="1"/>
        </p:nvSpPr>
        <p:spPr>
          <a:xfrm rot="16200000">
            <a:off x="4130348" y="6573274"/>
            <a:ext cx="6447736" cy="307777"/>
          </a:xfrm>
          <a:prstGeom prst="rect">
            <a:avLst/>
          </a:prstGeom>
          <a:noFill/>
        </p:spPr>
        <p:txBody>
          <a:bodyPr wrap="square">
            <a:spAutoFit/>
          </a:bodyPr>
          <a:lstStyle/>
          <a:p>
            <a:pPr marL="0" marR="0" lvl="0" indent="0" algn="l" defTabSz="325892" rtl="0" eaLnBrk="1" fontAlgn="base" latinLnBrk="0" hangingPunct="1">
              <a:lnSpc>
                <a:spcPct val="100000"/>
              </a:lnSpc>
              <a:spcBef>
                <a:spcPts val="0"/>
              </a:spcBef>
              <a:spcAft>
                <a:spcPts val="0"/>
              </a:spcAft>
              <a:buClrTx/>
              <a:buSzTx/>
              <a:buFontTx/>
              <a:buNone/>
              <a:tabLst/>
              <a:defRPr/>
            </a:pPr>
            <a:r>
              <a:rPr lang="en-IE" sz="700" b="0" i="0" kern="900" spc="300" baseline="0" dirty="0">
                <a:solidFill>
                  <a:schemeClr val="bg1"/>
                </a:solidFill>
                <a:effectLst/>
                <a:latin typeface="Calibri" panose="020F0502020204030204" pitchFamily="34" charset="0"/>
                <a:cs typeface="Calibri" panose="020F0502020204030204" pitchFamily="34" charset="0"/>
              </a:rPr>
              <a:t>Sharing Knowledge, Bridging Generations</a:t>
            </a:r>
          </a:p>
          <a:p>
            <a:pPr marL="0" marR="0" lvl="0" indent="0" algn="l" defTabSz="325892" rtl="0" eaLnBrk="1" fontAlgn="base" latinLnBrk="0" hangingPunct="1">
              <a:lnSpc>
                <a:spcPct val="100000"/>
              </a:lnSpc>
              <a:spcBef>
                <a:spcPts val="0"/>
              </a:spcBef>
              <a:spcAft>
                <a:spcPts val="0"/>
              </a:spcAft>
              <a:buClrTx/>
              <a:buSzTx/>
              <a:buFontTx/>
              <a:buNone/>
              <a:tabLst/>
              <a:defRPr/>
            </a:pPr>
            <a:endParaRPr lang="en-IE" sz="700" b="0" i="0" kern="900" spc="100" baseline="0" dirty="0">
              <a:solidFill>
                <a:schemeClr val="bg1"/>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95588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 Only Slide 03">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152AA6E-2EB5-61ED-4DD7-1F017C283635}"/>
              </a:ext>
            </a:extLst>
          </p:cNvPr>
          <p:cNvSpPr/>
          <p:nvPr userDrawn="1"/>
        </p:nvSpPr>
        <p:spPr>
          <a:xfrm flipH="1">
            <a:off x="-326" y="0"/>
            <a:ext cx="7560000" cy="10692000"/>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pic>
        <p:nvPicPr>
          <p:cNvPr id="4" name="Picture 3" descr="A colorful circles with white lines and dots&#10;&#10;AI-generated content may be incorrect.">
            <a:extLst>
              <a:ext uri="{FF2B5EF4-FFF2-40B4-BE49-F238E27FC236}">
                <a16:creationId xmlns:a16="http://schemas.microsoft.com/office/drawing/2014/main" id="{636A5C94-250B-4E06-D355-ECDFAB4649BF}"/>
              </a:ext>
            </a:extLst>
          </p:cNvPr>
          <p:cNvPicPr>
            <a:picLocks noChangeAspect="1"/>
          </p:cNvPicPr>
          <p:nvPr userDrawn="1"/>
        </p:nvPicPr>
        <p:blipFill>
          <a:blip r:embed="rId2" cstate="screen">
            <a:extLst>
              <a:ext uri="{28A0092B-C50C-407E-A947-70E740481C1C}">
                <a14:useLocalDpi xmlns:a14="http://schemas.microsoft.com/office/drawing/2010/main"/>
              </a:ext>
            </a:extLst>
          </a:blip>
          <a:srcRect l="-10235" r="-42626" b="-13826"/>
          <a:stretch>
            <a:fillRect/>
          </a:stretch>
        </p:blipFill>
        <p:spPr>
          <a:xfrm rot="5400000">
            <a:off x="3537605" y="1558297"/>
            <a:ext cx="5591192" cy="2474602"/>
          </a:xfrm>
          <a:prstGeom prst="rect">
            <a:avLst/>
          </a:prstGeom>
        </p:spPr>
      </p:pic>
      <p:sp>
        <p:nvSpPr>
          <p:cNvPr id="3" name="Rectangle 2">
            <a:extLst>
              <a:ext uri="{FF2B5EF4-FFF2-40B4-BE49-F238E27FC236}">
                <a16:creationId xmlns:a16="http://schemas.microsoft.com/office/drawing/2014/main" id="{E503E773-055E-3A8F-B7A8-F32583576A20}"/>
              </a:ext>
            </a:extLst>
          </p:cNvPr>
          <p:cNvSpPr/>
          <p:nvPr userDrawn="1"/>
        </p:nvSpPr>
        <p:spPr>
          <a:xfrm flipH="1">
            <a:off x="240245" y="220809"/>
            <a:ext cx="6841653" cy="102503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7076495" y="10176900"/>
            <a:ext cx="469701" cy="465822"/>
          </a:xfrm>
          <a:prstGeom prst="rect">
            <a:avLst/>
          </a:prstGeom>
        </p:spPr>
        <p:txBody>
          <a:bodyPr vert="horz" lIns="91440" tIns="45720" rIns="91440" bIns="45720" rtlCol="0" anchor="ctr"/>
          <a:lstStyle>
            <a:lvl1pPr algn="ctr">
              <a:defRPr sz="7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1" name="Text Placeholder 32">
            <a:extLst>
              <a:ext uri="{FF2B5EF4-FFF2-40B4-BE49-F238E27FC236}">
                <a16:creationId xmlns:a16="http://schemas.microsoft.com/office/drawing/2014/main" id="{51C2E7AF-322E-CA3F-A2E8-A582038BDB2B}"/>
              </a:ext>
            </a:extLst>
          </p:cNvPr>
          <p:cNvSpPr>
            <a:spLocks noGrp="1"/>
          </p:cNvSpPr>
          <p:nvPr>
            <p:ph type="body" sz="quarter" idx="49" hasCustomPrompt="1"/>
          </p:nvPr>
        </p:nvSpPr>
        <p:spPr>
          <a:xfrm>
            <a:off x="728849" y="1642114"/>
            <a:ext cx="5922181" cy="1477436"/>
          </a:xfrm>
        </p:spPr>
        <p:txBody>
          <a:bodyPr>
            <a:noAutofit/>
          </a:bodyPr>
          <a:lstStyle>
            <a:lvl1pPr marL="0" indent="0" algn="l">
              <a:lnSpc>
                <a:spcPts val="1960"/>
              </a:lnSpc>
              <a:spcBef>
                <a:spcPts val="0"/>
              </a:spcBef>
              <a:buNone/>
              <a:defRPr sz="1800" b="1"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15" name="Text Placeholder 32">
            <a:extLst>
              <a:ext uri="{FF2B5EF4-FFF2-40B4-BE49-F238E27FC236}">
                <a16:creationId xmlns:a16="http://schemas.microsoft.com/office/drawing/2014/main" id="{74982DA4-49CE-4D2A-E11D-08311BE202EF}"/>
              </a:ext>
            </a:extLst>
          </p:cNvPr>
          <p:cNvSpPr>
            <a:spLocks noGrp="1"/>
          </p:cNvSpPr>
          <p:nvPr>
            <p:ph type="body" sz="quarter" idx="65" hasCustomPrompt="1"/>
          </p:nvPr>
        </p:nvSpPr>
        <p:spPr>
          <a:xfrm>
            <a:off x="715568" y="3458507"/>
            <a:ext cx="5922180" cy="5591192"/>
          </a:xfrm>
          <a:prstGeom prst="rect">
            <a:avLst/>
          </a:prstGeom>
          <a:noFill/>
        </p:spPr>
        <p:txBody>
          <a:bodyPr numCol="2" spcCol="288000" anchor="t">
            <a:noAutofit/>
          </a:bodyPr>
          <a:lstStyle>
            <a:lvl1pPr marL="0" indent="0" algn="l">
              <a:lnSpc>
                <a:spcPts val="1220"/>
              </a:lnSpc>
              <a:spcBef>
                <a:spcPts val="0"/>
              </a:spcBef>
              <a:buNone/>
              <a:defRPr sz="1100" b="0" i="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6" name="Text Placeholder 32">
            <a:extLst>
              <a:ext uri="{FF2B5EF4-FFF2-40B4-BE49-F238E27FC236}">
                <a16:creationId xmlns:a16="http://schemas.microsoft.com/office/drawing/2014/main" id="{CCF95AE9-9A4A-0AA0-A08F-652E018D4EE6}"/>
              </a:ext>
            </a:extLst>
          </p:cNvPr>
          <p:cNvSpPr>
            <a:spLocks noGrp="1"/>
          </p:cNvSpPr>
          <p:nvPr>
            <p:ph type="body" sz="quarter" idx="66" hasCustomPrompt="1"/>
          </p:nvPr>
        </p:nvSpPr>
        <p:spPr>
          <a:xfrm>
            <a:off x="715568" y="687842"/>
            <a:ext cx="5922180" cy="586086"/>
          </a:xfrm>
          <a:prstGeom prst="rect">
            <a:avLst/>
          </a:prstGeom>
          <a:noFill/>
        </p:spPr>
        <p:txBody>
          <a:bodyPr anchor="ctr">
            <a:noAutofit/>
          </a:bodyPr>
          <a:lstStyle>
            <a:lvl1pPr marL="19050" indent="0" algn="l">
              <a:lnSpc>
                <a:spcPts val="3700"/>
              </a:lnSpc>
              <a:spcBef>
                <a:spcPts val="0"/>
              </a:spcBef>
              <a:buNone/>
              <a:tabLst/>
              <a:defRPr sz="3000" b="1" i="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Heading</a:t>
            </a:r>
          </a:p>
        </p:txBody>
      </p:sp>
      <p:pic>
        <p:nvPicPr>
          <p:cNvPr id="9" name="Picture 8" descr="A colorful circles with white lines and dots&#10;&#10;AI-generated content may be incorrect.">
            <a:extLst>
              <a:ext uri="{FF2B5EF4-FFF2-40B4-BE49-F238E27FC236}">
                <a16:creationId xmlns:a16="http://schemas.microsoft.com/office/drawing/2014/main" id="{5D347789-26E3-30AC-EE75-3B986E24D38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180627" y="9953885"/>
            <a:ext cx="280317" cy="223015"/>
          </a:xfrm>
          <a:prstGeom prst="rect">
            <a:avLst/>
          </a:prstGeom>
          <a:effectLst>
            <a:outerShdw blurRad="50800" dist="38100" dir="5400000" algn="t" rotWithShape="0">
              <a:prstClr val="black">
                <a:alpha val="40000"/>
              </a:prstClr>
            </a:outerShdw>
          </a:effectLst>
        </p:spPr>
      </p:pic>
      <p:sp>
        <p:nvSpPr>
          <p:cNvPr id="14" name="TextBox 13">
            <a:extLst>
              <a:ext uri="{FF2B5EF4-FFF2-40B4-BE49-F238E27FC236}">
                <a16:creationId xmlns:a16="http://schemas.microsoft.com/office/drawing/2014/main" id="{A316ADC6-1434-B0E4-112F-123405F04ED6}"/>
              </a:ext>
            </a:extLst>
          </p:cNvPr>
          <p:cNvSpPr txBox="1"/>
          <p:nvPr userDrawn="1"/>
        </p:nvSpPr>
        <p:spPr>
          <a:xfrm rot="16200000">
            <a:off x="4130348" y="6573274"/>
            <a:ext cx="6447736" cy="307777"/>
          </a:xfrm>
          <a:prstGeom prst="rect">
            <a:avLst/>
          </a:prstGeom>
          <a:noFill/>
        </p:spPr>
        <p:txBody>
          <a:bodyPr wrap="square">
            <a:spAutoFit/>
          </a:bodyPr>
          <a:lstStyle/>
          <a:p>
            <a:pPr marL="0" marR="0" lvl="0" indent="0" algn="l" defTabSz="325892" rtl="0" eaLnBrk="1" fontAlgn="base" latinLnBrk="0" hangingPunct="1">
              <a:lnSpc>
                <a:spcPct val="100000"/>
              </a:lnSpc>
              <a:spcBef>
                <a:spcPts val="0"/>
              </a:spcBef>
              <a:spcAft>
                <a:spcPts val="0"/>
              </a:spcAft>
              <a:buClrTx/>
              <a:buSzTx/>
              <a:buFontTx/>
              <a:buNone/>
              <a:tabLst/>
              <a:defRPr/>
            </a:pPr>
            <a:r>
              <a:rPr lang="en-IE" sz="700" b="0" i="0" kern="900" spc="300" baseline="0" dirty="0">
                <a:solidFill>
                  <a:schemeClr val="bg1"/>
                </a:solidFill>
                <a:effectLst/>
                <a:latin typeface="Calibri" panose="020F0502020204030204" pitchFamily="34" charset="0"/>
                <a:cs typeface="Calibri" panose="020F0502020204030204" pitchFamily="34" charset="0"/>
              </a:rPr>
              <a:t>Sharing Knowledge, Bridging Generations</a:t>
            </a:r>
          </a:p>
          <a:p>
            <a:pPr marL="0" marR="0" lvl="0" indent="0" algn="l" defTabSz="325892" rtl="0" eaLnBrk="1" fontAlgn="base" latinLnBrk="0" hangingPunct="1">
              <a:lnSpc>
                <a:spcPct val="100000"/>
              </a:lnSpc>
              <a:spcBef>
                <a:spcPts val="0"/>
              </a:spcBef>
              <a:spcAft>
                <a:spcPts val="0"/>
              </a:spcAft>
              <a:buClrTx/>
              <a:buSzTx/>
              <a:buFontTx/>
              <a:buNone/>
              <a:tabLst/>
              <a:defRPr/>
            </a:pPr>
            <a:endParaRPr lang="en-IE" sz="700" b="0" i="0" kern="900" spc="100" baseline="0" dirty="0">
              <a:solidFill>
                <a:schemeClr val="bg1"/>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9891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6" Type="http://schemas.openxmlformats.org/officeDocument/2006/relationships/image" Target="../media/image12.png"/><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theme" Target="../theme/theme2.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slideLayout" Target="../slideLayouts/slideLayout57.xml"/><Relationship Id="rId26" Type="http://schemas.openxmlformats.org/officeDocument/2006/relationships/slideLayout" Target="../slideLayouts/slideLayout65.xml"/><Relationship Id="rId3" Type="http://schemas.openxmlformats.org/officeDocument/2006/relationships/slideLayout" Target="../slideLayouts/slideLayout42.xml"/><Relationship Id="rId21" Type="http://schemas.openxmlformats.org/officeDocument/2006/relationships/slideLayout" Target="../slideLayouts/slideLayout60.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5" Type="http://schemas.openxmlformats.org/officeDocument/2006/relationships/slideLayout" Target="../slideLayouts/slideLayout64.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slideLayout" Target="../slideLayouts/slideLayout59.xml"/><Relationship Id="rId29" Type="http://schemas.openxmlformats.org/officeDocument/2006/relationships/theme" Target="../theme/theme3.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24" Type="http://schemas.openxmlformats.org/officeDocument/2006/relationships/slideLayout" Target="../slideLayouts/slideLayout63.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23" Type="http://schemas.openxmlformats.org/officeDocument/2006/relationships/slideLayout" Target="../slideLayouts/slideLayout62.xml"/><Relationship Id="rId28" Type="http://schemas.openxmlformats.org/officeDocument/2006/relationships/slideLayout" Target="../slideLayouts/slideLayout67.xml"/><Relationship Id="rId10" Type="http://schemas.openxmlformats.org/officeDocument/2006/relationships/slideLayout" Target="../slideLayouts/slideLayout49.xml"/><Relationship Id="rId19" Type="http://schemas.openxmlformats.org/officeDocument/2006/relationships/slideLayout" Target="../slideLayouts/slideLayout58.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 Id="rId22" Type="http://schemas.openxmlformats.org/officeDocument/2006/relationships/slideLayout" Target="../slideLayouts/slideLayout61.xml"/><Relationship Id="rId27" Type="http://schemas.openxmlformats.org/officeDocument/2006/relationships/slideLayout" Target="../slideLayouts/slideLayout66.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0725" y="623489"/>
            <a:ext cx="6520220" cy="206658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a:extLst>
              <a:ext uri="{FF2B5EF4-FFF2-40B4-BE49-F238E27FC236}">
                <a16:creationId xmlns:a16="http://schemas.microsoft.com/office/drawing/2014/main" id="{BC1F854A-4F4F-9A90-D3ED-7773386C2C96}"/>
              </a:ext>
            </a:extLst>
          </p:cNvPr>
          <p:cNvSpPr>
            <a:spLocks noGrp="1"/>
          </p:cNvSpPr>
          <p:nvPr>
            <p:ph type="sldNum" sz="quarter" idx="4"/>
          </p:nvPr>
        </p:nvSpPr>
        <p:spPr>
          <a:xfrm>
            <a:off x="7086986" y="10226094"/>
            <a:ext cx="300672" cy="266594"/>
          </a:xfrm>
          <a:prstGeom prst="rect">
            <a:avLst/>
          </a:prstGeom>
        </p:spPr>
        <p:txBody>
          <a:bodyPr vert="horz" lIns="91440" tIns="45720" rIns="91440" bIns="45720" rtlCol="0" anchor="ctr"/>
          <a:lstStyle>
            <a:lvl1pPr algn="r">
              <a:defRPr sz="700" b="0" i="0">
                <a:solidFill>
                  <a:srgbClr val="242B6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5" name="TextBox 14">
            <a:extLst>
              <a:ext uri="{FF2B5EF4-FFF2-40B4-BE49-F238E27FC236}">
                <a16:creationId xmlns:a16="http://schemas.microsoft.com/office/drawing/2014/main" id="{1111524F-7E36-F073-F0EB-83CC8ED03725}"/>
              </a:ext>
            </a:extLst>
          </p:cNvPr>
          <p:cNvSpPr txBox="1"/>
          <p:nvPr userDrawn="1"/>
        </p:nvSpPr>
        <p:spPr>
          <a:xfrm>
            <a:off x="654291" y="10247824"/>
            <a:ext cx="6447736" cy="276999"/>
          </a:xfrm>
          <a:prstGeom prst="rect">
            <a:avLst/>
          </a:prstGeom>
          <a:noFill/>
        </p:spPr>
        <p:txBody>
          <a:bodyPr wrap="square">
            <a:spAutoFit/>
          </a:bodyPr>
          <a:lstStyle/>
          <a:p>
            <a:pPr marL="0" marR="0" lvl="0" indent="0" algn="l" defTabSz="325892" rtl="0" eaLnBrk="1" fontAlgn="base" latinLnBrk="0" hangingPunct="1">
              <a:lnSpc>
                <a:spcPct val="100000"/>
              </a:lnSpc>
              <a:spcBef>
                <a:spcPts val="0"/>
              </a:spcBef>
              <a:spcAft>
                <a:spcPts val="0"/>
              </a:spcAft>
              <a:buClrTx/>
              <a:buSzTx/>
              <a:buFontTx/>
              <a:buNone/>
              <a:tabLst/>
              <a:defRPr/>
            </a:pPr>
            <a:r>
              <a:rPr lang="en-IE" sz="600" b="0" i="0" kern="900" spc="100" baseline="0" dirty="0">
                <a:solidFill>
                  <a:srgbClr val="242B62"/>
                </a:solidFill>
                <a:effectLst/>
                <a:highlight>
                  <a:srgbClr val="FFFFFF"/>
                </a:highlight>
                <a:latin typeface="Calibri" panose="020F0502020204030204" pitchFamily="34" charset="0"/>
                <a:cs typeface="Calibri" panose="020F0502020204030204" pitchFamily="34" charset="0"/>
              </a:rPr>
              <a:t>Sharing Knowledge, Bridging Generations</a:t>
            </a:r>
          </a:p>
          <a:p>
            <a:pPr marL="0" marR="0" lvl="0" indent="0" algn="l" defTabSz="325892" rtl="0" eaLnBrk="1" fontAlgn="base" latinLnBrk="0" hangingPunct="1">
              <a:lnSpc>
                <a:spcPct val="100000"/>
              </a:lnSpc>
              <a:spcBef>
                <a:spcPts val="0"/>
              </a:spcBef>
              <a:spcAft>
                <a:spcPts val="0"/>
              </a:spcAft>
              <a:buClrTx/>
              <a:buSzTx/>
              <a:buFontTx/>
              <a:buNone/>
              <a:tabLst/>
              <a:defRPr/>
            </a:pPr>
            <a:endParaRPr lang="en-IE" sz="600" b="0" i="0" kern="900" spc="100" baseline="0" dirty="0">
              <a:solidFill>
                <a:srgbClr val="242B62"/>
              </a:solidFill>
              <a:effectLst/>
              <a:highlight>
                <a:srgbClr val="FFFFFF"/>
              </a:highlight>
              <a:latin typeface="Calibri" panose="020F0502020204030204" pitchFamily="34" charset="0"/>
              <a:cs typeface="Calibri" panose="020F0502020204030204" pitchFamily="34" charset="0"/>
            </a:endParaRPr>
          </a:p>
        </p:txBody>
      </p:sp>
      <p:pic>
        <p:nvPicPr>
          <p:cNvPr id="7" name="Picture 6" descr="A colorful circles with white lines and dots&#10;&#10;AI-generated content may be incorrect.">
            <a:extLst>
              <a:ext uri="{FF2B5EF4-FFF2-40B4-BE49-F238E27FC236}">
                <a16:creationId xmlns:a16="http://schemas.microsoft.com/office/drawing/2014/main" id="{9F85E51C-A9DD-2B55-34AF-834C8A8DB516}"/>
              </a:ext>
            </a:extLst>
          </p:cNvPr>
          <p:cNvPicPr>
            <a:picLocks noChangeAspect="1"/>
          </p:cNvPicPr>
          <p:nvPr userDrawn="1"/>
        </p:nvPicPr>
        <p:blipFill>
          <a:blip r:embed="rId27" cstate="screen">
            <a:extLst>
              <a:ext uri="{28A0092B-C50C-407E-A947-70E740481C1C}">
                <a14:useLocalDpi xmlns:a14="http://schemas.microsoft.com/office/drawing/2010/main"/>
              </a:ext>
            </a:extLst>
          </a:blip>
          <a:stretch>
            <a:fillRect/>
          </a:stretch>
        </p:blipFill>
        <p:spPr>
          <a:xfrm rot="3660784">
            <a:off x="482950" y="10247884"/>
            <a:ext cx="280317" cy="223015"/>
          </a:xfrm>
          <a:prstGeom prst="rect">
            <a:avLst/>
          </a:prstGeom>
        </p:spPr>
      </p:pic>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56" r:id="rId2"/>
    <p:sldLayoutId id="2147483760" r:id="rId3"/>
    <p:sldLayoutId id="2147483683" r:id="rId4"/>
    <p:sldLayoutId id="2147483747" r:id="rId5"/>
    <p:sldLayoutId id="2147483708" r:id="rId6"/>
    <p:sldLayoutId id="2147483701" r:id="rId7"/>
    <p:sldLayoutId id="2147483754" r:id="rId8"/>
    <p:sldLayoutId id="2147483761" r:id="rId9"/>
    <p:sldLayoutId id="2147483762" r:id="rId10"/>
    <p:sldLayoutId id="2147483753" r:id="rId11"/>
    <p:sldLayoutId id="2147483751" r:id="rId12"/>
    <p:sldLayoutId id="2147483738" r:id="rId13"/>
    <p:sldLayoutId id="2147483739" r:id="rId14"/>
    <p:sldLayoutId id="2147483778" r:id="rId15"/>
    <p:sldLayoutId id="2147483740" r:id="rId16"/>
    <p:sldLayoutId id="2147483741" r:id="rId17"/>
    <p:sldLayoutId id="2147483755" r:id="rId18"/>
    <p:sldLayoutId id="2147483742" r:id="rId19"/>
    <p:sldLayoutId id="2147483752" r:id="rId20"/>
    <p:sldLayoutId id="2147483758" r:id="rId21"/>
    <p:sldLayoutId id="2147483759" r:id="rId22"/>
    <p:sldLayoutId id="2147483743" r:id="rId23"/>
    <p:sldLayoutId id="2147483757" r:id="rId24"/>
    <p:sldLayoutId id="2147483779" r:id="rId25"/>
  </p:sldLayoutIdLst>
  <p:hf hdr="0"/>
  <p:txStyles>
    <p:titleStyle>
      <a:lvl1pPr algn="l" defTabSz="2072941" rtl="0" eaLnBrk="1" latinLnBrk="0" hangingPunct="1">
        <a:lnSpc>
          <a:spcPct val="90000"/>
        </a:lnSpc>
        <a:spcBef>
          <a:spcPct val="0"/>
        </a:spcBef>
        <a:buNone/>
        <a:defRPr sz="2400" kern="1200">
          <a:solidFill>
            <a:srgbClr val="011E3B"/>
          </a:solidFill>
          <a:latin typeface="Calibri" panose="020F0502020204030204" pitchFamily="34" charset="0"/>
          <a:ea typeface="+mj-ea"/>
          <a:cs typeface="Calibri" panose="020F0502020204030204" pitchFamily="34" charset="0"/>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pic>
        <p:nvPicPr>
          <p:cNvPr id="2" name="Picture 1">
            <a:extLst>
              <a:ext uri="{FF2B5EF4-FFF2-40B4-BE49-F238E27FC236}">
                <a16:creationId xmlns:a16="http://schemas.microsoft.com/office/drawing/2014/main" id="{0755D8F3-9B38-FAB5-62C0-518B3492F5ED}"/>
              </a:ext>
            </a:extLst>
          </p:cNvPr>
          <p:cNvPicPr>
            <a:picLocks noChangeAspect="1"/>
          </p:cNvPicPr>
          <p:nvPr userDrawn="1"/>
        </p:nvPicPr>
        <p:blipFill rotWithShape="1">
          <a:blip r:embed="rId16" cstate="screen">
            <a:extLst>
              <a:ext uri="{28A0092B-C50C-407E-A947-70E740481C1C}">
                <a14:useLocalDpi xmlns:a14="http://schemas.microsoft.com/office/drawing/2010/main"/>
              </a:ext>
            </a:extLst>
          </a:blip>
          <a:srcRect/>
          <a:stretch/>
        </p:blipFill>
        <p:spPr>
          <a:xfrm rot="16200000">
            <a:off x="6247164" y="9157345"/>
            <a:ext cx="2268000" cy="269880"/>
          </a:xfrm>
          <a:prstGeom prst="rect">
            <a:avLst/>
          </a:prstGeom>
        </p:spPr>
      </p:pic>
    </p:spTree>
    <p:extLst>
      <p:ext uri="{BB962C8B-B14F-4D97-AF65-F5344CB8AC3E}">
        <p14:creationId xmlns:p14="http://schemas.microsoft.com/office/powerpoint/2010/main" val="2110049885"/>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 id="2147483777" r:id="rId14"/>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0"/>
          <p:cNvSpPr txBox="1">
            <a:spLocks noGrp="1"/>
          </p:cNvSpPr>
          <p:nvPr>
            <p:ph type="title"/>
          </p:nvPr>
        </p:nvSpPr>
        <p:spPr>
          <a:xfrm>
            <a:off x="550725" y="623489"/>
            <a:ext cx="6520220" cy="2066589"/>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11E3B"/>
              </a:buClr>
              <a:buSzPts val="2400"/>
              <a:buFont typeface="Calibri"/>
              <a:buNone/>
              <a:defRPr sz="2400" b="0" i="0" u="none" strike="noStrike" cap="none">
                <a:solidFill>
                  <a:srgbClr val="011E3B"/>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0"/>
          <p:cNvSpPr txBox="1">
            <a:spLocks noGrp="1"/>
          </p:cNvSpPr>
          <p:nvPr>
            <p:ph type="body" idx="1"/>
          </p:nvPr>
        </p:nvSpPr>
        <p:spPr>
          <a:xfrm>
            <a:off x="519728" y="2846200"/>
            <a:ext cx="6520220" cy="6783857"/>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100000"/>
              </a:lnSpc>
              <a:spcBef>
                <a:spcPts val="2267"/>
              </a:spcBef>
              <a:spcAft>
                <a:spcPts val="0"/>
              </a:spcAft>
              <a:buClr>
                <a:srgbClr val="011E3B"/>
              </a:buClr>
              <a:buSzPts val="2400"/>
              <a:buFont typeface="Arial"/>
              <a:buChar char="•"/>
              <a:defRPr sz="2400" b="0" i="0" u="none" strike="noStrike" cap="none">
                <a:solidFill>
                  <a:srgbClr val="011E3B"/>
                </a:solidFill>
                <a:latin typeface="Calibri"/>
                <a:ea typeface="Calibri"/>
                <a:cs typeface="Calibri"/>
                <a:sym typeface="Calibri"/>
              </a:defRPr>
            </a:lvl1pPr>
            <a:lvl2pPr marL="914400" marR="0" lvl="1" indent="-381000" algn="l" rtl="0">
              <a:lnSpc>
                <a:spcPct val="100000"/>
              </a:lnSpc>
              <a:spcBef>
                <a:spcPts val="1133"/>
              </a:spcBef>
              <a:spcAft>
                <a:spcPts val="0"/>
              </a:spcAft>
              <a:buClr>
                <a:srgbClr val="011E3B"/>
              </a:buClr>
              <a:buSzPts val="2400"/>
              <a:buFont typeface="Arial"/>
              <a:buChar char="•"/>
              <a:defRPr sz="2400" b="0" i="0" u="none" strike="noStrike" cap="none">
                <a:solidFill>
                  <a:srgbClr val="011E3B"/>
                </a:solidFill>
                <a:latin typeface="Calibri"/>
                <a:ea typeface="Calibri"/>
                <a:cs typeface="Calibri"/>
                <a:sym typeface="Calibri"/>
              </a:defRPr>
            </a:lvl2pPr>
            <a:lvl3pPr marL="1371600" marR="0" lvl="2" indent="-381000" algn="l" rtl="0">
              <a:lnSpc>
                <a:spcPct val="100000"/>
              </a:lnSpc>
              <a:spcBef>
                <a:spcPts val="1133"/>
              </a:spcBef>
              <a:spcAft>
                <a:spcPts val="0"/>
              </a:spcAft>
              <a:buClr>
                <a:srgbClr val="011E3B"/>
              </a:buClr>
              <a:buSzPts val="2400"/>
              <a:buFont typeface="Arial"/>
              <a:buChar char="•"/>
              <a:defRPr sz="2400" b="0" i="0" u="none" strike="noStrike" cap="none">
                <a:solidFill>
                  <a:srgbClr val="011E3B"/>
                </a:solidFill>
                <a:latin typeface="Calibri"/>
                <a:ea typeface="Calibri"/>
                <a:cs typeface="Calibri"/>
                <a:sym typeface="Calibri"/>
              </a:defRPr>
            </a:lvl3pPr>
            <a:lvl4pPr marL="1828800" marR="0" lvl="3" indent="-381000" algn="l" rtl="0">
              <a:lnSpc>
                <a:spcPct val="100000"/>
              </a:lnSpc>
              <a:spcBef>
                <a:spcPts val="1133"/>
              </a:spcBef>
              <a:spcAft>
                <a:spcPts val="0"/>
              </a:spcAft>
              <a:buClr>
                <a:srgbClr val="011E3B"/>
              </a:buClr>
              <a:buSzPts val="2400"/>
              <a:buFont typeface="Arial"/>
              <a:buChar char="•"/>
              <a:defRPr sz="2400" b="0" i="0" u="none" strike="noStrike" cap="none">
                <a:solidFill>
                  <a:srgbClr val="011E3B"/>
                </a:solidFill>
                <a:latin typeface="Calibri"/>
                <a:ea typeface="Calibri"/>
                <a:cs typeface="Calibri"/>
                <a:sym typeface="Calibri"/>
              </a:defRPr>
            </a:lvl4pPr>
            <a:lvl5pPr marL="2286000" marR="0" lvl="4" indent="-381000" algn="l" rtl="0">
              <a:lnSpc>
                <a:spcPct val="100000"/>
              </a:lnSpc>
              <a:spcBef>
                <a:spcPts val="1133"/>
              </a:spcBef>
              <a:spcAft>
                <a:spcPts val="0"/>
              </a:spcAft>
              <a:buClr>
                <a:srgbClr val="011E3B"/>
              </a:buClr>
              <a:buSzPts val="2400"/>
              <a:buFont typeface="Arial"/>
              <a:buChar char="•"/>
              <a:defRPr sz="2400" b="0" i="0" u="none" strike="noStrike" cap="none">
                <a:solidFill>
                  <a:srgbClr val="011E3B"/>
                </a:solidFill>
                <a:latin typeface="Calibri"/>
                <a:ea typeface="Calibri"/>
                <a:cs typeface="Calibri"/>
                <a:sym typeface="Calibri"/>
              </a:defRPr>
            </a:lvl5pPr>
            <a:lvl6pPr marL="2743200" marR="0" lvl="5"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2" name="Google Shape;12;p50"/>
          <p:cNvSpPr txBox="1">
            <a:spLocks noGrp="1"/>
          </p:cNvSpPr>
          <p:nvPr>
            <p:ph type="sldNum" idx="12"/>
          </p:nvPr>
        </p:nvSpPr>
        <p:spPr>
          <a:xfrm>
            <a:off x="7086986" y="10226094"/>
            <a:ext cx="300672" cy="26659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700" b="0" i="0" u="none" strike="noStrike" cap="none">
                <a:solidFill>
                  <a:srgbClr val="242B62"/>
                </a:solidFill>
                <a:latin typeface="Calibri"/>
                <a:ea typeface="Calibri"/>
                <a:cs typeface="Calibri"/>
                <a:sym typeface="Calibri"/>
              </a:defRPr>
            </a:lvl1pPr>
            <a:lvl2pPr marL="0" marR="0" lvl="1" indent="0" algn="r" rtl="0">
              <a:spcBef>
                <a:spcPts val="0"/>
              </a:spcBef>
              <a:buNone/>
              <a:defRPr sz="700" b="0" i="0" u="none" strike="noStrike" cap="none">
                <a:solidFill>
                  <a:srgbClr val="242B62"/>
                </a:solidFill>
                <a:latin typeface="Calibri"/>
                <a:ea typeface="Calibri"/>
                <a:cs typeface="Calibri"/>
                <a:sym typeface="Calibri"/>
              </a:defRPr>
            </a:lvl2pPr>
            <a:lvl3pPr marL="0" marR="0" lvl="2" indent="0" algn="r" rtl="0">
              <a:spcBef>
                <a:spcPts val="0"/>
              </a:spcBef>
              <a:buNone/>
              <a:defRPr sz="700" b="0" i="0" u="none" strike="noStrike" cap="none">
                <a:solidFill>
                  <a:srgbClr val="242B62"/>
                </a:solidFill>
                <a:latin typeface="Calibri"/>
                <a:ea typeface="Calibri"/>
                <a:cs typeface="Calibri"/>
                <a:sym typeface="Calibri"/>
              </a:defRPr>
            </a:lvl3pPr>
            <a:lvl4pPr marL="0" marR="0" lvl="3" indent="0" algn="r" rtl="0">
              <a:spcBef>
                <a:spcPts val="0"/>
              </a:spcBef>
              <a:buNone/>
              <a:defRPr sz="700" b="0" i="0" u="none" strike="noStrike" cap="none">
                <a:solidFill>
                  <a:srgbClr val="242B62"/>
                </a:solidFill>
                <a:latin typeface="Calibri"/>
                <a:ea typeface="Calibri"/>
                <a:cs typeface="Calibri"/>
                <a:sym typeface="Calibri"/>
              </a:defRPr>
            </a:lvl4pPr>
            <a:lvl5pPr marL="0" marR="0" lvl="4" indent="0" algn="r" rtl="0">
              <a:spcBef>
                <a:spcPts val="0"/>
              </a:spcBef>
              <a:buNone/>
              <a:defRPr sz="700" b="0" i="0" u="none" strike="noStrike" cap="none">
                <a:solidFill>
                  <a:srgbClr val="242B62"/>
                </a:solidFill>
                <a:latin typeface="Calibri"/>
                <a:ea typeface="Calibri"/>
                <a:cs typeface="Calibri"/>
                <a:sym typeface="Calibri"/>
              </a:defRPr>
            </a:lvl5pPr>
            <a:lvl6pPr marL="0" marR="0" lvl="5" indent="0" algn="r" rtl="0">
              <a:spcBef>
                <a:spcPts val="0"/>
              </a:spcBef>
              <a:buNone/>
              <a:defRPr sz="700" b="0" i="0" u="none" strike="noStrike" cap="none">
                <a:solidFill>
                  <a:srgbClr val="242B62"/>
                </a:solidFill>
                <a:latin typeface="Calibri"/>
                <a:ea typeface="Calibri"/>
                <a:cs typeface="Calibri"/>
                <a:sym typeface="Calibri"/>
              </a:defRPr>
            </a:lvl6pPr>
            <a:lvl7pPr marL="0" marR="0" lvl="6" indent="0" algn="r" rtl="0">
              <a:spcBef>
                <a:spcPts val="0"/>
              </a:spcBef>
              <a:buNone/>
              <a:defRPr sz="700" b="0" i="0" u="none" strike="noStrike" cap="none">
                <a:solidFill>
                  <a:srgbClr val="242B62"/>
                </a:solidFill>
                <a:latin typeface="Calibri"/>
                <a:ea typeface="Calibri"/>
                <a:cs typeface="Calibri"/>
                <a:sym typeface="Calibri"/>
              </a:defRPr>
            </a:lvl7pPr>
            <a:lvl8pPr marL="0" marR="0" lvl="7" indent="0" algn="r" rtl="0">
              <a:spcBef>
                <a:spcPts val="0"/>
              </a:spcBef>
              <a:buNone/>
              <a:defRPr sz="700" b="0" i="0" u="none" strike="noStrike" cap="none">
                <a:solidFill>
                  <a:srgbClr val="242B62"/>
                </a:solidFill>
                <a:latin typeface="Calibri"/>
                <a:ea typeface="Calibri"/>
                <a:cs typeface="Calibri"/>
                <a:sym typeface="Calibri"/>
              </a:defRPr>
            </a:lvl8pPr>
            <a:lvl9pPr marL="0" marR="0" lvl="8" indent="0" algn="r" rtl="0">
              <a:spcBef>
                <a:spcPts val="0"/>
              </a:spcBef>
              <a:buNone/>
              <a:defRPr sz="700" b="0" i="0" u="none" strike="noStrike" cap="none">
                <a:solidFill>
                  <a:srgbClr val="242B6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3" name="Google Shape;13;p50"/>
          <p:cNvSpPr txBox="1"/>
          <p:nvPr/>
        </p:nvSpPr>
        <p:spPr>
          <a:xfrm>
            <a:off x="654291" y="10247824"/>
            <a:ext cx="6447736"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600"/>
              <a:buFont typeface="Calibri"/>
              <a:buNone/>
            </a:pPr>
            <a:r>
              <a:rPr lang="en-US" sz="600" b="0" i="0" u="none" strike="noStrike" cap="none">
                <a:solidFill>
                  <a:srgbClr val="242B62"/>
                </a:solidFill>
                <a:highlight>
                  <a:srgbClr val="FFFFFF"/>
                </a:highlight>
                <a:latin typeface="Calibri"/>
                <a:ea typeface="Calibri"/>
                <a:cs typeface="Calibri"/>
                <a:sym typeface="Calibri"/>
              </a:rPr>
              <a:t>Sharing Knowledge, Bridging Generations</a:t>
            </a:r>
            <a:endParaRPr/>
          </a:p>
          <a:p>
            <a:pPr marL="0" marR="0" lvl="0" indent="0" algn="l" rtl="0">
              <a:lnSpc>
                <a:spcPct val="100000"/>
              </a:lnSpc>
              <a:spcBef>
                <a:spcPts val="0"/>
              </a:spcBef>
              <a:spcAft>
                <a:spcPts val="0"/>
              </a:spcAft>
              <a:buClr>
                <a:schemeClr val="dk1"/>
              </a:buClr>
              <a:buSzPts val="600"/>
              <a:buFont typeface="Century Schoolbook"/>
              <a:buNone/>
            </a:pPr>
            <a:endParaRPr sz="600" b="0" i="0" u="none" strike="noStrike" cap="none">
              <a:solidFill>
                <a:srgbClr val="242B62"/>
              </a:solidFill>
              <a:highlight>
                <a:srgbClr val="FFFFFF"/>
              </a:highlight>
              <a:latin typeface="Calibri"/>
              <a:ea typeface="Calibri"/>
              <a:cs typeface="Calibri"/>
              <a:sym typeface="Calibri"/>
            </a:endParaRPr>
          </a:p>
        </p:txBody>
      </p:sp>
      <p:pic>
        <p:nvPicPr>
          <p:cNvPr id="14" name="Google Shape;14;p50" descr="A colorful circles with white lines and dots&#10;&#10;AI-generated content may be incorrect."/>
          <p:cNvPicPr preferRelativeResize="0"/>
          <p:nvPr/>
        </p:nvPicPr>
        <p:blipFill rotWithShape="1">
          <a:blip r:embed="rId30" cstate="screen">
            <a:alphaModFix/>
            <a:extLst>
              <a:ext uri="{28A0092B-C50C-407E-A947-70E740481C1C}">
                <a14:useLocalDpi xmlns:a14="http://schemas.microsoft.com/office/drawing/2010/main"/>
              </a:ext>
            </a:extLst>
          </a:blip>
          <a:srcRect/>
          <a:stretch/>
        </p:blipFill>
        <p:spPr>
          <a:xfrm rot="3660784">
            <a:off x="482950" y="10247884"/>
            <a:ext cx="280317" cy="223015"/>
          </a:xfrm>
          <a:prstGeom prst="rect">
            <a:avLst/>
          </a:prstGeom>
          <a:noFill/>
          <a:ln>
            <a:noFill/>
          </a:ln>
        </p:spPr>
      </p:pic>
    </p:spTree>
    <p:extLst>
      <p:ext uri="{BB962C8B-B14F-4D97-AF65-F5344CB8AC3E}">
        <p14:creationId xmlns:p14="http://schemas.microsoft.com/office/powerpoint/2010/main" val="2642223439"/>
      </p:ext>
    </p:extLst>
  </p:cSld>
  <p:clrMap bg1="lt1" tx1="dk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 id="2147483797" r:id="rId17"/>
    <p:sldLayoutId id="2147483798" r:id="rId18"/>
    <p:sldLayoutId id="2147483799" r:id="rId19"/>
    <p:sldLayoutId id="2147483800" r:id="rId20"/>
    <p:sldLayoutId id="2147483801" r:id="rId21"/>
    <p:sldLayoutId id="2147483802" r:id="rId22"/>
    <p:sldLayoutId id="2147483803" r:id="rId23"/>
    <p:sldLayoutId id="2147483804" r:id="rId24"/>
    <p:sldLayoutId id="2147483805" r:id="rId25"/>
    <p:sldLayoutId id="2147483806" r:id="rId26"/>
    <p:sldLayoutId id="2147483807" r:id="rId27"/>
    <p:sldLayoutId id="2147483808" r:id="rId2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41.svg"/><Relationship Id="rId7" Type="http://schemas.openxmlformats.org/officeDocument/2006/relationships/image" Target="../media/image45.svg"/><Relationship Id="rId2" Type="http://schemas.openxmlformats.org/officeDocument/2006/relationships/image" Target="../media/image11.png"/><Relationship Id="rId1" Type="http://schemas.openxmlformats.org/officeDocument/2006/relationships/slideLayout" Target="../slideLayouts/slideLayout20.xml"/><Relationship Id="rId6" Type="http://schemas.openxmlformats.org/officeDocument/2006/relationships/image" Target="../media/image44.svg"/><Relationship Id="rId5" Type="http://schemas.openxmlformats.org/officeDocument/2006/relationships/image" Target="../media/image43.svg"/><Relationship Id="rId4" Type="http://schemas.openxmlformats.org/officeDocument/2006/relationships/image" Target="../media/image42.svg"/></Relationships>
</file>

<file path=ppt/slides/_rels/slide1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8" Type="http://schemas.openxmlformats.org/officeDocument/2006/relationships/hyperlink" Target="https://www.youtube.com/watch?v=Tn8NkqJAILs" TargetMode="External"/><Relationship Id="rId3" Type="http://schemas.openxmlformats.org/officeDocument/2006/relationships/hyperlink" Target="https://www.youtube.com/watch?v=iG47kb9AUKA" TargetMode="External"/><Relationship Id="rId7" Type="http://schemas.openxmlformats.org/officeDocument/2006/relationships/hyperlink" Target="https://www.youtube.com/watch?v=2i7o6kEgNkQ" TargetMode="External"/><Relationship Id="rId2" Type="http://schemas.openxmlformats.org/officeDocument/2006/relationships/hyperlink" Target="https://www.youtube.com/watch?v=4pvtGyWRaO8" TargetMode="External"/><Relationship Id="rId1" Type="http://schemas.openxmlformats.org/officeDocument/2006/relationships/slideLayout" Target="../slideLayouts/slideLayout9.xml"/><Relationship Id="rId6" Type="http://schemas.openxmlformats.org/officeDocument/2006/relationships/hyperlink" Target="https://www.youtube.com/watch?v=HSYm31_O4Lk" TargetMode="External"/><Relationship Id="rId11" Type="http://schemas.openxmlformats.org/officeDocument/2006/relationships/hyperlink" Target="https://www.factcheck.org/" TargetMode="External"/><Relationship Id="rId5" Type="http://schemas.openxmlformats.org/officeDocument/2006/relationships/hyperlink" Target="https://www.youtube.com/watch?v=JC9Pgrfp_Do" TargetMode="External"/><Relationship Id="rId10" Type="http://schemas.openxmlformats.org/officeDocument/2006/relationships/hyperlink" Target="https://fullfact.org/" TargetMode="External"/><Relationship Id="rId4" Type="http://schemas.openxmlformats.org/officeDocument/2006/relationships/hyperlink" Target="https://www.youtube.com/watch?v=5DAbYSxQ3-E" TargetMode="External"/><Relationship Id="rId9" Type="http://schemas.openxmlformats.org/officeDocument/2006/relationships/hyperlink" Target="https://www.snopes.com/"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www.youtube.com/watch?v=4pvtGyWRaO8" TargetMode="External"/><Relationship Id="rId1" Type="http://schemas.openxmlformats.org/officeDocument/2006/relationships/slideLayout" Target="../slideLayouts/slideLayout9.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hyperlink" Target="https://www.youtube.com/watch?v=4pvtGyWRaO8" TargetMode="External"/><Relationship Id="rId1" Type="http://schemas.openxmlformats.org/officeDocument/2006/relationships/slideLayout" Target="../slideLayouts/slideLayout9.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s://www.youtube.com/watch?v=5DAbYSxQ3-E" TargetMode="External"/><Relationship Id="rId1" Type="http://schemas.openxmlformats.org/officeDocument/2006/relationships/slideLayout" Target="../slideLayouts/slideLayout9.xml"/><Relationship Id="rId5" Type="http://schemas.openxmlformats.org/officeDocument/2006/relationships/image" Target="../media/image59.png"/><Relationship Id="rId4" Type="http://schemas.openxmlformats.org/officeDocument/2006/relationships/image" Target="../media/image58.png"/></Relationships>
</file>

<file path=ppt/slides/_rels/slide2.xml.rels><?xml version="1.0" encoding="UTF-8" standalone="yes"?>
<Relationships xmlns="http://schemas.openxmlformats.org/package/2006/relationships"><Relationship Id="rId8" Type="http://schemas.openxmlformats.org/officeDocument/2006/relationships/slide" Target="slide57.xml"/><Relationship Id="rId3" Type="http://schemas.openxmlformats.org/officeDocument/2006/relationships/slide" Target="slide3.xml"/><Relationship Id="rId7" Type="http://schemas.openxmlformats.org/officeDocument/2006/relationships/slide" Target="slide13.xml"/><Relationship Id="rId2" Type="http://schemas.openxmlformats.org/officeDocument/2006/relationships/image" Target="../media/image21.jpeg"/><Relationship Id="rId1" Type="http://schemas.openxmlformats.org/officeDocument/2006/relationships/slideLayout" Target="../slideLayouts/slideLayout4.xml"/><Relationship Id="rId6" Type="http://schemas.openxmlformats.org/officeDocument/2006/relationships/slide" Target="slide9.xml"/><Relationship Id="rId11" Type="http://schemas.openxmlformats.org/officeDocument/2006/relationships/slide" Target="slide59.xml"/><Relationship Id="rId5" Type="http://schemas.openxmlformats.org/officeDocument/2006/relationships/slide" Target="slide6.xml"/><Relationship Id="rId10" Type="http://schemas.openxmlformats.org/officeDocument/2006/relationships/image" Target="../media/image22.svg"/><Relationship Id="rId4" Type="http://schemas.openxmlformats.org/officeDocument/2006/relationships/slide" Target="slide5.xml"/><Relationship Id="rId9" Type="http://schemas.openxmlformats.org/officeDocument/2006/relationships/slide" Target="slide58.xml"/></Relationships>
</file>

<file path=ppt/slides/_rels/slide20.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image" Target="../media/image60.png"/><Relationship Id="rId1" Type="http://schemas.openxmlformats.org/officeDocument/2006/relationships/slideLayout" Target="../slideLayouts/slideLayout9.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2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9.xml"/><Relationship Id="rId5" Type="http://schemas.openxmlformats.org/officeDocument/2006/relationships/image" Target="../media/image68.png"/><Relationship Id="rId4" Type="http://schemas.openxmlformats.org/officeDocument/2006/relationships/image" Target="../media/image67.png"/></Relationships>
</file>

<file path=ppt/slides/_rels/slide22.xml.rels><?xml version="1.0" encoding="UTF-8" standalone="yes"?>
<Relationships xmlns="http://schemas.openxmlformats.org/package/2006/relationships"><Relationship Id="rId3" Type="http://schemas.microsoft.com/office/2018/10/relationships/comments" Target="../comments/modernComment_111_0.xml"/><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69.gif"/><Relationship Id="rId2" Type="http://schemas.openxmlformats.org/officeDocument/2006/relationships/notesSlide" Target="../notesSlides/notesSlide2.xml"/><Relationship Id="rId1" Type="http://schemas.openxmlformats.org/officeDocument/2006/relationships/slideLayout" Target="../slideLayouts/slideLayout25.xml"/><Relationship Id="rId6" Type="http://schemas.openxmlformats.org/officeDocument/2006/relationships/image" Target="../media/image72.gif"/><Relationship Id="rId5" Type="http://schemas.openxmlformats.org/officeDocument/2006/relationships/image" Target="../media/image71.gif"/><Relationship Id="rId4" Type="http://schemas.openxmlformats.org/officeDocument/2006/relationships/image" Target="../media/image70.gif"/></Relationships>
</file>

<file path=ppt/slides/_rels/slide25.xml.rels><?xml version="1.0" encoding="UTF-8" standalone="yes"?>
<Relationships xmlns="http://schemas.openxmlformats.org/package/2006/relationships"><Relationship Id="rId3" Type="http://schemas.openxmlformats.org/officeDocument/2006/relationships/image" Target="../media/image73.gif"/><Relationship Id="rId2" Type="http://schemas.openxmlformats.org/officeDocument/2006/relationships/notesSlide" Target="../notesSlides/notesSlide3.xml"/><Relationship Id="rId1" Type="http://schemas.openxmlformats.org/officeDocument/2006/relationships/slideLayout" Target="../slideLayouts/slideLayout25.xml"/><Relationship Id="rId5" Type="http://schemas.openxmlformats.org/officeDocument/2006/relationships/image" Target="../media/image71.gif"/><Relationship Id="rId4" Type="http://schemas.openxmlformats.org/officeDocument/2006/relationships/image" Target="../media/image74.gif"/></Relationships>
</file>

<file path=ppt/slides/_rels/slide26.xml.rels><?xml version="1.0" encoding="UTF-8" standalone="yes"?>
<Relationships xmlns="http://schemas.openxmlformats.org/package/2006/relationships"><Relationship Id="rId3" Type="http://schemas.openxmlformats.org/officeDocument/2006/relationships/image" Target="../media/image75.gif"/><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76.gif"/></Relationships>
</file>

<file path=ppt/slides/_rels/slide2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8" Type="http://schemas.openxmlformats.org/officeDocument/2006/relationships/hyperlink" Target="https://siit.co/blog/the-rise-of-ai-powered-content-moderation-tools/48104" TargetMode="External"/><Relationship Id="rId3" Type="http://schemas.openxmlformats.org/officeDocument/2006/relationships/hyperlink" Target="https://www.youtube.com/watch?v=h1q8YwI51j0" TargetMode="External"/><Relationship Id="rId7" Type="http://schemas.openxmlformats.org/officeDocument/2006/relationships/hyperlink" Target="https://explore.quantumfiber.com/a-practical-guide-to-recognizing-ai-on-social-media/" TargetMode="External"/><Relationship Id="rId2" Type="http://schemas.openxmlformats.org/officeDocument/2006/relationships/hyperlink" Target="https://www.youtube.com/watch?v=VqFqWIqOB1g" TargetMode="External"/><Relationship Id="rId1" Type="http://schemas.openxmlformats.org/officeDocument/2006/relationships/slideLayout" Target="../slideLayouts/slideLayout10.xml"/><Relationship Id="rId6" Type="http://schemas.openxmlformats.org/officeDocument/2006/relationships/hyperlink" Target="https://phishspot.ai/" TargetMode="External"/><Relationship Id="rId5" Type="http://schemas.openxmlformats.org/officeDocument/2006/relationships/hyperlink" Target="https://www.ibm.com/think/topics/artificial-intelligence" TargetMode="External"/><Relationship Id="rId4" Type="http://schemas.openxmlformats.org/officeDocument/2006/relationships/hyperlink" Target="https://www.youtube.com/watch?v=CbyrgqR4Nko" TargetMode="External"/><Relationship Id="rId9" Type="http://schemas.openxmlformats.org/officeDocument/2006/relationships/hyperlink" Target="https://www.ceopeducation.co.uk/11_18/lets-talk-about/online-safety/reporting-and-blocking/#reporting-on-social-medi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ai4seniorsproject.eu/resources/" TargetMode="Externa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2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hyperlink" Target="https://bitmind.ai/" TargetMode="External"/><Relationship Id="rId7" Type="http://schemas.openxmlformats.org/officeDocument/2006/relationships/image" Target="../media/image88.png"/><Relationship Id="rId2" Type="http://schemas.openxmlformats.org/officeDocument/2006/relationships/image" Target="../media/image84.png"/><Relationship Id="rId1" Type="http://schemas.openxmlformats.org/officeDocument/2006/relationships/slideLayout" Target="../slideLayouts/slideLayout10.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3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8" Type="http://schemas.openxmlformats.org/officeDocument/2006/relationships/hyperlink" Target="https://r.search.yahoo.com/_ylt=AwrkMuQfYkZqNgIA52EM34lQ;_ylu=Y29sbwNpcjIEcG9zAzEEdnRpZAMEc2VjA3Nj/RV=2/RE=1784207136/RO=10/RU=https%3a%2f%2fcopilot.microsoft.com%2f/RK=2/RS=9kY0qPr7Bjsvaf5qUr82.71FeNk-" TargetMode="External"/><Relationship Id="rId3" Type="http://schemas.openxmlformats.org/officeDocument/2006/relationships/image" Target="../media/image92.png"/><Relationship Id="rId7" Type="http://schemas.openxmlformats.org/officeDocument/2006/relationships/image" Target="../media/image94.png"/><Relationship Id="rId2" Type="http://schemas.openxmlformats.org/officeDocument/2006/relationships/hyperlink" Target="https://use.ai/?model=claude&amp;utm_match_type=e&amp;utm_funnel=&amp;partner=WM&amp;id=YmluZ3xjcGN8QUlfSUVfRU5fQ2hhdF9EU0tfU0VBX0xMTV9DbGF1ZGV8NTIzNDkxODMwfGNsYXVkZSBhaSB3ZWJzaXRlfHx8MTMyMDUxNjE5NzMyMjA1NXxBSV9JRV9FTl9DbGF1ZGVfRXhhY3R8fHx8fHx8fHx8&amp;url=https%3A%2F%2Fuse.ai%3Fmodel%3Dclaude&amp;msclkid=6688d54203431789f7c5bf0461256e33" TargetMode="External"/><Relationship Id="rId1" Type="http://schemas.openxmlformats.org/officeDocument/2006/relationships/slideLayout" Target="../slideLayouts/slideLayout10.xml"/><Relationship Id="rId6" Type="http://schemas.openxmlformats.org/officeDocument/2006/relationships/hyperlink" Target="https://gemini.google.com/app" TargetMode="External"/><Relationship Id="rId5" Type="http://schemas.openxmlformats.org/officeDocument/2006/relationships/image" Target="../media/image93.png"/><Relationship Id="rId4" Type="http://schemas.openxmlformats.org/officeDocument/2006/relationships/hyperlink" Target="https://chatgpt.com/" TargetMode="External"/><Relationship Id="rId9" Type="http://schemas.openxmlformats.org/officeDocument/2006/relationships/image" Target="../media/image95.png"/></Relationships>
</file>

<file path=ppt/slides/_rels/slide36.xml.rels><?xml version="1.0" encoding="UTF-8" standalone="yes"?>
<Relationships xmlns="http://schemas.openxmlformats.org/package/2006/relationships"><Relationship Id="rId8" Type="http://schemas.openxmlformats.org/officeDocument/2006/relationships/hyperlink" Target="https://sixtyandme.com/siri-alexa-google-voice-assistants/" TargetMode="External"/><Relationship Id="rId3" Type="http://schemas.openxmlformats.org/officeDocument/2006/relationships/hyperlink" Target="https://www.youtube.com/watch?v=DN7FwObY_uQ" TargetMode="External"/><Relationship Id="rId7" Type="http://schemas.openxmlformats.org/officeDocument/2006/relationships/hyperlink" Target="https://tilda.tcd.ie/news-events/2026/2605-TILDA-Digital-Inclusion-Research/" TargetMode="External"/><Relationship Id="rId2" Type="http://schemas.microsoft.com/office/2018/10/relationships/comments" Target="../comments/modernComment_59B_28C3F5C9.xml"/><Relationship Id="rId1" Type="http://schemas.openxmlformats.org/officeDocument/2006/relationships/slideLayout" Target="../slideLayouts/slideLayout9.xml"/><Relationship Id="rId6" Type="http://schemas.openxmlformats.org/officeDocument/2006/relationships/hyperlink" Target="https://www.youtube.com/watch?v=ad79nYk2keg&amp;t=2s" TargetMode="External"/><Relationship Id="rId5" Type="http://schemas.openxmlformats.org/officeDocument/2006/relationships/hyperlink" Target="https://www.youtube.com/watch?v=c2CBFSJyTdo" TargetMode="External"/><Relationship Id="rId10" Type="http://schemas.openxmlformats.org/officeDocument/2006/relationships/hyperlink" Target="https://www.citizensinformation.ie/en/consumer/buying-digital-content-and-services/" TargetMode="External"/><Relationship Id="rId4" Type="http://schemas.openxmlformats.org/officeDocument/2006/relationships/hyperlink" Target="https://www.youtube.com/watch?v=I5spW9gHgm8" TargetMode="External"/><Relationship Id="rId9" Type="http://schemas.openxmlformats.org/officeDocument/2006/relationships/hyperlink" Target="https://www.sciencenewstoday.org/how-artificial-intelligence-is-transforming-everyday-life"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96.png"/><Relationship Id="rId2" Type="http://schemas.microsoft.com/office/2018/10/relationships/comments" Target="../comments/modernComment_59C_D4B7861A.xml"/><Relationship Id="rId1" Type="http://schemas.openxmlformats.org/officeDocument/2006/relationships/slideLayout" Target="../slideLayouts/slideLayout9.xml"/><Relationship Id="rId5" Type="http://schemas.openxmlformats.org/officeDocument/2006/relationships/image" Target="../media/image98.png"/><Relationship Id="rId4" Type="http://schemas.openxmlformats.org/officeDocument/2006/relationships/image" Target="../media/image97.png"/></Relationships>
</file>

<file path=ppt/slides/_rels/slide3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5.xml"/><Relationship Id="rId1" Type="http://schemas.openxmlformats.org/officeDocument/2006/relationships/slideLayout" Target="../slideLayouts/slideLayout47.xml"/><Relationship Id="rId4" Type="http://schemas.openxmlformats.org/officeDocument/2006/relationships/image" Target="../media/image100.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5.png"/><Relationship Id="rId1" Type="http://schemas.openxmlformats.org/officeDocument/2006/relationships/slideLayout" Target="../slideLayouts/slideLayout11.xml"/><Relationship Id="rId4" Type="http://schemas.openxmlformats.org/officeDocument/2006/relationships/image" Target="../media/image26.png"/></Relationships>
</file>

<file path=ppt/slides/_rels/slide40.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6.xml"/><Relationship Id="rId1" Type="http://schemas.openxmlformats.org/officeDocument/2006/relationships/slideLayout" Target="../slideLayouts/slideLayout47.xml"/></Relationships>
</file>

<file path=ppt/slides/_rels/slide41.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7.xml"/><Relationship Id="rId1" Type="http://schemas.openxmlformats.org/officeDocument/2006/relationships/slideLayout" Target="../slideLayouts/slideLayout47.xml"/></Relationships>
</file>

<file path=ppt/slides/_rels/slide4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8.xml"/><Relationship Id="rId1" Type="http://schemas.openxmlformats.org/officeDocument/2006/relationships/slideLayout" Target="../slideLayouts/slideLayout47.xml"/><Relationship Id="rId4" Type="http://schemas.openxmlformats.org/officeDocument/2006/relationships/image" Target="../media/image104.png"/></Relationships>
</file>

<file path=ppt/slides/_rels/slide43.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9.xml"/><Relationship Id="rId1" Type="http://schemas.openxmlformats.org/officeDocument/2006/relationships/slideLayout" Target="../slideLayouts/slideLayout47.xml"/><Relationship Id="rId4" Type="http://schemas.openxmlformats.org/officeDocument/2006/relationships/image" Target="../media/image106.png"/></Relationships>
</file>

<file path=ppt/slides/_rels/slide44.xml.rels><?xml version="1.0" encoding="UTF-8" standalone="yes"?>
<Relationships xmlns="http://schemas.openxmlformats.org/package/2006/relationships"><Relationship Id="rId3" Type="http://schemas.openxmlformats.org/officeDocument/2006/relationships/hyperlink" Target="https://www.youtube.com/watch?v=zE-_YBvWOyQ" TargetMode="External"/><Relationship Id="rId2" Type="http://schemas.openxmlformats.org/officeDocument/2006/relationships/notesSlide" Target="../notesSlides/notesSlide10.xml"/><Relationship Id="rId1" Type="http://schemas.openxmlformats.org/officeDocument/2006/relationships/slideLayout" Target="../slideLayouts/slideLayout25.xml"/><Relationship Id="rId4" Type="http://schemas.openxmlformats.org/officeDocument/2006/relationships/hyperlink" Target="https://www.youtube.com/watch?v=7zYPz_FazIY"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11.xml"/><Relationship Id="rId1" Type="http://schemas.openxmlformats.org/officeDocument/2006/relationships/slideLayout" Target="../slideLayouts/slideLayout25.xml"/><Relationship Id="rId5" Type="http://schemas.openxmlformats.org/officeDocument/2006/relationships/image" Target="../media/image110.jpeg"/><Relationship Id="rId4" Type="http://schemas.openxmlformats.org/officeDocument/2006/relationships/image" Target="../media/image109.png"/></Relationships>
</file>

<file path=ppt/slides/_rels/slide48.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8.xml"/><Relationship Id="rId4" Type="http://schemas.openxmlformats.org/officeDocument/2006/relationships/image" Target="../media/image113.png"/></Relationships>
</file>

<file path=ppt/slides/_rels/slide49.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7.jpeg"/><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image" Target="../media/image118.png"/><Relationship Id="rId7" Type="http://schemas.openxmlformats.org/officeDocument/2006/relationships/image" Target="../media/image122.png"/><Relationship Id="rId2" Type="http://schemas.openxmlformats.org/officeDocument/2006/relationships/notesSlide" Target="../notesSlides/notesSlide12.xml"/><Relationship Id="rId1" Type="http://schemas.openxmlformats.org/officeDocument/2006/relationships/slideLayout" Target="../slideLayouts/slideLayout25.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s>
</file>

<file path=ppt/slides/_rels/slide53.xml.rels><?xml version="1.0" encoding="UTF-8" standalone="yes"?>
<Relationships xmlns="http://schemas.openxmlformats.org/package/2006/relationships"><Relationship Id="rId3" Type="http://schemas.openxmlformats.org/officeDocument/2006/relationships/image" Target="../media/image124.svg"/><Relationship Id="rId2" Type="http://schemas.openxmlformats.org/officeDocument/2006/relationships/image" Target="../media/image123.sv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0.xml"/></Relationships>
</file>

<file path=ppt/slides/_rels/slide58.xml.rels><?xml version="1.0" encoding="UTF-8" standalone="yes"?>
<Relationships xmlns="http://schemas.openxmlformats.org/package/2006/relationships"><Relationship Id="rId8" Type="http://schemas.openxmlformats.org/officeDocument/2006/relationships/hyperlink" Target="https://www.linkedin.com/company/ai-4-seniors/posts/?feedView=all" TargetMode="External"/><Relationship Id="rId3" Type="http://schemas.openxmlformats.org/officeDocument/2006/relationships/image" Target="../media/image11.png"/><Relationship Id="rId7" Type="http://schemas.openxmlformats.org/officeDocument/2006/relationships/hyperlink" Target="https://www.instagram.com/ai_4_seniors/" TargetMode="External"/><Relationship Id="rId2" Type="http://schemas.openxmlformats.org/officeDocument/2006/relationships/image" Target="../media/image130.jpeg"/><Relationship Id="rId1" Type="http://schemas.openxmlformats.org/officeDocument/2006/relationships/slideLayout" Target="../slideLayouts/slideLayout5.xml"/><Relationship Id="rId6" Type="http://schemas.openxmlformats.org/officeDocument/2006/relationships/hyperlink" Target="https://www.facebook.com/profile.php?id=61581906524284" TargetMode="External"/><Relationship Id="rId5" Type="http://schemas.openxmlformats.org/officeDocument/2006/relationships/hyperlink" Target="https://ai4seniorsproject.eu/resources/" TargetMode="External"/><Relationship Id="rId4" Type="http://schemas.openxmlformats.org/officeDocument/2006/relationships/hyperlink" Target="https://ai4seniorsproject.eu/" TargetMode="External"/></Relationships>
</file>

<file path=ppt/slides/_rels/slide59.xml.rels><?xml version="1.0" encoding="UTF-8" standalone="yes"?>
<Relationships xmlns="http://schemas.openxmlformats.org/package/2006/relationships"><Relationship Id="rId2" Type="http://schemas.openxmlformats.org/officeDocument/2006/relationships/hyperlink" Target="http://www.ai4seniors.eu/" TargetMode="Externa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13.xml"/><Relationship Id="rId1" Type="http://schemas.openxmlformats.org/officeDocument/2006/relationships/slideLayout" Target="../slideLayouts/slideLayout24.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s://momentumconsulting.ie/" TargetMode="External"/><Relationship Id="rId1" Type="http://schemas.openxmlformats.org/officeDocument/2006/relationships/slideLayout" Target="../slideLayouts/slideLayout33.xml"/><Relationship Id="rId5" Type="http://schemas.openxmlformats.org/officeDocument/2006/relationships/image" Target="../media/image35.jpeg"/><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momentumconsulting.ie/" TargetMode="External"/><Relationship Id="rId1" Type="http://schemas.openxmlformats.org/officeDocument/2006/relationships/slideLayout" Target="../slideLayouts/slideLayout33.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hyperlink" Target="https://www.savonia.fi/en/homepage/"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4">
            <a:extLst>
              <a:ext uri="{FF2B5EF4-FFF2-40B4-BE49-F238E27FC236}">
                <a16:creationId xmlns:a16="http://schemas.microsoft.com/office/drawing/2014/main" id="{B4ED5F56-13D7-3DCB-2846-493C946CAAC8}"/>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p:blipFill>
        <p:spPr>
          <a:xfrm>
            <a:off x="1" y="2433668"/>
            <a:ext cx="7559675" cy="5852739"/>
          </a:xfrm>
        </p:spPr>
      </p:pic>
      <p:pic>
        <p:nvPicPr>
          <p:cNvPr id="4" name="Picture 3" descr="A colorful circles with white lines and dots&#10;&#10;AI-generated content may be incorrect.">
            <a:extLst>
              <a:ext uri="{FF2B5EF4-FFF2-40B4-BE49-F238E27FC236}">
                <a16:creationId xmlns:a16="http://schemas.microsoft.com/office/drawing/2014/main" id="{C1A3E228-88E0-A25E-B1E8-3F2334AD3A61}"/>
              </a:ext>
            </a:extLst>
          </p:cNvPr>
          <p:cNvPicPr>
            <a:picLocks noChangeAspect="1"/>
          </p:cNvPicPr>
          <p:nvPr/>
        </p:nvPicPr>
        <p:blipFill>
          <a:blip r:embed="rId3" cstate="screen">
            <a:extLst>
              <a:ext uri="{28A0092B-C50C-407E-A947-70E740481C1C}">
                <a14:useLocalDpi xmlns:a14="http://schemas.microsoft.com/office/drawing/2010/main"/>
              </a:ext>
            </a:extLst>
          </a:blip>
          <a:srcRect l="-5129" t="-7198" r="-1" b="-1"/>
          <a:stretch>
            <a:fillRect/>
          </a:stretch>
        </p:blipFill>
        <p:spPr>
          <a:xfrm rot="3551861">
            <a:off x="-1085111" y="6717810"/>
            <a:ext cx="3297865" cy="2675397"/>
          </a:xfrm>
          <a:prstGeom prst="rect">
            <a:avLst/>
          </a:prstGeom>
        </p:spPr>
      </p:pic>
      <p:sp>
        <p:nvSpPr>
          <p:cNvPr id="5" name="Rectangle 4">
            <a:extLst>
              <a:ext uri="{FF2B5EF4-FFF2-40B4-BE49-F238E27FC236}">
                <a16:creationId xmlns:a16="http://schemas.microsoft.com/office/drawing/2014/main" id="{196BAE12-9753-3DFE-E230-496BB1021510}"/>
              </a:ext>
            </a:extLst>
          </p:cNvPr>
          <p:cNvSpPr/>
          <p:nvPr/>
        </p:nvSpPr>
        <p:spPr>
          <a:xfrm>
            <a:off x="1406006" y="6110274"/>
            <a:ext cx="3121857" cy="6370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857582FA-4E17-C028-F17A-4602060C6FA4}"/>
              </a:ext>
            </a:extLst>
          </p:cNvPr>
          <p:cNvSpPr txBox="1"/>
          <p:nvPr/>
        </p:nvSpPr>
        <p:spPr>
          <a:xfrm>
            <a:off x="1545059" y="6162572"/>
            <a:ext cx="2982804" cy="646331"/>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LEARNER’S</a:t>
            </a:r>
          </a:p>
        </p:txBody>
      </p:sp>
      <p:sp>
        <p:nvSpPr>
          <p:cNvPr id="7" name="Rectangle 6">
            <a:extLst>
              <a:ext uri="{FF2B5EF4-FFF2-40B4-BE49-F238E27FC236}">
                <a16:creationId xmlns:a16="http://schemas.microsoft.com/office/drawing/2014/main" id="{C0BF4F14-570E-95F0-453C-C2256206E60F}"/>
              </a:ext>
            </a:extLst>
          </p:cNvPr>
          <p:cNvSpPr/>
          <p:nvPr/>
        </p:nvSpPr>
        <p:spPr>
          <a:xfrm>
            <a:off x="1406005" y="6799645"/>
            <a:ext cx="4377749" cy="6370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6D7A56F5-9AD8-85CA-4F3F-38827C7F9C56}"/>
              </a:ext>
            </a:extLst>
          </p:cNvPr>
          <p:cNvSpPr txBox="1"/>
          <p:nvPr/>
        </p:nvSpPr>
        <p:spPr>
          <a:xfrm>
            <a:off x="1545059" y="6851943"/>
            <a:ext cx="4058227" cy="646331"/>
          </a:xfrm>
          <a:prstGeom prst="rect">
            <a:avLst/>
          </a:prstGeom>
          <a:noFill/>
        </p:spPr>
        <p:txBody>
          <a:bodyPr wrap="none" rtlCol="0">
            <a:spAutoFit/>
          </a:bodyPr>
          <a:lstStyle/>
          <a:p>
            <a:r>
              <a:rPr lang="en-US" sz="3600" b="1" spc="324" dirty="0">
                <a:solidFill>
                  <a:srgbClr val="242B62"/>
                </a:solidFill>
                <a:latin typeface="Calibri" panose="020F0502020204030204" pitchFamily="34" charset="0"/>
                <a:cs typeface="Calibri" panose="020F0502020204030204" pitchFamily="34" charset="0"/>
              </a:rPr>
              <a:t>DIGITAL TOOLKIT</a:t>
            </a:r>
          </a:p>
        </p:txBody>
      </p:sp>
      <p:sp>
        <p:nvSpPr>
          <p:cNvPr id="2" name="TextBox 1">
            <a:extLst>
              <a:ext uri="{FF2B5EF4-FFF2-40B4-BE49-F238E27FC236}">
                <a16:creationId xmlns:a16="http://schemas.microsoft.com/office/drawing/2014/main" id="{D83033CD-AA84-29D5-040A-3FCC402EE56E}"/>
              </a:ext>
            </a:extLst>
          </p:cNvPr>
          <p:cNvSpPr txBox="1"/>
          <p:nvPr/>
        </p:nvSpPr>
        <p:spPr>
          <a:xfrm>
            <a:off x="1406005" y="7654378"/>
            <a:ext cx="3370955" cy="1631216"/>
          </a:xfrm>
          <a:prstGeom prst="rect">
            <a:avLst/>
          </a:prstGeom>
          <a:noFill/>
        </p:spPr>
        <p:txBody>
          <a:bodyPr wrap="square" rtlCol="0">
            <a:spAutoFit/>
          </a:bodyPr>
          <a:lstStyle/>
          <a:p>
            <a:r>
              <a:rPr lang="en-IE" sz="2000" b="1" dirty="0">
                <a:solidFill>
                  <a:srgbClr val="002465"/>
                </a:solidFill>
                <a:latin typeface="Calibri" panose="020F0502020204030204" pitchFamily="34" charset="0"/>
                <a:ea typeface="Calibri" panose="020F0502020204030204" pitchFamily="34" charset="0"/>
                <a:cs typeface="Calibri" panose="020F0502020204030204" pitchFamily="34" charset="0"/>
              </a:rPr>
              <a:t>As part of the AI for Seniors Open Education Resources… A tutorial tool to empower you on your AI learning journey.</a:t>
            </a:r>
          </a:p>
        </p:txBody>
      </p:sp>
    </p:spTree>
    <p:extLst>
      <p:ext uri="{BB962C8B-B14F-4D97-AF65-F5344CB8AC3E}">
        <p14:creationId xmlns:p14="http://schemas.microsoft.com/office/powerpoint/2010/main" val="1701862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olorful circles with white lines and dots&#10;&#10;AI-generated content may be incorrect.">
            <a:extLst>
              <a:ext uri="{FF2B5EF4-FFF2-40B4-BE49-F238E27FC236}">
                <a16:creationId xmlns:a16="http://schemas.microsoft.com/office/drawing/2014/main" id="{E851D088-09E5-F4B2-D2E0-B6A02349E41E}"/>
              </a:ext>
            </a:extLst>
          </p:cNvPr>
          <p:cNvPicPr>
            <a:picLocks noChangeAspect="1"/>
          </p:cNvPicPr>
          <p:nvPr/>
        </p:nvPicPr>
        <p:blipFill>
          <a:blip r:embed="rId2" cstate="screen">
            <a:extLst>
              <a:ext uri="{28A0092B-C50C-407E-A947-70E740481C1C}">
                <a14:useLocalDpi xmlns:a14="http://schemas.microsoft.com/office/drawing/2010/main"/>
              </a:ext>
            </a:extLst>
          </a:blip>
          <a:srcRect l="-5129" t="-7198" r="-1" b="-1"/>
          <a:stretch>
            <a:fillRect/>
          </a:stretch>
        </p:blipFill>
        <p:spPr>
          <a:xfrm rot="21191235">
            <a:off x="5425645" y="-545202"/>
            <a:ext cx="2547715" cy="2066837"/>
          </a:xfrm>
          <a:prstGeom prst="rect">
            <a:avLst/>
          </a:prstGeom>
        </p:spPr>
      </p:pic>
      <p:sp>
        <p:nvSpPr>
          <p:cNvPr id="2" name="Text Placeholder 1">
            <a:extLst>
              <a:ext uri="{FF2B5EF4-FFF2-40B4-BE49-F238E27FC236}">
                <a16:creationId xmlns:a16="http://schemas.microsoft.com/office/drawing/2014/main" id="{BE56DAE7-A481-2634-97E1-15C2859C6775}"/>
              </a:ext>
            </a:extLst>
          </p:cNvPr>
          <p:cNvSpPr>
            <a:spLocks noGrp="1"/>
          </p:cNvSpPr>
          <p:nvPr>
            <p:ph type="body" sz="quarter" idx="64"/>
          </p:nvPr>
        </p:nvSpPr>
        <p:spPr>
          <a:xfrm>
            <a:off x="715568" y="1599144"/>
            <a:ext cx="6105855" cy="755638"/>
          </a:xfrm>
        </p:spPr>
        <p:txBody>
          <a:bodyPr numCol="1"/>
          <a:lstStyle/>
          <a:p>
            <a:pPr algn="just"/>
            <a:r>
              <a:rPr lang="en-US" sz="1200" b="1" dirty="0"/>
              <a:t>Open Educational Resources </a:t>
            </a:r>
            <a:r>
              <a:rPr lang="en-US" sz="1200" dirty="0"/>
              <a:t>(OERs) are free learning materials that anyone can use, share, and adapt. They can include videos, worksheets, lesson plans, and interactive tools - all designed to support learning without cost or access restrictions. OERs help make education more open, flexible, and accessible for everyone.</a:t>
            </a:r>
          </a:p>
          <a:p>
            <a:pPr algn="just"/>
            <a:endParaRPr lang="en-IE" sz="1200" dirty="0"/>
          </a:p>
        </p:txBody>
      </p:sp>
      <p:sp>
        <p:nvSpPr>
          <p:cNvPr id="3" name="Text Placeholder 2">
            <a:extLst>
              <a:ext uri="{FF2B5EF4-FFF2-40B4-BE49-F238E27FC236}">
                <a16:creationId xmlns:a16="http://schemas.microsoft.com/office/drawing/2014/main" id="{5031E9FA-A8DF-5118-3A79-917F626DFA10}"/>
              </a:ext>
            </a:extLst>
          </p:cNvPr>
          <p:cNvSpPr>
            <a:spLocks noGrp="1"/>
          </p:cNvSpPr>
          <p:nvPr>
            <p:ph type="body" sz="quarter" idx="61"/>
          </p:nvPr>
        </p:nvSpPr>
        <p:spPr>
          <a:xfrm>
            <a:off x="0" y="603515"/>
            <a:ext cx="3779837" cy="586086"/>
          </a:xfrm>
          <a:solidFill>
            <a:srgbClr val="CA7BB3"/>
          </a:solidFill>
        </p:spPr>
        <p:txBody>
          <a:bodyPr/>
          <a:lstStyle/>
          <a:p>
            <a:pPr marL="612000"/>
            <a:r>
              <a:rPr lang="en-IE" dirty="0">
                <a:solidFill>
                  <a:schemeClr val="bg1"/>
                </a:solidFill>
              </a:rPr>
              <a:t>OERs</a:t>
            </a:r>
          </a:p>
        </p:txBody>
      </p:sp>
      <p:sp>
        <p:nvSpPr>
          <p:cNvPr id="6" name="Slide Number Placeholder 5">
            <a:extLst>
              <a:ext uri="{FF2B5EF4-FFF2-40B4-BE49-F238E27FC236}">
                <a16:creationId xmlns:a16="http://schemas.microsoft.com/office/drawing/2014/main" id="{CDE00233-552B-9D0D-0F7B-255DC11F2B68}"/>
              </a:ext>
            </a:extLst>
          </p:cNvPr>
          <p:cNvSpPr>
            <a:spLocks noGrp="1"/>
          </p:cNvSpPr>
          <p:nvPr>
            <p:ph type="sldNum" sz="quarter" idx="4"/>
          </p:nvPr>
        </p:nvSpPr>
        <p:spPr/>
        <p:txBody>
          <a:bodyPr/>
          <a:lstStyle/>
          <a:p>
            <a:fld id="{CB2079F2-58AF-ED44-82D7-E04B2F6FD686}" type="slidenum">
              <a:rPr lang="en-US" smtClean="0"/>
              <a:pPr/>
              <a:t>10</a:t>
            </a:fld>
            <a:endParaRPr lang="en-US" dirty="0"/>
          </a:p>
        </p:txBody>
      </p:sp>
      <p:sp>
        <p:nvSpPr>
          <p:cNvPr id="7" name="Text Placeholder 2">
            <a:extLst>
              <a:ext uri="{FF2B5EF4-FFF2-40B4-BE49-F238E27FC236}">
                <a16:creationId xmlns:a16="http://schemas.microsoft.com/office/drawing/2014/main" id="{9BA8248C-C63B-A9B5-1184-D6C086DDE2E9}"/>
              </a:ext>
            </a:extLst>
          </p:cNvPr>
          <p:cNvSpPr txBox="1">
            <a:spLocks/>
          </p:cNvSpPr>
          <p:nvPr/>
        </p:nvSpPr>
        <p:spPr>
          <a:xfrm>
            <a:off x="715568" y="2428646"/>
            <a:ext cx="6105854" cy="2917260"/>
          </a:xfrm>
          <a:prstGeom prst="rect">
            <a:avLst/>
          </a:prstGeom>
        </p:spPr>
        <p:txBody>
          <a:bodyPr numCol="2"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9465E"/>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2800" marR="0" lvl="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IE" sz="1200" b="1" i="0" u="none" strike="noStrike" kern="1200" cap="none" spc="0" normalizeH="0" baseline="0" noProof="0" dirty="0">
                <a:ln>
                  <a:noFill/>
                </a:ln>
                <a:solidFill>
                  <a:srgbClr val="242B62"/>
                </a:solidFill>
                <a:effectLst/>
                <a:uLnTx/>
                <a:uFillTx/>
                <a:latin typeface="Calibri" panose="020F0502020204030204"/>
                <a:ea typeface="Open Sans" panose="020B0606030504020204" pitchFamily="34" charset="0"/>
                <a:cs typeface="Calibri" panose="020F0502020204030204" pitchFamily="34" charset="0"/>
              </a:rPr>
              <a:t>KEY FEATURES OF THE OERs</a:t>
            </a:r>
          </a:p>
          <a:p>
            <a:pPr marL="0" marR="0" lvl="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IE" sz="600" b="0" i="0" u="none" strike="noStrike" kern="1200" cap="none" spc="0" normalizeH="0" baseline="0" noProof="0" dirty="0">
              <a:ln>
                <a:noFill/>
              </a:ln>
              <a:solidFill>
                <a:srgbClr val="242B62"/>
              </a:solidFill>
              <a:effectLst/>
              <a:uLnTx/>
              <a:uFillTx/>
              <a:latin typeface="Calibri" panose="020F0502020204030204"/>
              <a:ea typeface="Open Sans" panose="020B0606030504020204" pitchFamily="34" charset="0"/>
              <a:cs typeface="Calibri" panose="020F0502020204030204" pitchFamily="34" charset="0"/>
            </a:endParaRPr>
          </a:p>
          <a:p>
            <a:pPr marL="171450" marR="0" lvl="0" indent="-1714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200" b="1" i="0" u="none" strike="noStrike" kern="1200" cap="none" spc="0" normalizeH="0" baseline="0" noProof="0" dirty="0">
                <a:ln>
                  <a:noFill/>
                </a:ln>
                <a:solidFill>
                  <a:srgbClr val="242B62"/>
                </a:solidFill>
                <a:effectLst/>
                <a:uLnTx/>
                <a:uFillTx/>
                <a:latin typeface="Calibri" panose="020F0502020204030204"/>
                <a:ea typeface="Open Sans" panose="020B0606030504020204" pitchFamily="34" charset="0"/>
                <a:cs typeface="Calibri" panose="020F0502020204030204" pitchFamily="34" charset="0"/>
              </a:rPr>
              <a:t>Free &amp; Open Access: </a:t>
            </a:r>
            <a:r>
              <a:rPr kumimoji="0" lang="en-US" altLang="en-US" sz="1200" b="0" i="0" u="none" strike="noStrike" kern="1200" cap="none" spc="0" normalizeH="0" baseline="0" noProof="0" dirty="0">
                <a:ln>
                  <a:noFill/>
                </a:ln>
                <a:solidFill>
                  <a:srgbClr val="242B62"/>
                </a:solidFill>
                <a:effectLst/>
                <a:uLnTx/>
                <a:uFillTx/>
                <a:latin typeface="Calibri" panose="020F0502020204030204"/>
                <a:ea typeface="Open Sans" panose="020B0606030504020204" pitchFamily="34" charset="0"/>
                <a:cs typeface="Calibri" panose="020F0502020204030204" pitchFamily="34" charset="0"/>
              </a:rPr>
              <a:t>Available to everyone — no cost, no login, no barriers.</a:t>
            </a:r>
          </a:p>
          <a:p>
            <a:pPr marL="171450" marR="0" lvl="0" indent="-1714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200" b="1" i="0" u="none" strike="noStrike" kern="1200" cap="none" spc="0" normalizeH="0" baseline="0" noProof="0" dirty="0">
                <a:ln>
                  <a:noFill/>
                </a:ln>
                <a:solidFill>
                  <a:srgbClr val="242B62"/>
                </a:solidFill>
                <a:effectLst/>
                <a:uLnTx/>
                <a:uFillTx/>
                <a:latin typeface="Calibri" panose="020F0502020204030204"/>
                <a:ea typeface="Open Sans" panose="020B0606030504020204" pitchFamily="34" charset="0"/>
                <a:cs typeface="Calibri" panose="020F0502020204030204" pitchFamily="34" charset="0"/>
              </a:rPr>
              <a:t>Modular &amp; Flexible: </a:t>
            </a:r>
            <a:r>
              <a:rPr kumimoji="0" lang="en-US" altLang="en-US" sz="1200" b="0" i="0" u="none" strike="noStrike" kern="1200" cap="none" spc="0" normalizeH="0" baseline="0" noProof="0" dirty="0">
                <a:ln>
                  <a:noFill/>
                </a:ln>
                <a:solidFill>
                  <a:srgbClr val="242B62"/>
                </a:solidFill>
                <a:effectLst/>
                <a:uLnTx/>
                <a:uFillTx/>
                <a:latin typeface="Calibri" panose="020F0502020204030204"/>
                <a:ea typeface="Open Sans" panose="020B0606030504020204" pitchFamily="34" charset="0"/>
                <a:cs typeface="Calibri" panose="020F0502020204030204" pitchFamily="34" charset="0"/>
              </a:rPr>
              <a:t>5 standalone modules that can be followed in any order, at your own pace.</a:t>
            </a:r>
          </a:p>
          <a:p>
            <a:pPr marL="171450" marR="0" lvl="0" indent="-1714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200" b="1" i="0" u="none" strike="noStrike" kern="1200" cap="none" spc="0" normalizeH="0" baseline="0" noProof="0" dirty="0">
                <a:ln>
                  <a:noFill/>
                </a:ln>
                <a:solidFill>
                  <a:srgbClr val="242B62"/>
                </a:solidFill>
                <a:effectLst/>
                <a:uLnTx/>
                <a:uFillTx/>
                <a:latin typeface="Calibri" panose="020F0502020204030204"/>
                <a:ea typeface="Open Sans" panose="020B0606030504020204" pitchFamily="34" charset="0"/>
                <a:cs typeface="Calibri" panose="020F0502020204030204" pitchFamily="34" charset="0"/>
              </a:rPr>
              <a:t>Real-World Focus: </a:t>
            </a:r>
            <a:r>
              <a:rPr kumimoji="0" lang="en-US" altLang="en-US" sz="1200" b="0" i="0" u="none" strike="noStrike" kern="1200" cap="none" spc="0" normalizeH="0" baseline="0" noProof="0" dirty="0">
                <a:ln>
                  <a:noFill/>
                </a:ln>
                <a:solidFill>
                  <a:srgbClr val="242B62"/>
                </a:solidFill>
                <a:effectLst/>
                <a:uLnTx/>
                <a:uFillTx/>
                <a:latin typeface="Calibri" panose="020F0502020204030204"/>
                <a:ea typeface="Open Sans" panose="020B0606030504020204" pitchFamily="34" charset="0"/>
                <a:cs typeface="Calibri" panose="020F0502020204030204" pitchFamily="34" charset="0"/>
              </a:rPr>
              <a:t>Based on real-life examples and tools, offering practical case studies and scenarios.</a:t>
            </a:r>
          </a:p>
          <a:p>
            <a:pPr marL="171450" marR="0" lvl="0" indent="-1714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200" b="1" i="0" u="none" strike="noStrike" kern="1200" cap="none" spc="0" normalizeH="0" baseline="0" noProof="0" dirty="0">
                <a:ln>
                  <a:noFill/>
                </a:ln>
                <a:solidFill>
                  <a:srgbClr val="242B62"/>
                </a:solidFill>
                <a:effectLst/>
                <a:uLnTx/>
                <a:uFillTx/>
                <a:latin typeface="Calibri" panose="020F0502020204030204"/>
                <a:ea typeface="Open Sans" panose="020B0606030504020204" pitchFamily="34" charset="0"/>
                <a:cs typeface="Calibri" panose="020F0502020204030204" pitchFamily="34" charset="0"/>
              </a:rPr>
              <a:t>Interactive &amp; Visual: </a:t>
            </a:r>
            <a:r>
              <a:rPr kumimoji="0" lang="en-US" altLang="en-US" sz="1200" b="0" i="0" u="none" strike="noStrike" kern="1200" cap="none" spc="0" normalizeH="0" baseline="0" noProof="0" dirty="0">
                <a:ln>
                  <a:noFill/>
                </a:ln>
                <a:solidFill>
                  <a:srgbClr val="242B62"/>
                </a:solidFill>
                <a:effectLst/>
                <a:uLnTx/>
                <a:uFillTx/>
                <a:latin typeface="Calibri" panose="020F0502020204030204"/>
                <a:ea typeface="Open Sans" panose="020B0606030504020204" pitchFamily="34" charset="0"/>
                <a:cs typeface="Calibri" panose="020F0502020204030204" pitchFamily="34" charset="0"/>
              </a:rPr>
              <a:t>Includes videos, graphics &amp; engaging activities to support different learning styles.</a:t>
            </a:r>
          </a:p>
          <a:p>
            <a:pPr marL="171450" marR="0" lvl="0" indent="-1714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200" b="1" i="0" u="none" strike="noStrike" kern="1200" cap="none" spc="0" normalizeH="0" baseline="0" noProof="0" dirty="0">
                <a:ln>
                  <a:noFill/>
                </a:ln>
                <a:solidFill>
                  <a:srgbClr val="242B62"/>
                </a:solidFill>
                <a:effectLst/>
                <a:uLnTx/>
                <a:uFillTx/>
                <a:latin typeface="Calibri" panose="020F0502020204030204"/>
                <a:ea typeface="Open Sans" panose="020B0606030504020204" pitchFamily="34" charset="0"/>
                <a:cs typeface="Calibri" panose="020F0502020204030204" pitchFamily="34" charset="0"/>
              </a:rPr>
              <a:t>Skill-Building: </a:t>
            </a:r>
            <a:r>
              <a:rPr kumimoji="0" lang="en-US" altLang="en-US" sz="1200" b="0" i="0" u="none" strike="noStrike" kern="1200" cap="none" spc="0" normalizeH="0" baseline="0" noProof="0" dirty="0">
                <a:ln>
                  <a:noFill/>
                </a:ln>
                <a:solidFill>
                  <a:srgbClr val="242B62"/>
                </a:solidFill>
                <a:effectLst/>
                <a:uLnTx/>
                <a:uFillTx/>
                <a:latin typeface="Calibri" panose="020F0502020204030204"/>
                <a:ea typeface="Open Sans" panose="020B0606030504020204" pitchFamily="34" charset="0"/>
                <a:cs typeface="Calibri" panose="020F0502020204030204" pitchFamily="34" charset="0"/>
              </a:rPr>
              <a:t>Covers key areas like digital safety, personal finance and fraud awareness, social connection and communication, and AI uses in health and well-being and daily tasks.</a:t>
            </a:r>
          </a:p>
          <a:p>
            <a:pPr marL="171450" marR="0" lvl="0" indent="-1714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200" b="1" i="0" u="none" strike="noStrike" kern="1200" cap="none" spc="0" normalizeH="0" baseline="0" noProof="0" dirty="0">
                <a:ln>
                  <a:noFill/>
                </a:ln>
                <a:solidFill>
                  <a:srgbClr val="242B62"/>
                </a:solidFill>
                <a:effectLst/>
                <a:uLnTx/>
                <a:uFillTx/>
                <a:latin typeface="Calibri" panose="020F0502020204030204"/>
                <a:ea typeface="Open Sans" panose="020B0606030504020204" pitchFamily="34" charset="0"/>
                <a:cs typeface="Calibri" panose="020F0502020204030204" pitchFamily="34" charset="0"/>
              </a:rPr>
              <a:t>Locally Relevant: </a:t>
            </a:r>
            <a:r>
              <a:rPr kumimoji="0" lang="en-US" altLang="en-US" sz="1200" b="0" i="0" u="none" strike="noStrike" kern="1200" cap="none" spc="0" normalizeH="0" baseline="0" noProof="0" dirty="0">
                <a:ln>
                  <a:noFill/>
                </a:ln>
                <a:solidFill>
                  <a:srgbClr val="242B62"/>
                </a:solidFill>
                <a:effectLst/>
                <a:uLnTx/>
                <a:uFillTx/>
                <a:latin typeface="Calibri" panose="020F0502020204030204"/>
                <a:ea typeface="Open Sans" panose="020B0606030504020204" pitchFamily="34" charset="0"/>
                <a:cs typeface="Calibri" panose="020F0502020204030204" pitchFamily="34" charset="0"/>
              </a:rPr>
              <a:t>Inspired by regional challenges experienced by seniors across Europe, with tools and suggestions that can be adapted to your life or community setting.</a:t>
            </a:r>
          </a:p>
          <a:p>
            <a:pPr marL="171450" marR="0" lvl="0" indent="-1714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200" b="1" i="0" u="none" strike="noStrike" kern="1200" cap="none" spc="0" normalizeH="0" baseline="0" noProof="0" dirty="0">
                <a:ln>
                  <a:noFill/>
                </a:ln>
                <a:solidFill>
                  <a:srgbClr val="242B62"/>
                </a:solidFill>
                <a:effectLst/>
                <a:uLnTx/>
                <a:uFillTx/>
                <a:latin typeface="Calibri" panose="020F0502020204030204"/>
                <a:ea typeface="Open Sans" panose="020B0606030504020204" pitchFamily="34" charset="0"/>
                <a:cs typeface="Calibri" panose="020F0502020204030204" pitchFamily="34" charset="0"/>
              </a:rPr>
              <a:t>Action-Oriented: </a:t>
            </a:r>
            <a:r>
              <a:rPr kumimoji="0" lang="en-US" altLang="en-US" sz="1200" b="0" i="0" u="none" strike="noStrike" kern="1200" cap="none" spc="0" normalizeH="0" baseline="0" noProof="0" dirty="0">
                <a:ln>
                  <a:noFill/>
                </a:ln>
                <a:solidFill>
                  <a:srgbClr val="242B62"/>
                </a:solidFill>
                <a:effectLst/>
                <a:uLnTx/>
                <a:uFillTx/>
                <a:latin typeface="Calibri" panose="020F0502020204030204"/>
                <a:ea typeface="Open Sans" panose="020B0606030504020204" pitchFamily="34" charset="0"/>
                <a:cs typeface="Calibri" panose="020F0502020204030204" pitchFamily="34" charset="0"/>
              </a:rPr>
              <a:t>Encourages learners to reflect, plan, and take steps toward digital acceptance and </a:t>
            </a:r>
            <a:r>
              <a:rPr kumimoji="0" lang="en-US" altLang="en-US" sz="1200" b="0" i="0" u="none" strike="noStrike" kern="1200" cap="none" spc="0" normalizeH="0" baseline="0" noProof="0" dirty="0" err="1">
                <a:ln>
                  <a:noFill/>
                </a:ln>
                <a:solidFill>
                  <a:srgbClr val="242B62"/>
                </a:solidFill>
                <a:effectLst/>
                <a:uLnTx/>
                <a:uFillTx/>
                <a:latin typeface="Calibri" panose="020F0502020204030204"/>
                <a:ea typeface="Open Sans" panose="020B0606030504020204" pitchFamily="34" charset="0"/>
                <a:cs typeface="Calibri" panose="020F0502020204030204" pitchFamily="34" charset="0"/>
              </a:rPr>
              <a:t>utilisation</a:t>
            </a:r>
            <a:r>
              <a:rPr kumimoji="0" lang="en-US" altLang="en-US" sz="1200" b="0" i="0" u="none" strike="noStrike" kern="1200" cap="none" spc="0" normalizeH="0" baseline="0" noProof="0" dirty="0">
                <a:ln>
                  <a:noFill/>
                </a:ln>
                <a:solidFill>
                  <a:srgbClr val="242B62"/>
                </a:solidFill>
                <a:effectLst/>
                <a:uLnTx/>
                <a:uFillTx/>
                <a:latin typeface="Calibri" panose="020F0502020204030204"/>
                <a:ea typeface="Open Sans" panose="020B0606030504020204" pitchFamily="34" charset="0"/>
                <a:cs typeface="Calibri" panose="020F0502020204030204" pitchFamily="34" charset="0"/>
              </a:rPr>
              <a:t>.</a:t>
            </a:r>
          </a:p>
          <a:p>
            <a:pPr marL="171450" marR="0" lvl="0" indent="-1714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200" b="1" i="0" u="none" strike="noStrike" kern="1200" cap="none" spc="0" normalizeH="0" baseline="0" noProof="0" dirty="0">
                <a:ln>
                  <a:noFill/>
                </a:ln>
                <a:solidFill>
                  <a:srgbClr val="242B62"/>
                </a:solidFill>
                <a:effectLst/>
                <a:uLnTx/>
                <a:uFillTx/>
                <a:latin typeface="Calibri" panose="020F0502020204030204"/>
                <a:ea typeface="Open Sans" panose="020B0606030504020204" pitchFamily="34" charset="0"/>
                <a:cs typeface="Calibri" panose="020F0502020204030204" pitchFamily="34" charset="0"/>
              </a:rPr>
              <a:t>Suitable for All: </a:t>
            </a:r>
            <a:r>
              <a:rPr kumimoji="0" lang="en-US" altLang="en-US" sz="1200" b="0" i="0" u="none" strike="noStrike" kern="1200" cap="none" spc="0" normalizeH="0" baseline="0" noProof="0" dirty="0">
                <a:ln>
                  <a:noFill/>
                </a:ln>
                <a:solidFill>
                  <a:srgbClr val="242B62"/>
                </a:solidFill>
                <a:effectLst/>
                <a:uLnTx/>
                <a:uFillTx/>
                <a:latin typeface="Calibri" panose="020F0502020204030204"/>
                <a:ea typeface="Open Sans" panose="020B0606030504020204" pitchFamily="34" charset="0"/>
                <a:cs typeface="Calibri" panose="020F0502020204030204" pitchFamily="34" charset="0"/>
              </a:rPr>
              <a:t>Designed for seniors, educators, community groups, and anyone interested in AI for daily use and assistance.</a:t>
            </a:r>
          </a:p>
          <a:p>
            <a:pPr marL="0" marR="0" lvl="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IE" sz="1100" b="0" i="0" u="none" strike="noStrike" kern="1200" cap="none" spc="0" normalizeH="0" baseline="0" noProof="0" dirty="0">
              <a:ln>
                <a:noFill/>
              </a:ln>
              <a:solidFill>
                <a:srgbClr val="242B62"/>
              </a:solidFill>
              <a:effectLst/>
              <a:uLnTx/>
              <a:uFillTx/>
              <a:latin typeface="Calibri" panose="020F0502020204030204"/>
              <a:ea typeface="Open Sans" panose="020B0606030504020204" pitchFamily="34" charset="0"/>
              <a:cs typeface="Calibri" panose="020F0502020204030204" pitchFamily="34" charset="0"/>
            </a:endParaRPr>
          </a:p>
          <a:p>
            <a:pPr marL="0" marR="0" lvl="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IE" sz="1100" b="0" i="0" u="none" strike="noStrike" kern="1200" cap="none" spc="0" normalizeH="0" baseline="0" noProof="0" dirty="0">
              <a:ln>
                <a:noFill/>
              </a:ln>
              <a:solidFill>
                <a:srgbClr val="242B62"/>
              </a:solidFill>
              <a:effectLst/>
              <a:uLnTx/>
              <a:uFillTx/>
              <a:latin typeface="Calibri" panose="020F0502020204030204"/>
              <a:ea typeface="Open Sans" panose="020B060603050402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E6A74D61-596D-496B-139B-66969D5CB0BD}"/>
              </a:ext>
            </a:extLst>
          </p:cNvPr>
          <p:cNvSpPr txBox="1"/>
          <p:nvPr/>
        </p:nvSpPr>
        <p:spPr>
          <a:xfrm>
            <a:off x="-11343" y="5718704"/>
            <a:ext cx="7559675" cy="4040850"/>
          </a:xfrm>
          <a:prstGeom prst="rect">
            <a:avLst/>
          </a:prstGeom>
          <a:solidFill>
            <a:srgbClr val="CA7BB3"/>
          </a:solidFill>
        </p:spPr>
        <p:txBody>
          <a:bodyPr wrap="square" rtlCol="0">
            <a:spAutoFit/>
          </a:bodyPr>
          <a:lstStyle/>
          <a:p>
            <a:endParaRPr lang="en-IE" dirty="0">
              <a:latin typeface="Calibri" panose="020F0502020204030204" pitchFamily="34" charset="0"/>
            </a:endParaRPr>
          </a:p>
          <a:p>
            <a:endParaRPr lang="en-IE" dirty="0">
              <a:latin typeface="Calibri" panose="020F0502020204030204" pitchFamily="34" charset="0"/>
            </a:endParaRPr>
          </a:p>
          <a:p>
            <a:endParaRPr lang="en-IE" dirty="0">
              <a:latin typeface="Calibri" panose="020F0502020204030204" pitchFamily="34" charset="0"/>
            </a:endParaRPr>
          </a:p>
          <a:p>
            <a:endParaRPr lang="en-IE" dirty="0">
              <a:latin typeface="Calibri" panose="020F0502020204030204" pitchFamily="34" charset="0"/>
            </a:endParaRPr>
          </a:p>
          <a:p>
            <a:endParaRPr lang="en-IE" dirty="0">
              <a:latin typeface="Calibri" panose="020F0502020204030204" pitchFamily="34" charset="0"/>
            </a:endParaRPr>
          </a:p>
          <a:p>
            <a:endParaRPr lang="en-IE" dirty="0">
              <a:latin typeface="Calibri" panose="020F0502020204030204" pitchFamily="34" charset="0"/>
            </a:endParaRPr>
          </a:p>
          <a:p>
            <a:endParaRPr lang="en-IE" dirty="0">
              <a:latin typeface="Calibri" panose="020F0502020204030204" pitchFamily="34" charset="0"/>
            </a:endParaRPr>
          </a:p>
          <a:p>
            <a:endParaRPr lang="en-IE" dirty="0">
              <a:latin typeface="Calibri" panose="020F0502020204030204" pitchFamily="34" charset="0"/>
            </a:endParaRPr>
          </a:p>
          <a:p>
            <a:endParaRPr lang="en-IE" dirty="0">
              <a:latin typeface="Calibri" panose="020F0502020204030204" pitchFamily="34" charset="0"/>
            </a:endParaRPr>
          </a:p>
          <a:p>
            <a:endParaRPr lang="en-IE" dirty="0">
              <a:latin typeface="Calibri" panose="020F0502020204030204" pitchFamily="34" charset="0"/>
            </a:endParaRPr>
          </a:p>
          <a:p>
            <a:endParaRPr lang="en-IE" dirty="0">
              <a:latin typeface="Calibri" panose="020F0502020204030204" pitchFamily="34" charset="0"/>
            </a:endParaRPr>
          </a:p>
          <a:p>
            <a:endParaRPr lang="en-IE" dirty="0">
              <a:latin typeface="Calibri" panose="020F0502020204030204" pitchFamily="34" charset="0"/>
            </a:endParaRPr>
          </a:p>
          <a:p>
            <a:endParaRPr lang="en-IE" dirty="0">
              <a:latin typeface="Calibri" panose="020F0502020204030204" pitchFamily="34" charset="0"/>
            </a:endParaRPr>
          </a:p>
          <a:p>
            <a:endParaRPr lang="en-IE" dirty="0">
              <a:latin typeface="Calibri" panose="020F0502020204030204" pitchFamily="34" charset="0"/>
            </a:endParaRPr>
          </a:p>
          <a:p>
            <a:endParaRPr lang="en-IE" dirty="0">
              <a:latin typeface="Calibri" panose="020F0502020204030204" pitchFamily="34" charset="0"/>
            </a:endParaRPr>
          </a:p>
          <a:p>
            <a:endParaRPr lang="en-IE" dirty="0">
              <a:latin typeface="Calibri" panose="020F0502020204030204" pitchFamily="34" charset="0"/>
            </a:endParaRPr>
          </a:p>
          <a:p>
            <a:endParaRPr lang="en-IE" dirty="0">
              <a:latin typeface="Calibri" panose="020F0502020204030204" pitchFamily="34" charset="0"/>
            </a:endParaRPr>
          </a:p>
          <a:p>
            <a:endParaRPr lang="en-IE" dirty="0">
              <a:latin typeface="Calibri" panose="020F0502020204030204" pitchFamily="34" charset="0"/>
            </a:endParaRPr>
          </a:p>
          <a:p>
            <a:endParaRPr lang="en-IE" dirty="0">
              <a:latin typeface="Calibri" panose="020F0502020204030204" pitchFamily="34" charset="0"/>
            </a:endParaRPr>
          </a:p>
          <a:p>
            <a:endParaRPr lang="en-IE" dirty="0">
              <a:latin typeface="Calibri" panose="020F0502020204030204" pitchFamily="34" charset="0"/>
            </a:endParaRPr>
          </a:p>
        </p:txBody>
      </p:sp>
      <p:sp>
        <p:nvSpPr>
          <p:cNvPr id="5" name="Text Placeholder 4">
            <a:extLst>
              <a:ext uri="{FF2B5EF4-FFF2-40B4-BE49-F238E27FC236}">
                <a16:creationId xmlns:a16="http://schemas.microsoft.com/office/drawing/2014/main" id="{3C2C9EC1-95EC-DB5E-210A-C6EB9B682F02}"/>
              </a:ext>
            </a:extLst>
          </p:cNvPr>
          <p:cNvSpPr>
            <a:spLocks noGrp="1"/>
          </p:cNvSpPr>
          <p:nvPr>
            <p:ph type="body" sz="quarter" idx="13"/>
          </p:nvPr>
        </p:nvSpPr>
        <p:spPr>
          <a:xfrm>
            <a:off x="715410" y="6194553"/>
            <a:ext cx="6240026" cy="1848158"/>
          </a:xfrm>
        </p:spPr>
        <p:txBody>
          <a:bodyPr>
            <a:noAutofit/>
          </a:bodyPr>
          <a:lstStyle/>
          <a:p>
            <a:pPr algn="just">
              <a:lnSpc>
                <a:spcPct val="100000"/>
              </a:lnSpc>
              <a:spcAft>
                <a:spcPts val="600"/>
              </a:spcAft>
            </a:pPr>
            <a:r>
              <a:rPr lang="en-US" sz="1200" dirty="0">
                <a:solidFill>
                  <a:srgbClr val="242B62"/>
                </a:solidFill>
              </a:rPr>
              <a:t>The AI for Seniors (AI4S) course is designed with a multi-layered approach to ensure that learning is accessible, supported, and socially engaging.</a:t>
            </a:r>
          </a:p>
          <a:p>
            <a:pPr algn="just">
              <a:lnSpc>
                <a:spcPct val="100000"/>
              </a:lnSpc>
            </a:pPr>
            <a:r>
              <a:rPr lang="en-US" sz="1200" b="1" dirty="0">
                <a:solidFill>
                  <a:srgbClr val="242B62"/>
                </a:solidFill>
              </a:rPr>
              <a:t>Primary Target Group: </a:t>
            </a:r>
            <a:r>
              <a:rPr lang="en-US" sz="1200" dirty="0"/>
              <a:t>Older Adults (Seniors)</a:t>
            </a:r>
          </a:p>
          <a:p>
            <a:pPr algn="just">
              <a:lnSpc>
                <a:spcPct val="100000"/>
              </a:lnSpc>
              <a:spcAft>
                <a:spcPts val="600"/>
              </a:spcAft>
            </a:pPr>
            <a:r>
              <a:rPr lang="en-US" sz="1200" dirty="0"/>
              <a:t>The curriculum is built first and foremost for seniors who want to remain active and independent in an increasingly digital world. The modules are designed to meet you where you are, transforming AI from a complex technical concept into a practical everyday tool. Whether you are looking to secure your digital finances, monitor your health, or simply stay connected socially, these resources empower you to take control of your digital life.</a:t>
            </a:r>
          </a:p>
          <a:p>
            <a:pPr algn="just">
              <a:lnSpc>
                <a:spcPct val="100000"/>
              </a:lnSpc>
            </a:pPr>
            <a:r>
              <a:rPr lang="en-US" sz="1200" b="1" dirty="0">
                <a:solidFill>
                  <a:srgbClr val="242B62"/>
                </a:solidFill>
              </a:rPr>
              <a:t>Secondary Target Group: </a:t>
            </a:r>
            <a:r>
              <a:rPr lang="en-US" sz="1200" dirty="0"/>
              <a:t>The Support Network (Trainers &amp; Mentors)</a:t>
            </a:r>
          </a:p>
          <a:p>
            <a:pPr algn="just">
              <a:lnSpc>
                <a:spcPct val="100000"/>
              </a:lnSpc>
            </a:pPr>
            <a:r>
              <a:rPr lang="en-US" sz="1200" dirty="0"/>
              <a:t>Because we believe learning is more effective when shared, the AI4S modules also serve as a comprehensive </a:t>
            </a:r>
            <a:r>
              <a:rPr lang="en-US" sz="1200" i="1" dirty="0"/>
              <a:t>training kit</a:t>
            </a:r>
            <a:r>
              <a:rPr lang="en-US" sz="1200" dirty="0"/>
              <a:t> for those who support older adults: </a:t>
            </a:r>
          </a:p>
          <a:p>
            <a:pPr marL="171450" indent="-171450" algn="just">
              <a:lnSpc>
                <a:spcPct val="100000"/>
              </a:lnSpc>
              <a:buFont typeface="Arial" panose="020B0604020202020204" pitchFamily="34" charset="0"/>
              <a:buChar char="•"/>
            </a:pPr>
            <a:r>
              <a:rPr lang="en-US" sz="1200" b="1" dirty="0">
                <a:solidFill>
                  <a:srgbClr val="242B62"/>
                </a:solidFill>
              </a:rPr>
              <a:t>Adult Educators &amp; Community Leaders: </a:t>
            </a:r>
            <a:r>
              <a:rPr lang="en-US" sz="1200" dirty="0"/>
              <a:t>Trainers at libraries, community </a:t>
            </a:r>
            <a:r>
              <a:rPr lang="en-US" sz="1200" dirty="0" err="1"/>
              <a:t>centres</a:t>
            </a:r>
            <a:r>
              <a:rPr lang="en-US" sz="1200" dirty="0"/>
              <a:t>, and NGOs can use the OERs as a structured curriculum to lead workshops and digital literacy classes.</a:t>
            </a:r>
          </a:p>
          <a:p>
            <a:pPr marL="171450" indent="-171450" algn="just">
              <a:lnSpc>
                <a:spcPct val="100000"/>
              </a:lnSpc>
              <a:buFont typeface="Arial" panose="020B0604020202020204" pitchFamily="34" charset="0"/>
              <a:buChar char="•"/>
            </a:pPr>
            <a:r>
              <a:rPr lang="en-US" sz="1200" b="1" dirty="0">
                <a:solidFill>
                  <a:srgbClr val="242B62"/>
                </a:solidFill>
              </a:rPr>
              <a:t>Younger Adults </a:t>
            </a:r>
            <a:r>
              <a:rPr lang="en-US" sz="1200" dirty="0"/>
              <a:t>(Family &amp; Volunteers): The modules provide a roadmap for grandchildren, children, or younger volunteers to act as Digital Mentors. Instead of just </a:t>
            </a:r>
            <a:r>
              <a:rPr lang="en-US" sz="1200" i="1" dirty="0"/>
              <a:t>fixing the computer </a:t>
            </a:r>
            <a:r>
              <a:rPr lang="en-US" sz="1200" dirty="0"/>
              <a:t>for a senior relative, these resources give you the tools and pedagogical approach to teach them how to use AI confidently and safely.</a:t>
            </a:r>
            <a:endParaRPr lang="en-IE" sz="1200" dirty="0"/>
          </a:p>
        </p:txBody>
      </p:sp>
      <p:sp>
        <p:nvSpPr>
          <p:cNvPr id="8" name="Text Placeholder 3">
            <a:extLst>
              <a:ext uri="{FF2B5EF4-FFF2-40B4-BE49-F238E27FC236}">
                <a16:creationId xmlns:a16="http://schemas.microsoft.com/office/drawing/2014/main" id="{396BD96D-176C-70F0-231E-3FDED2AE4B34}"/>
              </a:ext>
            </a:extLst>
          </p:cNvPr>
          <p:cNvSpPr txBox="1">
            <a:spLocks/>
          </p:cNvSpPr>
          <p:nvPr/>
        </p:nvSpPr>
        <p:spPr>
          <a:xfrm>
            <a:off x="3756994" y="5771617"/>
            <a:ext cx="3064428" cy="541188"/>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IE" b="1" dirty="0">
                <a:solidFill>
                  <a:schemeClr val="bg1"/>
                </a:solidFill>
              </a:rPr>
              <a:t>TARGET GROUPS</a:t>
            </a:r>
          </a:p>
        </p:txBody>
      </p:sp>
    </p:spTree>
    <p:extLst>
      <p:ext uri="{BB962C8B-B14F-4D97-AF65-F5344CB8AC3E}">
        <p14:creationId xmlns:p14="http://schemas.microsoft.com/office/powerpoint/2010/main" val="1603426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5650A83-5B49-C1C1-7826-135AE644F317}"/>
              </a:ext>
            </a:extLst>
          </p:cNvPr>
          <p:cNvSpPr>
            <a:spLocks noGrp="1"/>
          </p:cNvSpPr>
          <p:nvPr>
            <p:ph type="sldNum" sz="quarter" idx="4"/>
          </p:nvPr>
        </p:nvSpPr>
        <p:spPr/>
        <p:txBody>
          <a:bodyPr/>
          <a:lstStyle/>
          <a:p>
            <a:fld id="{CB2079F2-58AF-ED44-82D7-E04B2F6FD686}" type="slidenum">
              <a:rPr lang="en-US" smtClean="0"/>
              <a:pPr/>
              <a:t>11</a:t>
            </a:fld>
            <a:endParaRPr lang="en-US" dirty="0"/>
          </a:p>
        </p:txBody>
      </p:sp>
      <p:sp>
        <p:nvSpPr>
          <p:cNvPr id="8" name="Google Shape;357;p14">
            <a:extLst>
              <a:ext uri="{FF2B5EF4-FFF2-40B4-BE49-F238E27FC236}">
                <a16:creationId xmlns:a16="http://schemas.microsoft.com/office/drawing/2014/main" id="{3E156450-9F9B-81E0-EA2C-9DD04D030535}"/>
              </a:ext>
            </a:extLst>
          </p:cNvPr>
          <p:cNvSpPr txBox="1">
            <a:spLocks/>
          </p:cNvSpPr>
          <p:nvPr/>
        </p:nvSpPr>
        <p:spPr>
          <a:xfrm>
            <a:off x="454354" y="744467"/>
            <a:ext cx="6570888" cy="515742"/>
          </a:xfrm>
          <a:prstGeom prst="rect">
            <a:avLst/>
          </a:prstGeom>
          <a:noFill/>
          <a:ln>
            <a:noFill/>
          </a:ln>
        </p:spPr>
        <p:txBody>
          <a:bodyPr spcFirstLastPara="1" wrap="square" lIns="91425" tIns="45700" rIns="91425" bIns="45700" anchor="t" anchorCtr="0">
            <a:noAutofit/>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spcBef>
                <a:spcPts val="0"/>
              </a:spcBef>
              <a:buClr>
                <a:srgbClr val="24BAA2"/>
              </a:buClr>
              <a:buSzPts val="2200"/>
              <a:buFont typeface="Arial" panose="020B0604020202020204" pitchFamily="34" charset="0"/>
              <a:buNone/>
            </a:pPr>
            <a:r>
              <a:rPr lang="en-US" b="1" dirty="0">
                <a:solidFill>
                  <a:schemeClr val="bg1"/>
                </a:solidFill>
              </a:rPr>
              <a:t>Some General Instructions for the Course</a:t>
            </a:r>
          </a:p>
        </p:txBody>
      </p:sp>
      <p:sp>
        <p:nvSpPr>
          <p:cNvPr id="9" name="Google Shape;356;p14">
            <a:extLst>
              <a:ext uri="{FF2B5EF4-FFF2-40B4-BE49-F238E27FC236}">
                <a16:creationId xmlns:a16="http://schemas.microsoft.com/office/drawing/2014/main" id="{04636660-ABD3-DF3A-7689-F3020ACD517B}"/>
              </a:ext>
            </a:extLst>
          </p:cNvPr>
          <p:cNvSpPr txBox="1">
            <a:spLocks/>
          </p:cNvSpPr>
          <p:nvPr/>
        </p:nvSpPr>
        <p:spPr>
          <a:xfrm>
            <a:off x="1660278" y="1413705"/>
            <a:ext cx="5489961" cy="4184819"/>
          </a:xfrm>
          <a:prstGeom prst="rect">
            <a:avLst/>
          </a:prstGeom>
          <a:noFill/>
          <a:ln>
            <a:noFill/>
          </a:ln>
        </p:spPr>
        <p:txBody>
          <a:bodyPr spcFirstLastPara="1" wrap="square" lIns="91425" tIns="45700" rIns="91425" bIns="45700" anchor="t" anchorCtr="0">
            <a:noAutofit/>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just">
              <a:spcBef>
                <a:spcPts val="0"/>
              </a:spcBef>
              <a:buClr>
                <a:schemeClr val="lt1"/>
              </a:buClr>
              <a:buSzPts val="1500"/>
              <a:buFont typeface="Arial" panose="020B0604020202020204" pitchFamily="34" charset="0"/>
              <a:buNone/>
            </a:pPr>
            <a:r>
              <a:rPr lang="en-US" sz="1300" b="1" dirty="0">
                <a:solidFill>
                  <a:schemeClr val="bg1"/>
                </a:solidFill>
              </a:rPr>
              <a:t>Here are some instructions (which you can follow or not) to make your learning journey as easy as possible.</a:t>
            </a:r>
          </a:p>
          <a:p>
            <a:pPr marL="0" indent="0" algn="just">
              <a:spcBef>
                <a:spcPts val="0"/>
              </a:spcBef>
              <a:buClr>
                <a:schemeClr val="lt1"/>
              </a:buClr>
              <a:buSzPts val="1500"/>
              <a:buFont typeface="Arial" panose="020B0604020202020204" pitchFamily="34" charset="0"/>
              <a:buNone/>
            </a:pPr>
            <a:endParaRPr lang="en-US" sz="1300" b="1" dirty="0">
              <a:solidFill>
                <a:schemeClr val="bg1"/>
              </a:solidFill>
            </a:endParaRPr>
          </a:p>
          <a:p>
            <a:pPr marL="171450" indent="-171450" algn="just">
              <a:spcBef>
                <a:spcPts val="0"/>
              </a:spcBef>
              <a:spcAft>
                <a:spcPts val="600"/>
              </a:spcAft>
              <a:buClr>
                <a:schemeClr val="lt1"/>
              </a:buClr>
              <a:buSzPts val="1500"/>
            </a:pPr>
            <a:r>
              <a:rPr lang="en-US" sz="1150" b="1" dirty="0">
                <a:solidFill>
                  <a:schemeClr val="bg1"/>
                </a:solidFill>
              </a:rPr>
              <a:t>This course is scheduled to last an estimated 10-20 hours. </a:t>
            </a:r>
          </a:p>
          <a:p>
            <a:pPr marL="171450" indent="-171450" algn="just">
              <a:spcBef>
                <a:spcPts val="0"/>
              </a:spcBef>
              <a:spcAft>
                <a:spcPts val="600"/>
              </a:spcAft>
              <a:buClr>
                <a:schemeClr val="lt1"/>
              </a:buClr>
              <a:buSzPts val="1500"/>
            </a:pPr>
            <a:r>
              <a:rPr lang="en-US" sz="1150" b="1" dirty="0">
                <a:solidFill>
                  <a:schemeClr val="bg1"/>
                </a:solidFill>
              </a:rPr>
              <a:t>These hours can be distributed however you like and according to your schedule. Our advice is that you dedicate an hour a day from Monday to Friday, and rest on weekends. </a:t>
            </a:r>
          </a:p>
          <a:p>
            <a:pPr marL="171450" indent="-171450" algn="just">
              <a:spcBef>
                <a:spcPts val="0"/>
              </a:spcBef>
              <a:spcAft>
                <a:spcPts val="600"/>
              </a:spcAft>
              <a:buClr>
                <a:schemeClr val="lt1"/>
              </a:buClr>
              <a:buSzPts val="1500"/>
            </a:pPr>
            <a:r>
              <a:rPr lang="en-US" sz="1150" b="1" dirty="0">
                <a:solidFill>
                  <a:schemeClr val="bg1"/>
                </a:solidFill>
              </a:rPr>
              <a:t>Keep in mind that the entire course is 200+ slides. That means, if you spend an hour a day, you will have to review about 10 – 15 slides. This course was designed for flexible learning, and if you only have a spare 15 minutes, access the slides on your phone or tablet…it all counts.</a:t>
            </a:r>
          </a:p>
          <a:p>
            <a:pPr marL="171450" indent="-171450" algn="just">
              <a:spcBef>
                <a:spcPts val="0"/>
              </a:spcBef>
              <a:spcAft>
                <a:spcPts val="600"/>
              </a:spcAft>
              <a:buClr>
                <a:schemeClr val="lt1"/>
              </a:buClr>
              <a:buSzPts val="1500"/>
            </a:pPr>
            <a:r>
              <a:rPr lang="en-US" sz="1150" b="1" dirty="0">
                <a:solidFill>
                  <a:schemeClr val="bg1"/>
                </a:solidFill>
              </a:rPr>
              <a:t>You should also know that throughout the course you will find external documents and videos, which have a certain duration. In that case, do not hesitate to reduce the number of slides, and occupy exclusively the time that you have scheduled.</a:t>
            </a:r>
          </a:p>
          <a:p>
            <a:pPr marL="171450" indent="-171450" algn="just">
              <a:spcBef>
                <a:spcPts val="0"/>
              </a:spcBef>
              <a:spcAft>
                <a:spcPts val="600"/>
              </a:spcAft>
              <a:buClr>
                <a:schemeClr val="lt1"/>
              </a:buClr>
              <a:buSzPts val="1500"/>
            </a:pPr>
            <a:r>
              <a:rPr lang="en-US" sz="1150" b="1" dirty="0">
                <a:solidFill>
                  <a:schemeClr val="bg1"/>
                </a:solidFill>
              </a:rPr>
              <a:t>Finally…We all have days when we are more tired than others. So, if one day you don’t part-take in the course, that's fine. You deserve to rest.  You will catch up but please don’t give up!</a:t>
            </a:r>
          </a:p>
        </p:txBody>
      </p:sp>
      <p:pic>
        <p:nvPicPr>
          <p:cNvPr id="10" name="Picture 9" descr="A colorful circles with white lines and dots&#10;&#10;AI-generated content may be incorrect.">
            <a:extLst>
              <a:ext uri="{FF2B5EF4-FFF2-40B4-BE49-F238E27FC236}">
                <a16:creationId xmlns:a16="http://schemas.microsoft.com/office/drawing/2014/main" id="{1E22A81B-9112-AC20-414A-CA729621CB89}"/>
              </a:ext>
            </a:extLst>
          </p:cNvPr>
          <p:cNvPicPr>
            <a:picLocks noChangeAspect="1"/>
          </p:cNvPicPr>
          <p:nvPr/>
        </p:nvPicPr>
        <p:blipFill>
          <a:blip r:embed="rId2" cstate="screen">
            <a:extLst>
              <a:ext uri="{28A0092B-C50C-407E-A947-70E740481C1C}">
                <a14:useLocalDpi xmlns:a14="http://schemas.microsoft.com/office/drawing/2010/main"/>
              </a:ext>
            </a:extLst>
          </a:blip>
          <a:srcRect l="-5129" t="-7198" r="-1" b="-1"/>
          <a:stretch>
            <a:fillRect/>
          </a:stretch>
        </p:blipFill>
        <p:spPr>
          <a:xfrm rot="3551861">
            <a:off x="-1565999" y="1567360"/>
            <a:ext cx="3898161" cy="3162388"/>
          </a:xfrm>
          <a:prstGeom prst="rect">
            <a:avLst/>
          </a:prstGeom>
        </p:spPr>
      </p:pic>
      <p:sp>
        <p:nvSpPr>
          <p:cNvPr id="11" name="Google Shape;358;p14">
            <a:extLst>
              <a:ext uri="{FF2B5EF4-FFF2-40B4-BE49-F238E27FC236}">
                <a16:creationId xmlns:a16="http://schemas.microsoft.com/office/drawing/2014/main" id="{E03A0B8E-1409-75BD-9005-98ECA7D0961C}"/>
              </a:ext>
            </a:extLst>
          </p:cNvPr>
          <p:cNvSpPr txBox="1">
            <a:spLocks/>
          </p:cNvSpPr>
          <p:nvPr/>
        </p:nvSpPr>
        <p:spPr>
          <a:xfrm>
            <a:off x="279050" y="5534812"/>
            <a:ext cx="3347841" cy="1335582"/>
          </a:xfrm>
          <a:prstGeom prst="rect">
            <a:avLst/>
          </a:prstGeom>
          <a:noFill/>
          <a:ln>
            <a:noFill/>
          </a:ln>
        </p:spPr>
        <p:txBody>
          <a:bodyPr spcFirstLastPara="1" wrap="square" lIns="91425" tIns="45700" rIns="91425" bIns="45700" anchor="t" anchorCtr="0">
            <a:noAutofit/>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80000" indent="0" algn="ctr">
              <a:spcBef>
                <a:spcPts val="0"/>
              </a:spcBef>
              <a:buClr>
                <a:srgbClr val="24BAA2"/>
              </a:buClr>
              <a:buSzPts val="2200"/>
              <a:buFont typeface="Arial" panose="020B0604020202020204" pitchFamily="34" charset="0"/>
              <a:buNone/>
            </a:pPr>
            <a:r>
              <a:rPr lang="en-US" dirty="0">
                <a:solidFill>
                  <a:srgbClr val="242B62"/>
                </a:solidFill>
              </a:rPr>
              <a:t>Study suggestions that will take your learning to another level</a:t>
            </a:r>
          </a:p>
          <a:p>
            <a:pPr marL="180000" indent="0">
              <a:buClr>
                <a:srgbClr val="24BAA2"/>
              </a:buClr>
              <a:buSzPts val="2200"/>
              <a:buFont typeface="Arial" panose="020B0604020202020204" pitchFamily="34" charset="0"/>
              <a:buNone/>
            </a:pPr>
            <a:endParaRPr lang="en-US" dirty="0">
              <a:solidFill>
                <a:srgbClr val="242B62"/>
              </a:solidFill>
            </a:endParaRPr>
          </a:p>
        </p:txBody>
      </p:sp>
      <p:sp>
        <p:nvSpPr>
          <p:cNvPr id="12" name="Google Shape;359;p14">
            <a:extLst>
              <a:ext uri="{FF2B5EF4-FFF2-40B4-BE49-F238E27FC236}">
                <a16:creationId xmlns:a16="http://schemas.microsoft.com/office/drawing/2014/main" id="{BC0007DB-FA9D-C9B7-E819-7D0E45D70560}"/>
              </a:ext>
            </a:extLst>
          </p:cNvPr>
          <p:cNvSpPr txBox="1">
            <a:spLocks/>
          </p:cNvSpPr>
          <p:nvPr/>
        </p:nvSpPr>
        <p:spPr>
          <a:xfrm>
            <a:off x="779823" y="7020727"/>
            <a:ext cx="2893161" cy="1169512"/>
          </a:xfrm>
          <a:prstGeom prst="rect">
            <a:avLst/>
          </a:prstGeom>
          <a:noFill/>
          <a:ln>
            <a:noFill/>
          </a:ln>
        </p:spPr>
        <p:txBody>
          <a:bodyPr spcFirstLastPara="1" vert="horz" wrap="square" lIns="91425" tIns="45700" rIns="91425" bIns="45700" rtlCol="0" anchor="t" anchorCtr="0">
            <a:noAutofit/>
          </a:bodyPr>
          <a:lstStyle>
            <a:defPPr>
              <a:defRPr lang="en-US"/>
            </a:defPPr>
            <a:lvl1pPr marL="0" algn="r" defTabSz="325892" rtl="0" eaLnBrk="1" latinLnBrk="0" hangingPunct="1">
              <a:defRPr sz="700" b="0" i="0" kern="1200">
                <a:solidFill>
                  <a:srgbClr val="242B62"/>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buClr>
                <a:srgbClr val="092E4B"/>
              </a:buClr>
              <a:buSzPts val="1500"/>
            </a:pPr>
            <a:r>
              <a:rPr lang="en-US" sz="1300" b="1" dirty="0"/>
              <a:t>Buy a notebook </a:t>
            </a:r>
            <a:r>
              <a:rPr lang="en-US" sz="1300" dirty="0"/>
              <a:t>just for the course. Write down everything you think is interesting. Then you be able to come back to it whenever you want. </a:t>
            </a:r>
          </a:p>
          <a:p>
            <a:pPr algn="l">
              <a:spcBef>
                <a:spcPts val="2267"/>
              </a:spcBef>
              <a:buClr>
                <a:srgbClr val="092E4B"/>
              </a:buClr>
              <a:buSzPts val="1601"/>
            </a:pPr>
            <a:endParaRPr lang="en-US" sz="1300" dirty="0"/>
          </a:p>
        </p:txBody>
      </p:sp>
      <p:sp>
        <p:nvSpPr>
          <p:cNvPr id="13" name="Google Shape;362;p14">
            <a:extLst>
              <a:ext uri="{FF2B5EF4-FFF2-40B4-BE49-F238E27FC236}">
                <a16:creationId xmlns:a16="http://schemas.microsoft.com/office/drawing/2014/main" id="{4F747D67-0569-04D5-677A-1AC32C6D1D9A}"/>
              </a:ext>
            </a:extLst>
          </p:cNvPr>
          <p:cNvSpPr txBox="1"/>
          <p:nvPr/>
        </p:nvSpPr>
        <p:spPr>
          <a:xfrm>
            <a:off x="4234928" y="5786888"/>
            <a:ext cx="2893161" cy="116951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92E4B"/>
              </a:buClr>
              <a:buSzPts val="1500"/>
              <a:buFont typeface="Arial"/>
              <a:buNone/>
            </a:pPr>
            <a:r>
              <a:rPr lang="en-US" sz="1300" dirty="0">
                <a:solidFill>
                  <a:srgbClr val="242B62"/>
                </a:solidFill>
                <a:latin typeface="Calibri"/>
                <a:ea typeface="Calibri"/>
                <a:cs typeface="Calibri"/>
                <a:sym typeface="Calibri"/>
              </a:rPr>
              <a:t>Create</a:t>
            </a:r>
            <a:r>
              <a:rPr lang="en-US" sz="1300" b="0" i="0" dirty="0">
                <a:solidFill>
                  <a:srgbClr val="242B62"/>
                </a:solidFill>
                <a:latin typeface="Calibri"/>
                <a:ea typeface="Calibri"/>
                <a:cs typeface="Calibri"/>
                <a:sym typeface="Calibri"/>
              </a:rPr>
              <a:t> your own </a:t>
            </a:r>
            <a:r>
              <a:rPr lang="en-US" sz="1300" b="1" i="0" dirty="0">
                <a:solidFill>
                  <a:srgbClr val="242B62"/>
                </a:solidFill>
                <a:latin typeface="Calibri"/>
                <a:ea typeface="Calibri"/>
                <a:cs typeface="Calibri"/>
                <a:sym typeface="Calibri"/>
              </a:rPr>
              <a:t>Mind Map</a:t>
            </a:r>
            <a:r>
              <a:rPr lang="en-US" sz="1300" b="0" i="0" dirty="0">
                <a:solidFill>
                  <a:srgbClr val="242B62"/>
                </a:solidFill>
                <a:latin typeface="Calibri"/>
                <a:ea typeface="Calibri"/>
                <a:cs typeface="Calibri"/>
                <a:sym typeface="Calibri"/>
              </a:rPr>
              <a:t>. A mind map </a:t>
            </a:r>
            <a:r>
              <a:rPr lang="en-US" sz="1300" b="0" i="0" dirty="0" err="1">
                <a:solidFill>
                  <a:srgbClr val="242B62"/>
                </a:solidFill>
                <a:latin typeface="Calibri"/>
                <a:ea typeface="Calibri"/>
                <a:cs typeface="Calibri"/>
                <a:sym typeface="Calibri"/>
              </a:rPr>
              <a:t>summarises</a:t>
            </a:r>
            <a:r>
              <a:rPr lang="en-US" sz="1300" b="0" i="0" dirty="0">
                <a:solidFill>
                  <a:srgbClr val="242B62"/>
                </a:solidFill>
                <a:latin typeface="Calibri"/>
                <a:ea typeface="Calibri"/>
                <a:cs typeface="Calibri"/>
                <a:sym typeface="Calibri"/>
              </a:rPr>
              <a:t> and </a:t>
            </a:r>
            <a:r>
              <a:rPr lang="en-US" sz="1300" b="0" i="0" dirty="0" err="1">
                <a:solidFill>
                  <a:srgbClr val="242B62"/>
                </a:solidFill>
                <a:latin typeface="Calibri"/>
                <a:ea typeface="Calibri"/>
                <a:cs typeface="Calibri"/>
                <a:sym typeface="Calibri"/>
              </a:rPr>
              <a:t>organises</a:t>
            </a:r>
            <a:r>
              <a:rPr lang="en-US" sz="1300" b="0" i="0" dirty="0">
                <a:solidFill>
                  <a:srgbClr val="242B62"/>
                </a:solidFill>
                <a:latin typeface="Calibri"/>
                <a:ea typeface="Calibri"/>
                <a:cs typeface="Calibri"/>
                <a:sym typeface="Calibri"/>
              </a:rPr>
              <a:t> ideas. If </a:t>
            </a:r>
            <a:r>
              <a:rPr lang="en-US" sz="1300" dirty="0">
                <a:solidFill>
                  <a:srgbClr val="242B62"/>
                </a:solidFill>
                <a:latin typeface="Calibri"/>
                <a:ea typeface="Calibri"/>
                <a:cs typeface="Calibri"/>
                <a:sym typeface="Calibri"/>
              </a:rPr>
              <a:t>you</a:t>
            </a:r>
            <a:r>
              <a:rPr lang="en-US" sz="1300" b="0" i="0" dirty="0">
                <a:solidFill>
                  <a:srgbClr val="242B62"/>
                </a:solidFill>
                <a:latin typeface="Calibri"/>
                <a:ea typeface="Calibri"/>
                <a:cs typeface="Calibri"/>
                <a:sym typeface="Calibri"/>
              </a:rPr>
              <a:t> do it well, it can save </a:t>
            </a:r>
            <a:r>
              <a:rPr lang="en-US" sz="1300" dirty="0">
                <a:solidFill>
                  <a:srgbClr val="242B62"/>
                </a:solidFill>
                <a:latin typeface="Calibri"/>
                <a:ea typeface="Calibri"/>
                <a:cs typeface="Calibri"/>
                <a:sym typeface="Calibri"/>
              </a:rPr>
              <a:t>you</a:t>
            </a:r>
            <a:r>
              <a:rPr lang="en-US" sz="1300" b="0" i="0" dirty="0">
                <a:solidFill>
                  <a:srgbClr val="242B62"/>
                </a:solidFill>
                <a:latin typeface="Calibri"/>
                <a:ea typeface="Calibri"/>
                <a:cs typeface="Calibri"/>
                <a:sym typeface="Calibri"/>
              </a:rPr>
              <a:t> many hours of study time. </a:t>
            </a:r>
            <a:endParaRPr sz="1300" dirty="0">
              <a:solidFill>
                <a:srgbClr val="242B62"/>
              </a:solidFill>
              <a:latin typeface="Calibri" panose="020F0502020204030204" pitchFamily="34" charset="0"/>
            </a:endParaRPr>
          </a:p>
          <a:p>
            <a:pPr marL="0" marR="0" lvl="0" indent="0" algn="l" rtl="0">
              <a:lnSpc>
                <a:spcPct val="100000"/>
              </a:lnSpc>
              <a:spcBef>
                <a:spcPts val="2267"/>
              </a:spcBef>
              <a:spcAft>
                <a:spcPts val="0"/>
              </a:spcAft>
              <a:buClr>
                <a:srgbClr val="092E4B"/>
              </a:buClr>
              <a:buSzPts val="1601"/>
              <a:buFont typeface="Arial"/>
              <a:buNone/>
            </a:pPr>
            <a:endParaRPr sz="1300" b="0" i="0" dirty="0">
              <a:solidFill>
                <a:srgbClr val="242B62"/>
              </a:solidFill>
              <a:latin typeface="Calibri"/>
              <a:ea typeface="Calibri"/>
              <a:cs typeface="Calibri"/>
              <a:sym typeface="Calibri"/>
            </a:endParaRPr>
          </a:p>
        </p:txBody>
      </p:sp>
      <p:sp>
        <p:nvSpPr>
          <p:cNvPr id="14" name="Google Shape;366;p14">
            <a:extLst>
              <a:ext uri="{FF2B5EF4-FFF2-40B4-BE49-F238E27FC236}">
                <a16:creationId xmlns:a16="http://schemas.microsoft.com/office/drawing/2014/main" id="{C1A02E57-3A75-AFE6-CEBE-2AB441EB3FFC}"/>
              </a:ext>
            </a:extLst>
          </p:cNvPr>
          <p:cNvSpPr txBox="1"/>
          <p:nvPr/>
        </p:nvSpPr>
        <p:spPr>
          <a:xfrm>
            <a:off x="4234929" y="7020727"/>
            <a:ext cx="2893161" cy="116951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92E4B"/>
              </a:buClr>
              <a:buSzPts val="1500"/>
              <a:buFont typeface="Arial"/>
              <a:buNone/>
            </a:pPr>
            <a:r>
              <a:rPr lang="en-US" sz="1300" b="0" i="0" dirty="0">
                <a:solidFill>
                  <a:srgbClr val="242B62"/>
                </a:solidFill>
                <a:latin typeface="Calibri"/>
                <a:ea typeface="Calibri"/>
                <a:cs typeface="Calibri"/>
                <a:sym typeface="Calibri"/>
              </a:rPr>
              <a:t>The best way to learn is to be curiously active. </a:t>
            </a:r>
            <a:r>
              <a:rPr lang="en-US" sz="1300" b="1" i="0" dirty="0">
                <a:solidFill>
                  <a:srgbClr val="242B62"/>
                </a:solidFill>
                <a:latin typeface="Calibri"/>
                <a:ea typeface="Calibri"/>
                <a:cs typeface="Calibri"/>
                <a:sym typeface="Calibri"/>
              </a:rPr>
              <a:t>Ask yourself questions</a:t>
            </a:r>
            <a:r>
              <a:rPr lang="en-US" sz="1300" b="0" i="0" dirty="0">
                <a:solidFill>
                  <a:srgbClr val="242B62"/>
                </a:solidFill>
                <a:latin typeface="Calibri"/>
                <a:ea typeface="Calibri"/>
                <a:cs typeface="Calibri"/>
                <a:sym typeface="Calibri"/>
              </a:rPr>
              <a:t> about the subjects and do your best to answer them on your own. Click on the links for further reading and delve deeper.  The finger icon indicates clickable links</a:t>
            </a:r>
            <a:endParaRPr sz="1300" dirty="0">
              <a:solidFill>
                <a:srgbClr val="242B62"/>
              </a:solidFill>
              <a:latin typeface="Calibri" panose="020F0502020204030204" pitchFamily="34" charset="0"/>
            </a:endParaRPr>
          </a:p>
        </p:txBody>
      </p:sp>
      <p:sp>
        <p:nvSpPr>
          <p:cNvPr id="15" name="Google Shape;368;p14">
            <a:extLst>
              <a:ext uri="{FF2B5EF4-FFF2-40B4-BE49-F238E27FC236}">
                <a16:creationId xmlns:a16="http://schemas.microsoft.com/office/drawing/2014/main" id="{2F921275-AAE6-9A9A-D161-67E756AAEE6B}"/>
              </a:ext>
            </a:extLst>
          </p:cNvPr>
          <p:cNvSpPr txBox="1"/>
          <p:nvPr/>
        </p:nvSpPr>
        <p:spPr>
          <a:xfrm>
            <a:off x="772147" y="8340572"/>
            <a:ext cx="2949341" cy="116951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92E4B"/>
              </a:buClr>
              <a:buSzPts val="1500"/>
              <a:buFont typeface="Arial"/>
              <a:buNone/>
            </a:pPr>
            <a:r>
              <a:rPr lang="en-US" sz="1300" b="0" i="0" dirty="0">
                <a:solidFill>
                  <a:srgbClr val="242B62"/>
                </a:solidFill>
                <a:latin typeface="Calibri"/>
                <a:ea typeface="Calibri"/>
                <a:cs typeface="Calibri"/>
                <a:sym typeface="Calibri"/>
              </a:rPr>
              <a:t>Put what you have learned into practice. In the course, you will find a wide </a:t>
            </a:r>
            <a:r>
              <a:rPr lang="en-US" sz="1300" b="1" i="0" dirty="0">
                <a:solidFill>
                  <a:srgbClr val="242B62"/>
                </a:solidFill>
                <a:latin typeface="Calibri"/>
                <a:ea typeface="Calibri"/>
                <a:cs typeface="Calibri"/>
                <a:sym typeface="Calibri"/>
              </a:rPr>
              <a:t>variety of easily applicable </a:t>
            </a:r>
            <a:r>
              <a:rPr lang="en-US" sz="1300" b="1" dirty="0">
                <a:solidFill>
                  <a:srgbClr val="242B62"/>
                </a:solidFill>
                <a:latin typeface="Calibri"/>
                <a:ea typeface="Calibri"/>
                <a:cs typeface="Calibri"/>
                <a:sym typeface="Calibri"/>
              </a:rPr>
              <a:t>practices</a:t>
            </a:r>
            <a:r>
              <a:rPr lang="en-US" sz="1300" b="0" i="0" dirty="0">
                <a:solidFill>
                  <a:srgbClr val="242B62"/>
                </a:solidFill>
                <a:latin typeface="Calibri"/>
                <a:ea typeface="Calibri"/>
                <a:cs typeface="Calibri"/>
                <a:sym typeface="Calibri"/>
              </a:rPr>
              <a:t>. Take advantage of </a:t>
            </a:r>
            <a:r>
              <a:rPr lang="en-US" sz="1300" dirty="0">
                <a:solidFill>
                  <a:srgbClr val="242B62"/>
                </a:solidFill>
                <a:latin typeface="Calibri"/>
                <a:ea typeface="Calibri"/>
                <a:cs typeface="Calibri"/>
                <a:sym typeface="Calibri"/>
              </a:rPr>
              <a:t>them</a:t>
            </a:r>
            <a:r>
              <a:rPr lang="en-US" sz="1300" b="0" i="0" dirty="0">
                <a:solidFill>
                  <a:srgbClr val="242B62"/>
                </a:solidFill>
                <a:latin typeface="Calibri"/>
                <a:ea typeface="Calibri"/>
                <a:cs typeface="Calibri"/>
                <a:sym typeface="Calibri"/>
              </a:rPr>
              <a:t> and test them out here in </a:t>
            </a:r>
            <a:r>
              <a:rPr lang="en-US" sz="1300" b="1" i="0" dirty="0">
                <a:solidFill>
                  <a:srgbClr val="242B62"/>
                </a:solidFill>
                <a:latin typeface="Calibri"/>
                <a:ea typeface="Calibri"/>
                <a:cs typeface="Calibri"/>
                <a:sym typeface="Calibri"/>
              </a:rPr>
              <a:t>Section 5.</a:t>
            </a:r>
            <a:endParaRPr sz="1300" b="1" dirty="0">
              <a:solidFill>
                <a:srgbClr val="242B62"/>
              </a:solidFill>
              <a:latin typeface="Calibri" panose="020F0502020204030204" pitchFamily="34" charset="0"/>
            </a:endParaRPr>
          </a:p>
        </p:txBody>
      </p:sp>
      <p:sp>
        <p:nvSpPr>
          <p:cNvPr id="16" name="Google Shape;369;p14">
            <a:extLst>
              <a:ext uri="{FF2B5EF4-FFF2-40B4-BE49-F238E27FC236}">
                <a16:creationId xmlns:a16="http://schemas.microsoft.com/office/drawing/2014/main" id="{283A334B-174A-C542-8E0B-5487584276B5}"/>
              </a:ext>
            </a:extLst>
          </p:cNvPr>
          <p:cNvSpPr txBox="1"/>
          <p:nvPr/>
        </p:nvSpPr>
        <p:spPr>
          <a:xfrm>
            <a:off x="4227251" y="8670795"/>
            <a:ext cx="2949341" cy="116951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92E4B"/>
              </a:buClr>
              <a:buSzPts val="1601"/>
              <a:buFont typeface="Arial"/>
              <a:buNone/>
            </a:pPr>
            <a:r>
              <a:rPr lang="en-US" sz="1300" b="0" i="0" dirty="0">
                <a:solidFill>
                  <a:srgbClr val="242B62"/>
                </a:solidFill>
                <a:latin typeface="Calibri"/>
                <a:ea typeface="Calibri"/>
                <a:cs typeface="Calibri"/>
                <a:sym typeface="Calibri"/>
              </a:rPr>
              <a:t>Especially</a:t>
            </a:r>
            <a:r>
              <a:rPr lang="en-US" sz="1300" b="1" i="0" dirty="0">
                <a:solidFill>
                  <a:srgbClr val="242B62"/>
                </a:solidFill>
                <a:latin typeface="Calibri"/>
                <a:ea typeface="Calibri"/>
                <a:cs typeface="Calibri"/>
                <a:sym typeface="Calibri"/>
              </a:rPr>
              <a:t>, don't forget to enjoy yourself</a:t>
            </a:r>
            <a:r>
              <a:rPr lang="en-US" sz="1300" b="0" i="0" dirty="0">
                <a:solidFill>
                  <a:srgbClr val="242B62"/>
                </a:solidFill>
                <a:latin typeface="Calibri"/>
                <a:ea typeface="Calibri"/>
                <a:cs typeface="Calibri"/>
                <a:sym typeface="Calibri"/>
              </a:rPr>
              <a:t>. Learning new things is a wonderful experience, whatever your age. </a:t>
            </a:r>
            <a:endParaRPr sz="1300" dirty="0">
              <a:solidFill>
                <a:srgbClr val="242B62"/>
              </a:solidFill>
              <a:latin typeface="Calibri" panose="020F0502020204030204" pitchFamily="34" charset="0"/>
            </a:endParaRPr>
          </a:p>
        </p:txBody>
      </p:sp>
      <p:pic>
        <p:nvPicPr>
          <p:cNvPr id="17" name="Graphic 16" descr="Badge 3 outline">
            <a:extLst>
              <a:ext uri="{FF2B5EF4-FFF2-40B4-BE49-F238E27FC236}">
                <a16:creationId xmlns:a16="http://schemas.microsoft.com/office/drawing/2014/main" id="{42DB3894-1A83-7049-EEAF-7CB7CBE4C28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721489" y="5905517"/>
            <a:ext cx="551471" cy="551471"/>
          </a:xfrm>
          <a:prstGeom prst="rect">
            <a:avLst/>
          </a:prstGeom>
        </p:spPr>
      </p:pic>
      <p:pic>
        <p:nvPicPr>
          <p:cNvPr id="18" name="Graphic 17" descr="Badge 1 outline">
            <a:extLst>
              <a:ext uri="{FF2B5EF4-FFF2-40B4-BE49-F238E27FC236}">
                <a16:creationId xmlns:a16="http://schemas.microsoft.com/office/drawing/2014/main" id="{FB5AEC24-7C9B-3305-DC2D-E706F412FB9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8037" y="7119781"/>
            <a:ext cx="551471" cy="551471"/>
          </a:xfrm>
          <a:prstGeom prst="rect">
            <a:avLst/>
          </a:prstGeom>
        </p:spPr>
      </p:pic>
      <p:pic>
        <p:nvPicPr>
          <p:cNvPr id="19" name="Graphic 18" descr="Badge outline">
            <a:extLst>
              <a:ext uri="{FF2B5EF4-FFF2-40B4-BE49-F238E27FC236}">
                <a16:creationId xmlns:a16="http://schemas.microsoft.com/office/drawing/2014/main" id="{96D27BDC-EBE8-40A6-F18F-9277E311630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80360" y="8453243"/>
            <a:ext cx="551471" cy="551471"/>
          </a:xfrm>
          <a:prstGeom prst="rect">
            <a:avLst/>
          </a:prstGeom>
        </p:spPr>
      </p:pic>
      <p:pic>
        <p:nvPicPr>
          <p:cNvPr id="20" name="Graphic 19" descr="Badge 4 outline">
            <a:extLst>
              <a:ext uri="{FF2B5EF4-FFF2-40B4-BE49-F238E27FC236}">
                <a16:creationId xmlns:a16="http://schemas.microsoft.com/office/drawing/2014/main" id="{FBC865E4-92D3-387E-8D19-2D7C6C0FBBE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721488" y="7119781"/>
            <a:ext cx="551471" cy="551471"/>
          </a:xfrm>
          <a:prstGeom prst="rect">
            <a:avLst/>
          </a:prstGeom>
        </p:spPr>
      </p:pic>
      <p:pic>
        <p:nvPicPr>
          <p:cNvPr id="21" name="Graphic 20" descr="Badge 5 outline">
            <a:extLst>
              <a:ext uri="{FF2B5EF4-FFF2-40B4-BE49-F238E27FC236}">
                <a16:creationId xmlns:a16="http://schemas.microsoft.com/office/drawing/2014/main" id="{E7741623-68AD-E40F-F50B-4920CBABAD0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730185" y="8584670"/>
            <a:ext cx="551471" cy="551471"/>
          </a:xfrm>
          <a:prstGeom prst="rect">
            <a:avLst/>
          </a:prstGeom>
        </p:spPr>
      </p:pic>
      <p:grpSp>
        <p:nvGrpSpPr>
          <p:cNvPr id="2" name="Graphic 4">
            <a:extLst>
              <a:ext uri="{FF2B5EF4-FFF2-40B4-BE49-F238E27FC236}">
                <a16:creationId xmlns:a16="http://schemas.microsoft.com/office/drawing/2014/main" id="{AA6F569D-479E-BC74-AD02-60118DAEF39C}"/>
              </a:ext>
            </a:extLst>
          </p:cNvPr>
          <p:cNvGrpSpPr/>
          <p:nvPr/>
        </p:nvGrpSpPr>
        <p:grpSpPr>
          <a:xfrm rot="18580818">
            <a:off x="6911190" y="7950391"/>
            <a:ext cx="321992" cy="780364"/>
            <a:chOff x="9129274" y="2719113"/>
            <a:chExt cx="717139" cy="1386497"/>
          </a:xfrm>
          <a:solidFill>
            <a:srgbClr val="242B62"/>
          </a:solidFill>
        </p:grpSpPr>
        <p:grpSp>
          <p:nvGrpSpPr>
            <p:cNvPr id="3" name="Graphic 4">
              <a:extLst>
                <a:ext uri="{FF2B5EF4-FFF2-40B4-BE49-F238E27FC236}">
                  <a16:creationId xmlns:a16="http://schemas.microsoft.com/office/drawing/2014/main" id="{8A4A8D7C-FB5D-C5A6-1B00-D67D9CE651F9}"/>
                </a:ext>
              </a:extLst>
            </p:cNvPr>
            <p:cNvGrpSpPr/>
            <p:nvPr/>
          </p:nvGrpSpPr>
          <p:grpSpPr>
            <a:xfrm>
              <a:off x="9159507" y="2719113"/>
              <a:ext cx="446280" cy="440141"/>
              <a:chOff x="9159507" y="2719113"/>
              <a:chExt cx="446280" cy="440141"/>
            </a:xfrm>
            <a:grpFill/>
          </p:grpSpPr>
          <p:sp>
            <p:nvSpPr>
              <p:cNvPr id="27" name="Freeform 21">
                <a:extLst>
                  <a:ext uri="{FF2B5EF4-FFF2-40B4-BE49-F238E27FC236}">
                    <a16:creationId xmlns:a16="http://schemas.microsoft.com/office/drawing/2014/main" id="{7147A599-D0C6-5321-21B0-C78C8908D6F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CA7BB3"/>
              </a:solidFill>
              <a:ln w="12931" cap="flat">
                <a:noFill/>
                <a:prstDash val="solid"/>
                <a:miter/>
              </a:ln>
            </p:spPr>
            <p:txBody>
              <a:bodyPr rtlCol="0" anchor="ctr"/>
              <a:lstStyle/>
              <a:p>
                <a:endParaRPr lang="en-US" dirty="0">
                  <a:latin typeface="Calibri" panose="020F0502020204030204" pitchFamily="34" charset="0"/>
                </a:endParaRPr>
              </a:p>
            </p:txBody>
          </p:sp>
          <p:sp>
            <p:nvSpPr>
              <p:cNvPr id="28" name="Freeform 22">
                <a:extLst>
                  <a:ext uri="{FF2B5EF4-FFF2-40B4-BE49-F238E27FC236}">
                    <a16:creationId xmlns:a16="http://schemas.microsoft.com/office/drawing/2014/main" id="{1365BBD9-BB33-80C9-7739-4F1D3869CFA8}"/>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CA7BB3"/>
              </a:solidFill>
              <a:ln w="12931" cap="flat">
                <a:noFill/>
                <a:prstDash val="solid"/>
                <a:miter/>
              </a:ln>
            </p:spPr>
            <p:txBody>
              <a:bodyPr rtlCol="0" anchor="ctr"/>
              <a:lstStyle/>
              <a:p>
                <a:endParaRPr lang="en-US" dirty="0">
                  <a:latin typeface="Calibri" panose="020F0502020204030204" pitchFamily="34" charset="0"/>
                </a:endParaRPr>
              </a:p>
            </p:txBody>
          </p:sp>
        </p:grpSp>
        <p:grpSp>
          <p:nvGrpSpPr>
            <p:cNvPr id="4" name="Graphic 4">
              <a:extLst>
                <a:ext uri="{FF2B5EF4-FFF2-40B4-BE49-F238E27FC236}">
                  <a16:creationId xmlns:a16="http://schemas.microsoft.com/office/drawing/2014/main" id="{43D71F52-A26C-A4A6-C35A-91EA8C309BA7}"/>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159CA488-6672-C66F-8697-0B0157CCF8C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6" name="Freeform 15">
                <a:extLst>
                  <a:ext uri="{FF2B5EF4-FFF2-40B4-BE49-F238E27FC236}">
                    <a16:creationId xmlns:a16="http://schemas.microsoft.com/office/drawing/2014/main" id="{9D73FD0F-98D0-96F2-E3FD-83982B918570}"/>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22" name="Freeform 16">
                <a:extLst>
                  <a:ext uri="{FF2B5EF4-FFF2-40B4-BE49-F238E27FC236}">
                    <a16:creationId xmlns:a16="http://schemas.microsoft.com/office/drawing/2014/main" id="{15D55FA9-3958-D206-3797-F38C61201CF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23" name="Freeform 17">
                <a:extLst>
                  <a:ext uri="{FF2B5EF4-FFF2-40B4-BE49-F238E27FC236}">
                    <a16:creationId xmlns:a16="http://schemas.microsoft.com/office/drawing/2014/main" id="{727FFD1C-B2F8-A16B-03D1-4CB3BD0659D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24" name="Freeform 18">
                <a:extLst>
                  <a:ext uri="{FF2B5EF4-FFF2-40B4-BE49-F238E27FC236}">
                    <a16:creationId xmlns:a16="http://schemas.microsoft.com/office/drawing/2014/main" id="{A609197D-A1A7-5489-2B23-EB910C86ED5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25" name="Freeform 19">
                <a:extLst>
                  <a:ext uri="{FF2B5EF4-FFF2-40B4-BE49-F238E27FC236}">
                    <a16:creationId xmlns:a16="http://schemas.microsoft.com/office/drawing/2014/main" id="{5205FA2B-A1BA-1BB9-8A55-EAB9FFEF605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26" name="Freeform 20">
                <a:extLst>
                  <a:ext uri="{FF2B5EF4-FFF2-40B4-BE49-F238E27FC236}">
                    <a16:creationId xmlns:a16="http://schemas.microsoft.com/office/drawing/2014/main" id="{FB23844B-7A80-A318-FD78-B9938EEF7565}"/>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grpSp>
      </p:grpSp>
    </p:spTree>
    <p:extLst>
      <p:ext uri="{BB962C8B-B14F-4D97-AF65-F5344CB8AC3E}">
        <p14:creationId xmlns:p14="http://schemas.microsoft.com/office/powerpoint/2010/main" val="4159794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5" descr="A group of people standing in a line&#10;&#10;AI-generated content may be incorrect.">
            <a:extLst>
              <a:ext uri="{FF2B5EF4-FFF2-40B4-BE49-F238E27FC236}">
                <a16:creationId xmlns:a16="http://schemas.microsoft.com/office/drawing/2014/main" id="{34E21AD8-4D2D-7898-BABF-089756072402}"/>
              </a:ext>
            </a:extLst>
          </p:cNvPr>
          <p:cNvPicPr>
            <a:picLocks noGrp="1" noChangeAspect="1"/>
          </p:cNvPicPr>
          <p:nvPr>
            <p:ph type="pic" sz="quarter" idx="48"/>
          </p:nvPr>
        </p:nvPicPr>
        <p:blipFill>
          <a:blip r:embed="rId2" cstate="screen">
            <a:extLst>
              <a:ext uri="{28A0092B-C50C-407E-A947-70E740481C1C}">
                <a14:useLocalDpi xmlns:a14="http://schemas.microsoft.com/office/drawing/2010/main"/>
              </a:ext>
            </a:extLst>
          </a:blip>
          <a:srcRect/>
          <a:stretch>
            <a:fillRect/>
          </a:stretch>
        </p:blipFill>
        <p:spPr>
          <a:xfrm>
            <a:off x="1273455" y="3190160"/>
            <a:ext cx="5035826" cy="5035826"/>
          </a:xfrm>
        </p:spPr>
      </p:pic>
      <p:sp>
        <p:nvSpPr>
          <p:cNvPr id="8" name="Freeform 7">
            <a:extLst>
              <a:ext uri="{FF2B5EF4-FFF2-40B4-BE49-F238E27FC236}">
                <a16:creationId xmlns:a16="http://schemas.microsoft.com/office/drawing/2014/main" id="{92E557B3-4ABB-7AE3-0677-B27DAC86C646}"/>
              </a:ext>
            </a:extLst>
          </p:cNvPr>
          <p:cNvSpPr/>
          <p:nvPr/>
        </p:nvSpPr>
        <p:spPr>
          <a:xfrm>
            <a:off x="3274421" y="7923520"/>
            <a:ext cx="1321898" cy="993508"/>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BCB1F"/>
          </a:solidFill>
          <a:ln w="4485" cap="flat">
            <a:noFill/>
            <a:prstDash val="solid"/>
            <a:miter/>
          </a:ln>
        </p:spPr>
        <p:txBody>
          <a:bodyPr rtlCol="0" anchor="ctr"/>
          <a:lstStyle/>
          <a:p>
            <a:endParaRPr lang="en-US" dirty="0">
              <a:solidFill>
                <a:schemeClr val="bg1"/>
              </a:solidFill>
              <a:latin typeface="Calibri" panose="020F0502020204030204" pitchFamily="34" charset="0"/>
            </a:endParaRPr>
          </a:p>
        </p:txBody>
      </p:sp>
      <p:sp>
        <p:nvSpPr>
          <p:cNvPr id="9" name="Slide Number Placeholder 4">
            <a:extLst>
              <a:ext uri="{FF2B5EF4-FFF2-40B4-BE49-F238E27FC236}">
                <a16:creationId xmlns:a16="http://schemas.microsoft.com/office/drawing/2014/main" id="{80276A4A-BD61-88B2-E2BC-D66F1F12819B}"/>
              </a:ext>
            </a:extLst>
          </p:cNvPr>
          <p:cNvSpPr>
            <a:spLocks noGrp="1"/>
          </p:cNvSpPr>
          <p:nvPr>
            <p:ph type="sldNum" sz="quarter" idx="4"/>
          </p:nvPr>
        </p:nvSpPr>
        <p:spPr>
          <a:xfrm>
            <a:off x="6996253" y="10245992"/>
            <a:ext cx="300672" cy="266594"/>
          </a:xfrm>
        </p:spPr>
        <p:txBody>
          <a:bodyPr/>
          <a:lstStyle/>
          <a:p>
            <a:fld id="{9C527BFA-2C0E-4CEC-B6A5-913A56FEF4B4}" type="slidenum">
              <a:rPr lang="fr-CA" sz="900" smtClean="0">
                <a:solidFill>
                  <a:srgbClr val="242B62"/>
                </a:solidFill>
              </a:rPr>
              <a:pPr/>
              <a:t>12</a:t>
            </a:fld>
            <a:endParaRPr lang="fr-CA" sz="900" dirty="0">
              <a:solidFill>
                <a:srgbClr val="242B62"/>
              </a:solidFill>
            </a:endParaRPr>
          </a:p>
        </p:txBody>
      </p:sp>
      <p:sp>
        <p:nvSpPr>
          <p:cNvPr id="3" name="Text Placeholder 2">
            <a:extLst>
              <a:ext uri="{FF2B5EF4-FFF2-40B4-BE49-F238E27FC236}">
                <a16:creationId xmlns:a16="http://schemas.microsoft.com/office/drawing/2014/main" id="{B2546ACD-9CCF-42FA-3A7B-BDC21C2FDF53}"/>
              </a:ext>
            </a:extLst>
          </p:cNvPr>
          <p:cNvSpPr>
            <a:spLocks noGrp="1"/>
          </p:cNvSpPr>
          <p:nvPr>
            <p:ph type="body" sz="quarter" idx="13"/>
          </p:nvPr>
        </p:nvSpPr>
        <p:spPr>
          <a:xfrm>
            <a:off x="973609" y="1104130"/>
            <a:ext cx="5853604" cy="1738908"/>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1" i="1" u="none" strike="noStrike" kern="1200" cap="none" spc="162"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 LITTLE PROGRESS EACH DAY ADDS UP TO BIG RESULTS</a:t>
            </a:r>
          </a:p>
          <a:p>
            <a:endParaRPr lang="en-IE" i="1" dirty="0"/>
          </a:p>
        </p:txBody>
      </p:sp>
    </p:spTree>
    <p:extLst>
      <p:ext uri="{BB962C8B-B14F-4D97-AF65-F5344CB8AC3E}">
        <p14:creationId xmlns:p14="http://schemas.microsoft.com/office/powerpoint/2010/main" val="2859092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DE708CF8-EF80-4680-D75F-E5059667B75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a:solidFill>
            <a:srgbClr val="BFBFBF"/>
          </a:solidFill>
          <a:ln>
            <a:noFill/>
          </a:ln>
        </p:spPr>
      </p:pic>
      <p:sp>
        <p:nvSpPr>
          <p:cNvPr id="3" name="Text Placeholder 2">
            <a:extLst>
              <a:ext uri="{FF2B5EF4-FFF2-40B4-BE49-F238E27FC236}">
                <a16:creationId xmlns:a16="http://schemas.microsoft.com/office/drawing/2014/main" id="{1C16D446-50E5-AE7A-21FC-38B04B358BCA}"/>
              </a:ext>
            </a:extLst>
          </p:cNvPr>
          <p:cNvSpPr>
            <a:spLocks noGrp="1"/>
          </p:cNvSpPr>
          <p:nvPr>
            <p:ph type="body" sz="quarter" idx="49"/>
          </p:nvPr>
        </p:nvSpPr>
        <p:spPr>
          <a:xfrm>
            <a:off x="979388" y="2104836"/>
            <a:ext cx="5840512" cy="1004826"/>
          </a:xfrm>
        </p:spPr>
        <p:txBody>
          <a:bodyPr/>
          <a:lstStyle/>
          <a:p>
            <a:pPr algn="just">
              <a:lnSpc>
                <a:spcPct val="120000"/>
              </a:lnSpc>
            </a:pPr>
            <a:r>
              <a:rPr lang="en-US" sz="1600" dirty="0"/>
              <a:t>The following slides introduce every module in the course, along with straightforward exercises and real‑life examples. Each activity is designed to help you practice safely, build digital confidence, and apply your new skills immediately. Move through the modules in the order that suits you best.</a:t>
            </a:r>
            <a:endParaRPr lang="en-IE" sz="1600" dirty="0"/>
          </a:p>
        </p:txBody>
      </p:sp>
      <p:sp>
        <p:nvSpPr>
          <p:cNvPr id="5" name="Text Placeholder 4">
            <a:extLst>
              <a:ext uri="{FF2B5EF4-FFF2-40B4-BE49-F238E27FC236}">
                <a16:creationId xmlns:a16="http://schemas.microsoft.com/office/drawing/2014/main" id="{B5C21FFC-ED1E-A31E-DD74-4182BE54DC01}"/>
              </a:ext>
            </a:extLst>
          </p:cNvPr>
          <p:cNvSpPr>
            <a:spLocks noGrp="1"/>
          </p:cNvSpPr>
          <p:nvPr>
            <p:ph type="body" sz="quarter" idx="61"/>
          </p:nvPr>
        </p:nvSpPr>
        <p:spPr>
          <a:xfrm>
            <a:off x="-1" y="689548"/>
            <a:ext cx="6806617" cy="1166323"/>
          </a:xfrm>
          <a:solidFill>
            <a:srgbClr val="CA7BB3"/>
          </a:solidFill>
        </p:spPr>
        <p:txBody>
          <a:bodyPr/>
          <a:lstStyle/>
          <a:p>
            <a:pPr marL="936000"/>
            <a:r>
              <a:rPr lang="en-IE" dirty="0">
                <a:solidFill>
                  <a:schemeClr val="bg1"/>
                </a:solidFill>
              </a:rPr>
              <a:t>05 |</a:t>
            </a:r>
            <a:r>
              <a:rPr lang="en-US" dirty="0">
                <a:solidFill>
                  <a:schemeClr val="bg1"/>
                </a:solidFill>
              </a:rPr>
              <a:t>Overview of the 5 Modules &amp; Activity Sheets</a:t>
            </a:r>
          </a:p>
        </p:txBody>
      </p:sp>
      <p:sp>
        <p:nvSpPr>
          <p:cNvPr id="6" name="Slide Number Placeholder 5">
            <a:extLst>
              <a:ext uri="{FF2B5EF4-FFF2-40B4-BE49-F238E27FC236}">
                <a16:creationId xmlns:a16="http://schemas.microsoft.com/office/drawing/2014/main" id="{EBD655E2-F5E2-EC22-64D7-9F0CC9F47BE0}"/>
              </a:ext>
            </a:extLst>
          </p:cNvPr>
          <p:cNvSpPr>
            <a:spLocks noGrp="1"/>
          </p:cNvSpPr>
          <p:nvPr>
            <p:ph type="sldNum" sz="quarter" idx="4"/>
          </p:nvPr>
        </p:nvSpPr>
        <p:spPr/>
        <p:txBody>
          <a:bodyPr/>
          <a:lstStyle/>
          <a:p>
            <a:fld id="{CB2079F2-58AF-ED44-82D7-E04B2F6FD686}" type="slidenum">
              <a:rPr lang="en-US" smtClean="0"/>
              <a:pPr/>
              <a:t>13</a:t>
            </a:fld>
            <a:endParaRPr lang="en-US" dirty="0"/>
          </a:p>
        </p:txBody>
      </p:sp>
    </p:spTree>
    <p:extLst>
      <p:ext uri="{BB962C8B-B14F-4D97-AF65-F5344CB8AC3E}">
        <p14:creationId xmlns:p14="http://schemas.microsoft.com/office/powerpoint/2010/main" val="22174568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9474FB-0A83-202A-9BDE-77F640D4840C}"/>
              </a:ext>
            </a:extLst>
          </p:cNvPr>
          <p:cNvSpPr>
            <a:spLocks noGrp="1"/>
          </p:cNvSpPr>
          <p:nvPr>
            <p:ph type="sldNum" sz="quarter" idx="4"/>
          </p:nvPr>
        </p:nvSpPr>
        <p:spPr/>
        <p:txBody>
          <a:bodyPr/>
          <a:lstStyle/>
          <a:p>
            <a:fld id="{CB2079F2-58AF-ED44-82D7-E04B2F6FD686}" type="slidenum">
              <a:rPr lang="en-US" smtClean="0"/>
              <a:pPr/>
              <a:t>14</a:t>
            </a:fld>
            <a:endParaRPr lang="en-US" dirty="0"/>
          </a:p>
        </p:txBody>
      </p:sp>
      <p:sp>
        <p:nvSpPr>
          <p:cNvPr id="5" name="Text Placeholder 4">
            <a:extLst>
              <a:ext uri="{FF2B5EF4-FFF2-40B4-BE49-F238E27FC236}">
                <a16:creationId xmlns:a16="http://schemas.microsoft.com/office/drawing/2014/main" id="{AA0560FE-E5FE-121E-7365-034F62B28A05}"/>
              </a:ext>
            </a:extLst>
          </p:cNvPr>
          <p:cNvSpPr>
            <a:spLocks noGrp="1"/>
          </p:cNvSpPr>
          <p:nvPr>
            <p:ph type="body" sz="quarter" idx="66"/>
          </p:nvPr>
        </p:nvSpPr>
        <p:spPr/>
        <p:txBody>
          <a:bodyPr/>
          <a:lstStyle/>
          <a:p>
            <a:r>
              <a:rPr lang="en-IE" dirty="0"/>
              <a:t>Module 1: OVERVIEW &amp; EXERCISES </a:t>
            </a:r>
          </a:p>
        </p:txBody>
      </p:sp>
      <p:graphicFrame>
        <p:nvGraphicFramePr>
          <p:cNvPr id="8" name="Table 7">
            <a:extLst>
              <a:ext uri="{FF2B5EF4-FFF2-40B4-BE49-F238E27FC236}">
                <a16:creationId xmlns:a16="http://schemas.microsoft.com/office/drawing/2014/main" id="{D6B6158B-5386-B198-AA1B-3129B2D18B08}"/>
              </a:ext>
            </a:extLst>
          </p:cNvPr>
          <p:cNvGraphicFramePr>
            <a:graphicFrameLocks noGrp="1"/>
          </p:cNvGraphicFramePr>
          <p:nvPr>
            <p:extLst>
              <p:ext uri="{D42A27DB-BD31-4B8C-83A1-F6EECF244321}">
                <p14:modId xmlns:p14="http://schemas.microsoft.com/office/powerpoint/2010/main" val="354310650"/>
              </p:ext>
            </p:extLst>
          </p:nvPr>
        </p:nvGraphicFramePr>
        <p:xfrm>
          <a:off x="715568" y="1416700"/>
          <a:ext cx="6197348" cy="8891934"/>
        </p:xfrm>
        <a:graphic>
          <a:graphicData uri="http://schemas.openxmlformats.org/drawingml/2006/table">
            <a:tbl>
              <a:tblPr firstRow="1" bandRow="1"/>
              <a:tblGrid>
                <a:gridCol w="1644006">
                  <a:extLst>
                    <a:ext uri="{9D8B030D-6E8A-4147-A177-3AD203B41FA5}">
                      <a16:colId xmlns:a16="http://schemas.microsoft.com/office/drawing/2014/main" val="220273044"/>
                    </a:ext>
                  </a:extLst>
                </a:gridCol>
                <a:gridCol w="4553342">
                  <a:extLst>
                    <a:ext uri="{9D8B030D-6E8A-4147-A177-3AD203B41FA5}">
                      <a16:colId xmlns:a16="http://schemas.microsoft.com/office/drawing/2014/main" val="2681241905"/>
                    </a:ext>
                  </a:extLst>
                </a:gridCol>
              </a:tblGrid>
              <a:tr h="551919">
                <a:tc>
                  <a:txBody>
                    <a:bodyPr/>
                    <a:lstStyle>
                      <a:lvl1pPr marL="0" algn="l" defTabSz="2072941" rtl="0" eaLnBrk="1" latinLnBrk="0" hangingPunct="1">
                        <a:defRPr sz="4080" b="1" kern="1200">
                          <a:solidFill>
                            <a:schemeClr val="lt1"/>
                          </a:solidFill>
                          <a:latin typeface="Calibri" panose="020F0502020204030204"/>
                        </a:defRPr>
                      </a:lvl1pPr>
                      <a:lvl2pPr marL="1036469" algn="l" defTabSz="2072941" rtl="0" eaLnBrk="1" latinLnBrk="0" hangingPunct="1">
                        <a:defRPr sz="4080" b="1" kern="1200">
                          <a:solidFill>
                            <a:schemeClr val="lt1"/>
                          </a:solidFill>
                          <a:latin typeface="Calibri" panose="020F0502020204030204"/>
                        </a:defRPr>
                      </a:lvl2pPr>
                      <a:lvl3pPr marL="2072941" algn="l" defTabSz="2072941" rtl="0" eaLnBrk="1" latinLnBrk="0" hangingPunct="1">
                        <a:defRPr sz="4080" b="1" kern="1200">
                          <a:solidFill>
                            <a:schemeClr val="lt1"/>
                          </a:solidFill>
                          <a:latin typeface="Calibri" panose="020F0502020204030204"/>
                        </a:defRPr>
                      </a:lvl3pPr>
                      <a:lvl4pPr marL="3109412" algn="l" defTabSz="2072941" rtl="0" eaLnBrk="1" latinLnBrk="0" hangingPunct="1">
                        <a:defRPr sz="4080" b="1" kern="1200">
                          <a:solidFill>
                            <a:schemeClr val="lt1"/>
                          </a:solidFill>
                          <a:latin typeface="Calibri" panose="020F0502020204030204"/>
                        </a:defRPr>
                      </a:lvl4pPr>
                      <a:lvl5pPr marL="4145883" algn="l" defTabSz="2072941" rtl="0" eaLnBrk="1" latinLnBrk="0" hangingPunct="1">
                        <a:defRPr sz="4080" b="1" kern="1200">
                          <a:solidFill>
                            <a:schemeClr val="lt1"/>
                          </a:solidFill>
                          <a:latin typeface="Calibri" panose="020F0502020204030204"/>
                        </a:defRPr>
                      </a:lvl5pPr>
                      <a:lvl6pPr marL="5182352" algn="l" defTabSz="2072941" rtl="0" eaLnBrk="1" latinLnBrk="0" hangingPunct="1">
                        <a:defRPr sz="4080" b="1" kern="1200">
                          <a:solidFill>
                            <a:schemeClr val="lt1"/>
                          </a:solidFill>
                          <a:latin typeface="Calibri" panose="020F0502020204030204"/>
                        </a:defRPr>
                      </a:lvl6pPr>
                      <a:lvl7pPr marL="6218822" algn="l" defTabSz="2072941" rtl="0" eaLnBrk="1" latinLnBrk="0" hangingPunct="1">
                        <a:defRPr sz="4080" b="1" kern="1200">
                          <a:solidFill>
                            <a:schemeClr val="lt1"/>
                          </a:solidFill>
                          <a:latin typeface="Calibri" panose="020F0502020204030204"/>
                        </a:defRPr>
                      </a:lvl7pPr>
                      <a:lvl8pPr marL="7255294" algn="l" defTabSz="2072941" rtl="0" eaLnBrk="1" latinLnBrk="0" hangingPunct="1">
                        <a:defRPr sz="4080" b="1" kern="1200">
                          <a:solidFill>
                            <a:schemeClr val="lt1"/>
                          </a:solidFill>
                          <a:latin typeface="Calibri" panose="020F0502020204030204"/>
                        </a:defRPr>
                      </a:lvl8pPr>
                      <a:lvl9pPr marL="8291764" algn="l" defTabSz="2072941" rtl="0" eaLnBrk="1" latinLnBrk="0" hangingPunct="1">
                        <a:defRPr sz="4080" b="1" kern="1200">
                          <a:solidFill>
                            <a:schemeClr val="lt1"/>
                          </a:solidFill>
                          <a:latin typeface="Calibri" panose="020F0502020204030204"/>
                        </a:defRPr>
                      </a:lvl9pPr>
                    </a:lstStyle>
                    <a:p>
                      <a:r>
                        <a:rPr lang="en-IE" sz="1600" dirty="0">
                          <a:solidFill>
                            <a:schemeClr val="bg1"/>
                          </a:solidFill>
                        </a:rPr>
                        <a:t>MODULE 1</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CA7BB3"/>
                    </a:solidFill>
                  </a:tcPr>
                </a:tc>
                <a:tc>
                  <a:txBody>
                    <a:bodyPr/>
                    <a:lstStyle>
                      <a:lvl1pPr marL="0" algn="l" defTabSz="2072941" rtl="0" eaLnBrk="1" latinLnBrk="0" hangingPunct="1">
                        <a:defRPr sz="4080" b="1" kern="1200">
                          <a:solidFill>
                            <a:schemeClr val="lt1"/>
                          </a:solidFill>
                          <a:latin typeface="Calibri" panose="020F0502020204030204"/>
                        </a:defRPr>
                      </a:lvl1pPr>
                      <a:lvl2pPr marL="1036469" algn="l" defTabSz="2072941" rtl="0" eaLnBrk="1" latinLnBrk="0" hangingPunct="1">
                        <a:defRPr sz="4080" b="1" kern="1200">
                          <a:solidFill>
                            <a:schemeClr val="lt1"/>
                          </a:solidFill>
                          <a:latin typeface="Calibri" panose="020F0502020204030204"/>
                        </a:defRPr>
                      </a:lvl2pPr>
                      <a:lvl3pPr marL="2072941" algn="l" defTabSz="2072941" rtl="0" eaLnBrk="1" latinLnBrk="0" hangingPunct="1">
                        <a:defRPr sz="4080" b="1" kern="1200">
                          <a:solidFill>
                            <a:schemeClr val="lt1"/>
                          </a:solidFill>
                          <a:latin typeface="Calibri" panose="020F0502020204030204"/>
                        </a:defRPr>
                      </a:lvl3pPr>
                      <a:lvl4pPr marL="3109412" algn="l" defTabSz="2072941" rtl="0" eaLnBrk="1" latinLnBrk="0" hangingPunct="1">
                        <a:defRPr sz="4080" b="1" kern="1200">
                          <a:solidFill>
                            <a:schemeClr val="lt1"/>
                          </a:solidFill>
                          <a:latin typeface="Calibri" panose="020F0502020204030204"/>
                        </a:defRPr>
                      </a:lvl4pPr>
                      <a:lvl5pPr marL="4145883" algn="l" defTabSz="2072941" rtl="0" eaLnBrk="1" latinLnBrk="0" hangingPunct="1">
                        <a:defRPr sz="4080" b="1" kern="1200">
                          <a:solidFill>
                            <a:schemeClr val="lt1"/>
                          </a:solidFill>
                          <a:latin typeface="Calibri" panose="020F0502020204030204"/>
                        </a:defRPr>
                      </a:lvl5pPr>
                      <a:lvl6pPr marL="5182352" algn="l" defTabSz="2072941" rtl="0" eaLnBrk="1" latinLnBrk="0" hangingPunct="1">
                        <a:defRPr sz="4080" b="1" kern="1200">
                          <a:solidFill>
                            <a:schemeClr val="lt1"/>
                          </a:solidFill>
                          <a:latin typeface="Calibri" panose="020F0502020204030204"/>
                        </a:defRPr>
                      </a:lvl6pPr>
                      <a:lvl7pPr marL="6218822" algn="l" defTabSz="2072941" rtl="0" eaLnBrk="1" latinLnBrk="0" hangingPunct="1">
                        <a:defRPr sz="4080" b="1" kern="1200">
                          <a:solidFill>
                            <a:schemeClr val="lt1"/>
                          </a:solidFill>
                          <a:latin typeface="Calibri" panose="020F0502020204030204"/>
                        </a:defRPr>
                      </a:lvl7pPr>
                      <a:lvl8pPr marL="7255294" algn="l" defTabSz="2072941" rtl="0" eaLnBrk="1" latinLnBrk="0" hangingPunct="1">
                        <a:defRPr sz="4080" b="1" kern="1200">
                          <a:solidFill>
                            <a:schemeClr val="lt1"/>
                          </a:solidFill>
                          <a:latin typeface="Calibri" panose="020F0502020204030204"/>
                        </a:defRPr>
                      </a:lvl8pPr>
                      <a:lvl9pPr marL="8291764" algn="l" defTabSz="2072941" rtl="0" eaLnBrk="1" latinLnBrk="0" hangingPunct="1">
                        <a:defRPr sz="4080" b="1" kern="1200">
                          <a:solidFill>
                            <a:schemeClr val="lt1"/>
                          </a:solidFill>
                          <a:latin typeface="Calibri" panose="020F0502020204030204"/>
                        </a:defRPr>
                      </a:lvl9pPr>
                    </a:lstStyle>
                    <a:p>
                      <a:pPr>
                        <a:lnSpc>
                          <a:spcPct val="80000"/>
                        </a:lnSpc>
                      </a:pPr>
                      <a:r>
                        <a:rPr lang="en-US" sz="1600" dirty="0">
                          <a:solidFill>
                            <a:schemeClr val="bg1"/>
                          </a:solidFill>
                        </a:rPr>
                        <a:t>Online Security &amp; Digital Safety</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CA7BB3"/>
                    </a:solidFill>
                  </a:tcPr>
                </a:tc>
                <a:extLst>
                  <a:ext uri="{0D108BD9-81ED-4DB2-BD59-A6C34878D82A}">
                    <a16:rowId xmlns:a16="http://schemas.microsoft.com/office/drawing/2014/main" val="3963093206"/>
                  </a:ext>
                </a:extLst>
              </a:tr>
              <a:tr h="1165611">
                <a:tc>
                  <a:txBody>
                    <a:bodyPr/>
                    <a:lstStyle>
                      <a:lvl1pPr marL="0" algn="l" defTabSz="2072941" rtl="0" eaLnBrk="1" latinLnBrk="0" hangingPunct="1">
                        <a:defRPr sz="4080" kern="1200">
                          <a:solidFill>
                            <a:schemeClr val="dk1"/>
                          </a:solidFill>
                          <a:latin typeface="Calibri" panose="020F0502020204030204"/>
                        </a:defRPr>
                      </a:lvl1pPr>
                      <a:lvl2pPr marL="1036469" algn="l" defTabSz="2072941" rtl="0" eaLnBrk="1" latinLnBrk="0" hangingPunct="1">
                        <a:defRPr sz="4080" kern="1200">
                          <a:solidFill>
                            <a:schemeClr val="dk1"/>
                          </a:solidFill>
                          <a:latin typeface="Calibri" panose="020F0502020204030204"/>
                        </a:defRPr>
                      </a:lvl2pPr>
                      <a:lvl3pPr marL="2072941" algn="l" defTabSz="2072941" rtl="0" eaLnBrk="1" latinLnBrk="0" hangingPunct="1">
                        <a:defRPr sz="4080" kern="1200">
                          <a:solidFill>
                            <a:schemeClr val="dk1"/>
                          </a:solidFill>
                          <a:latin typeface="Calibri" panose="020F0502020204030204"/>
                        </a:defRPr>
                      </a:lvl3pPr>
                      <a:lvl4pPr marL="3109412" algn="l" defTabSz="2072941" rtl="0" eaLnBrk="1" latinLnBrk="0" hangingPunct="1">
                        <a:defRPr sz="4080" kern="1200">
                          <a:solidFill>
                            <a:schemeClr val="dk1"/>
                          </a:solidFill>
                          <a:latin typeface="Calibri" panose="020F0502020204030204"/>
                        </a:defRPr>
                      </a:lvl4pPr>
                      <a:lvl5pPr marL="4145883" algn="l" defTabSz="2072941" rtl="0" eaLnBrk="1" latinLnBrk="0" hangingPunct="1">
                        <a:defRPr sz="4080" kern="1200">
                          <a:solidFill>
                            <a:schemeClr val="dk1"/>
                          </a:solidFill>
                          <a:latin typeface="Calibri" panose="020F0502020204030204"/>
                        </a:defRPr>
                      </a:lvl5pPr>
                      <a:lvl6pPr marL="5182352" algn="l" defTabSz="2072941" rtl="0" eaLnBrk="1" latinLnBrk="0" hangingPunct="1">
                        <a:defRPr sz="4080" kern="1200">
                          <a:solidFill>
                            <a:schemeClr val="dk1"/>
                          </a:solidFill>
                          <a:latin typeface="Calibri" panose="020F0502020204030204"/>
                        </a:defRPr>
                      </a:lvl6pPr>
                      <a:lvl7pPr marL="6218822" algn="l" defTabSz="2072941" rtl="0" eaLnBrk="1" latinLnBrk="0" hangingPunct="1">
                        <a:defRPr sz="4080" kern="1200">
                          <a:solidFill>
                            <a:schemeClr val="dk1"/>
                          </a:solidFill>
                          <a:latin typeface="Calibri" panose="020F0502020204030204"/>
                        </a:defRPr>
                      </a:lvl7pPr>
                      <a:lvl8pPr marL="7255294" algn="l" defTabSz="2072941" rtl="0" eaLnBrk="1" latinLnBrk="0" hangingPunct="1">
                        <a:defRPr sz="4080" kern="1200">
                          <a:solidFill>
                            <a:schemeClr val="dk1"/>
                          </a:solidFill>
                          <a:latin typeface="Calibri" panose="020F0502020204030204"/>
                        </a:defRPr>
                      </a:lvl8pPr>
                      <a:lvl9pPr marL="8291764" algn="l" defTabSz="2072941" rtl="0" eaLnBrk="1" latinLnBrk="0" hangingPunct="1">
                        <a:defRPr sz="4080" kern="1200">
                          <a:solidFill>
                            <a:schemeClr val="dk1"/>
                          </a:solidFill>
                          <a:latin typeface="Calibri" panose="020F0502020204030204"/>
                        </a:defRPr>
                      </a:lvl9pPr>
                    </a:lstStyle>
                    <a:p>
                      <a:pPr>
                        <a:lnSpc>
                          <a:spcPct val="107000"/>
                        </a:lnSpc>
                        <a:spcAft>
                          <a:spcPts val="800"/>
                        </a:spcAft>
                      </a:pPr>
                      <a:r>
                        <a:rPr lang="en-US" sz="1200" b="1">
                          <a:solidFill>
                            <a:srgbClr val="242B62"/>
                          </a:solidFill>
                          <a:effectLst/>
                          <a:latin typeface="Calibri"/>
                          <a:ea typeface="Calibri"/>
                          <a:cs typeface="Times New Roman"/>
                        </a:rPr>
                        <a:t>Overview</a:t>
                      </a:r>
                      <a:endParaRPr lang="en-IE" sz="1200" b="1">
                        <a:solidFill>
                          <a:srgbClr val="242B62"/>
                        </a:solidFill>
                        <a:effectLst/>
                        <a:latin typeface="Calibri"/>
                        <a:ea typeface="Calibri"/>
                        <a:cs typeface="Times New Roman"/>
                      </a:endParaRPr>
                    </a:p>
                  </a:txBody>
                  <a:tcPr marL="68580" marR="68580"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2072941" rtl="0" eaLnBrk="1" latinLnBrk="0" hangingPunct="1">
                        <a:defRPr sz="4080" kern="1200">
                          <a:solidFill>
                            <a:schemeClr val="dk1"/>
                          </a:solidFill>
                          <a:latin typeface="Calibri" panose="020F0502020204030204"/>
                        </a:defRPr>
                      </a:lvl1pPr>
                      <a:lvl2pPr marL="1036469" algn="l" defTabSz="2072941" rtl="0" eaLnBrk="1" latinLnBrk="0" hangingPunct="1">
                        <a:defRPr sz="4080" kern="1200">
                          <a:solidFill>
                            <a:schemeClr val="dk1"/>
                          </a:solidFill>
                          <a:latin typeface="Calibri" panose="020F0502020204030204"/>
                        </a:defRPr>
                      </a:lvl2pPr>
                      <a:lvl3pPr marL="2072941" algn="l" defTabSz="2072941" rtl="0" eaLnBrk="1" latinLnBrk="0" hangingPunct="1">
                        <a:defRPr sz="4080" kern="1200">
                          <a:solidFill>
                            <a:schemeClr val="dk1"/>
                          </a:solidFill>
                          <a:latin typeface="Calibri" panose="020F0502020204030204"/>
                        </a:defRPr>
                      </a:lvl3pPr>
                      <a:lvl4pPr marL="3109412" algn="l" defTabSz="2072941" rtl="0" eaLnBrk="1" latinLnBrk="0" hangingPunct="1">
                        <a:defRPr sz="4080" kern="1200">
                          <a:solidFill>
                            <a:schemeClr val="dk1"/>
                          </a:solidFill>
                          <a:latin typeface="Calibri" panose="020F0502020204030204"/>
                        </a:defRPr>
                      </a:lvl4pPr>
                      <a:lvl5pPr marL="4145883" algn="l" defTabSz="2072941" rtl="0" eaLnBrk="1" latinLnBrk="0" hangingPunct="1">
                        <a:defRPr sz="4080" kern="1200">
                          <a:solidFill>
                            <a:schemeClr val="dk1"/>
                          </a:solidFill>
                          <a:latin typeface="Calibri" panose="020F0502020204030204"/>
                        </a:defRPr>
                      </a:lvl5pPr>
                      <a:lvl6pPr marL="5182352" algn="l" defTabSz="2072941" rtl="0" eaLnBrk="1" latinLnBrk="0" hangingPunct="1">
                        <a:defRPr sz="4080" kern="1200">
                          <a:solidFill>
                            <a:schemeClr val="dk1"/>
                          </a:solidFill>
                          <a:latin typeface="Calibri" panose="020F0502020204030204"/>
                        </a:defRPr>
                      </a:lvl6pPr>
                      <a:lvl7pPr marL="6218822" algn="l" defTabSz="2072941" rtl="0" eaLnBrk="1" latinLnBrk="0" hangingPunct="1">
                        <a:defRPr sz="4080" kern="1200">
                          <a:solidFill>
                            <a:schemeClr val="dk1"/>
                          </a:solidFill>
                          <a:latin typeface="Calibri" panose="020F0502020204030204"/>
                        </a:defRPr>
                      </a:lvl7pPr>
                      <a:lvl8pPr marL="7255294" algn="l" defTabSz="2072941" rtl="0" eaLnBrk="1" latinLnBrk="0" hangingPunct="1">
                        <a:defRPr sz="4080" kern="1200">
                          <a:solidFill>
                            <a:schemeClr val="dk1"/>
                          </a:solidFill>
                          <a:latin typeface="Calibri" panose="020F0502020204030204"/>
                        </a:defRPr>
                      </a:lvl8pPr>
                      <a:lvl9pPr marL="8291764" algn="l" defTabSz="2072941" rtl="0" eaLnBrk="1" latinLnBrk="0" hangingPunct="1">
                        <a:defRPr sz="4080" kern="1200">
                          <a:solidFill>
                            <a:schemeClr val="dk1"/>
                          </a:solidFill>
                          <a:latin typeface="Calibri" panose="020F0502020204030204"/>
                        </a:defRPr>
                      </a:lvl9pPr>
                    </a:lstStyle>
                    <a:p>
                      <a:pPr algn="just"/>
                      <a:r>
                        <a:rPr lang="en-US" sz="1200" dirty="0">
                          <a:solidFill>
                            <a:srgbClr val="242B62"/>
                          </a:solidFill>
                        </a:rPr>
                        <a:t>This module helps you feel safer and more confident when using the internet, your phone, or any AI‑powered tools. It focuses on the everyday things that matter most: protecting your information, spotting scams, and knowing what to trust online.</a:t>
                      </a:r>
                    </a:p>
                    <a:p>
                      <a:pPr algn="just"/>
                      <a:r>
                        <a:rPr lang="en-US" sz="1200" dirty="0">
                          <a:solidFill>
                            <a:srgbClr val="242B62"/>
                          </a:solidFill>
                        </a:rPr>
                        <a:t>It’s designed to help you stay in control, avoid tricks or false information, and feel more confident online.</a:t>
                      </a:r>
                      <a:endParaRPr lang="en-IE" sz="1200" dirty="0">
                        <a:solidFill>
                          <a:srgbClr val="242B62"/>
                        </a:solidFill>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219810286"/>
                  </a:ext>
                </a:extLst>
              </a:tr>
              <a:tr h="1205718">
                <a:tc>
                  <a:txBody>
                    <a:bodyPr/>
                    <a:lstStyle>
                      <a:lvl1pPr marL="0" algn="l" defTabSz="2072941" rtl="0" eaLnBrk="1" latinLnBrk="0" hangingPunct="1">
                        <a:defRPr sz="4080" kern="1200">
                          <a:solidFill>
                            <a:schemeClr val="dk1"/>
                          </a:solidFill>
                          <a:latin typeface="Calibri" panose="020F0502020204030204"/>
                        </a:defRPr>
                      </a:lvl1pPr>
                      <a:lvl2pPr marL="1036469" algn="l" defTabSz="2072941" rtl="0" eaLnBrk="1" latinLnBrk="0" hangingPunct="1">
                        <a:defRPr sz="4080" kern="1200">
                          <a:solidFill>
                            <a:schemeClr val="dk1"/>
                          </a:solidFill>
                          <a:latin typeface="Calibri" panose="020F0502020204030204"/>
                        </a:defRPr>
                      </a:lvl2pPr>
                      <a:lvl3pPr marL="2072941" algn="l" defTabSz="2072941" rtl="0" eaLnBrk="1" latinLnBrk="0" hangingPunct="1">
                        <a:defRPr sz="4080" kern="1200">
                          <a:solidFill>
                            <a:schemeClr val="dk1"/>
                          </a:solidFill>
                          <a:latin typeface="Calibri" panose="020F0502020204030204"/>
                        </a:defRPr>
                      </a:lvl3pPr>
                      <a:lvl4pPr marL="3109412" algn="l" defTabSz="2072941" rtl="0" eaLnBrk="1" latinLnBrk="0" hangingPunct="1">
                        <a:defRPr sz="4080" kern="1200">
                          <a:solidFill>
                            <a:schemeClr val="dk1"/>
                          </a:solidFill>
                          <a:latin typeface="Calibri" panose="020F0502020204030204"/>
                        </a:defRPr>
                      </a:lvl4pPr>
                      <a:lvl5pPr marL="4145883" algn="l" defTabSz="2072941" rtl="0" eaLnBrk="1" latinLnBrk="0" hangingPunct="1">
                        <a:defRPr sz="4080" kern="1200">
                          <a:solidFill>
                            <a:schemeClr val="dk1"/>
                          </a:solidFill>
                          <a:latin typeface="Calibri" panose="020F0502020204030204"/>
                        </a:defRPr>
                      </a:lvl5pPr>
                      <a:lvl6pPr marL="5182352" algn="l" defTabSz="2072941" rtl="0" eaLnBrk="1" latinLnBrk="0" hangingPunct="1">
                        <a:defRPr sz="4080" kern="1200">
                          <a:solidFill>
                            <a:schemeClr val="dk1"/>
                          </a:solidFill>
                          <a:latin typeface="Calibri" panose="020F0502020204030204"/>
                        </a:defRPr>
                      </a:lvl6pPr>
                      <a:lvl7pPr marL="6218822" algn="l" defTabSz="2072941" rtl="0" eaLnBrk="1" latinLnBrk="0" hangingPunct="1">
                        <a:defRPr sz="4080" kern="1200">
                          <a:solidFill>
                            <a:schemeClr val="dk1"/>
                          </a:solidFill>
                          <a:latin typeface="Calibri" panose="020F0502020204030204"/>
                        </a:defRPr>
                      </a:lvl7pPr>
                      <a:lvl8pPr marL="7255294" algn="l" defTabSz="2072941" rtl="0" eaLnBrk="1" latinLnBrk="0" hangingPunct="1">
                        <a:defRPr sz="4080" kern="1200">
                          <a:solidFill>
                            <a:schemeClr val="dk1"/>
                          </a:solidFill>
                          <a:latin typeface="Calibri" panose="020F0502020204030204"/>
                        </a:defRPr>
                      </a:lvl8pPr>
                      <a:lvl9pPr marL="8291764" algn="l" defTabSz="2072941" rtl="0" eaLnBrk="1" latinLnBrk="0" hangingPunct="1">
                        <a:defRPr sz="4080" kern="1200">
                          <a:solidFill>
                            <a:schemeClr val="dk1"/>
                          </a:solidFill>
                          <a:latin typeface="Calibri" panose="020F0502020204030204"/>
                        </a:defRPr>
                      </a:lvl9pPr>
                    </a:lstStyle>
                    <a:p>
                      <a:pPr>
                        <a:lnSpc>
                          <a:spcPct val="107000"/>
                        </a:lnSpc>
                        <a:spcAft>
                          <a:spcPts val="800"/>
                        </a:spcAft>
                      </a:pPr>
                      <a:r>
                        <a:rPr lang="en-US" sz="1200" b="1">
                          <a:solidFill>
                            <a:srgbClr val="242B62"/>
                          </a:solidFill>
                          <a:effectLst/>
                          <a:latin typeface="Calibri"/>
                          <a:ea typeface="Calibri"/>
                          <a:cs typeface="Times New Roman"/>
                        </a:rPr>
                        <a:t>Learning Objectives</a:t>
                      </a:r>
                      <a:endParaRPr lang="en-IE" sz="1200" b="1">
                        <a:solidFill>
                          <a:srgbClr val="242B62"/>
                        </a:solidFill>
                        <a:effectLst/>
                        <a:latin typeface="Calibri"/>
                        <a:ea typeface="Calibri"/>
                        <a:cs typeface="Times New Roman"/>
                      </a:endParaRPr>
                    </a:p>
                  </a:txBody>
                  <a:tcPr marL="68580" marR="68580"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2072941" rtl="0" eaLnBrk="1" latinLnBrk="0" hangingPunct="1">
                        <a:defRPr sz="4080" kern="1200">
                          <a:solidFill>
                            <a:schemeClr val="dk1"/>
                          </a:solidFill>
                          <a:latin typeface="Calibri" panose="020F0502020204030204"/>
                        </a:defRPr>
                      </a:lvl1pPr>
                      <a:lvl2pPr marL="1036469" algn="l" defTabSz="2072941" rtl="0" eaLnBrk="1" latinLnBrk="0" hangingPunct="1">
                        <a:defRPr sz="4080" kern="1200">
                          <a:solidFill>
                            <a:schemeClr val="dk1"/>
                          </a:solidFill>
                          <a:latin typeface="Calibri" panose="020F0502020204030204"/>
                        </a:defRPr>
                      </a:lvl2pPr>
                      <a:lvl3pPr marL="2072941" algn="l" defTabSz="2072941" rtl="0" eaLnBrk="1" latinLnBrk="0" hangingPunct="1">
                        <a:defRPr sz="4080" kern="1200">
                          <a:solidFill>
                            <a:schemeClr val="dk1"/>
                          </a:solidFill>
                          <a:latin typeface="Calibri" panose="020F0502020204030204"/>
                        </a:defRPr>
                      </a:lvl3pPr>
                      <a:lvl4pPr marL="3109412" algn="l" defTabSz="2072941" rtl="0" eaLnBrk="1" latinLnBrk="0" hangingPunct="1">
                        <a:defRPr sz="4080" kern="1200">
                          <a:solidFill>
                            <a:schemeClr val="dk1"/>
                          </a:solidFill>
                          <a:latin typeface="Calibri" panose="020F0502020204030204"/>
                        </a:defRPr>
                      </a:lvl4pPr>
                      <a:lvl5pPr marL="4145883" algn="l" defTabSz="2072941" rtl="0" eaLnBrk="1" latinLnBrk="0" hangingPunct="1">
                        <a:defRPr sz="4080" kern="1200">
                          <a:solidFill>
                            <a:schemeClr val="dk1"/>
                          </a:solidFill>
                          <a:latin typeface="Calibri" panose="020F0502020204030204"/>
                        </a:defRPr>
                      </a:lvl5pPr>
                      <a:lvl6pPr marL="5182352" algn="l" defTabSz="2072941" rtl="0" eaLnBrk="1" latinLnBrk="0" hangingPunct="1">
                        <a:defRPr sz="4080" kern="1200">
                          <a:solidFill>
                            <a:schemeClr val="dk1"/>
                          </a:solidFill>
                          <a:latin typeface="Calibri" panose="020F0502020204030204"/>
                        </a:defRPr>
                      </a:lvl6pPr>
                      <a:lvl7pPr marL="6218822" algn="l" defTabSz="2072941" rtl="0" eaLnBrk="1" latinLnBrk="0" hangingPunct="1">
                        <a:defRPr sz="4080" kern="1200">
                          <a:solidFill>
                            <a:schemeClr val="dk1"/>
                          </a:solidFill>
                          <a:latin typeface="Calibri" panose="020F0502020204030204"/>
                        </a:defRPr>
                      </a:lvl7pPr>
                      <a:lvl8pPr marL="7255294" algn="l" defTabSz="2072941" rtl="0" eaLnBrk="1" latinLnBrk="0" hangingPunct="1">
                        <a:defRPr sz="4080" kern="1200">
                          <a:solidFill>
                            <a:schemeClr val="dk1"/>
                          </a:solidFill>
                          <a:latin typeface="Calibri" panose="020F0502020204030204"/>
                        </a:defRPr>
                      </a:lvl8pPr>
                      <a:lvl9pPr marL="8291764" algn="l" defTabSz="2072941" rtl="0" eaLnBrk="1" latinLnBrk="0" hangingPunct="1">
                        <a:defRPr sz="4080" kern="1200">
                          <a:solidFill>
                            <a:schemeClr val="dk1"/>
                          </a:solidFill>
                          <a:latin typeface="Calibri" panose="020F0502020204030204"/>
                        </a:defRPr>
                      </a:lvl9pPr>
                    </a:lstStyle>
                    <a:p>
                      <a:pPr>
                        <a:buNone/>
                      </a:pPr>
                      <a:r>
                        <a:rPr lang="en-US" sz="1200" dirty="0">
                          <a:solidFill>
                            <a:srgbClr val="242B62"/>
                          </a:solidFill>
                        </a:rPr>
                        <a:t>At the end of this module,    you will be able to:</a:t>
                      </a:r>
                    </a:p>
                    <a:p>
                      <a:pPr marL="171450" indent="-171450">
                        <a:buFont typeface="Arial" panose="020B0604020202020204" pitchFamily="34" charset="0"/>
                        <a:buChar char="•"/>
                      </a:pPr>
                      <a:r>
                        <a:rPr lang="en-US" sz="1200" dirty="0" err="1">
                          <a:solidFill>
                            <a:srgbClr val="242B62"/>
                          </a:solidFill>
                        </a:rPr>
                        <a:t>Recognise</a:t>
                      </a:r>
                      <a:r>
                        <a:rPr lang="en-US" sz="1200" dirty="0">
                          <a:solidFill>
                            <a:srgbClr val="242B62"/>
                          </a:solidFill>
                        </a:rPr>
                        <a:t> common online risks, including scams, misinformation &amp; unsafe AI-generated content</a:t>
                      </a:r>
                    </a:p>
                    <a:p>
                      <a:pPr marL="171450" indent="-171450">
                        <a:buFont typeface="Arial" panose="020B0604020202020204" pitchFamily="34" charset="0"/>
                        <a:buChar char="•"/>
                      </a:pPr>
                      <a:r>
                        <a:rPr lang="en-US" sz="1200" dirty="0">
                          <a:solidFill>
                            <a:srgbClr val="242B62"/>
                          </a:solidFill>
                        </a:rPr>
                        <a:t>Apply basic privacy, password &amp; device security practices</a:t>
                      </a:r>
                    </a:p>
                    <a:p>
                      <a:pPr marL="171450" indent="-171450">
                        <a:buFont typeface="Arial" panose="020B0604020202020204" pitchFamily="34" charset="0"/>
                        <a:buChar char="•"/>
                      </a:pPr>
                      <a:r>
                        <a:rPr lang="en-US" sz="1200" dirty="0">
                          <a:solidFill>
                            <a:srgbClr val="242B62"/>
                          </a:solidFill>
                        </a:rPr>
                        <a:t>Assess the reliability of online information &amp; </a:t>
                      </a:r>
                      <a:r>
                        <a:rPr lang="en-US" sz="1200" dirty="0" err="1">
                          <a:solidFill>
                            <a:srgbClr val="242B62"/>
                          </a:solidFill>
                        </a:rPr>
                        <a:t>recognise</a:t>
                      </a:r>
                      <a:r>
                        <a:rPr lang="en-US" sz="1200" dirty="0">
                          <a:solidFill>
                            <a:srgbClr val="242B62"/>
                          </a:solidFill>
                        </a:rPr>
                        <a:t> manipulative or misleading content</a:t>
                      </a:r>
                    </a:p>
                  </a:txBody>
                  <a:tcPr marL="68580" marR="68580"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932843655"/>
                  </a:ext>
                </a:extLst>
              </a:tr>
              <a:tr h="953663">
                <a:tc>
                  <a:txBody>
                    <a:bodyPr/>
                    <a:lstStyle>
                      <a:lvl1pPr marL="0" algn="l" defTabSz="2072941" rtl="0" eaLnBrk="1" latinLnBrk="0" hangingPunct="1">
                        <a:defRPr sz="4080" kern="1200">
                          <a:solidFill>
                            <a:schemeClr val="dk1"/>
                          </a:solidFill>
                          <a:latin typeface="Calibri" panose="020F0502020204030204"/>
                        </a:defRPr>
                      </a:lvl1pPr>
                      <a:lvl2pPr marL="1036469" algn="l" defTabSz="2072941" rtl="0" eaLnBrk="1" latinLnBrk="0" hangingPunct="1">
                        <a:defRPr sz="4080" kern="1200">
                          <a:solidFill>
                            <a:schemeClr val="dk1"/>
                          </a:solidFill>
                          <a:latin typeface="Calibri" panose="020F0502020204030204"/>
                        </a:defRPr>
                      </a:lvl2pPr>
                      <a:lvl3pPr marL="2072941" algn="l" defTabSz="2072941" rtl="0" eaLnBrk="1" latinLnBrk="0" hangingPunct="1">
                        <a:defRPr sz="4080" kern="1200">
                          <a:solidFill>
                            <a:schemeClr val="dk1"/>
                          </a:solidFill>
                          <a:latin typeface="Calibri" panose="020F0502020204030204"/>
                        </a:defRPr>
                      </a:lvl3pPr>
                      <a:lvl4pPr marL="3109412" algn="l" defTabSz="2072941" rtl="0" eaLnBrk="1" latinLnBrk="0" hangingPunct="1">
                        <a:defRPr sz="4080" kern="1200">
                          <a:solidFill>
                            <a:schemeClr val="dk1"/>
                          </a:solidFill>
                          <a:latin typeface="Calibri" panose="020F0502020204030204"/>
                        </a:defRPr>
                      </a:lvl4pPr>
                      <a:lvl5pPr marL="4145883" algn="l" defTabSz="2072941" rtl="0" eaLnBrk="1" latinLnBrk="0" hangingPunct="1">
                        <a:defRPr sz="4080" kern="1200">
                          <a:solidFill>
                            <a:schemeClr val="dk1"/>
                          </a:solidFill>
                          <a:latin typeface="Calibri" panose="020F0502020204030204"/>
                        </a:defRPr>
                      </a:lvl5pPr>
                      <a:lvl6pPr marL="5182352" algn="l" defTabSz="2072941" rtl="0" eaLnBrk="1" latinLnBrk="0" hangingPunct="1">
                        <a:defRPr sz="4080" kern="1200">
                          <a:solidFill>
                            <a:schemeClr val="dk1"/>
                          </a:solidFill>
                          <a:latin typeface="Calibri" panose="020F0502020204030204"/>
                        </a:defRPr>
                      </a:lvl6pPr>
                      <a:lvl7pPr marL="6218822" algn="l" defTabSz="2072941" rtl="0" eaLnBrk="1" latinLnBrk="0" hangingPunct="1">
                        <a:defRPr sz="4080" kern="1200">
                          <a:solidFill>
                            <a:schemeClr val="dk1"/>
                          </a:solidFill>
                          <a:latin typeface="Calibri" panose="020F0502020204030204"/>
                        </a:defRPr>
                      </a:lvl7pPr>
                      <a:lvl8pPr marL="7255294" algn="l" defTabSz="2072941" rtl="0" eaLnBrk="1" latinLnBrk="0" hangingPunct="1">
                        <a:defRPr sz="4080" kern="1200">
                          <a:solidFill>
                            <a:schemeClr val="dk1"/>
                          </a:solidFill>
                          <a:latin typeface="Calibri" panose="020F0502020204030204"/>
                        </a:defRPr>
                      </a:lvl8pPr>
                      <a:lvl9pPr marL="8291764" algn="l" defTabSz="2072941" rtl="0" eaLnBrk="1" latinLnBrk="0" hangingPunct="1">
                        <a:defRPr sz="4080" kern="1200">
                          <a:solidFill>
                            <a:schemeClr val="dk1"/>
                          </a:solidFill>
                          <a:latin typeface="Calibri" panose="020F0502020204030204"/>
                        </a:defRPr>
                      </a:lvl9pPr>
                    </a:lstStyle>
                    <a:p>
                      <a:pPr>
                        <a:lnSpc>
                          <a:spcPct val="107000"/>
                        </a:lnSpc>
                        <a:spcAft>
                          <a:spcPts val="800"/>
                        </a:spcAft>
                      </a:pPr>
                      <a:r>
                        <a:rPr lang="en-US" sz="1200" b="1" dirty="0">
                          <a:solidFill>
                            <a:srgbClr val="242B62"/>
                          </a:solidFill>
                          <a:effectLst/>
                          <a:latin typeface="Calibri"/>
                          <a:ea typeface="Calibri"/>
                          <a:cs typeface="Times New Roman"/>
                        </a:rPr>
                        <a:t>Topics Covered</a:t>
                      </a:r>
                      <a:endParaRPr lang="en-IE" sz="1200" b="1" dirty="0">
                        <a:solidFill>
                          <a:srgbClr val="242B62"/>
                        </a:solidFill>
                        <a:effectLst/>
                        <a:latin typeface="Calibri"/>
                        <a:ea typeface="Calibri"/>
                        <a:cs typeface="Times New Roman"/>
                      </a:endParaRPr>
                    </a:p>
                  </a:txBody>
                  <a:tcPr marL="68580" marR="68580"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2072941" rtl="0" eaLnBrk="1" latinLnBrk="0" hangingPunct="1">
                        <a:defRPr sz="4080" kern="1200">
                          <a:solidFill>
                            <a:schemeClr val="dk1"/>
                          </a:solidFill>
                          <a:latin typeface="Calibri" panose="020F0502020204030204"/>
                        </a:defRPr>
                      </a:lvl1pPr>
                      <a:lvl2pPr marL="1036469" algn="l" defTabSz="2072941" rtl="0" eaLnBrk="1" latinLnBrk="0" hangingPunct="1">
                        <a:defRPr sz="4080" kern="1200">
                          <a:solidFill>
                            <a:schemeClr val="dk1"/>
                          </a:solidFill>
                          <a:latin typeface="Calibri" panose="020F0502020204030204"/>
                        </a:defRPr>
                      </a:lvl2pPr>
                      <a:lvl3pPr marL="2072941" algn="l" defTabSz="2072941" rtl="0" eaLnBrk="1" latinLnBrk="0" hangingPunct="1">
                        <a:defRPr sz="4080" kern="1200">
                          <a:solidFill>
                            <a:schemeClr val="dk1"/>
                          </a:solidFill>
                          <a:latin typeface="Calibri" panose="020F0502020204030204"/>
                        </a:defRPr>
                      </a:lvl3pPr>
                      <a:lvl4pPr marL="3109412" algn="l" defTabSz="2072941" rtl="0" eaLnBrk="1" latinLnBrk="0" hangingPunct="1">
                        <a:defRPr sz="4080" kern="1200">
                          <a:solidFill>
                            <a:schemeClr val="dk1"/>
                          </a:solidFill>
                          <a:latin typeface="Calibri" panose="020F0502020204030204"/>
                        </a:defRPr>
                      </a:lvl4pPr>
                      <a:lvl5pPr marL="4145883" algn="l" defTabSz="2072941" rtl="0" eaLnBrk="1" latinLnBrk="0" hangingPunct="1">
                        <a:defRPr sz="4080" kern="1200">
                          <a:solidFill>
                            <a:schemeClr val="dk1"/>
                          </a:solidFill>
                          <a:latin typeface="Calibri" panose="020F0502020204030204"/>
                        </a:defRPr>
                      </a:lvl5pPr>
                      <a:lvl6pPr marL="5182352" algn="l" defTabSz="2072941" rtl="0" eaLnBrk="1" latinLnBrk="0" hangingPunct="1">
                        <a:defRPr sz="4080" kern="1200">
                          <a:solidFill>
                            <a:schemeClr val="dk1"/>
                          </a:solidFill>
                          <a:latin typeface="Calibri" panose="020F0502020204030204"/>
                        </a:defRPr>
                      </a:lvl6pPr>
                      <a:lvl7pPr marL="6218822" algn="l" defTabSz="2072941" rtl="0" eaLnBrk="1" latinLnBrk="0" hangingPunct="1">
                        <a:defRPr sz="4080" kern="1200">
                          <a:solidFill>
                            <a:schemeClr val="dk1"/>
                          </a:solidFill>
                          <a:latin typeface="Calibri" panose="020F0502020204030204"/>
                        </a:defRPr>
                      </a:lvl7pPr>
                      <a:lvl8pPr marL="7255294" algn="l" defTabSz="2072941" rtl="0" eaLnBrk="1" latinLnBrk="0" hangingPunct="1">
                        <a:defRPr sz="4080" kern="1200">
                          <a:solidFill>
                            <a:schemeClr val="dk1"/>
                          </a:solidFill>
                          <a:latin typeface="Calibri" panose="020F0502020204030204"/>
                        </a:defRPr>
                      </a:lvl8pPr>
                      <a:lvl9pPr marL="8291764" algn="l" defTabSz="2072941" rtl="0" eaLnBrk="1" latinLnBrk="0" hangingPunct="1">
                        <a:defRPr sz="4080" kern="1200">
                          <a:solidFill>
                            <a:schemeClr val="dk1"/>
                          </a:solidFill>
                          <a:latin typeface="Calibri" panose="020F0502020204030204"/>
                        </a:defRPr>
                      </a:lvl9pPr>
                    </a:lstStyle>
                    <a:p>
                      <a:pPr marL="154305" indent="-154305">
                        <a:buClr>
                          <a:srgbClr val="90278E"/>
                        </a:buClr>
                        <a:buFont typeface="Wingdings" panose="05000000000000000000" pitchFamily="2" charset="2"/>
                        <a:buChar char="§"/>
                      </a:pPr>
                      <a:r>
                        <a:rPr lang="en-US" sz="1200" dirty="0">
                          <a:solidFill>
                            <a:srgbClr val="242B62"/>
                          </a:solidFill>
                        </a:rPr>
                        <a:t>Passwords, privacy settings &amp; data protection basics</a:t>
                      </a:r>
                    </a:p>
                    <a:p>
                      <a:pPr marL="154305" indent="-154305">
                        <a:buClr>
                          <a:srgbClr val="90278E"/>
                        </a:buClr>
                        <a:buFont typeface="Wingdings" panose="05000000000000000000" pitchFamily="2" charset="2"/>
                        <a:buChar char="§"/>
                      </a:pPr>
                      <a:r>
                        <a:rPr lang="en-US" sz="1200" dirty="0">
                          <a:solidFill>
                            <a:srgbClr val="242B62"/>
                          </a:solidFill>
                        </a:rPr>
                        <a:t>Understanding how algorithms track </a:t>
                      </a:r>
                      <a:r>
                        <a:rPr lang="en-US" sz="1200" dirty="0" err="1">
                          <a:solidFill>
                            <a:srgbClr val="242B62"/>
                          </a:solidFill>
                        </a:rPr>
                        <a:t>behaviour</a:t>
                      </a:r>
                      <a:r>
                        <a:rPr lang="en-US" sz="1200" dirty="0">
                          <a:solidFill>
                            <a:srgbClr val="242B62"/>
                          </a:solidFill>
                        </a:rPr>
                        <a:t> &amp; </a:t>
                      </a:r>
                      <a:r>
                        <a:rPr lang="en-US" sz="1200" dirty="0" err="1">
                          <a:solidFill>
                            <a:srgbClr val="242B62"/>
                          </a:solidFill>
                        </a:rPr>
                        <a:t>personalise</a:t>
                      </a:r>
                      <a:r>
                        <a:rPr lang="en-US" sz="1200" dirty="0">
                          <a:solidFill>
                            <a:srgbClr val="242B62"/>
                          </a:solidFill>
                        </a:rPr>
                        <a:t> content</a:t>
                      </a:r>
                    </a:p>
                    <a:p>
                      <a:pPr marL="154305" indent="-154305">
                        <a:buClr>
                          <a:srgbClr val="90278E"/>
                        </a:buClr>
                        <a:buFont typeface="Wingdings" panose="05000000000000000000" pitchFamily="2" charset="2"/>
                        <a:buChar char="§"/>
                      </a:pPr>
                      <a:r>
                        <a:rPr lang="en-US" sz="1200" dirty="0">
                          <a:solidFill>
                            <a:srgbClr val="242B62"/>
                          </a:solidFill>
                        </a:rPr>
                        <a:t>Understanding how algorithms track </a:t>
                      </a:r>
                      <a:r>
                        <a:rPr lang="en-US" sz="1200" dirty="0" err="1">
                          <a:solidFill>
                            <a:srgbClr val="242B62"/>
                          </a:solidFill>
                        </a:rPr>
                        <a:t>behaviour</a:t>
                      </a:r>
                      <a:r>
                        <a:rPr lang="en-US" sz="1200" dirty="0">
                          <a:solidFill>
                            <a:srgbClr val="242B62"/>
                          </a:solidFill>
                        </a:rPr>
                        <a:t> &amp; </a:t>
                      </a:r>
                      <a:r>
                        <a:rPr lang="en-US" sz="1200" dirty="0" err="1">
                          <a:solidFill>
                            <a:srgbClr val="242B62"/>
                          </a:solidFill>
                        </a:rPr>
                        <a:t>personalise</a:t>
                      </a:r>
                      <a:r>
                        <a:rPr lang="en-US" sz="1200" dirty="0">
                          <a:solidFill>
                            <a:srgbClr val="242B62"/>
                          </a:solidFill>
                        </a:rPr>
                        <a:t> content</a:t>
                      </a:r>
                    </a:p>
                    <a:p>
                      <a:pPr marL="154305" indent="-154305">
                        <a:buClr>
                          <a:srgbClr val="90278E"/>
                        </a:buClr>
                        <a:buFont typeface="Wingdings" panose="05000000000000000000" pitchFamily="2" charset="2"/>
                        <a:buChar char="§"/>
                      </a:pPr>
                      <a:r>
                        <a:rPr lang="en-US" sz="1200" dirty="0">
                          <a:solidFill>
                            <a:srgbClr val="242B62"/>
                          </a:solidFill>
                        </a:rPr>
                        <a:t>Recognising AI-generated images, text &amp; deepfakes</a:t>
                      </a:r>
                    </a:p>
                    <a:p>
                      <a:pPr marL="154305" indent="-154305">
                        <a:buClr>
                          <a:srgbClr val="90278E"/>
                        </a:buClr>
                        <a:buFont typeface="Wingdings" panose="05000000000000000000" pitchFamily="2" charset="2"/>
                        <a:buChar char="§"/>
                      </a:pPr>
                      <a:r>
                        <a:rPr lang="en-US" sz="1200" dirty="0">
                          <a:solidFill>
                            <a:srgbClr val="242B62"/>
                          </a:solidFill>
                        </a:rPr>
                        <a:t>Simple fact-checking &amp; source verification techniques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50875419"/>
                  </a:ext>
                </a:extLst>
              </a:tr>
              <a:tr h="434209">
                <a:tc>
                  <a:txBody>
                    <a:bodyPr/>
                    <a:lstStyle>
                      <a:lvl1pPr marL="0" algn="l" defTabSz="2072941" rtl="0" eaLnBrk="1" latinLnBrk="0" hangingPunct="1">
                        <a:defRPr sz="4080" kern="1200">
                          <a:solidFill>
                            <a:schemeClr val="dk1"/>
                          </a:solidFill>
                          <a:latin typeface="Calibri" panose="020F0502020204030204"/>
                        </a:defRPr>
                      </a:lvl1pPr>
                      <a:lvl2pPr marL="1036469" algn="l" defTabSz="2072941" rtl="0" eaLnBrk="1" latinLnBrk="0" hangingPunct="1">
                        <a:defRPr sz="4080" kern="1200">
                          <a:solidFill>
                            <a:schemeClr val="dk1"/>
                          </a:solidFill>
                          <a:latin typeface="Calibri" panose="020F0502020204030204"/>
                        </a:defRPr>
                      </a:lvl2pPr>
                      <a:lvl3pPr marL="2072941" algn="l" defTabSz="2072941" rtl="0" eaLnBrk="1" latinLnBrk="0" hangingPunct="1">
                        <a:defRPr sz="4080" kern="1200">
                          <a:solidFill>
                            <a:schemeClr val="dk1"/>
                          </a:solidFill>
                          <a:latin typeface="Calibri" panose="020F0502020204030204"/>
                        </a:defRPr>
                      </a:lvl3pPr>
                      <a:lvl4pPr marL="3109412" algn="l" defTabSz="2072941" rtl="0" eaLnBrk="1" latinLnBrk="0" hangingPunct="1">
                        <a:defRPr sz="4080" kern="1200">
                          <a:solidFill>
                            <a:schemeClr val="dk1"/>
                          </a:solidFill>
                          <a:latin typeface="Calibri" panose="020F0502020204030204"/>
                        </a:defRPr>
                      </a:lvl4pPr>
                      <a:lvl5pPr marL="4145883" algn="l" defTabSz="2072941" rtl="0" eaLnBrk="1" latinLnBrk="0" hangingPunct="1">
                        <a:defRPr sz="4080" kern="1200">
                          <a:solidFill>
                            <a:schemeClr val="dk1"/>
                          </a:solidFill>
                          <a:latin typeface="Calibri" panose="020F0502020204030204"/>
                        </a:defRPr>
                      </a:lvl5pPr>
                      <a:lvl6pPr marL="5182352" algn="l" defTabSz="2072941" rtl="0" eaLnBrk="1" latinLnBrk="0" hangingPunct="1">
                        <a:defRPr sz="4080" kern="1200">
                          <a:solidFill>
                            <a:schemeClr val="dk1"/>
                          </a:solidFill>
                          <a:latin typeface="Calibri" panose="020F0502020204030204"/>
                        </a:defRPr>
                      </a:lvl6pPr>
                      <a:lvl7pPr marL="6218822" algn="l" defTabSz="2072941" rtl="0" eaLnBrk="1" latinLnBrk="0" hangingPunct="1">
                        <a:defRPr sz="4080" kern="1200">
                          <a:solidFill>
                            <a:schemeClr val="dk1"/>
                          </a:solidFill>
                          <a:latin typeface="Calibri" panose="020F0502020204030204"/>
                        </a:defRPr>
                      </a:lvl7pPr>
                      <a:lvl8pPr marL="7255294" algn="l" defTabSz="2072941" rtl="0" eaLnBrk="1" latinLnBrk="0" hangingPunct="1">
                        <a:defRPr sz="4080" kern="1200">
                          <a:solidFill>
                            <a:schemeClr val="dk1"/>
                          </a:solidFill>
                          <a:latin typeface="Calibri" panose="020F0502020204030204"/>
                        </a:defRPr>
                      </a:lvl8pPr>
                      <a:lvl9pPr marL="8291764" algn="l" defTabSz="2072941" rtl="0" eaLnBrk="1" latinLnBrk="0" hangingPunct="1">
                        <a:defRPr sz="4080" kern="1200">
                          <a:solidFill>
                            <a:schemeClr val="dk1"/>
                          </a:solidFill>
                          <a:latin typeface="Calibri" panose="020F0502020204030204"/>
                        </a:defRPr>
                      </a:lvl9pPr>
                    </a:lstStyle>
                    <a:p>
                      <a:pPr>
                        <a:lnSpc>
                          <a:spcPct val="107000"/>
                        </a:lnSpc>
                        <a:spcAft>
                          <a:spcPts val="800"/>
                        </a:spcAft>
                      </a:pPr>
                      <a:r>
                        <a:rPr lang="en-US" sz="1200" b="1">
                          <a:solidFill>
                            <a:srgbClr val="242B62"/>
                          </a:solidFill>
                          <a:effectLst/>
                          <a:latin typeface="Calibri"/>
                          <a:ea typeface="Calibri"/>
                          <a:cs typeface="Times New Roman"/>
                        </a:rPr>
                        <a:t>Suggested Exercises</a:t>
                      </a:r>
                      <a:endParaRPr lang="en-IE" sz="1200" b="1">
                        <a:solidFill>
                          <a:srgbClr val="242B62"/>
                        </a:solidFill>
                        <a:effectLst/>
                        <a:latin typeface="Calibri"/>
                        <a:ea typeface="Calibri"/>
                        <a:cs typeface="Times New Roman"/>
                      </a:endParaRPr>
                    </a:p>
                  </a:txBody>
                  <a:tcPr marL="68580" marR="68580"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2072941" rtl="0" eaLnBrk="1" latinLnBrk="0" hangingPunct="1">
                        <a:defRPr sz="4080" kern="1200">
                          <a:solidFill>
                            <a:schemeClr val="dk1"/>
                          </a:solidFill>
                          <a:latin typeface="Calibri" panose="020F0502020204030204"/>
                        </a:defRPr>
                      </a:lvl1pPr>
                      <a:lvl2pPr marL="1036469" algn="l" defTabSz="2072941" rtl="0" eaLnBrk="1" latinLnBrk="0" hangingPunct="1">
                        <a:defRPr sz="4080" kern="1200">
                          <a:solidFill>
                            <a:schemeClr val="dk1"/>
                          </a:solidFill>
                          <a:latin typeface="Calibri" panose="020F0502020204030204"/>
                        </a:defRPr>
                      </a:lvl2pPr>
                      <a:lvl3pPr marL="2072941" algn="l" defTabSz="2072941" rtl="0" eaLnBrk="1" latinLnBrk="0" hangingPunct="1">
                        <a:defRPr sz="4080" kern="1200">
                          <a:solidFill>
                            <a:schemeClr val="dk1"/>
                          </a:solidFill>
                          <a:latin typeface="Calibri" panose="020F0502020204030204"/>
                        </a:defRPr>
                      </a:lvl3pPr>
                      <a:lvl4pPr marL="3109412" algn="l" defTabSz="2072941" rtl="0" eaLnBrk="1" latinLnBrk="0" hangingPunct="1">
                        <a:defRPr sz="4080" kern="1200">
                          <a:solidFill>
                            <a:schemeClr val="dk1"/>
                          </a:solidFill>
                          <a:latin typeface="Calibri" panose="020F0502020204030204"/>
                        </a:defRPr>
                      </a:lvl4pPr>
                      <a:lvl5pPr marL="4145883" algn="l" defTabSz="2072941" rtl="0" eaLnBrk="1" latinLnBrk="0" hangingPunct="1">
                        <a:defRPr sz="4080" kern="1200">
                          <a:solidFill>
                            <a:schemeClr val="dk1"/>
                          </a:solidFill>
                          <a:latin typeface="Calibri" panose="020F0502020204030204"/>
                        </a:defRPr>
                      </a:lvl5pPr>
                      <a:lvl6pPr marL="5182352" algn="l" defTabSz="2072941" rtl="0" eaLnBrk="1" latinLnBrk="0" hangingPunct="1">
                        <a:defRPr sz="4080" kern="1200">
                          <a:solidFill>
                            <a:schemeClr val="dk1"/>
                          </a:solidFill>
                          <a:latin typeface="Calibri" panose="020F0502020204030204"/>
                        </a:defRPr>
                      </a:lvl6pPr>
                      <a:lvl7pPr marL="6218822" algn="l" defTabSz="2072941" rtl="0" eaLnBrk="1" latinLnBrk="0" hangingPunct="1">
                        <a:defRPr sz="4080" kern="1200">
                          <a:solidFill>
                            <a:schemeClr val="dk1"/>
                          </a:solidFill>
                          <a:latin typeface="Calibri" panose="020F0502020204030204"/>
                        </a:defRPr>
                      </a:lvl7pPr>
                      <a:lvl8pPr marL="7255294" algn="l" defTabSz="2072941" rtl="0" eaLnBrk="1" latinLnBrk="0" hangingPunct="1">
                        <a:defRPr sz="4080" kern="1200">
                          <a:solidFill>
                            <a:schemeClr val="dk1"/>
                          </a:solidFill>
                          <a:latin typeface="Calibri" panose="020F0502020204030204"/>
                        </a:defRPr>
                      </a:lvl8pPr>
                      <a:lvl9pPr marL="8291764" algn="l" defTabSz="2072941" rtl="0" eaLnBrk="1" latinLnBrk="0" hangingPunct="1">
                        <a:defRPr sz="4080" kern="1200">
                          <a:solidFill>
                            <a:schemeClr val="dk1"/>
                          </a:solidFill>
                          <a:latin typeface="Calibri" panose="020F0502020204030204"/>
                        </a:defRPr>
                      </a:lvl9pPr>
                    </a:lstStyle>
                    <a:p>
                      <a:r>
                        <a:rPr lang="en-IE" sz="1200" dirty="0">
                          <a:solidFill>
                            <a:srgbClr val="242B62"/>
                          </a:solidFill>
                        </a:rPr>
                        <a:t>Slide 20 – A Safety check – Passwords, Updates &amp; Privacy settings</a:t>
                      </a:r>
                    </a:p>
                    <a:p>
                      <a:r>
                        <a:rPr lang="en-IE" sz="1200" dirty="0">
                          <a:solidFill>
                            <a:srgbClr val="242B62"/>
                          </a:solidFill>
                        </a:rPr>
                        <a:t>Slide 36 – Scenario based activity – recognising deepfakes</a:t>
                      </a:r>
                    </a:p>
                    <a:p>
                      <a:r>
                        <a:rPr lang="en-IE" sz="1200" dirty="0">
                          <a:solidFill>
                            <a:srgbClr val="242B62"/>
                          </a:solidFill>
                        </a:rPr>
                        <a:t>Slide 43 – Spotting the difference (Real or AI)</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67790943"/>
                  </a:ext>
                </a:extLst>
              </a:tr>
              <a:tr h="922788">
                <a:tc>
                  <a:txBody>
                    <a:bodyPr/>
                    <a:lstStyle>
                      <a:lvl1pPr marL="0" algn="l" defTabSz="2072941" rtl="0" eaLnBrk="1" latinLnBrk="0" hangingPunct="1">
                        <a:defRPr sz="4080" kern="1200">
                          <a:solidFill>
                            <a:schemeClr val="dk1"/>
                          </a:solidFill>
                          <a:latin typeface="Calibri" panose="020F0502020204030204"/>
                        </a:defRPr>
                      </a:lvl1pPr>
                      <a:lvl2pPr marL="1036469" algn="l" defTabSz="2072941" rtl="0" eaLnBrk="1" latinLnBrk="0" hangingPunct="1">
                        <a:defRPr sz="4080" kern="1200">
                          <a:solidFill>
                            <a:schemeClr val="dk1"/>
                          </a:solidFill>
                          <a:latin typeface="Calibri" panose="020F0502020204030204"/>
                        </a:defRPr>
                      </a:lvl2pPr>
                      <a:lvl3pPr marL="2072941" algn="l" defTabSz="2072941" rtl="0" eaLnBrk="1" latinLnBrk="0" hangingPunct="1">
                        <a:defRPr sz="4080" kern="1200">
                          <a:solidFill>
                            <a:schemeClr val="dk1"/>
                          </a:solidFill>
                          <a:latin typeface="Calibri" panose="020F0502020204030204"/>
                        </a:defRPr>
                      </a:lvl3pPr>
                      <a:lvl4pPr marL="3109412" algn="l" defTabSz="2072941" rtl="0" eaLnBrk="1" latinLnBrk="0" hangingPunct="1">
                        <a:defRPr sz="4080" kern="1200">
                          <a:solidFill>
                            <a:schemeClr val="dk1"/>
                          </a:solidFill>
                          <a:latin typeface="Calibri" panose="020F0502020204030204"/>
                        </a:defRPr>
                      </a:lvl4pPr>
                      <a:lvl5pPr marL="4145883" algn="l" defTabSz="2072941" rtl="0" eaLnBrk="1" latinLnBrk="0" hangingPunct="1">
                        <a:defRPr sz="4080" kern="1200">
                          <a:solidFill>
                            <a:schemeClr val="dk1"/>
                          </a:solidFill>
                          <a:latin typeface="Calibri" panose="020F0502020204030204"/>
                        </a:defRPr>
                      </a:lvl5pPr>
                      <a:lvl6pPr marL="5182352" algn="l" defTabSz="2072941" rtl="0" eaLnBrk="1" latinLnBrk="0" hangingPunct="1">
                        <a:defRPr sz="4080" kern="1200">
                          <a:solidFill>
                            <a:schemeClr val="dk1"/>
                          </a:solidFill>
                          <a:latin typeface="Calibri" panose="020F0502020204030204"/>
                        </a:defRPr>
                      </a:lvl6pPr>
                      <a:lvl7pPr marL="6218822" algn="l" defTabSz="2072941" rtl="0" eaLnBrk="1" latinLnBrk="0" hangingPunct="1">
                        <a:defRPr sz="4080" kern="1200">
                          <a:solidFill>
                            <a:schemeClr val="dk1"/>
                          </a:solidFill>
                          <a:latin typeface="Calibri" panose="020F0502020204030204"/>
                        </a:defRPr>
                      </a:lvl7pPr>
                      <a:lvl8pPr marL="7255294" algn="l" defTabSz="2072941" rtl="0" eaLnBrk="1" latinLnBrk="0" hangingPunct="1">
                        <a:defRPr sz="4080" kern="1200">
                          <a:solidFill>
                            <a:schemeClr val="dk1"/>
                          </a:solidFill>
                          <a:latin typeface="Calibri" panose="020F0502020204030204"/>
                        </a:defRPr>
                      </a:lvl8pPr>
                      <a:lvl9pPr marL="8291764" algn="l" defTabSz="2072941" rtl="0" eaLnBrk="1" latinLnBrk="0" hangingPunct="1">
                        <a:defRPr sz="4080" kern="1200">
                          <a:solidFill>
                            <a:schemeClr val="dk1"/>
                          </a:solidFill>
                          <a:latin typeface="Calibri" panose="020F0502020204030204"/>
                        </a:defRPr>
                      </a:lvl9pPr>
                    </a:lstStyle>
                    <a:p>
                      <a:pPr>
                        <a:lnSpc>
                          <a:spcPct val="107000"/>
                        </a:lnSpc>
                        <a:spcAft>
                          <a:spcPts val="800"/>
                        </a:spcAft>
                      </a:pPr>
                      <a:r>
                        <a:rPr lang="en-IE" sz="1200" b="1">
                          <a:solidFill>
                            <a:srgbClr val="242B62"/>
                          </a:solidFill>
                          <a:effectLst/>
                          <a:latin typeface="Calibri"/>
                          <a:ea typeface="Calibri"/>
                          <a:cs typeface="Times New Roman"/>
                        </a:rPr>
                        <a:t>Suggested Videos / Podcasts</a:t>
                      </a:r>
                    </a:p>
                  </a:txBody>
                  <a:tcPr marL="68580" marR="68580"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2072941" rtl="0" eaLnBrk="1" latinLnBrk="0" hangingPunct="1">
                        <a:defRPr sz="4080" kern="1200">
                          <a:solidFill>
                            <a:schemeClr val="dk1"/>
                          </a:solidFill>
                          <a:latin typeface="Calibri" panose="020F0502020204030204"/>
                        </a:defRPr>
                      </a:lvl1pPr>
                      <a:lvl2pPr marL="1036469" algn="l" defTabSz="2072941" rtl="0" eaLnBrk="1" latinLnBrk="0" hangingPunct="1">
                        <a:defRPr sz="4080" kern="1200">
                          <a:solidFill>
                            <a:schemeClr val="dk1"/>
                          </a:solidFill>
                          <a:latin typeface="Calibri" panose="020F0502020204030204"/>
                        </a:defRPr>
                      </a:lvl2pPr>
                      <a:lvl3pPr marL="2072941" algn="l" defTabSz="2072941" rtl="0" eaLnBrk="1" latinLnBrk="0" hangingPunct="1">
                        <a:defRPr sz="4080" kern="1200">
                          <a:solidFill>
                            <a:schemeClr val="dk1"/>
                          </a:solidFill>
                          <a:latin typeface="Calibri" panose="020F0502020204030204"/>
                        </a:defRPr>
                      </a:lvl3pPr>
                      <a:lvl4pPr marL="3109412" algn="l" defTabSz="2072941" rtl="0" eaLnBrk="1" latinLnBrk="0" hangingPunct="1">
                        <a:defRPr sz="4080" kern="1200">
                          <a:solidFill>
                            <a:schemeClr val="dk1"/>
                          </a:solidFill>
                          <a:latin typeface="Calibri" panose="020F0502020204030204"/>
                        </a:defRPr>
                      </a:lvl4pPr>
                      <a:lvl5pPr marL="4145883" algn="l" defTabSz="2072941" rtl="0" eaLnBrk="1" latinLnBrk="0" hangingPunct="1">
                        <a:defRPr sz="4080" kern="1200">
                          <a:solidFill>
                            <a:schemeClr val="dk1"/>
                          </a:solidFill>
                          <a:latin typeface="Calibri" panose="020F0502020204030204"/>
                        </a:defRPr>
                      </a:lvl5pPr>
                      <a:lvl6pPr marL="5182352" algn="l" defTabSz="2072941" rtl="0" eaLnBrk="1" latinLnBrk="0" hangingPunct="1">
                        <a:defRPr sz="4080" kern="1200">
                          <a:solidFill>
                            <a:schemeClr val="dk1"/>
                          </a:solidFill>
                          <a:latin typeface="Calibri" panose="020F0502020204030204"/>
                        </a:defRPr>
                      </a:lvl6pPr>
                      <a:lvl7pPr marL="6218822" algn="l" defTabSz="2072941" rtl="0" eaLnBrk="1" latinLnBrk="0" hangingPunct="1">
                        <a:defRPr sz="4080" kern="1200">
                          <a:solidFill>
                            <a:schemeClr val="dk1"/>
                          </a:solidFill>
                          <a:latin typeface="Calibri" panose="020F0502020204030204"/>
                        </a:defRPr>
                      </a:lvl7pPr>
                      <a:lvl8pPr marL="7255294" algn="l" defTabSz="2072941" rtl="0" eaLnBrk="1" latinLnBrk="0" hangingPunct="1">
                        <a:defRPr sz="4080" kern="1200">
                          <a:solidFill>
                            <a:schemeClr val="dk1"/>
                          </a:solidFill>
                          <a:latin typeface="Calibri" panose="020F0502020204030204"/>
                        </a:defRPr>
                      </a:lvl8pPr>
                      <a:lvl9pPr marL="8291764" algn="l" defTabSz="2072941" rtl="0" eaLnBrk="1" latinLnBrk="0" hangingPunct="1">
                        <a:defRPr sz="4080" kern="1200">
                          <a:solidFill>
                            <a:schemeClr val="dk1"/>
                          </a:solidFill>
                          <a:latin typeface="Calibri" panose="020F0502020204030204"/>
                        </a:defRPr>
                      </a:lvl9pPr>
                    </a:lstStyle>
                    <a:p>
                      <a:pPr marL="171450" marR="0" lvl="0" indent="-17145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242B62"/>
                          </a:solidFill>
                          <a:hlinkClick r:id="rId2">
                            <a:extLst>
                              <a:ext uri="{A12FA001-AC4F-418D-AE19-62706E023703}">
                                <ahyp:hlinkClr xmlns:ahyp="http://schemas.microsoft.com/office/drawing/2018/hyperlinkcolor" val="tx"/>
                              </a:ext>
                            </a:extLst>
                          </a:hlinkClick>
                        </a:rPr>
                        <a:t>WhatsApp Privacy Settings You Must Change For Safety and Protection</a:t>
                      </a:r>
                      <a:endParaRPr lang="en-IE" sz="1200" dirty="0">
                        <a:solidFill>
                          <a:srgbClr val="242B62"/>
                        </a:solidFill>
                      </a:endParaRPr>
                    </a:p>
                    <a:p>
                      <a:pPr marL="171450" marR="0" lvl="0" indent="-17145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242B62"/>
                          </a:solidFill>
                          <a:hlinkClick r:id="rId3">
                            <a:extLst>
                              <a:ext uri="{A12FA001-AC4F-418D-AE19-62706E023703}">
                                <ahyp:hlinkClr xmlns:ahyp="http://schemas.microsoft.com/office/drawing/2018/hyperlinkcolor" val="tx"/>
                              </a:ext>
                            </a:extLst>
                          </a:hlinkClick>
                        </a:rPr>
                        <a:t>How to Make Facebook Completely Private in 2026</a:t>
                      </a:r>
                      <a:endParaRPr lang="en-IE" sz="1200" dirty="0">
                        <a:solidFill>
                          <a:srgbClr val="242B62"/>
                        </a:solidFill>
                      </a:endParaRPr>
                    </a:p>
                    <a:p>
                      <a:pPr marL="171450" marR="0" lvl="0" indent="-17145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242B62"/>
                          </a:solidFill>
                          <a:hlinkClick r:id="rId4">
                            <a:extLst>
                              <a:ext uri="{A12FA001-AC4F-418D-AE19-62706E023703}">
                                <ahyp:hlinkClr xmlns:ahyp="http://schemas.microsoft.com/office/drawing/2018/hyperlinkcolor" val="tx"/>
                              </a:ext>
                            </a:extLst>
                          </a:hlinkClick>
                        </a:rPr>
                        <a:t>Instagram Privacy Settings You MUST Change Today</a:t>
                      </a:r>
                      <a:endParaRPr lang="en-US" sz="1200" dirty="0">
                        <a:solidFill>
                          <a:srgbClr val="242B62"/>
                        </a:solidFill>
                      </a:endParaRPr>
                    </a:p>
                    <a:p>
                      <a:pPr marL="171450" marR="0" lvl="0" indent="-17145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242B62"/>
                          </a:solidFill>
                          <a:hlinkClick r:id="rId5">
                            <a:extLst>
                              <a:ext uri="{A12FA001-AC4F-418D-AE19-62706E023703}">
                                <ahyp:hlinkClr xmlns:ahyp="http://schemas.microsoft.com/office/drawing/2018/hyperlinkcolor" val="tx"/>
                              </a:ext>
                            </a:extLst>
                          </a:hlinkClick>
                        </a:rPr>
                        <a:t>How to Clear Cache and Cookies in Google Chrome (2025 Update)</a:t>
                      </a:r>
                      <a:endParaRPr lang="en-US" sz="1200" dirty="0">
                        <a:solidFill>
                          <a:srgbClr val="242B62"/>
                        </a:solidFill>
                      </a:endParaRPr>
                    </a:p>
                    <a:p>
                      <a:pPr marL="171450" marR="0" lvl="0" indent="-17145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242B62"/>
                          </a:solidFill>
                          <a:hlinkClick r:id="rId6">
                            <a:extLst>
                              <a:ext uri="{A12FA001-AC4F-418D-AE19-62706E023703}">
                                <ahyp:hlinkClr xmlns:ahyp="http://schemas.microsoft.com/office/drawing/2018/hyperlinkcolor" val="tx"/>
                              </a:ext>
                            </a:extLst>
                          </a:hlinkClick>
                        </a:rPr>
                        <a:t>How To Clear Cookies On Android</a:t>
                      </a:r>
                      <a:endParaRPr lang="en-US" sz="1200" dirty="0">
                        <a:solidFill>
                          <a:srgbClr val="242B62"/>
                        </a:solidFill>
                      </a:endParaRPr>
                    </a:p>
                    <a:p>
                      <a:pPr marL="171450" marR="0" lvl="0" indent="-17145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242B62"/>
                          </a:solidFill>
                          <a:hlinkClick r:id="rId7">
                            <a:extLst>
                              <a:ext uri="{A12FA001-AC4F-418D-AE19-62706E023703}">
                                <ahyp:hlinkClr xmlns:ahyp="http://schemas.microsoft.com/office/drawing/2018/hyperlinkcolor" val="tx"/>
                              </a:ext>
                            </a:extLst>
                          </a:hlinkClick>
                        </a:rPr>
                        <a:t>How To Clear or Delete Cookies on iPhone (2025)</a:t>
                      </a:r>
                      <a:endParaRPr lang="en-US" sz="1200" dirty="0">
                        <a:solidFill>
                          <a:srgbClr val="242B62"/>
                        </a:solidFill>
                      </a:endParaRPr>
                    </a:p>
                    <a:p>
                      <a:pPr marL="171450" marR="0" lvl="0" indent="-17145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242B62"/>
                          </a:solidFill>
                          <a:hlinkClick r:id="rId8">
                            <a:extLst>
                              <a:ext uri="{A12FA001-AC4F-418D-AE19-62706E023703}">
                                <ahyp:hlinkClr xmlns:ahyp="http://schemas.microsoft.com/office/drawing/2018/hyperlinkcolor" val="tx"/>
                              </a:ext>
                            </a:extLst>
                          </a:hlinkClick>
                        </a:rPr>
                        <a:t>How to Clear Cookies in Microsoft Edge [2026 Full Guide]</a:t>
                      </a:r>
                      <a:endParaRPr lang="en-US" sz="1200" dirty="0">
                        <a:solidFill>
                          <a:srgbClr val="242B62"/>
                        </a:solidFill>
                      </a:endParaRPr>
                    </a:p>
                    <a:p>
                      <a:pPr marL="0" marR="0" lvl="0" indent="0" algn="l" defTabSz="755934"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200" dirty="0">
                        <a:solidFill>
                          <a:srgbClr val="242B62"/>
                        </a:solidFill>
                      </a:endParaRPr>
                    </a:p>
                    <a:p>
                      <a:pPr marL="0" marR="0" lvl="0" indent="0" algn="l" defTabSz="755934"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200" dirty="0">
                        <a:solidFill>
                          <a:srgbClr val="242B62"/>
                        </a:solidFill>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74390052"/>
                  </a:ext>
                </a:extLst>
              </a:tr>
              <a:tr h="2013657">
                <a:tc>
                  <a:txBody>
                    <a:bodyPr/>
                    <a:lstStyle>
                      <a:lvl1pPr marL="0" algn="l" defTabSz="2072941" rtl="0" eaLnBrk="1" latinLnBrk="0" hangingPunct="1">
                        <a:defRPr sz="4080" kern="1200">
                          <a:solidFill>
                            <a:schemeClr val="dk1"/>
                          </a:solidFill>
                          <a:latin typeface="Calibri" panose="020F0502020204030204"/>
                        </a:defRPr>
                      </a:lvl1pPr>
                      <a:lvl2pPr marL="1036469" algn="l" defTabSz="2072941" rtl="0" eaLnBrk="1" latinLnBrk="0" hangingPunct="1">
                        <a:defRPr sz="4080" kern="1200">
                          <a:solidFill>
                            <a:schemeClr val="dk1"/>
                          </a:solidFill>
                          <a:latin typeface="Calibri" panose="020F0502020204030204"/>
                        </a:defRPr>
                      </a:lvl2pPr>
                      <a:lvl3pPr marL="2072941" algn="l" defTabSz="2072941" rtl="0" eaLnBrk="1" latinLnBrk="0" hangingPunct="1">
                        <a:defRPr sz="4080" kern="1200">
                          <a:solidFill>
                            <a:schemeClr val="dk1"/>
                          </a:solidFill>
                          <a:latin typeface="Calibri" panose="020F0502020204030204"/>
                        </a:defRPr>
                      </a:lvl3pPr>
                      <a:lvl4pPr marL="3109412" algn="l" defTabSz="2072941" rtl="0" eaLnBrk="1" latinLnBrk="0" hangingPunct="1">
                        <a:defRPr sz="4080" kern="1200">
                          <a:solidFill>
                            <a:schemeClr val="dk1"/>
                          </a:solidFill>
                          <a:latin typeface="Calibri" panose="020F0502020204030204"/>
                        </a:defRPr>
                      </a:lvl4pPr>
                      <a:lvl5pPr marL="4145883" algn="l" defTabSz="2072941" rtl="0" eaLnBrk="1" latinLnBrk="0" hangingPunct="1">
                        <a:defRPr sz="4080" kern="1200">
                          <a:solidFill>
                            <a:schemeClr val="dk1"/>
                          </a:solidFill>
                          <a:latin typeface="Calibri" panose="020F0502020204030204"/>
                        </a:defRPr>
                      </a:lvl5pPr>
                      <a:lvl6pPr marL="5182352" algn="l" defTabSz="2072941" rtl="0" eaLnBrk="1" latinLnBrk="0" hangingPunct="1">
                        <a:defRPr sz="4080" kern="1200">
                          <a:solidFill>
                            <a:schemeClr val="dk1"/>
                          </a:solidFill>
                          <a:latin typeface="Calibri" panose="020F0502020204030204"/>
                        </a:defRPr>
                      </a:lvl6pPr>
                      <a:lvl7pPr marL="6218822" algn="l" defTabSz="2072941" rtl="0" eaLnBrk="1" latinLnBrk="0" hangingPunct="1">
                        <a:defRPr sz="4080" kern="1200">
                          <a:solidFill>
                            <a:schemeClr val="dk1"/>
                          </a:solidFill>
                          <a:latin typeface="Calibri" panose="020F0502020204030204"/>
                        </a:defRPr>
                      </a:lvl7pPr>
                      <a:lvl8pPr marL="7255294" algn="l" defTabSz="2072941" rtl="0" eaLnBrk="1" latinLnBrk="0" hangingPunct="1">
                        <a:defRPr sz="4080" kern="1200">
                          <a:solidFill>
                            <a:schemeClr val="dk1"/>
                          </a:solidFill>
                          <a:latin typeface="Calibri" panose="020F0502020204030204"/>
                        </a:defRPr>
                      </a:lvl8pPr>
                      <a:lvl9pPr marL="8291764" algn="l" defTabSz="2072941" rtl="0" eaLnBrk="1" latinLnBrk="0" hangingPunct="1">
                        <a:defRPr sz="4080" kern="1200">
                          <a:solidFill>
                            <a:schemeClr val="dk1"/>
                          </a:solidFill>
                          <a:latin typeface="Calibri" panose="020F0502020204030204"/>
                        </a:defRPr>
                      </a:lvl9pPr>
                    </a:lstStyle>
                    <a:p>
                      <a:pPr>
                        <a:lnSpc>
                          <a:spcPct val="107000"/>
                        </a:lnSpc>
                        <a:spcAft>
                          <a:spcPts val="800"/>
                        </a:spcAft>
                      </a:pPr>
                      <a:r>
                        <a:rPr lang="en-US" sz="1200" b="1">
                          <a:solidFill>
                            <a:srgbClr val="242B62"/>
                          </a:solidFill>
                          <a:effectLst/>
                          <a:latin typeface="Calibri"/>
                          <a:ea typeface="Calibri"/>
                          <a:cs typeface="Times New Roman"/>
                        </a:rPr>
                        <a:t>Further Reading</a:t>
                      </a:r>
                      <a:endParaRPr lang="en-IE" sz="1200" b="1">
                        <a:solidFill>
                          <a:srgbClr val="242B62"/>
                        </a:solidFill>
                        <a:effectLst/>
                        <a:latin typeface="Calibri"/>
                        <a:ea typeface="Calibri"/>
                        <a:cs typeface="Times New Roman"/>
                      </a:endParaRPr>
                    </a:p>
                  </a:txBody>
                  <a:tcPr marL="68580" marR="68580"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2072941" rtl="0" eaLnBrk="1" latinLnBrk="0" hangingPunct="1">
                        <a:defRPr sz="4080" kern="1200">
                          <a:solidFill>
                            <a:schemeClr val="dk1"/>
                          </a:solidFill>
                          <a:latin typeface="Calibri" panose="020F0502020204030204"/>
                        </a:defRPr>
                      </a:lvl1pPr>
                      <a:lvl2pPr marL="1036469" algn="l" defTabSz="2072941" rtl="0" eaLnBrk="1" latinLnBrk="0" hangingPunct="1">
                        <a:defRPr sz="4080" kern="1200">
                          <a:solidFill>
                            <a:schemeClr val="dk1"/>
                          </a:solidFill>
                          <a:latin typeface="Calibri" panose="020F0502020204030204"/>
                        </a:defRPr>
                      </a:lvl2pPr>
                      <a:lvl3pPr marL="2072941" algn="l" defTabSz="2072941" rtl="0" eaLnBrk="1" latinLnBrk="0" hangingPunct="1">
                        <a:defRPr sz="4080" kern="1200">
                          <a:solidFill>
                            <a:schemeClr val="dk1"/>
                          </a:solidFill>
                          <a:latin typeface="Calibri" panose="020F0502020204030204"/>
                        </a:defRPr>
                      </a:lvl3pPr>
                      <a:lvl4pPr marL="3109412" algn="l" defTabSz="2072941" rtl="0" eaLnBrk="1" latinLnBrk="0" hangingPunct="1">
                        <a:defRPr sz="4080" kern="1200">
                          <a:solidFill>
                            <a:schemeClr val="dk1"/>
                          </a:solidFill>
                          <a:latin typeface="Calibri" panose="020F0502020204030204"/>
                        </a:defRPr>
                      </a:lvl4pPr>
                      <a:lvl5pPr marL="4145883" algn="l" defTabSz="2072941" rtl="0" eaLnBrk="1" latinLnBrk="0" hangingPunct="1">
                        <a:defRPr sz="4080" kern="1200">
                          <a:solidFill>
                            <a:schemeClr val="dk1"/>
                          </a:solidFill>
                          <a:latin typeface="Calibri" panose="020F0502020204030204"/>
                        </a:defRPr>
                      </a:lvl5pPr>
                      <a:lvl6pPr marL="5182352" algn="l" defTabSz="2072941" rtl="0" eaLnBrk="1" latinLnBrk="0" hangingPunct="1">
                        <a:defRPr sz="4080" kern="1200">
                          <a:solidFill>
                            <a:schemeClr val="dk1"/>
                          </a:solidFill>
                          <a:latin typeface="Calibri" panose="020F0502020204030204"/>
                        </a:defRPr>
                      </a:lvl6pPr>
                      <a:lvl7pPr marL="6218822" algn="l" defTabSz="2072941" rtl="0" eaLnBrk="1" latinLnBrk="0" hangingPunct="1">
                        <a:defRPr sz="4080" kern="1200">
                          <a:solidFill>
                            <a:schemeClr val="dk1"/>
                          </a:solidFill>
                          <a:latin typeface="Calibri" panose="020F0502020204030204"/>
                        </a:defRPr>
                      </a:lvl7pPr>
                      <a:lvl8pPr marL="7255294" algn="l" defTabSz="2072941" rtl="0" eaLnBrk="1" latinLnBrk="0" hangingPunct="1">
                        <a:defRPr sz="4080" kern="1200">
                          <a:solidFill>
                            <a:schemeClr val="dk1"/>
                          </a:solidFill>
                          <a:latin typeface="Calibri" panose="020F0502020204030204"/>
                        </a:defRPr>
                      </a:lvl8pPr>
                      <a:lvl9pPr marL="8291764" algn="l" defTabSz="2072941" rtl="0" eaLnBrk="1" latinLnBrk="0" hangingPunct="1">
                        <a:defRPr sz="4080" kern="1200">
                          <a:solidFill>
                            <a:schemeClr val="dk1"/>
                          </a:solidFill>
                          <a:latin typeface="Calibri" panose="020F0502020204030204"/>
                        </a:defRPr>
                      </a:lvl9pPr>
                    </a:lstStyle>
                    <a:p>
                      <a:r>
                        <a:rPr lang="en-US" sz="1200" b="1" dirty="0">
                          <a:solidFill>
                            <a:srgbClr val="242B62"/>
                          </a:solidFill>
                          <a:hlinkClick r:id="rId9">
                            <a:extLst>
                              <a:ext uri="{A12FA001-AC4F-418D-AE19-62706E023703}">
                                <ahyp:hlinkClr xmlns:ahyp="http://schemas.microsoft.com/office/drawing/2018/hyperlinkcolor" val="tx"/>
                              </a:ext>
                            </a:extLst>
                          </a:hlinkClick>
                        </a:rPr>
                        <a:t>Snopes.com</a:t>
                      </a:r>
                      <a:r>
                        <a:rPr lang="en-US" sz="1200" b="1" dirty="0">
                          <a:solidFill>
                            <a:srgbClr val="242B62"/>
                          </a:solidFill>
                        </a:rPr>
                        <a:t>:</a:t>
                      </a:r>
                      <a:r>
                        <a:rPr lang="en-US" sz="1200" dirty="0">
                          <a:solidFill>
                            <a:srgbClr val="242B62"/>
                          </a:solidFill>
                        </a:rPr>
                        <a:t> The oldest and most famous site for debunking urban legends and internet </a:t>
                      </a:r>
                      <a:r>
                        <a:rPr lang="en-US" sz="1200" dirty="0" err="1">
                          <a:solidFill>
                            <a:srgbClr val="242B62"/>
                          </a:solidFill>
                        </a:rPr>
                        <a:t>rumours</a:t>
                      </a:r>
                      <a:r>
                        <a:rPr lang="en-US" sz="1200" dirty="0">
                          <a:solidFill>
                            <a:srgbClr val="242B62"/>
                          </a:solidFill>
                        </a:rPr>
                        <a:t>.</a:t>
                      </a:r>
                    </a:p>
                    <a:p>
                      <a:r>
                        <a:rPr lang="en-US" sz="1200" b="1" dirty="0">
                          <a:solidFill>
                            <a:srgbClr val="242B62"/>
                          </a:solidFill>
                          <a:hlinkClick r:id="rId10">
                            <a:extLst>
                              <a:ext uri="{A12FA001-AC4F-418D-AE19-62706E023703}">
                                <ahyp:hlinkClr xmlns:ahyp="http://schemas.microsoft.com/office/drawing/2018/hyperlinkcolor" val="tx"/>
                              </a:ext>
                            </a:extLst>
                          </a:hlinkClick>
                        </a:rPr>
                        <a:t>FullFact.org</a:t>
                      </a:r>
                      <a:r>
                        <a:rPr lang="en-US" sz="1200" b="1" dirty="0">
                          <a:solidFill>
                            <a:srgbClr val="242B62"/>
                          </a:solidFill>
                        </a:rPr>
                        <a:t>:</a:t>
                      </a:r>
                      <a:r>
                        <a:rPr lang="en-US" sz="1200" dirty="0">
                          <a:solidFill>
                            <a:srgbClr val="242B62"/>
                          </a:solidFill>
                        </a:rPr>
                        <a:t> Great for checking political claims and "official" statistics.</a:t>
                      </a:r>
                    </a:p>
                    <a:p>
                      <a:r>
                        <a:rPr lang="en-US" sz="1200" b="1" dirty="0">
                          <a:solidFill>
                            <a:srgbClr val="242B62"/>
                          </a:solidFill>
                          <a:hlinkClick r:id="rId11">
                            <a:extLst>
                              <a:ext uri="{A12FA001-AC4F-418D-AE19-62706E023703}">
                                <ahyp:hlinkClr xmlns:ahyp="http://schemas.microsoft.com/office/drawing/2018/hyperlinkcolor" val="tx"/>
                              </a:ext>
                            </a:extLst>
                          </a:hlinkClick>
                        </a:rPr>
                        <a:t>FactCheck.org</a:t>
                      </a:r>
                      <a:r>
                        <a:rPr lang="en-US" sz="1200" b="1" dirty="0">
                          <a:solidFill>
                            <a:srgbClr val="242B62"/>
                          </a:solidFill>
                        </a:rPr>
                        <a:t>:</a:t>
                      </a:r>
                      <a:r>
                        <a:rPr lang="en-US" sz="1200" dirty="0">
                          <a:solidFill>
                            <a:srgbClr val="242B62"/>
                          </a:solidFill>
                        </a:rPr>
                        <a:t> Excellent for health and science claims.</a:t>
                      </a:r>
                    </a:p>
                    <a:p>
                      <a:pPr marL="171450" indent="-171450">
                        <a:buFont typeface="Arial" panose="020B0604020202020204" pitchFamily="34" charset="0"/>
                        <a:buChar char="•"/>
                      </a:pPr>
                      <a:endParaRPr lang="en-GB" sz="1200" b="0" noProof="0" dirty="0">
                        <a:solidFill>
                          <a:srgbClr val="242B62"/>
                        </a:solidFill>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787213816"/>
                  </a:ext>
                </a:extLst>
              </a:tr>
            </a:tbl>
          </a:graphicData>
        </a:graphic>
      </p:graphicFrame>
    </p:spTree>
    <p:extLst>
      <p:ext uri="{BB962C8B-B14F-4D97-AF65-F5344CB8AC3E}">
        <p14:creationId xmlns:p14="http://schemas.microsoft.com/office/powerpoint/2010/main" val="2633991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9DC11F9-FCD0-3C2D-1D9A-E84482538CDA}"/>
              </a:ext>
            </a:extLst>
          </p:cNvPr>
          <p:cNvSpPr>
            <a:spLocks noGrp="1"/>
          </p:cNvSpPr>
          <p:nvPr>
            <p:ph type="sldNum" sz="quarter" idx="4"/>
          </p:nvPr>
        </p:nvSpPr>
        <p:spPr/>
        <p:txBody>
          <a:bodyPr/>
          <a:lstStyle/>
          <a:p>
            <a:fld id="{CB2079F2-58AF-ED44-82D7-E04B2F6FD686}" type="slidenum">
              <a:rPr lang="en-US" smtClean="0"/>
              <a:pPr/>
              <a:t>15</a:t>
            </a:fld>
            <a:endParaRPr lang="en-US" dirty="0"/>
          </a:p>
        </p:txBody>
      </p:sp>
      <p:sp>
        <p:nvSpPr>
          <p:cNvPr id="6" name="Text Placeholder 5">
            <a:extLst>
              <a:ext uri="{FF2B5EF4-FFF2-40B4-BE49-F238E27FC236}">
                <a16:creationId xmlns:a16="http://schemas.microsoft.com/office/drawing/2014/main" id="{DF8FC62D-75DD-EBA0-0F78-FA291400D96B}"/>
              </a:ext>
            </a:extLst>
          </p:cNvPr>
          <p:cNvSpPr txBox="1">
            <a:spLocks noGrp="1"/>
          </p:cNvSpPr>
          <p:nvPr>
            <p:ph type="body" sz="quarter" idx="49"/>
          </p:nvPr>
        </p:nvSpPr>
        <p:spPr>
          <a:xfrm>
            <a:off x="728663" y="692785"/>
            <a:ext cx="5922962" cy="348813"/>
          </a:xfrm>
          <a:prstGeom prst="rect">
            <a:avLst/>
          </a:prstGeom>
          <a:noFill/>
        </p:spPr>
        <p:txBody>
          <a:bodyPr wrap="square" rtlCol="0">
            <a:spAutoFit/>
          </a:bodyPr>
          <a:lstStyle/>
          <a:p>
            <a:r>
              <a:rPr lang="en-US" dirty="0"/>
              <a:t>NOTES…SELF-REFLECTION…</a:t>
            </a:r>
            <a:r>
              <a:rPr lang="en-US" b="0" dirty="0"/>
              <a:t>HOW TO THINK DIGITAL SAFETY:</a:t>
            </a:r>
            <a:endParaRPr lang="en-IE" b="0" dirty="0"/>
          </a:p>
        </p:txBody>
      </p:sp>
      <p:sp>
        <p:nvSpPr>
          <p:cNvPr id="7" name="TextBox 6">
            <a:extLst>
              <a:ext uri="{FF2B5EF4-FFF2-40B4-BE49-F238E27FC236}">
                <a16:creationId xmlns:a16="http://schemas.microsoft.com/office/drawing/2014/main" id="{BEF70311-3090-24DA-F7C2-2767C39BBCF2}"/>
              </a:ext>
            </a:extLst>
          </p:cNvPr>
          <p:cNvSpPr txBox="1"/>
          <p:nvPr/>
        </p:nvSpPr>
        <p:spPr>
          <a:xfrm>
            <a:off x="631482" y="1041598"/>
            <a:ext cx="6090351" cy="9430723"/>
          </a:xfrm>
          <a:prstGeom prst="rect">
            <a:avLst/>
          </a:prstGeom>
          <a:noFill/>
        </p:spPr>
        <p:txBody>
          <a:bodyPr wrap="square" rtlCol="0">
            <a:spAutoFit/>
          </a:bodyPr>
          <a:lstStyle/>
          <a:p>
            <a:r>
              <a:rPr lang="en-IE" sz="1800" dirty="0">
                <a:solidFill>
                  <a:srgbClr val="242B62"/>
                </a:solidFill>
                <a:effectLst/>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r>
              <a:rPr lang="en-IE" sz="1800" dirty="0">
                <a:solidFill>
                  <a:srgbClr val="242B62"/>
                </a:solidFill>
                <a:effectLst/>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endParaRPr lang="en-IE" dirty="0">
              <a:solidFill>
                <a:srgbClr val="242B62"/>
              </a:solidFill>
              <a:latin typeface="Calibri" panose="020F0502020204030204" pitchFamily="34" charset="0"/>
              <a:ea typeface="Calibri" panose="020F0502020204030204" pitchFamily="34" charset="0"/>
              <a:cs typeface="Times New Roman" panose="02020603050405020304" pitchFamily="18" charset="0"/>
            </a:endParaRPr>
          </a:p>
          <a:p>
            <a:r>
              <a:rPr lang="en-IE" sz="1800" dirty="0">
                <a:solidFill>
                  <a:srgbClr val="242B62"/>
                </a:solidFill>
                <a:effectLst/>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p>
          <a:p>
            <a:r>
              <a:rPr lang="en-IE" sz="1800" dirty="0">
                <a:solidFill>
                  <a:srgbClr val="242B62"/>
                </a:solidFill>
                <a:effectLst/>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endParaRPr kumimoji="0" lang="en-IE" sz="1283"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endParaRPr kumimoji="0" lang="en-IE" sz="1283" b="0" i="0" u="none" strike="noStrike" kern="1200" cap="none" spc="0" normalizeH="0" baseline="0" noProof="0" dirty="0">
              <a:ln>
                <a:noFill/>
              </a:ln>
              <a:solidFill>
                <a:srgbClr val="242B62"/>
              </a:solidFill>
              <a:effectLst/>
              <a:uLnTx/>
              <a:uFillTx/>
              <a:latin typeface="Calibri" panose="020F0502020204030204" pitchFamily="34" charset="0"/>
              <a:ea typeface="+mn-ea"/>
              <a:cs typeface="+mn-cs"/>
            </a:endParaRP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endParaRPr kumimoji="0" lang="en-IE" sz="1283"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endParaRPr kumimoji="0" lang="en-IE" sz="1283" b="0" i="0" u="none" strike="noStrike" kern="1200" cap="none" spc="0" normalizeH="0" baseline="0" noProof="0" dirty="0">
              <a:ln>
                <a:noFill/>
              </a:ln>
              <a:solidFill>
                <a:srgbClr val="242B62"/>
              </a:solidFill>
              <a:effectLst/>
              <a:uLnTx/>
              <a:uFillTx/>
              <a:latin typeface="Calibri" panose="020F0502020204030204" pitchFamily="34" charset="0"/>
              <a:ea typeface="+mn-ea"/>
              <a:cs typeface="+mn-cs"/>
            </a:endParaRPr>
          </a:p>
          <a:p>
            <a:endParaRPr lang="en-IE" dirty="0">
              <a:solidFill>
                <a:srgbClr val="242B62"/>
              </a:solidFill>
              <a:latin typeface="Calibri" panose="020F0502020204030204" pitchFamily="34" charset="0"/>
            </a:endParaRPr>
          </a:p>
        </p:txBody>
      </p:sp>
    </p:spTree>
    <p:extLst>
      <p:ext uri="{BB962C8B-B14F-4D97-AF65-F5344CB8AC3E}">
        <p14:creationId xmlns:p14="http://schemas.microsoft.com/office/powerpoint/2010/main" val="35996597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B0E952-3AFE-C725-D7FF-91EE7B0F073A}"/>
              </a:ext>
            </a:extLst>
          </p:cNvPr>
          <p:cNvSpPr>
            <a:spLocks noGrp="1"/>
          </p:cNvSpPr>
          <p:nvPr>
            <p:ph type="sldNum" sz="quarter" idx="4"/>
          </p:nvPr>
        </p:nvSpPr>
        <p:spPr/>
        <p:txBody>
          <a:bodyPr/>
          <a:lstStyle/>
          <a:p>
            <a:fld id="{CB2079F2-58AF-ED44-82D7-E04B2F6FD686}" type="slidenum">
              <a:rPr lang="en-US" smtClean="0"/>
              <a:pPr/>
              <a:t>16</a:t>
            </a:fld>
            <a:endParaRPr lang="en-US" dirty="0"/>
          </a:p>
        </p:txBody>
      </p:sp>
      <p:sp>
        <p:nvSpPr>
          <p:cNvPr id="5" name="Text Placeholder 4">
            <a:extLst>
              <a:ext uri="{FF2B5EF4-FFF2-40B4-BE49-F238E27FC236}">
                <a16:creationId xmlns:a16="http://schemas.microsoft.com/office/drawing/2014/main" id="{08D9F2E6-9488-1DBF-6E68-365A62188CDD}"/>
              </a:ext>
            </a:extLst>
          </p:cNvPr>
          <p:cNvSpPr>
            <a:spLocks noGrp="1"/>
          </p:cNvSpPr>
          <p:nvPr>
            <p:ph type="body" sz="quarter" idx="66"/>
          </p:nvPr>
        </p:nvSpPr>
        <p:spPr>
          <a:xfrm>
            <a:off x="423872" y="717958"/>
            <a:ext cx="6711927" cy="586086"/>
          </a:xfrm>
        </p:spPr>
        <p:txBody>
          <a:bodyPr/>
          <a:lstStyle/>
          <a:p>
            <a:r>
              <a:rPr lang="en-US" sz="2400" kern="1400" spc="25" dirty="0">
                <a:solidFill>
                  <a:srgbClr val="17365D"/>
                </a:solidFill>
                <a:ea typeface="MS Gothic" panose="020B0609070205080204" pitchFamily="49" charset="-128"/>
                <a:cs typeface="Times New Roman" panose="02020603050405020304" pitchFamily="18" charset="0"/>
              </a:rPr>
              <a:t>Module 1 - EXERCISE 1</a:t>
            </a:r>
          </a:p>
          <a:p>
            <a:r>
              <a:rPr lang="en-US" sz="2400" kern="1400" spc="25" dirty="0">
                <a:solidFill>
                  <a:schemeClr val="bg1"/>
                </a:solidFill>
                <a:highlight>
                  <a:srgbClr val="CA7BB3"/>
                </a:highlight>
                <a:ea typeface="MS Gothic" panose="020B0609070205080204" pitchFamily="49" charset="-128"/>
                <a:cs typeface="Times New Roman" panose="02020603050405020304" pitchFamily="18" charset="0"/>
              </a:rPr>
              <a:t>Your Digital Key: Secure Passphrases</a:t>
            </a:r>
            <a:endParaRPr lang="en-IE" sz="2400" kern="1400" spc="25" dirty="0">
              <a:solidFill>
                <a:schemeClr val="bg1"/>
              </a:solidFill>
              <a:highlight>
                <a:srgbClr val="CA7BB3"/>
              </a:highlight>
              <a:ea typeface="MS Gothic" panose="020B0609070205080204" pitchFamily="49" charset="-128"/>
              <a:cs typeface="Times New Roman" panose="02020603050405020304" pitchFamily="18" charset="0"/>
            </a:endParaRPr>
          </a:p>
          <a:p>
            <a:endParaRPr lang="en-IE" sz="2400" dirty="0"/>
          </a:p>
        </p:txBody>
      </p:sp>
      <p:sp>
        <p:nvSpPr>
          <p:cNvPr id="7" name="TextBox 6">
            <a:extLst>
              <a:ext uri="{FF2B5EF4-FFF2-40B4-BE49-F238E27FC236}">
                <a16:creationId xmlns:a16="http://schemas.microsoft.com/office/drawing/2014/main" id="{A050B763-2D80-4C4D-6FBD-ED1CD0970863}"/>
              </a:ext>
            </a:extLst>
          </p:cNvPr>
          <p:cNvSpPr txBox="1"/>
          <p:nvPr/>
        </p:nvSpPr>
        <p:spPr>
          <a:xfrm>
            <a:off x="530347" y="1273928"/>
            <a:ext cx="6498979" cy="8811964"/>
          </a:xfrm>
          <a:prstGeom prst="rect">
            <a:avLst/>
          </a:prstGeom>
          <a:noFill/>
        </p:spPr>
        <p:txBody>
          <a:bodyPr wrap="square">
            <a:spAutoFit/>
          </a:bodyPr>
          <a:lstStyle/>
          <a:p>
            <a:pPr>
              <a:lnSpc>
                <a:spcPct val="115000"/>
              </a:lnSpc>
              <a:buNone/>
            </a:pPr>
            <a:r>
              <a:rPr lang="en-US" sz="18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1. The Passphrase Recipe</a:t>
            </a:r>
            <a:endParaRPr lang="en-IE" sz="18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buNone/>
            </a:pPr>
            <a:r>
              <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Forget random letters like Xy7!kP2. Instead, pick 3-4 random words that tell a story. This is easy for you to remember, but very difficult for a computer to guess.</a:t>
            </a:r>
          </a:p>
          <a:p>
            <a:pPr>
              <a:lnSpc>
                <a:spcPct val="115000"/>
              </a:lnSpc>
              <a:spcAft>
                <a:spcPts val="1000"/>
              </a:spcAft>
              <a:buNone/>
            </a:pPr>
            <a:endParaRPr lang="en-IE"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buNone/>
            </a:pPr>
            <a:r>
              <a:rPr lang="en-US" sz="1400" b="1" dirty="0">
                <a:solidFill>
                  <a:srgbClr val="242B62"/>
                </a:solidFill>
                <a:effectLst/>
                <a:highlight>
                  <a:srgbClr val="EBCB1F"/>
                </a:highlight>
                <a:latin typeface="Calibri" panose="020F0502020204030204" pitchFamily="34" charset="0"/>
                <a:ea typeface="Calibri" panose="020F0502020204030204" pitchFamily="34" charset="0"/>
                <a:cs typeface="Calibri" panose="020F0502020204030204" pitchFamily="34" charset="0"/>
              </a:rPr>
              <a:t>TIP: </a:t>
            </a:r>
            <a:r>
              <a:rPr lang="en-US" sz="1400" b="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Add a Twist: </a:t>
            </a:r>
            <a:r>
              <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Add a </a:t>
            </a:r>
            <a:r>
              <a:rPr lang="en-US" sz="1400" b="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Capital letter </a:t>
            </a:r>
            <a:r>
              <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and a </a:t>
            </a:r>
            <a:r>
              <a:rPr lang="en-US" sz="1400" b="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number</a:t>
            </a:r>
            <a:r>
              <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 to the end to make it extra strong.</a:t>
            </a:r>
            <a:endParaRPr lang="en-IE" sz="14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2400"/>
              </a:spcBef>
              <a:buNone/>
            </a:pPr>
            <a:r>
              <a:rPr lang="en-US" sz="18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2. Two Things to </a:t>
            </a:r>
            <a:r>
              <a:rPr lang="en-US" sz="1800" b="1" kern="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Avoid</a:t>
            </a:r>
            <a:endParaRPr lang="en-IE" sz="1800" b="1" kern="0"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a:lnSpc>
                <a:spcPct val="115000"/>
              </a:lnSpc>
              <a:spcAft>
                <a:spcPts val="600"/>
              </a:spcAft>
              <a:buFont typeface="Arial" panose="020B0604020202020204" pitchFamily="34" charset="0"/>
              <a:buChar char="•"/>
            </a:pPr>
            <a:r>
              <a:rPr lang="en-US" sz="1400" b="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The Grandkid Trap: </a:t>
            </a:r>
            <a:r>
              <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Never use names or birthdays (e.g., Linda1955). Scammers can find this information on social media.</a:t>
            </a:r>
            <a:endParaRPr lang="en-IE"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a:lnSpc>
                <a:spcPct val="115000"/>
              </a:lnSpc>
              <a:buFont typeface="Arial" panose="020B0604020202020204" pitchFamily="34" charset="0"/>
              <a:buChar char="•"/>
            </a:pPr>
            <a:r>
              <a:rPr lang="en-US" sz="1400" b="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The Repeat Offender: </a:t>
            </a:r>
            <a:r>
              <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Never use the same password for your Bank as you do for Facebook. If one lock is broken, the thief has the key to everything.</a:t>
            </a:r>
            <a:endParaRPr lang="en-IE"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2400"/>
              </a:spcBef>
              <a:buNone/>
            </a:pPr>
            <a:r>
              <a:rPr lang="en-US" sz="18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3. The Password Manager (Your Digital Vault)</a:t>
            </a:r>
            <a:endParaRPr lang="en-IE" sz="18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buNone/>
            </a:pPr>
            <a:r>
              <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You don't need to remember 50 different keys. A Password Manager (like Apple Passwords, Google Password Manager, or </a:t>
            </a:r>
            <a:r>
              <a:rPr lang="en-US" sz="1400" dirty="0" err="1">
                <a:solidFill>
                  <a:srgbClr val="242B62"/>
                </a:solidFill>
                <a:effectLst/>
                <a:latin typeface="Calibri" panose="020F0502020204030204" pitchFamily="34" charset="0"/>
                <a:ea typeface="Calibri" panose="020F0502020204030204" pitchFamily="34" charset="0"/>
                <a:cs typeface="Calibri" panose="020F0502020204030204" pitchFamily="34" charset="0"/>
              </a:rPr>
              <a:t>Bitwarden</a:t>
            </a:r>
            <a:r>
              <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 acts as a </a:t>
            </a:r>
            <a:r>
              <a:rPr lang="en-US" sz="1400" b="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digital address book. </a:t>
            </a:r>
            <a:r>
              <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It stores all your keys behind one master passphrase. You only have to remember that one key!</a:t>
            </a:r>
            <a:endParaRPr lang="en-IE"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2400"/>
              </a:spcBef>
              <a:buNone/>
            </a:pPr>
            <a:r>
              <a:rPr lang="en-US" sz="18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4. Build Your Master Key</a:t>
            </a:r>
            <a:endParaRPr lang="en-IE" sz="18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buNone/>
            </a:pPr>
            <a:r>
              <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Use the spaces below to practice creating your new, strong master passphrase:</a:t>
            </a:r>
            <a:endParaRPr lang="en-IE"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spcAft>
                <a:spcPts val="1000"/>
              </a:spcAft>
              <a:buNone/>
            </a:pPr>
            <a:endParaRPr lang="en-US" sz="1050" b="1"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spcAft>
                <a:spcPts val="1000"/>
              </a:spcAft>
              <a:buNone/>
            </a:pPr>
            <a:endParaRPr lang="en-US" sz="1050" b="1"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a:spcAft>
                <a:spcPts val="1000"/>
              </a:spcAft>
              <a:buNone/>
            </a:pPr>
            <a:endParaRPr lang="en-US" sz="1050" b="1"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spcAft>
                <a:spcPts val="1000"/>
              </a:spcAft>
              <a:buNone/>
            </a:pPr>
            <a:endParaRPr lang="en-US" sz="1050" b="1"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spcAft>
                <a:spcPts val="1000"/>
              </a:spcAft>
              <a:buNone/>
            </a:pPr>
            <a:r>
              <a:rPr lang="en-US" sz="1050" b="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Write it here to test, then store it safely in your password manager</a:t>
            </a:r>
            <a:endParaRPr lang="en-IE" sz="1050" b="1"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a:spcAft>
                <a:spcPts val="1000"/>
              </a:spcAft>
              <a:buNone/>
            </a:pPr>
            <a:r>
              <a:rPr lang="en-US" sz="18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Password Checklist</a:t>
            </a:r>
            <a:endParaRPr lang="en-IE" sz="18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15000"/>
              </a:lnSpc>
              <a:spcAft>
                <a:spcPts val="1000"/>
              </a:spcAft>
              <a:buClr>
                <a:srgbClr val="EBCB1F"/>
              </a:buClr>
              <a:buSzPct val="120000"/>
              <a:buFont typeface="Wingdings" panose="05000000000000000000" pitchFamily="2" charset="2"/>
              <a:buChar char="q"/>
              <a:tabLst>
                <a:tab pos="228600" algn="l"/>
              </a:tabLst>
            </a:pPr>
            <a:r>
              <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Is it at least 12 characters long?</a:t>
            </a:r>
            <a:endParaRPr lang="en-IE"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15000"/>
              </a:lnSpc>
              <a:spcAft>
                <a:spcPts val="1000"/>
              </a:spcAft>
              <a:buClr>
                <a:srgbClr val="EBCB1F"/>
              </a:buClr>
              <a:buSzPct val="120000"/>
              <a:buFont typeface="Wingdings" panose="05000000000000000000" pitchFamily="2" charset="2"/>
              <a:buChar char="q"/>
              <a:tabLst>
                <a:tab pos="228600" algn="l"/>
              </a:tabLst>
            </a:pPr>
            <a:r>
              <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Is it unique (not used anywhere else)?</a:t>
            </a:r>
            <a:endParaRPr lang="en-IE"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15000"/>
              </a:lnSpc>
              <a:spcAft>
                <a:spcPts val="1000"/>
              </a:spcAft>
              <a:buClr>
                <a:srgbClr val="EBCB1F"/>
              </a:buClr>
              <a:buSzPct val="120000"/>
              <a:buFont typeface="Wingdings" panose="05000000000000000000" pitchFamily="2" charset="2"/>
              <a:buChar char="q"/>
              <a:tabLst>
                <a:tab pos="228600" algn="l"/>
              </a:tabLst>
            </a:pPr>
            <a:r>
              <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Is it memorable to you, but nonsense to a stranger?</a:t>
            </a:r>
            <a:endParaRPr lang="en-IE"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2F5D0FB6-5233-D90D-A442-B911CD944DEE}"/>
              </a:ext>
            </a:extLst>
          </p:cNvPr>
          <p:cNvSpPr txBox="1"/>
          <p:nvPr/>
        </p:nvSpPr>
        <p:spPr>
          <a:xfrm>
            <a:off x="2133599" y="2280439"/>
            <a:ext cx="2951747" cy="307777"/>
          </a:xfrm>
          <a:prstGeom prst="rect">
            <a:avLst/>
          </a:prstGeom>
          <a:solidFill>
            <a:srgbClr val="F7EAAB"/>
          </a:solidFill>
          <a:ln>
            <a:solidFill>
              <a:srgbClr val="EBCB1F"/>
            </a:solidFill>
            <a:prstDash val="sysDash"/>
          </a:ln>
        </p:spPr>
        <p:txBody>
          <a:bodyPr wrap="square" rtlCol="0" anchor="ctr">
            <a:spAutoFit/>
          </a:bodyPr>
          <a:lstStyle/>
          <a:p>
            <a:pPr algn="ctr"/>
            <a:r>
              <a:rPr lang="en-US" sz="1400" b="1" dirty="0">
                <a:solidFill>
                  <a:srgbClr val="242B62"/>
                </a:solidFill>
                <a:latin typeface="Calibri" panose="020F0502020204030204" pitchFamily="34" charset="0"/>
                <a:ea typeface="Calibri" panose="020F0502020204030204" pitchFamily="34" charset="0"/>
                <a:cs typeface="Calibri" panose="020F0502020204030204" pitchFamily="34" charset="0"/>
              </a:rPr>
              <a:t>Blue + Garden + Chair + 26</a:t>
            </a:r>
            <a:endParaRPr lang="en-IE" sz="1100" dirty="0">
              <a:solidFill>
                <a:srgbClr val="242B62"/>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5F74F4C2-27B9-7ACB-7FE7-1F92F66B4A9F}"/>
              </a:ext>
            </a:extLst>
          </p:cNvPr>
          <p:cNvSpPr txBox="1"/>
          <p:nvPr/>
        </p:nvSpPr>
        <p:spPr>
          <a:xfrm>
            <a:off x="689811" y="7186863"/>
            <a:ext cx="6022116" cy="289759"/>
          </a:xfrm>
          <a:prstGeom prst="rect">
            <a:avLst/>
          </a:prstGeom>
          <a:solidFill>
            <a:srgbClr val="F7EAAB"/>
          </a:solidFill>
          <a:ln>
            <a:solidFill>
              <a:srgbClr val="EBCB1F"/>
            </a:solidFill>
          </a:ln>
        </p:spPr>
        <p:txBody>
          <a:bodyPr wrap="square" rtlCol="0">
            <a:spAutoFit/>
          </a:bodyPr>
          <a:lstStyle/>
          <a:p>
            <a:endParaRPr lang="en-IE" dirty="0">
              <a:latin typeface="Calibri" panose="020F0502020204030204" pitchFamily="34" charset="0"/>
            </a:endParaRPr>
          </a:p>
        </p:txBody>
      </p:sp>
      <p:sp>
        <p:nvSpPr>
          <p:cNvPr id="10" name="TextBox 9">
            <a:extLst>
              <a:ext uri="{FF2B5EF4-FFF2-40B4-BE49-F238E27FC236}">
                <a16:creationId xmlns:a16="http://schemas.microsoft.com/office/drawing/2014/main" id="{14C70DDF-5394-EE7D-3CD4-00D8C666FF0F}"/>
              </a:ext>
            </a:extLst>
          </p:cNvPr>
          <p:cNvSpPr txBox="1"/>
          <p:nvPr/>
        </p:nvSpPr>
        <p:spPr>
          <a:xfrm>
            <a:off x="689811" y="7593869"/>
            <a:ext cx="6022116" cy="289759"/>
          </a:xfrm>
          <a:prstGeom prst="rect">
            <a:avLst/>
          </a:prstGeom>
          <a:solidFill>
            <a:srgbClr val="F7EAAB"/>
          </a:solidFill>
          <a:ln>
            <a:solidFill>
              <a:srgbClr val="EBCB1F"/>
            </a:solidFill>
          </a:ln>
        </p:spPr>
        <p:txBody>
          <a:bodyPr wrap="square" rtlCol="0">
            <a:spAutoFit/>
          </a:bodyPr>
          <a:lstStyle/>
          <a:p>
            <a:endParaRPr lang="en-IE" dirty="0">
              <a:latin typeface="Calibri" panose="020F0502020204030204" pitchFamily="34" charset="0"/>
            </a:endParaRPr>
          </a:p>
        </p:txBody>
      </p:sp>
    </p:spTree>
    <p:extLst>
      <p:ext uri="{BB962C8B-B14F-4D97-AF65-F5344CB8AC3E}">
        <p14:creationId xmlns:p14="http://schemas.microsoft.com/office/powerpoint/2010/main" val="29737232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DA248-9CAB-CD29-0239-BFEEF86E96E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994CF1C-966A-3412-941D-AD478F2A046F}"/>
              </a:ext>
            </a:extLst>
          </p:cNvPr>
          <p:cNvSpPr>
            <a:spLocks noGrp="1"/>
          </p:cNvSpPr>
          <p:nvPr>
            <p:ph type="sldNum" sz="quarter" idx="4"/>
          </p:nvPr>
        </p:nvSpPr>
        <p:spPr/>
        <p:txBody>
          <a:bodyPr/>
          <a:lstStyle/>
          <a:p>
            <a:fld id="{CB2079F2-58AF-ED44-82D7-E04B2F6FD686}" type="slidenum">
              <a:rPr lang="en-US" smtClean="0"/>
              <a:pPr/>
              <a:t>17</a:t>
            </a:fld>
            <a:endParaRPr lang="en-US" dirty="0"/>
          </a:p>
        </p:txBody>
      </p:sp>
      <p:sp>
        <p:nvSpPr>
          <p:cNvPr id="5" name="Text Placeholder 4">
            <a:extLst>
              <a:ext uri="{FF2B5EF4-FFF2-40B4-BE49-F238E27FC236}">
                <a16:creationId xmlns:a16="http://schemas.microsoft.com/office/drawing/2014/main" id="{E6B4C7E1-A396-775C-B62C-7C5864E81328}"/>
              </a:ext>
            </a:extLst>
          </p:cNvPr>
          <p:cNvSpPr>
            <a:spLocks noGrp="1"/>
          </p:cNvSpPr>
          <p:nvPr>
            <p:ph type="body" sz="quarter" idx="66"/>
          </p:nvPr>
        </p:nvSpPr>
        <p:spPr>
          <a:xfrm>
            <a:off x="423873" y="977431"/>
            <a:ext cx="5523450" cy="586086"/>
          </a:xfrm>
        </p:spPr>
        <p:txBody>
          <a:bodyPr/>
          <a:lstStyle/>
          <a:p>
            <a:r>
              <a:rPr lang="en-US" sz="2400" kern="1400" spc="25" dirty="0">
                <a:solidFill>
                  <a:srgbClr val="17365D"/>
                </a:solidFill>
                <a:ea typeface="MS Gothic" panose="020B0609070205080204" pitchFamily="49" charset="-128"/>
                <a:cs typeface="Times New Roman" panose="02020603050405020304" pitchFamily="18" charset="0"/>
              </a:rPr>
              <a:t>Module 1 - EXERCISE 2:</a:t>
            </a:r>
          </a:p>
          <a:p>
            <a:r>
              <a:rPr lang="en-IE" sz="2400" kern="1400" spc="25" dirty="0">
                <a:solidFill>
                  <a:schemeClr val="bg1"/>
                </a:solidFill>
                <a:highlight>
                  <a:srgbClr val="CA7BB3"/>
                </a:highlight>
                <a:ea typeface="MS Gothic" panose="020B0609070205080204" pitchFamily="49" charset="-128"/>
                <a:cs typeface="Times New Roman" panose="02020603050405020304" pitchFamily="18" charset="0"/>
              </a:rPr>
              <a:t>Adjusting your Privacy settings in WhatsApp</a:t>
            </a:r>
          </a:p>
          <a:p>
            <a:endParaRPr lang="en-IE" sz="2400" dirty="0"/>
          </a:p>
        </p:txBody>
      </p:sp>
      <p:sp>
        <p:nvSpPr>
          <p:cNvPr id="7" name="TextBox 6">
            <a:extLst>
              <a:ext uri="{FF2B5EF4-FFF2-40B4-BE49-F238E27FC236}">
                <a16:creationId xmlns:a16="http://schemas.microsoft.com/office/drawing/2014/main" id="{9336C266-1685-A91B-9A57-9D627D765765}"/>
              </a:ext>
            </a:extLst>
          </p:cNvPr>
          <p:cNvSpPr txBox="1"/>
          <p:nvPr/>
        </p:nvSpPr>
        <p:spPr>
          <a:xfrm>
            <a:off x="530345" y="2051714"/>
            <a:ext cx="6498979" cy="8198398"/>
          </a:xfrm>
          <a:prstGeom prst="rect">
            <a:avLst/>
          </a:prstGeom>
          <a:noFill/>
        </p:spPr>
        <p:txBody>
          <a:bodyPr wrap="square">
            <a:spAutoFit/>
          </a:bodyPr>
          <a:lstStyle/>
          <a:p>
            <a:pPr>
              <a:lnSpc>
                <a:spcPct val="115000"/>
              </a:lnSpc>
              <a:spcAft>
                <a:spcPts val="1000"/>
              </a:spcAft>
              <a:buNone/>
            </a:pPr>
            <a:r>
              <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Follow this simple guide to adjust your privacy settings and ensure only the people you know can see your personal information.</a:t>
            </a:r>
            <a:endParaRPr lang="en-IE"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marL="457200" indent="-457200">
              <a:lnSpc>
                <a:spcPct val="115000"/>
              </a:lnSpc>
              <a:buFont typeface="+mj-lt"/>
              <a:buAutoNum type="alphaUcPeriod"/>
            </a:pPr>
            <a:r>
              <a:rPr lang="en-US" sz="24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How to Open Privacy Settings</a:t>
            </a:r>
            <a:endParaRPr lang="en-IE" sz="24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15000"/>
              </a:lnSpc>
              <a:spcAft>
                <a:spcPts val="600"/>
              </a:spcAft>
              <a:buFont typeface="+mj-lt"/>
              <a:buAutoNum type="arabicPeriod"/>
              <a:tabLst>
                <a:tab pos="228600" algn="l"/>
              </a:tabLst>
            </a:pPr>
            <a:r>
              <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Open the WhatsApp App on your phone.</a:t>
            </a:r>
            <a:endParaRPr lang="en-IE"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15000"/>
              </a:lnSpc>
              <a:spcAft>
                <a:spcPts val="600"/>
              </a:spcAft>
              <a:buFont typeface="+mj-lt"/>
              <a:buAutoNum type="arabicPeriod"/>
              <a:tabLst>
                <a:tab pos="228600" algn="l"/>
              </a:tabLst>
            </a:pPr>
            <a:r>
              <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Look at the bottom right-hand side of the screen.</a:t>
            </a:r>
            <a:endParaRPr lang="en-IE"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15000"/>
              </a:lnSpc>
              <a:spcAft>
                <a:spcPts val="600"/>
              </a:spcAft>
              <a:buFont typeface="+mj-lt"/>
              <a:buAutoNum type="arabicPeriod"/>
              <a:tabLst>
                <a:tab pos="228600" algn="l"/>
              </a:tabLst>
            </a:pPr>
            <a:r>
              <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Tap on Settings symbol ( a Cog)</a:t>
            </a:r>
            <a:endParaRPr lang="en-IE"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15000"/>
              </a:lnSpc>
              <a:spcAft>
                <a:spcPts val="600"/>
              </a:spcAft>
              <a:buFont typeface="+mj-lt"/>
              <a:buAutoNum type="arabicPeriod"/>
              <a:tabLst>
                <a:tab pos="228600" algn="l"/>
              </a:tabLst>
            </a:pPr>
            <a:r>
              <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Tap on Privacy.</a:t>
            </a:r>
            <a:endParaRPr lang="en-IE"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marL="457200" indent="-457200">
              <a:lnSpc>
                <a:spcPct val="115000"/>
              </a:lnSpc>
              <a:spcAft>
                <a:spcPts val="1000"/>
              </a:spcAft>
              <a:buFont typeface="+mj-lt"/>
              <a:buAutoNum type="alphaUcPeriod" startAt="2"/>
            </a:pPr>
            <a:r>
              <a:rPr lang="en-US" sz="24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Key Settings to Adjust</a:t>
            </a:r>
          </a:p>
          <a:p>
            <a:pPr marL="457200" indent="-457200">
              <a:lnSpc>
                <a:spcPct val="115000"/>
              </a:lnSpc>
              <a:spcAft>
                <a:spcPts val="1000"/>
              </a:spcAft>
              <a:buFont typeface="+mj-lt"/>
              <a:buAutoNum type="alphaUcPeriod" startAt="2"/>
            </a:pPr>
            <a:endParaRPr lang="en-US" sz="2400" b="1" kern="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ct val="115000"/>
              </a:lnSpc>
              <a:spcAft>
                <a:spcPts val="1000"/>
              </a:spcAft>
              <a:buFont typeface="+mj-lt"/>
              <a:buAutoNum type="alphaUcPeriod" startAt="2"/>
            </a:pPr>
            <a:endParaRPr lang="en-US" sz="24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marL="457200" indent="-457200">
              <a:lnSpc>
                <a:spcPct val="115000"/>
              </a:lnSpc>
              <a:spcAft>
                <a:spcPts val="1000"/>
              </a:spcAft>
              <a:buFont typeface="+mj-lt"/>
              <a:buAutoNum type="alphaUcPeriod" startAt="2"/>
            </a:pPr>
            <a:endParaRPr lang="en-US" sz="2400" b="1" kern="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pPr>
            <a:endParaRPr lang="en-US" sz="24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pPr>
            <a:endParaRPr lang="en-IE" sz="24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marL="457200" indent="-457200">
              <a:lnSpc>
                <a:spcPct val="115000"/>
              </a:lnSpc>
              <a:spcAft>
                <a:spcPts val="1000"/>
              </a:spcAft>
              <a:buFont typeface="+mj-lt"/>
              <a:buAutoNum type="alphaUcPeriod" startAt="3"/>
            </a:pPr>
            <a:r>
              <a:rPr lang="en-US" sz="24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Need extra help?</a:t>
            </a:r>
            <a:endParaRPr lang="en-IE" sz="24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buNone/>
            </a:pPr>
            <a:r>
              <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If you prefer to watch, you can follow along with this video tutorial:</a:t>
            </a:r>
            <a:endParaRPr lang="en-IE"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gn="ctr">
              <a:lnSpc>
                <a:spcPct val="115000"/>
              </a:lnSpc>
              <a:spcAft>
                <a:spcPts val="1000"/>
              </a:spcAft>
              <a:buNone/>
            </a:pPr>
            <a:r>
              <a:rPr lang="en-US" sz="1800" dirty="0">
                <a:solidFill>
                  <a:srgbClr val="242B62"/>
                </a:solidFill>
                <a:effectLst/>
                <a:latin typeface="Calibri" panose="020F0502020204030204" pitchFamily="34" charset="0"/>
                <a:ea typeface="Calibri" panose="020F0502020204030204" pitchFamily="34" charset="0"/>
                <a:cs typeface="Calibri" panose="020F0502020204030204" pitchFamily="34" charset="0"/>
                <a:hlinkClick r:id="rId2"/>
              </a:rPr>
              <a:t>https://www.youtube.com/watch?v=4pvtGyWRaO8</a:t>
            </a:r>
            <a:endParaRPr lang="en-US" sz="18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buNone/>
            </a:pPr>
            <a:r>
              <a:rPr lang="en-US" sz="18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 </a:t>
            </a:r>
            <a:endParaRPr lang="en-IE" sz="18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gn="ctr">
              <a:lnSpc>
                <a:spcPct val="115000"/>
              </a:lnSpc>
              <a:spcAft>
                <a:spcPts val="1000"/>
              </a:spcAft>
              <a:buNone/>
            </a:pPr>
            <a:r>
              <a:rPr lang="en-US" sz="1800" b="1" dirty="0">
                <a:solidFill>
                  <a:srgbClr val="242B62"/>
                </a:solidFill>
                <a:effectLst/>
                <a:highlight>
                  <a:srgbClr val="EBCB1F"/>
                </a:highlight>
                <a:latin typeface="Calibri" panose="020F0502020204030204" pitchFamily="34" charset="0"/>
                <a:ea typeface="Calibri" panose="020F0502020204030204" pitchFamily="34" charset="0"/>
                <a:cs typeface="Calibri" panose="020F0502020204030204" pitchFamily="34" charset="0"/>
              </a:rPr>
              <a:t>Tip: </a:t>
            </a:r>
            <a:r>
              <a:rPr lang="en-US" sz="1800" i="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WhatsApp will never ask for money or send you "verification codes" via text unless you requested one</a:t>
            </a:r>
            <a:endParaRPr lang="en-IE" sz="18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C0573F84-9BE3-FA4C-7490-6293CB3F3693}"/>
              </a:ext>
            </a:extLst>
          </p:cNvPr>
          <p:cNvGrpSpPr/>
          <p:nvPr/>
        </p:nvGrpSpPr>
        <p:grpSpPr>
          <a:xfrm>
            <a:off x="5550689" y="667937"/>
            <a:ext cx="1074283" cy="1074283"/>
            <a:chOff x="4080627" y="3128593"/>
            <a:chExt cx="1074283" cy="1074283"/>
          </a:xfrm>
        </p:grpSpPr>
        <p:sp>
          <p:nvSpPr>
            <p:cNvPr id="4" name="Freeform 6">
              <a:extLst>
                <a:ext uri="{FF2B5EF4-FFF2-40B4-BE49-F238E27FC236}">
                  <a16:creationId xmlns:a16="http://schemas.microsoft.com/office/drawing/2014/main" id="{DAD6743A-4285-E4D7-FDE7-9EC0BFB76822}"/>
                </a:ext>
              </a:extLst>
            </p:cNvPr>
            <p:cNvSpPr/>
            <p:nvPr/>
          </p:nvSpPr>
          <p:spPr>
            <a:xfrm>
              <a:off x="4080627" y="3128593"/>
              <a:ext cx="1074283" cy="107428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050"/>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16">
              <a:extLst>
                <a:ext uri="{FF2B5EF4-FFF2-40B4-BE49-F238E27FC236}">
                  <a16:creationId xmlns:a16="http://schemas.microsoft.com/office/drawing/2014/main" id="{7250F755-D5CC-78A1-0C0E-AD1571EA7628}"/>
                </a:ext>
              </a:extLst>
            </p:cNvPr>
            <p:cNvSpPr/>
            <p:nvPr/>
          </p:nvSpPr>
          <p:spPr>
            <a:xfrm>
              <a:off x="4278943" y="3326909"/>
              <a:ext cx="677650" cy="677651"/>
            </a:xfrm>
            <a:custGeom>
              <a:avLst/>
              <a:gdLst>
                <a:gd name="csX0" fmla="*/ 1894424 w 1894423"/>
                <a:gd name="csY0" fmla="*/ 922849 h 1894425"/>
                <a:gd name="csX1" fmla="*/ 964471 w 1894423"/>
                <a:gd name="csY1" fmla="*/ 1845617 h 1894425"/>
                <a:gd name="csX2" fmla="*/ 514915 w 1894423"/>
                <a:gd name="csY2" fmla="*/ 1730795 h 1894425"/>
                <a:gd name="csX3" fmla="*/ 0 w 1894423"/>
                <a:gd name="csY3" fmla="*/ 1894425 h 1894425"/>
                <a:gd name="csX4" fmla="*/ 167840 w 1894423"/>
                <a:gd name="csY4" fmla="*/ 1399349 h 1894425"/>
                <a:gd name="csX5" fmla="*/ 34442 w 1894423"/>
                <a:gd name="csY5" fmla="*/ 922849 h 1894425"/>
                <a:gd name="csX6" fmla="*/ 964471 w 1894423"/>
                <a:gd name="csY6" fmla="*/ 0 h 1894425"/>
                <a:gd name="csX7" fmla="*/ 1894424 w 1894423"/>
                <a:gd name="csY7" fmla="*/ 922849 h 1894425"/>
                <a:gd name="csX8" fmla="*/ 1894424 w 1894423"/>
                <a:gd name="csY8" fmla="*/ 922849 h 1894425"/>
                <a:gd name="csX9" fmla="*/ 964471 w 1894423"/>
                <a:gd name="csY9" fmla="*/ 146977 h 1894425"/>
                <a:gd name="csX10" fmla="*/ 182549 w 1894423"/>
                <a:gd name="csY10" fmla="*/ 922849 h 1894425"/>
                <a:gd name="csX11" fmla="*/ 331472 w 1894423"/>
                <a:gd name="csY11" fmla="*/ 1377748 h 1894425"/>
                <a:gd name="csX12" fmla="*/ 233830 w 1894423"/>
                <a:gd name="csY12" fmla="*/ 1665832 h 1894425"/>
                <a:gd name="csX13" fmla="*/ 534253 w 1894423"/>
                <a:gd name="csY13" fmla="*/ 1570374 h 1894425"/>
                <a:gd name="csX14" fmla="*/ 964471 w 1894423"/>
                <a:gd name="csY14" fmla="*/ 1698642 h 1894425"/>
                <a:gd name="csX15" fmla="*/ 1746316 w 1894423"/>
                <a:gd name="csY15" fmla="*/ 922849 h 1894425"/>
                <a:gd name="csX16" fmla="*/ 964471 w 1894423"/>
                <a:gd name="csY16" fmla="*/ 146977 h 1894425"/>
                <a:gd name="csX17" fmla="*/ 964471 w 1894423"/>
                <a:gd name="csY17" fmla="*/ 146977 h 1894425"/>
                <a:gd name="csX18" fmla="*/ 1434078 w 1894423"/>
                <a:gd name="csY18" fmla="*/ 1135393 h 1894425"/>
                <a:gd name="csX19" fmla="*/ 1390401 w 1894423"/>
                <a:gd name="csY19" fmla="*/ 1108976 h 1894425"/>
                <a:gd name="csX20" fmla="*/ 1234586 w 1894423"/>
                <a:gd name="csY20" fmla="*/ 1035410 h 1894425"/>
                <a:gd name="csX21" fmla="*/ 1183304 w 1894423"/>
                <a:gd name="csY21" fmla="*/ 1046697 h 1894425"/>
                <a:gd name="csX22" fmla="*/ 1111053 w 1894423"/>
                <a:gd name="csY22" fmla="*/ 1135393 h 1894425"/>
                <a:gd name="csX23" fmla="*/ 1061719 w 1894423"/>
                <a:gd name="csY23" fmla="*/ 1141049 h 1894425"/>
                <a:gd name="csX24" fmla="*/ 878355 w 1894423"/>
                <a:gd name="csY24" fmla="*/ 1028831 h 1894425"/>
                <a:gd name="csX25" fmla="*/ 751506 w 1894423"/>
                <a:gd name="csY25" fmla="*/ 872172 h 1894425"/>
                <a:gd name="csX26" fmla="*/ 761480 w 1894423"/>
                <a:gd name="csY26" fmla="*/ 826048 h 1894425"/>
                <a:gd name="csX27" fmla="*/ 795710 w 1894423"/>
                <a:gd name="csY27" fmla="*/ 786476 h 1894425"/>
                <a:gd name="csX28" fmla="*/ 818522 w 1894423"/>
                <a:gd name="csY28" fmla="*/ 748641 h 1894425"/>
                <a:gd name="csX29" fmla="*/ 816575 w 1894423"/>
                <a:gd name="csY29" fmla="*/ 709068 h 1894425"/>
                <a:gd name="csX30" fmla="*/ 746271 w 1894423"/>
                <a:gd name="csY30" fmla="*/ 541122 h 1894425"/>
                <a:gd name="csX31" fmla="*/ 694991 w 1894423"/>
                <a:gd name="csY31" fmla="*/ 497607 h 1894425"/>
                <a:gd name="csX32" fmla="*/ 657124 w 1894423"/>
                <a:gd name="csY32" fmla="*/ 501549 h 1894425"/>
                <a:gd name="csX33" fmla="*/ 590560 w 1894423"/>
                <a:gd name="csY33" fmla="*/ 529835 h 1894425"/>
                <a:gd name="csX34" fmla="*/ 510810 w 1894423"/>
                <a:gd name="csY34" fmla="*/ 718435 h 1894425"/>
                <a:gd name="csX35" fmla="*/ 603821 w 1894423"/>
                <a:gd name="csY35" fmla="*/ 952344 h 1894425"/>
                <a:gd name="csX36" fmla="*/ 993257 w 1894423"/>
                <a:gd name="csY36" fmla="*/ 1293892 h 1894425"/>
                <a:gd name="csX37" fmla="*/ 1266844 w 1894423"/>
                <a:gd name="csY37" fmla="*/ 1350409 h 1894425"/>
                <a:gd name="csX38" fmla="*/ 1420712 w 1894423"/>
                <a:gd name="csY38" fmla="*/ 1242901 h 1894425"/>
                <a:gd name="csX39" fmla="*/ 1434078 w 1894423"/>
                <a:gd name="csY39" fmla="*/ 1135393 h 1894425"/>
                <a:gd name="csX40" fmla="*/ 1434078 w 1894423"/>
                <a:gd name="csY40" fmla="*/ 1135393 h 18944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Lst>
              <a:rect l="l" t="t" r="r" b="b"/>
              <a:pathLst>
                <a:path w="1894423" h="1894425">
                  <a:moveTo>
                    <a:pt x="1894424" y="922849"/>
                  </a:moveTo>
                  <a:cubicBezTo>
                    <a:pt x="1894424" y="1432422"/>
                    <a:pt x="1478071" y="1845617"/>
                    <a:pt x="964471" y="1845617"/>
                  </a:cubicBezTo>
                  <a:cubicBezTo>
                    <a:pt x="801368" y="1845617"/>
                    <a:pt x="648129" y="1803967"/>
                    <a:pt x="514915" y="1730795"/>
                  </a:cubicBezTo>
                  <a:lnTo>
                    <a:pt x="0" y="1894425"/>
                  </a:lnTo>
                  <a:lnTo>
                    <a:pt x="167840" y="1399349"/>
                  </a:lnTo>
                  <a:cubicBezTo>
                    <a:pt x="83144" y="1260266"/>
                    <a:pt x="34442" y="1097161"/>
                    <a:pt x="34442" y="922849"/>
                  </a:cubicBezTo>
                  <a:cubicBezTo>
                    <a:pt x="34442" y="413170"/>
                    <a:pt x="450794" y="0"/>
                    <a:pt x="964471" y="0"/>
                  </a:cubicBezTo>
                  <a:cubicBezTo>
                    <a:pt x="1478071" y="0"/>
                    <a:pt x="1894424" y="413170"/>
                    <a:pt x="1894424" y="922849"/>
                  </a:cubicBezTo>
                  <a:lnTo>
                    <a:pt x="1894424" y="922849"/>
                  </a:lnTo>
                  <a:close/>
                  <a:moveTo>
                    <a:pt x="964471" y="146977"/>
                  </a:moveTo>
                  <a:cubicBezTo>
                    <a:pt x="533228" y="146977"/>
                    <a:pt x="182549" y="494971"/>
                    <a:pt x="182549" y="922849"/>
                  </a:cubicBezTo>
                  <a:cubicBezTo>
                    <a:pt x="182549" y="1092531"/>
                    <a:pt x="237828" y="1249793"/>
                    <a:pt x="331472" y="1377748"/>
                  </a:cubicBezTo>
                  <a:lnTo>
                    <a:pt x="233830" y="1665832"/>
                  </a:lnTo>
                  <a:lnTo>
                    <a:pt x="534253" y="1570374"/>
                  </a:lnTo>
                  <a:cubicBezTo>
                    <a:pt x="657681" y="1651359"/>
                    <a:pt x="805577" y="1698642"/>
                    <a:pt x="964471" y="1698642"/>
                  </a:cubicBezTo>
                  <a:cubicBezTo>
                    <a:pt x="1395532" y="1698642"/>
                    <a:pt x="1746316" y="1350619"/>
                    <a:pt x="1746316" y="922849"/>
                  </a:cubicBezTo>
                  <a:cubicBezTo>
                    <a:pt x="1746316" y="494971"/>
                    <a:pt x="1395532" y="146977"/>
                    <a:pt x="964471" y="146977"/>
                  </a:cubicBezTo>
                  <a:lnTo>
                    <a:pt x="964471" y="146977"/>
                  </a:lnTo>
                  <a:close/>
                  <a:moveTo>
                    <a:pt x="1434078" y="1135393"/>
                  </a:moveTo>
                  <a:cubicBezTo>
                    <a:pt x="1428317" y="1125947"/>
                    <a:pt x="1413108" y="1120290"/>
                    <a:pt x="1390401" y="1108976"/>
                  </a:cubicBezTo>
                  <a:cubicBezTo>
                    <a:pt x="1367589" y="1097688"/>
                    <a:pt x="1255450" y="1042908"/>
                    <a:pt x="1234586" y="1035410"/>
                  </a:cubicBezTo>
                  <a:cubicBezTo>
                    <a:pt x="1213719" y="1027884"/>
                    <a:pt x="1198407" y="1024095"/>
                    <a:pt x="1183304" y="1046697"/>
                  </a:cubicBezTo>
                  <a:cubicBezTo>
                    <a:pt x="1168097" y="1069324"/>
                    <a:pt x="1124393" y="1120290"/>
                    <a:pt x="1111053" y="1135393"/>
                  </a:cubicBezTo>
                  <a:cubicBezTo>
                    <a:pt x="1097793" y="1150521"/>
                    <a:pt x="1084531" y="1152363"/>
                    <a:pt x="1061719" y="1141049"/>
                  </a:cubicBezTo>
                  <a:cubicBezTo>
                    <a:pt x="1038880" y="1129762"/>
                    <a:pt x="965392" y="1105793"/>
                    <a:pt x="878355" y="1028831"/>
                  </a:cubicBezTo>
                  <a:cubicBezTo>
                    <a:pt x="810629" y="968788"/>
                    <a:pt x="764873" y="894801"/>
                    <a:pt x="751506" y="872172"/>
                  </a:cubicBezTo>
                  <a:cubicBezTo>
                    <a:pt x="738272" y="849570"/>
                    <a:pt x="750192" y="837335"/>
                    <a:pt x="761480" y="826048"/>
                  </a:cubicBezTo>
                  <a:cubicBezTo>
                    <a:pt x="771768" y="815865"/>
                    <a:pt x="784316" y="799632"/>
                    <a:pt x="795710" y="786476"/>
                  </a:cubicBezTo>
                  <a:cubicBezTo>
                    <a:pt x="807130" y="773215"/>
                    <a:pt x="810919" y="763742"/>
                    <a:pt x="818522" y="748641"/>
                  </a:cubicBezTo>
                  <a:cubicBezTo>
                    <a:pt x="826126" y="733537"/>
                    <a:pt x="822338" y="720383"/>
                    <a:pt x="816575" y="709068"/>
                  </a:cubicBezTo>
                  <a:cubicBezTo>
                    <a:pt x="810919" y="697781"/>
                    <a:pt x="765295" y="586457"/>
                    <a:pt x="746271" y="541122"/>
                  </a:cubicBezTo>
                  <a:cubicBezTo>
                    <a:pt x="727379" y="495919"/>
                    <a:pt x="708356" y="497607"/>
                    <a:pt x="694991" y="497607"/>
                  </a:cubicBezTo>
                  <a:cubicBezTo>
                    <a:pt x="681729" y="497607"/>
                    <a:pt x="657124" y="501549"/>
                    <a:pt x="657124" y="501549"/>
                  </a:cubicBezTo>
                  <a:cubicBezTo>
                    <a:pt x="657124" y="501549"/>
                    <a:pt x="611425" y="507206"/>
                    <a:pt x="590560" y="529835"/>
                  </a:cubicBezTo>
                  <a:cubicBezTo>
                    <a:pt x="569695" y="552437"/>
                    <a:pt x="510810" y="607216"/>
                    <a:pt x="510810" y="718435"/>
                  </a:cubicBezTo>
                  <a:cubicBezTo>
                    <a:pt x="510810" y="829732"/>
                    <a:pt x="592428" y="937346"/>
                    <a:pt x="603821" y="952344"/>
                  </a:cubicBezTo>
                  <a:cubicBezTo>
                    <a:pt x="615241" y="967472"/>
                    <a:pt x="761480" y="1203329"/>
                    <a:pt x="993257" y="1293892"/>
                  </a:cubicBezTo>
                  <a:cubicBezTo>
                    <a:pt x="1225034" y="1384431"/>
                    <a:pt x="1225034" y="1354225"/>
                    <a:pt x="1266844" y="1350409"/>
                  </a:cubicBezTo>
                  <a:cubicBezTo>
                    <a:pt x="1308573" y="1346726"/>
                    <a:pt x="1401690" y="1295733"/>
                    <a:pt x="1420712" y="1242901"/>
                  </a:cubicBezTo>
                  <a:cubicBezTo>
                    <a:pt x="1439735" y="1190067"/>
                    <a:pt x="1439735" y="1144759"/>
                    <a:pt x="1434078" y="1135393"/>
                  </a:cubicBezTo>
                  <a:lnTo>
                    <a:pt x="1434078" y="1135393"/>
                  </a:lnTo>
                  <a:close/>
                </a:path>
              </a:pathLst>
            </a:custGeom>
            <a:solidFill>
              <a:srgbClr val="FFFFFF"/>
            </a:solidFill>
            <a:ln w="9525" cap="flat">
              <a:noFill/>
              <a:prstDash val="solid"/>
              <a:miter/>
            </a:ln>
          </p:spPr>
          <p:txBody>
            <a:bodyPr/>
            <a:lstStyle/>
            <a:p>
              <a:endParaRPr lang="en-US" dirty="0">
                <a:latin typeface="Calibri" panose="020F0502020204030204" pitchFamily="34" charset="0"/>
              </a:endParaRPr>
            </a:p>
          </p:txBody>
        </p:sp>
      </p:grpSp>
      <p:pic>
        <p:nvPicPr>
          <p:cNvPr id="10" name="Picture 9" descr="iPhone6_mockup_front_white.png">
            <a:extLst>
              <a:ext uri="{FF2B5EF4-FFF2-40B4-BE49-F238E27FC236}">
                <a16:creationId xmlns:a16="http://schemas.microsoft.com/office/drawing/2014/main" id="{39744D1F-137D-AC63-CE54-38E53632E244}"/>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174227" y="2648267"/>
            <a:ext cx="1649062" cy="1962024"/>
          </a:xfrm>
          <a:prstGeom prst="rect">
            <a:avLst/>
          </a:prstGeom>
        </p:spPr>
      </p:pic>
      <p:pic>
        <p:nvPicPr>
          <p:cNvPr id="9" name="Picture 8">
            <a:extLst>
              <a:ext uri="{FF2B5EF4-FFF2-40B4-BE49-F238E27FC236}">
                <a16:creationId xmlns:a16="http://schemas.microsoft.com/office/drawing/2014/main" id="{0D7CE636-7220-CEFE-BBB4-237736921EF6}"/>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5516836" y="3169724"/>
            <a:ext cx="963844" cy="1440567"/>
          </a:xfrm>
          <a:prstGeom prst="rect">
            <a:avLst/>
          </a:prstGeom>
        </p:spPr>
      </p:pic>
      <p:sp>
        <p:nvSpPr>
          <p:cNvPr id="11" name="TextBox 10">
            <a:extLst>
              <a:ext uri="{FF2B5EF4-FFF2-40B4-BE49-F238E27FC236}">
                <a16:creationId xmlns:a16="http://schemas.microsoft.com/office/drawing/2014/main" id="{4BD1B1F6-7765-FF27-129F-1963B5792F6E}"/>
              </a:ext>
            </a:extLst>
          </p:cNvPr>
          <p:cNvSpPr txBox="1"/>
          <p:nvPr/>
        </p:nvSpPr>
        <p:spPr>
          <a:xfrm>
            <a:off x="5366479" y="4107305"/>
            <a:ext cx="1114201" cy="289759"/>
          </a:xfrm>
          <a:prstGeom prst="rect">
            <a:avLst/>
          </a:prstGeom>
          <a:noFill/>
          <a:ln>
            <a:solidFill>
              <a:srgbClr val="EBCB1F"/>
            </a:solidFill>
          </a:ln>
        </p:spPr>
        <p:txBody>
          <a:bodyPr wrap="square" rtlCol="0">
            <a:spAutoFit/>
          </a:bodyPr>
          <a:lstStyle/>
          <a:p>
            <a:endParaRPr lang="en-IE" dirty="0">
              <a:latin typeface="Calibri" panose="020F0502020204030204" pitchFamily="34" charset="0"/>
            </a:endParaRPr>
          </a:p>
        </p:txBody>
      </p:sp>
      <p:sp>
        <p:nvSpPr>
          <p:cNvPr id="16" name="TextBox 15">
            <a:extLst>
              <a:ext uri="{FF2B5EF4-FFF2-40B4-BE49-F238E27FC236}">
                <a16:creationId xmlns:a16="http://schemas.microsoft.com/office/drawing/2014/main" id="{63CF69AA-C9F9-957E-6D1B-D7155E391D08}"/>
              </a:ext>
            </a:extLst>
          </p:cNvPr>
          <p:cNvSpPr txBox="1"/>
          <p:nvPr/>
        </p:nvSpPr>
        <p:spPr>
          <a:xfrm>
            <a:off x="530345" y="4919785"/>
            <a:ext cx="4446389" cy="2564100"/>
          </a:xfrm>
          <a:prstGeom prst="rect">
            <a:avLst/>
          </a:prstGeom>
          <a:noFill/>
        </p:spPr>
        <p:txBody>
          <a:bodyPr wrap="square">
            <a:spAutoFit/>
          </a:bodyPr>
          <a:lstStyle/>
          <a:p>
            <a:pPr marL="285750" marR="0" lvl="0" indent="-285750" algn="l" defTabSz="325892" rtl="0" eaLnBrk="1" fontAlgn="auto" latinLnBrk="0" hangingPunct="1">
              <a:lnSpc>
                <a:spcPct val="115000"/>
              </a:lnSpc>
              <a:spcBef>
                <a:spcPts val="0"/>
              </a:spcBef>
              <a:spcAft>
                <a:spcPts val="100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Profile Photo &amp; About Info: </a:t>
            </a: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Tap these to change them to "My Contacts." This prevents strangers from seeing your photo or personal status.</a:t>
            </a:r>
            <a:endParaRPr kumimoji="0" lang="en-IE"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325892" rtl="0" eaLnBrk="1" fontAlgn="auto" latinLnBrk="0" hangingPunct="1">
              <a:lnSpc>
                <a:spcPct val="115000"/>
              </a:lnSpc>
              <a:spcBef>
                <a:spcPts val="0"/>
              </a:spcBef>
              <a:spcAft>
                <a:spcPts val="100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Groups: </a:t>
            </a: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Tap "Groups" and set it to "My Contacts." This ensures nobody can add you to a random group without your permission.</a:t>
            </a:r>
            <a:endParaRPr kumimoji="0" lang="en-IE"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325892" rtl="0" eaLnBrk="1" fontAlgn="auto" latinLnBrk="0" hangingPunct="1">
              <a:lnSpc>
                <a:spcPct val="115000"/>
              </a:lnSpc>
              <a:spcBef>
                <a:spcPts val="0"/>
              </a:spcBef>
              <a:spcAft>
                <a:spcPts val="100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App Lock:</a:t>
            </a: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 (scroll down the page)</a:t>
            </a:r>
            <a:r>
              <a:rPr kumimoji="0" lang="en-US" sz="1400" b="1"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Turn this on to require your fingerprint or face scan to open WhatsApp. This adds a great layer of physical security.</a:t>
            </a:r>
            <a:endParaRPr kumimoji="0" lang="en-IE"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7" name="Picture 16" descr="iPhone6_mockup_front_white.png">
            <a:extLst>
              <a:ext uri="{FF2B5EF4-FFF2-40B4-BE49-F238E27FC236}">
                <a16:creationId xmlns:a16="http://schemas.microsoft.com/office/drawing/2014/main" id="{F1EF6DC3-EFF5-17DD-CDA1-EEE69160449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189773" y="4761082"/>
            <a:ext cx="1649062" cy="1962024"/>
          </a:xfrm>
          <a:prstGeom prst="rect">
            <a:avLst/>
          </a:prstGeom>
        </p:spPr>
      </p:pic>
      <p:pic>
        <p:nvPicPr>
          <p:cNvPr id="14" name="Picture 13">
            <a:extLst>
              <a:ext uri="{FF2B5EF4-FFF2-40B4-BE49-F238E27FC236}">
                <a16:creationId xmlns:a16="http://schemas.microsoft.com/office/drawing/2014/main" id="{B9EFA864-826F-4E26-9C75-889FFE2A88D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506174" y="5234972"/>
            <a:ext cx="987021" cy="1488133"/>
          </a:xfrm>
          <a:prstGeom prst="rect">
            <a:avLst/>
          </a:prstGeom>
        </p:spPr>
      </p:pic>
      <p:pic>
        <p:nvPicPr>
          <p:cNvPr id="19" name="Picture 18">
            <a:extLst>
              <a:ext uri="{FF2B5EF4-FFF2-40B4-BE49-F238E27FC236}">
                <a16:creationId xmlns:a16="http://schemas.microsoft.com/office/drawing/2014/main" id="{B82010C0-4E06-E319-4C62-A2F94BD3C49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366479" y="6878038"/>
            <a:ext cx="1598078" cy="456788"/>
          </a:xfrm>
          <a:prstGeom prst="rect">
            <a:avLst/>
          </a:prstGeom>
        </p:spPr>
      </p:pic>
    </p:spTree>
    <p:extLst>
      <p:ext uri="{BB962C8B-B14F-4D97-AF65-F5344CB8AC3E}">
        <p14:creationId xmlns:p14="http://schemas.microsoft.com/office/powerpoint/2010/main" val="6159482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21105-9B54-23E0-5537-93C627E918B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43D8F0-07EF-56D3-3AC3-F882414E4613}"/>
              </a:ext>
            </a:extLst>
          </p:cNvPr>
          <p:cNvSpPr>
            <a:spLocks noGrp="1"/>
          </p:cNvSpPr>
          <p:nvPr>
            <p:ph type="sldNum" sz="quarter" idx="4"/>
          </p:nvPr>
        </p:nvSpPr>
        <p:spPr/>
        <p:txBody>
          <a:bodyPr/>
          <a:lstStyle/>
          <a:p>
            <a:fld id="{CB2079F2-58AF-ED44-82D7-E04B2F6FD686}" type="slidenum">
              <a:rPr lang="en-US" smtClean="0"/>
              <a:pPr/>
              <a:t>18</a:t>
            </a:fld>
            <a:endParaRPr lang="en-US" dirty="0"/>
          </a:p>
        </p:txBody>
      </p:sp>
      <p:sp>
        <p:nvSpPr>
          <p:cNvPr id="5" name="Text Placeholder 4">
            <a:extLst>
              <a:ext uri="{FF2B5EF4-FFF2-40B4-BE49-F238E27FC236}">
                <a16:creationId xmlns:a16="http://schemas.microsoft.com/office/drawing/2014/main" id="{97537B24-E1E5-FB0B-9BA4-C9741E299648}"/>
              </a:ext>
            </a:extLst>
          </p:cNvPr>
          <p:cNvSpPr>
            <a:spLocks noGrp="1"/>
          </p:cNvSpPr>
          <p:nvPr>
            <p:ph type="body" sz="quarter" idx="66"/>
          </p:nvPr>
        </p:nvSpPr>
        <p:spPr>
          <a:xfrm>
            <a:off x="423873" y="892148"/>
            <a:ext cx="5640044" cy="586086"/>
          </a:xfrm>
        </p:spPr>
        <p:txBody>
          <a:bodyPr/>
          <a:lstStyle/>
          <a:p>
            <a:r>
              <a:rPr lang="en-US" sz="2400" kern="1400" spc="25" dirty="0">
                <a:solidFill>
                  <a:srgbClr val="17365D"/>
                </a:solidFill>
                <a:ea typeface="MS Gothic" panose="020B0609070205080204" pitchFamily="49" charset="-128"/>
                <a:cs typeface="Times New Roman" panose="02020603050405020304" pitchFamily="18" charset="0"/>
              </a:rPr>
              <a:t>Module 1 - EXERCISE 3:</a:t>
            </a:r>
          </a:p>
          <a:p>
            <a:r>
              <a:rPr lang="en-IE" sz="2400" kern="1400" spc="25" dirty="0">
                <a:solidFill>
                  <a:schemeClr val="bg1"/>
                </a:solidFill>
                <a:highlight>
                  <a:srgbClr val="CA7BB3"/>
                </a:highlight>
                <a:ea typeface="MS Gothic" panose="020B0609070205080204" pitchFamily="49" charset="-128"/>
                <a:cs typeface="Times New Roman" panose="02020603050405020304" pitchFamily="18" charset="0"/>
              </a:rPr>
              <a:t>Adjusting your Privacy settings in Facebook</a:t>
            </a:r>
          </a:p>
          <a:p>
            <a:endParaRPr lang="en-IE" sz="2400" dirty="0"/>
          </a:p>
        </p:txBody>
      </p:sp>
      <p:sp>
        <p:nvSpPr>
          <p:cNvPr id="7" name="TextBox 6">
            <a:extLst>
              <a:ext uri="{FF2B5EF4-FFF2-40B4-BE49-F238E27FC236}">
                <a16:creationId xmlns:a16="http://schemas.microsoft.com/office/drawing/2014/main" id="{3DB014C0-5B41-C23D-FA7E-8AC1230E89F8}"/>
              </a:ext>
            </a:extLst>
          </p:cNvPr>
          <p:cNvSpPr txBox="1"/>
          <p:nvPr/>
        </p:nvSpPr>
        <p:spPr>
          <a:xfrm>
            <a:off x="423873" y="1757145"/>
            <a:ext cx="6498979" cy="8536439"/>
          </a:xfrm>
          <a:prstGeom prst="rect">
            <a:avLst/>
          </a:prstGeom>
          <a:noFill/>
        </p:spPr>
        <p:txBody>
          <a:bodyPr wrap="square">
            <a:spAutoFit/>
          </a:bodyPr>
          <a:lstStyle/>
          <a:p>
            <a:pPr>
              <a:lnSpc>
                <a:spcPct val="115000"/>
              </a:lnSpc>
              <a:spcAft>
                <a:spcPts val="1000"/>
              </a:spcAft>
              <a:buNone/>
            </a:pPr>
            <a:r>
              <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Facebook has a built-in tool called </a:t>
            </a:r>
            <a:r>
              <a:rPr lang="en-US" sz="1400" b="1" i="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Privacy Checkup </a:t>
            </a:r>
            <a:r>
              <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that walks you through everything. Follow these steps to make your account more secure.</a:t>
            </a:r>
          </a:p>
          <a:p>
            <a:pPr marL="457200" indent="-457200">
              <a:lnSpc>
                <a:spcPct val="115000"/>
              </a:lnSpc>
              <a:spcAft>
                <a:spcPts val="600"/>
              </a:spcAft>
              <a:buFont typeface="+mj-lt"/>
              <a:buAutoNum type="alphaUcPeriod"/>
            </a:pPr>
            <a:r>
              <a:rPr lang="en-US" sz="24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How to Open Privacy Settings</a:t>
            </a:r>
          </a:p>
          <a:p>
            <a:pPr>
              <a:lnSpc>
                <a:spcPct val="115000"/>
              </a:lnSpc>
              <a:spcAft>
                <a:spcPts val="600"/>
              </a:spcAft>
            </a:pPr>
            <a:endParaRPr lang="en-US" sz="2400" b="1" kern="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600"/>
              </a:spcAft>
            </a:pPr>
            <a:endParaRPr lang="en-US" sz="24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600"/>
              </a:spcAft>
            </a:pPr>
            <a:endParaRPr lang="en-IE" sz="24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marL="457200" indent="-457200">
              <a:lnSpc>
                <a:spcPct val="115000"/>
              </a:lnSpc>
              <a:spcAft>
                <a:spcPts val="1000"/>
              </a:spcAft>
              <a:buFont typeface="+mj-lt"/>
              <a:buAutoNum type="alphaUcPeriod" startAt="2"/>
            </a:pPr>
            <a:r>
              <a:rPr lang="en-US" sz="24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Key Settings to Adjust</a:t>
            </a:r>
          </a:p>
          <a:p>
            <a:pPr marL="457200" indent="-457200">
              <a:lnSpc>
                <a:spcPct val="115000"/>
              </a:lnSpc>
              <a:spcAft>
                <a:spcPts val="1000"/>
              </a:spcAft>
              <a:buFont typeface="+mj-lt"/>
              <a:buAutoNum type="alphaUcPeriod" startAt="2"/>
            </a:pPr>
            <a:endParaRPr lang="en-US" sz="2400" b="1" kern="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ct val="115000"/>
              </a:lnSpc>
              <a:spcAft>
                <a:spcPts val="1000"/>
              </a:spcAft>
              <a:buFont typeface="+mj-lt"/>
              <a:buAutoNum type="alphaUcPeriod" startAt="2"/>
            </a:pPr>
            <a:endParaRPr lang="en-US" sz="24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marL="457200" indent="-457200">
              <a:lnSpc>
                <a:spcPct val="115000"/>
              </a:lnSpc>
              <a:spcAft>
                <a:spcPts val="1000"/>
              </a:spcAft>
              <a:buFont typeface="+mj-lt"/>
              <a:buAutoNum type="alphaUcPeriod" startAt="2"/>
            </a:pPr>
            <a:endParaRPr lang="en-US" sz="2400" b="1" kern="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pPr>
            <a:endParaRPr lang="en-US" sz="24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pPr>
            <a:endParaRPr lang="en-US" sz="2400" b="1" kern="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pPr>
            <a:endParaRPr lang="en-IE" sz="24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marL="457200" indent="-457200">
              <a:lnSpc>
                <a:spcPct val="115000"/>
              </a:lnSpc>
              <a:spcAft>
                <a:spcPts val="600"/>
              </a:spcAft>
              <a:buFont typeface="+mj-lt"/>
              <a:buAutoNum type="alphaUcPeriod" startAt="3"/>
            </a:pPr>
            <a:r>
              <a:rPr lang="en-US" sz="24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Need extra help?</a:t>
            </a:r>
            <a:endParaRPr lang="en-IE" sz="24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buNone/>
            </a:pPr>
            <a:r>
              <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If you want to watch the steps in action, check out this tutorial:</a:t>
            </a:r>
            <a:endParaRPr lang="en-IE"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gn="ctr">
              <a:lnSpc>
                <a:spcPct val="115000"/>
              </a:lnSpc>
              <a:spcAft>
                <a:spcPts val="1000"/>
              </a:spcAft>
              <a:buNone/>
            </a:pPr>
            <a:r>
              <a:rPr lang="en-US" sz="1800" dirty="0">
                <a:solidFill>
                  <a:srgbClr val="242B62"/>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https://www.youtube.com/watch?v=4pvtGyWRaO8</a:t>
            </a:r>
            <a:endParaRPr lang="en-IE" sz="18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gn="ctr">
              <a:lnSpc>
                <a:spcPct val="115000"/>
              </a:lnSpc>
              <a:spcAft>
                <a:spcPts val="1000"/>
              </a:spcAft>
              <a:buNone/>
            </a:pPr>
            <a:r>
              <a:rPr lang="en-US" sz="1800" b="1" dirty="0">
                <a:solidFill>
                  <a:srgbClr val="242B62"/>
                </a:solidFill>
                <a:effectLst/>
                <a:highlight>
                  <a:srgbClr val="EBCB1F"/>
                </a:highlight>
                <a:latin typeface="Calibri" panose="020F0502020204030204" pitchFamily="34" charset="0"/>
                <a:ea typeface="Calibri" panose="020F0502020204030204" pitchFamily="34" charset="0"/>
                <a:cs typeface="Calibri" panose="020F0502020204030204" pitchFamily="34" charset="0"/>
              </a:rPr>
              <a:t>Tip: </a:t>
            </a:r>
            <a:r>
              <a:rPr lang="en-US" sz="1800" i="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Facebook updates its settings often. Using the </a:t>
            </a:r>
            <a:r>
              <a:rPr lang="en-US" sz="1800" b="1" i="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Privacy Checkup </a:t>
            </a:r>
            <a:r>
              <a:rPr lang="en-US" sz="1800" i="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tool is the best way to stay secure</a:t>
            </a:r>
            <a:endParaRPr lang="en-IE" sz="18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8" name="Graphic 3">
            <a:extLst>
              <a:ext uri="{FF2B5EF4-FFF2-40B4-BE49-F238E27FC236}">
                <a16:creationId xmlns:a16="http://schemas.microsoft.com/office/drawing/2014/main" id="{9CECCAE2-A18C-A718-9B90-4AE38703B2FF}"/>
              </a:ext>
            </a:extLst>
          </p:cNvPr>
          <p:cNvGrpSpPr/>
          <p:nvPr/>
        </p:nvGrpSpPr>
        <p:grpSpPr>
          <a:xfrm>
            <a:off x="5578035" y="424983"/>
            <a:ext cx="1074283" cy="1075079"/>
            <a:chOff x="-1196056" y="2499889"/>
            <a:chExt cx="850463" cy="851093"/>
          </a:xfrm>
        </p:grpSpPr>
        <p:sp>
          <p:nvSpPr>
            <p:cNvPr id="9" name="Freeform 230">
              <a:extLst>
                <a:ext uri="{FF2B5EF4-FFF2-40B4-BE49-F238E27FC236}">
                  <a16:creationId xmlns:a16="http://schemas.microsoft.com/office/drawing/2014/main" id="{8451763E-3001-4CBE-CDE3-12428A25E82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70C0"/>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Freeform 231">
              <a:extLst>
                <a:ext uri="{FF2B5EF4-FFF2-40B4-BE49-F238E27FC236}">
                  <a16:creationId xmlns:a16="http://schemas.microsoft.com/office/drawing/2014/main" id="{681032C7-4130-B458-F12C-5DFC28E185B9}"/>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3" name="TextBox 12">
            <a:extLst>
              <a:ext uri="{FF2B5EF4-FFF2-40B4-BE49-F238E27FC236}">
                <a16:creationId xmlns:a16="http://schemas.microsoft.com/office/drawing/2014/main" id="{B78D38D9-F418-8D63-1442-4ADF9E3CE5E9}"/>
              </a:ext>
            </a:extLst>
          </p:cNvPr>
          <p:cNvSpPr txBox="1"/>
          <p:nvPr/>
        </p:nvSpPr>
        <p:spPr>
          <a:xfrm>
            <a:off x="835758" y="2776643"/>
            <a:ext cx="3538527" cy="1615827"/>
          </a:xfrm>
          <a:prstGeom prst="rect">
            <a:avLst/>
          </a:prstGeom>
          <a:noFill/>
        </p:spPr>
        <p:txBody>
          <a:bodyPr wrap="square">
            <a:spAutoFit/>
          </a:bodyPr>
          <a:lstStyle/>
          <a:p>
            <a:pPr marL="342900" marR="0" lvl="0" indent="-342900" algn="l" defTabSz="325892" rtl="0" eaLnBrk="1" fontAlgn="auto" latinLnBrk="0" hangingPunct="1">
              <a:spcBef>
                <a:spcPts val="0"/>
              </a:spcBef>
              <a:spcAft>
                <a:spcPts val="600"/>
              </a:spcAft>
              <a:buClrTx/>
              <a:buSzTx/>
              <a:buFont typeface="+mj-lt"/>
              <a:buAutoNum type="arabicPeriod"/>
              <a:tabLst>
                <a:tab pos="228600" algn="l"/>
              </a:tabLst>
              <a:defRPr/>
            </a:pP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Log in to Facebook on your computer.</a:t>
            </a:r>
          </a:p>
          <a:p>
            <a:pPr marL="342900" marR="0" lvl="0" indent="-342900" algn="l" defTabSz="325892" rtl="0" eaLnBrk="1" fontAlgn="auto" latinLnBrk="0" hangingPunct="1">
              <a:spcBef>
                <a:spcPts val="0"/>
              </a:spcBef>
              <a:spcAft>
                <a:spcPts val="600"/>
              </a:spcAft>
              <a:buClrTx/>
              <a:buSzTx/>
              <a:buFont typeface="+mj-lt"/>
              <a:buAutoNum type="arabicPeriod"/>
              <a:tabLst>
                <a:tab pos="228600" algn="l"/>
              </a:tabLst>
              <a:defRPr/>
            </a:pP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Click on your profile picture in the top-right corner.</a:t>
            </a:r>
          </a:p>
          <a:p>
            <a:pPr marL="342900" marR="0" lvl="0" indent="-342900" algn="l" defTabSz="325892" rtl="0" eaLnBrk="1" fontAlgn="auto" latinLnBrk="0" hangingPunct="1">
              <a:spcBef>
                <a:spcPts val="0"/>
              </a:spcBef>
              <a:spcAft>
                <a:spcPts val="600"/>
              </a:spcAft>
              <a:buClrTx/>
              <a:buSzTx/>
              <a:buFont typeface="+mj-lt"/>
              <a:buAutoNum type="arabicPeriod"/>
              <a:tabLst>
                <a:tab pos="228600" algn="l"/>
              </a:tabLst>
              <a:defRPr/>
            </a:pP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In the drop-down menu select 'Settings &amp; privacy’ (cog icon).</a:t>
            </a:r>
          </a:p>
          <a:p>
            <a:pPr marL="342900" marR="0" lvl="0" indent="-342900" algn="l" defTabSz="325892" rtl="0" eaLnBrk="1" fontAlgn="auto" latinLnBrk="0" hangingPunct="1">
              <a:spcBef>
                <a:spcPts val="0"/>
              </a:spcBef>
              <a:spcAft>
                <a:spcPts val="1200"/>
              </a:spcAft>
              <a:buClrTx/>
              <a:buSzTx/>
              <a:buFont typeface="+mj-lt"/>
              <a:buAutoNum type="arabicPeriod"/>
              <a:tabLst>
                <a:tab pos="228600" algn="l"/>
              </a:tabLst>
              <a:defRPr/>
            </a:pP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Click on 'Privacy Checkup'.</a:t>
            </a:r>
          </a:p>
        </p:txBody>
      </p:sp>
      <p:pic>
        <p:nvPicPr>
          <p:cNvPr id="14" name="Picture 13">
            <a:extLst>
              <a:ext uri="{FF2B5EF4-FFF2-40B4-BE49-F238E27FC236}">
                <a16:creationId xmlns:a16="http://schemas.microsoft.com/office/drawing/2014/main" id="{B137B6A4-97B3-6114-6C10-1CB58578F29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291"/>
          <a:stretch/>
        </p:blipFill>
        <p:spPr>
          <a:xfrm>
            <a:off x="4373619" y="2645238"/>
            <a:ext cx="3380595" cy="2007644"/>
          </a:xfrm>
          <a:prstGeom prst="rect">
            <a:avLst/>
          </a:prstGeom>
        </p:spPr>
      </p:pic>
      <p:pic>
        <p:nvPicPr>
          <p:cNvPr id="11" name="Picture 10">
            <a:extLst>
              <a:ext uri="{FF2B5EF4-FFF2-40B4-BE49-F238E27FC236}">
                <a16:creationId xmlns:a16="http://schemas.microsoft.com/office/drawing/2014/main" id="{5AC40814-E2FB-D4EB-DA76-7B8FFE23DA4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19617" y="2901592"/>
            <a:ext cx="2308227" cy="1289361"/>
          </a:xfrm>
          <a:prstGeom prst="rect">
            <a:avLst/>
          </a:prstGeom>
        </p:spPr>
      </p:pic>
      <p:pic>
        <p:nvPicPr>
          <p:cNvPr id="4" name="Picture 3">
            <a:extLst>
              <a:ext uri="{FF2B5EF4-FFF2-40B4-BE49-F238E27FC236}">
                <a16:creationId xmlns:a16="http://schemas.microsoft.com/office/drawing/2014/main" id="{EB0732C0-7AE8-BA94-118B-02D03FA01A9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20487" y="3278717"/>
            <a:ext cx="907357" cy="705521"/>
          </a:xfrm>
          <a:prstGeom prst="rect">
            <a:avLst/>
          </a:prstGeom>
        </p:spPr>
      </p:pic>
      <p:pic>
        <p:nvPicPr>
          <p:cNvPr id="15" name="Picture 14">
            <a:extLst>
              <a:ext uri="{FF2B5EF4-FFF2-40B4-BE49-F238E27FC236}">
                <a16:creationId xmlns:a16="http://schemas.microsoft.com/office/drawing/2014/main" id="{4A85E393-D1F8-2BF6-DA61-657B07CAE58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291"/>
          <a:stretch/>
        </p:blipFill>
        <p:spPr>
          <a:xfrm>
            <a:off x="4962021" y="5345906"/>
            <a:ext cx="3056442" cy="1815138"/>
          </a:xfrm>
          <a:prstGeom prst="rect">
            <a:avLst/>
          </a:prstGeom>
        </p:spPr>
      </p:pic>
      <p:sp>
        <p:nvSpPr>
          <p:cNvPr id="17" name="TextBox 16">
            <a:extLst>
              <a:ext uri="{FF2B5EF4-FFF2-40B4-BE49-F238E27FC236}">
                <a16:creationId xmlns:a16="http://schemas.microsoft.com/office/drawing/2014/main" id="{0B05D38F-39AB-106D-575A-CE9765DD9FAE}"/>
              </a:ext>
            </a:extLst>
          </p:cNvPr>
          <p:cNvSpPr txBox="1"/>
          <p:nvPr/>
        </p:nvSpPr>
        <p:spPr>
          <a:xfrm>
            <a:off x="881591" y="4763162"/>
            <a:ext cx="4696444" cy="3358676"/>
          </a:xfrm>
          <a:prstGeom prst="rect">
            <a:avLst/>
          </a:prstGeom>
          <a:noFill/>
        </p:spPr>
        <p:txBody>
          <a:bodyPr wrap="square">
            <a:spAutoFit/>
          </a:bodyPr>
          <a:lstStyle/>
          <a:p>
            <a:pPr marL="0" marR="0" lvl="0" indent="0" algn="l" defTabSz="325892" rtl="0" eaLnBrk="1" fontAlgn="auto" latinLnBrk="0" hangingPunct="1">
              <a:lnSpc>
                <a:spcPct val="115000"/>
              </a:lnSpc>
              <a:spcBef>
                <a:spcPts val="0"/>
              </a:spcBef>
              <a:spcAft>
                <a:spcPts val="600"/>
              </a:spcAft>
              <a:buClrTx/>
              <a:buSzTx/>
              <a:buFontTx/>
              <a:buNone/>
              <a:tabLst/>
              <a:defRPr/>
            </a:pP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Follow the prompts on the screen and choose these settings:</a:t>
            </a:r>
            <a:endParaRPr kumimoji="0" lang="en-IE"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325892" rtl="0" eaLnBrk="1" fontAlgn="auto" latinLnBrk="0" hangingPunct="1">
              <a:lnSpc>
                <a:spcPct val="115000"/>
              </a:lnSpc>
              <a:spcBef>
                <a:spcPts val="0"/>
              </a:spcBef>
              <a:spcAft>
                <a:spcPts val="60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Who can see what you share: </a:t>
            </a: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Set your Phone Number, Email, and Address to "</a:t>
            </a:r>
            <a:r>
              <a:rPr kumimoji="0" lang="en-US" sz="1400" b="0" i="1"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Only Me</a:t>
            </a: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 or "</a:t>
            </a:r>
            <a:r>
              <a:rPr kumimoji="0" lang="en-US" sz="1400" b="0" i="1"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Friends</a:t>
            </a: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 Set your Friends List to "</a:t>
            </a:r>
            <a:r>
              <a:rPr kumimoji="0" lang="en-US" sz="1400" b="0" i="1"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Friends</a:t>
            </a: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 only.</a:t>
            </a:r>
            <a:endParaRPr kumimoji="0" lang="en-IE"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325892" rtl="0" eaLnBrk="1" fontAlgn="auto" latinLnBrk="0" hangingPunct="1">
              <a:lnSpc>
                <a:spcPct val="115000"/>
              </a:lnSpc>
              <a:spcBef>
                <a:spcPts val="0"/>
              </a:spcBef>
              <a:spcAft>
                <a:spcPts val="60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Posts &amp; Stories: </a:t>
            </a: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Set this to "</a:t>
            </a:r>
            <a:r>
              <a:rPr kumimoji="0" lang="en-US" sz="1400" b="0" i="1"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Friends</a:t>
            </a: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 so that only the people you know can see what you share.</a:t>
            </a:r>
            <a:endParaRPr kumimoji="0" lang="en-IE"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325892" rtl="0" eaLnBrk="1" fontAlgn="auto" latinLnBrk="0" hangingPunct="1">
              <a:lnSpc>
                <a:spcPct val="115000"/>
              </a:lnSpc>
              <a:spcBef>
                <a:spcPts val="0"/>
              </a:spcBef>
              <a:spcAft>
                <a:spcPts val="60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Limit Past Posts: </a:t>
            </a: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Click this option to automatically hide your old public posts from the general public.</a:t>
            </a:r>
            <a:endParaRPr kumimoji="0" lang="en-IE"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325892" rtl="0" eaLnBrk="1" fontAlgn="auto" latinLnBrk="0" hangingPunct="1">
              <a:lnSpc>
                <a:spcPct val="115000"/>
              </a:lnSpc>
              <a:spcBef>
                <a:spcPts val="0"/>
              </a:spcBef>
              <a:spcAft>
                <a:spcPts val="120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How people can find you: </a:t>
            </a: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Change "</a:t>
            </a:r>
            <a:r>
              <a:rPr kumimoji="0" lang="en-US" sz="1400" b="0" i="1"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Who can send friend requests</a:t>
            </a: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 to "</a:t>
            </a:r>
            <a:r>
              <a:rPr kumimoji="0" lang="en-US" sz="1400" b="0" i="1"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Friends of Friends</a:t>
            </a: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 if you want to be extra cautious. Turn off "</a:t>
            </a:r>
            <a:r>
              <a:rPr kumimoji="0" lang="en-US" sz="1400" b="0" i="1"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Search Engine</a:t>
            </a: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 access so people can't find your profile by Googling your name.</a:t>
            </a:r>
            <a:endParaRPr kumimoji="0" lang="en-IE"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21" name="Picture 20">
            <a:extLst>
              <a:ext uri="{FF2B5EF4-FFF2-40B4-BE49-F238E27FC236}">
                <a16:creationId xmlns:a16="http://schemas.microsoft.com/office/drawing/2014/main" id="{C8E01756-C7A4-9B0B-0998-410AAD5BF91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516247" y="5533826"/>
            <a:ext cx="2070357" cy="1332196"/>
          </a:xfrm>
          <a:prstGeom prst="rect">
            <a:avLst/>
          </a:prstGeom>
        </p:spPr>
      </p:pic>
    </p:spTree>
    <p:extLst>
      <p:ext uri="{BB962C8B-B14F-4D97-AF65-F5344CB8AC3E}">
        <p14:creationId xmlns:p14="http://schemas.microsoft.com/office/powerpoint/2010/main" val="37215656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BA7F2-FEEC-32FF-1E06-777336405ED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0477AE-C61C-5A9F-E5BF-1B6A8B91CEE1}"/>
              </a:ext>
            </a:extLst>
          </p:cNvPr>
          <p:cNvSpPr>
            <a:spLocks noGrp="1"/>
          </p:cNvSpPr>
          <p:nvPr>
            <p:ph type="sldNum" sz="quarter" idx="4"/>
          </p:nvPr>
        </p:nvSpPr>
        <p:spPr/>
        <p:txBody>
          <a:bodyPr/>
          <a:lstStyle/>
          <a:p>
            <a:fld id="{CB2079F2-58AF-ED44-82D7-E04B2F6FD686}" type="slidenum">
              <a:rPr lang="en-US" smtClean="0"/>
              <a:pPr/>
              <a:t>19</a:t>
            </a:fld>
            <a:endParaRPr lang="en-US" dirty="0"/>
          </a:p>
        </p:txBody>
      </p:sp>
      <p:sp>
        <p:nvSpPr>
          <p:cNvPr id="5" name="Text Placeholder 4">
            <a:extLst>
              <a:ext uri="{FF2B5EF4-FFF2-40B4-BE49-F238E27FC236}">
                <a16:creationId xmlns:a16="http://schemas.microsoft.com/office/drawing/2014/main" id="{2A2FB81B-0470-9EC0-74D9-23A4A566EE0E}"/>
              </a:ext>
            </a:extLst>
          </p:cNvPr>
          <p:cNvSpPr>
            <a:spLocks noGrp="1"/>
          </p:cNvSpPr>
          <p:nvPr>
            <p:ph type="body" sz="quarter" idx="66"/>
          </p:nvPr>
        </p:nvSpPr>
        <p:spPr>
          <a:xfrm>
            <a:off x="423872" y="897718"/>
            <a:ext cx="5689970" cy="586086"/>
          </a:xfrm>
        </p:spPr>
        <p:txBody>
          <a:bodyPr/>
          <a:lstStyle/>
          <a:p>
            <a:r>
              <a:rPr lang="en-US" sz="2400" kern="1400" spc="25" dirty="0">
                <a:solidFill>
                  <a:srgbClr val="17365D"/>
                </a:solidFill>
                <a:ea typeface="MS Gothic" panose="020B0609070205080204" pitchFamily="49" charset="-128"/>
                <a:cs typeface="Times New Roman" panose="02020603050405020304" pitchFamily="18" charset="0"/>
              </a:rPr>
              <a:t>Module 1 - EXERCISE 4:</a:t>
            </a:r>
          </a:p>
          <a:p>
            <a:r>
              <a:rPr lang="en-IE" sz="2400" kern="1400" spc="25" dirty="0">
                <a:solidFill>
                  <a:schemeClr val="bg1"/>
                </a:solidFill>
                <a:highlight>
                  <a:srgbClr val="CA7BB3"/>
                </a:highlight>
                <a:ea typeface="MS Gothic" panose="020B0609070205080204" pitchFamily="49" charset="-128"/>
                <a:cs typeface="Times New Roman" panose="02020603050405020304" pitchFamily="18" charset="0"/>
              </a:rPr>
              <a:t>Adjusting your Privacy settings in Instagram</a:t>
            </a:r>
          </a:p>
          <a:p>
            <a:endParaRPr lang="en-IE" sz="2400" dirty="0"/>
          </a:p>
        </p:txBody>
      </p:sp>
      <p:sp>
        <p:nvSpPr>
          <p:cNvPr id="7" name="TextBox 6">
            <a:extLst>
              <a:ext uri="{FF2B5EF4-FFF2-40B4-BE49-F238E27FC236}">
                <a16:creationId xmlns:a16="http://schemas.microsoft.com/office/drawing/2014/main" id="{B9A54378-22D2-BD04-E549-4295A8B5651B}"/>
              </a:ext>
            </a:extLst>
          </p:cNvPr>
          <p:cNvSpPr txBox="1"/>
          <p:nvPr/>
        </p:nvSpPr>
        <p:spPr>
          <a:xfrm>
            <a:off x="423872" y="1768166"/>
            <a:ext cx="6498979" cy="8487708"/>
          </a:xfrm>
          <a:prstGeom prst="rect">
            <a:avLst/>
          </a:prstGeom>
          <a:noFill/>
        </p:spPr>
        <p:txBody>
          <a:bodyPr wrap="square">
            <a:spAutoFit/>
          </a:bodyPr>
          <a:lstStyle/>
          <a:p>
            <a:pPr>
              <a:lnSpc>
                <a:spcPct val="115000"/>
              </a:lnSpc>
              <a:spcAft>
                <a:spcPts val="1000"/>
              </a:spcAft>
              <a:buNone/>
            </a:pPr>
            <a:r>
              <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Instagram is great for photos, but it can share a lot of information if you aren't careful. Follow these steps to make your account more secure.</a:t>
            </a:r>
          </a:p>
          <a:p>
            <a:pPr marL="457200" indent="-457200">
              <a:lnSpc>
                <a:spcPct val="115000"/>
              </a:lnSpc>
              <a:spcAft>
                <a:spcPts val="600"/>
              </a:spcAft>
              <a:buFont typeface="+mj-lt"/>
              <a:buAutoNum type="alphaUcPeriod"/>
            </a:pPr>
            <a:r>
              <a:rPr lang="en-US" sz="24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The Most Important Step: Private Account</a:t>
            </a:r>
            <a:endParaRPr lang="en-IE" sz="24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lvl="0">
              <a:lnSpc>
                <a:spcPct val="115000"/>
              </a:lnSpc>
              <a:spcAft>
                <a:spcPts val="600"/>
              </a:spcAft>
              <a:tabLst>
                <a:tab pos="228600" algn="l"/>
              </a:tabLst>
            </a:pPr>
            <a:r>
              <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These steps ensure that only people you approve can see your photos.</a:t>
            </a:r>
          </a:p>
          <a:p>
            <a:pPr lvl="0">
              <a:lnSpc>
                <a:spcPct val="115000"/>
              </a:lnSpc>
              <a:spcAft>
                <a:spcPts val="600"/>
              </a:spcAft>
              <a:tabLst>
                <a:tab pos="228600" algn="l"/>
              </a:tabLst>
            </a:pPr>
            <a:endPar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lvl="0">
              <a:lnSpc>
                <a:spcPct val="115000"/>
              </a:lnSpc>
              <a:spcAft>
                <a:spcPts val="600"/>
              </a:spcAft>
              <a:tabLst>
                <a:tab pos="228600" algn="l"/>
              </a:tabLst>
            </a:pPr>
            <a:endParaRPr lang="en-US" sz="14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lvl="0">
              <a:lnSpc>
                <a:spcPct val="115000"/>
              </a:lnSpc>
              <a:spcAft>
                <a:spcPts val="600"/>
              </a:spcAft>
              <a:tabLst>
                <a:tab pos="228600" algn="l"/>
              </a:tabLst>
            </a:pPr>
            <a:endPar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lvl="0">
              <a:lnSpc>
                <a:spcPct val="115000"/>
              </a:lnSpc>
              <a:spcAft>
                <a:spcPts val="600"/>
              </a:spcAft>
              <a:tabLst>
                <a:tab pos="228600" algn="l"/>
              </a:tabLst>
            </a:pPr>
            <a:endParaRPr lang="en-US" sz="14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lvl="0">
              <a:lnSpc>
                <a:spcPct val="115000"/>
              </a:lnSpc>
              <a:spcAft>
                <a:spcPts val="600"/>
              </a:spcAft>
              <a:tabLst>
                <a:tab pos="228600" algn="l"/>
              </a:tabLst>
            </a:pPr>
            <a:endPar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lvl="0">
              <a:lnSpc>
                <a:spcPct val="115000"/>
              </a:lnSpc>
              <a:spcAft>
                <a:spcPts val="600"/>
              </a:spcAft>
              <a:tabLst>
                <a:tab pos="228600" algn="l"/>
              </a:tabLst>
            </a:pPr>
            <a:endPar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marL="457200" indent="-457200">
              <a:lnSpc>
                <a:spcPct val="115000"/>
              </a:lnSpc>
              <a:spcAft>
                <a:spcPts val="1000"/>
              </a:spcAft>
              <a:buFont typeface="+mj-lt"/>
              <a:buAutoNum type="alphaUcPeriod" startAt="2"/>
            </a:pPr>
            <a:r>
              <a:rPr lang="en-US" sz="24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Other Key Settings to Adjust</a:t>
            </a:r>
          </a:p>
          <a:p>
            <a:pPr marL="457200" indent="-457200">
              <a:lnSpc>
                <a:spcPct val="115000"/>
              </a:lnSpc>
              <a:spcAft>
                <a:spcPts val="1000"/>
              </a:spcAft>
              <a:buFont typeface="+mj-lt"/>
              <a:buAutoNum type="alphaUcPeriod" startAt="2"/>
            </a:pPr>
            <a:endParaRPr lang="en-IE" sz="24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600"/>
              </a:spcAft>
            </a:pPr>
            <a:endPar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600"/>
              </a:spcAft>
            </a:pPr>
            <a:endParaRPr lang="en-US" sz="14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600"/>
              </a:spcAft>
            </a:pPr>
            <a:endPar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600"/>
              </a:spcAft>
            </a:pPr>
            <a:endParaRPr lang="en-US" sz="14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600"/>
              </a:spcAft>
            </a:pPr>
            <a:endPar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600"/>
              </a:spcAft>
            </a:pPr>
            <a:endPar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marL="457200" indent="-457200">
              <a:lnSpc>
                <a:spcPct val="115000"/>
              </a:lnSpc>
              <a:spcAft>
                <a:spcPts val="600"/>
              </a:spcAft>
              <a:buFont typeface="+mj-lt"/>
              <a:buAutoNum type="alphaUcPeriod" startAt="3"/>
            </a:pPr>
            <a:r>
              <a:rPr lang="en-US" sz="24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Need extra help?</a:t>
            </a:r>
            <a:endParaRPr lang="en-IE" sz="2400" b="1" kern="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buNone/>
            </a:pPr>
            <a:r>
              <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If you want to watch the steps in action, check out this tutorial:</a:t>
            </a:r>
            <a:endParaRPr lang="en-IE"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gn="ctr">
              <a:lnSpc>
                <a:spcPct val="115000"/>
              </a:lnSpc>
              <a:spcAft>
                <a:spcPts val="10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hlinkClick r:id="rId2"/>
              </a:rPr>
              <a:t>https://www.youtube.com/watch?v=5DAbYSxQ3-E</a:t>
            </a:r>
            <a:endParaRPr lang="en-IE" sz="18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gn="ctr">
              <a:lnSpc>
                <a:spcPct val="115000"/>
              </a:lnSpc>
              <a:spcAft>
                <a:spcPts val="1000"/>
              </a:spcAft>
              <a:buNone/>
            </a:pPr>
            <a:r>
              <a:rPr lang="en-US" sz="1800" b="1" dirty="0">
                <a:solidFill>
                  <a:srgbClr val="242B62"/>
                </a:solidFill>
                <a:effectLst/>
                <a:highlight>
                  <a:srgbClr val="EBCB1F"/>
                </a:highlight>
                <a:latin typeface="Calibri" panose="020F0502020204030204" pitchFamily="34" charset="0"/>
                <a:ea typeface="Calibri" panose="020F0502020204030204" pitchFamily="34" charset="0"/>
                <a:cs typeface="Calibri" panose="020F0502020204030204" pitchFamily="34" charset="0"/>
              </a:rPr>
              <a:t>Tip: </a:t>
            </a:r>
            <a:r>
              <a:rPr lang="en-US" sz="1800" i="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Facebook updates its settings often. Using the </a:t>
            </a:r>
            <a:r>
              <a:rPr lang="en-US" sz="1800" b="1" i="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Privacy Checkup </a:t>
            </a:r>
            <a:r>
              <a:rPr lang="en-US" sz="1800" i="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tool is the best way to stay secure</a:t>
            </a:r>
            <a:endParaRPr lang="en-IE" sz="18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3" name="Graphic 3">
            <a:extLst>
              <a:ext uri="{FF2B5EF4-FFF2-40B4-BE49-F238E27FC236}">
                <a16:creationId xmlns:a16="http://schemas.microsoft.com/office/drawing/2014/main" id="{81FDE673-57AE-F718-3C9B-6E6D310C7A64}"/>
              </a:ext>
            </a:extLst>
          </p:cNvPr>
          <p:cNvGrpSpPr/>
          <p:nvPr/>
        </p:nvGrpSpPr>
        <p:grpSpPr>
          <a:xfrm>
            <a:off x="5576700" y="409521"/>
            <a:ext cx="1074283" cy="1074283"/>
            <a:chOff x="1950027" y="2499889"/>
            <a:chExt cx="850463" cy="850463"/>
          </a:xfrm>
        </p:grpSpPr>
        <p:sp>
          <p:nvSpPr>
            <p:cNvPr id="4" name="Freeform 218">
              <a:extLst>
                <a:ext uri="{FF2B5EF4-FFF2-40B4-BE49-F238E27FC236}">
                  <a16:creationId xmlns:a16="http://schemas.microsoft.com/office/drawing/2014/main" id="{EDCAA77A-CC12-C820-77E2-B418A5670E2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gradFill flip="none" rotWithShape="1">
              <a:gsLst>
                <a:gs pos="14000">
                  <a:schemeClr val="accent1">
                    <a:shade val="30000"/>
                    <a:satMod val="115000"/>
                  </a:schemeClr>
                </a:gs>
                <a:gs pos="50000">
                  <a:schemeClr val="accent1">
                    <a:shade val="67500"/>
                    <a:satMod val="115000"/>
                  </a:schemeClr>
                </a:gs>
                <a:gs pos="59000">
                  <a:schemeClr val="accent1">
                    <a:shade val="100000"/>
                    <a:satMod val="115000"/>
                  </a:schemeClr>
                </a:gs>
              </a:gsLst>
              <a:lin ang="2700000" scaled="1"/>
              <a:tileRect/>
            </a:gra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 name="Graphic 3">
              <a:extLst>
                <a:ext uri="{FF2B5EF4-FFF2-40B4-BE49-F238E27FC236}">
                  <a16:creationId xmlns:a16="http://schemas.microsoft.com/office/drawing/2014/main" id="{00EB025C-4060-152C-7D75-BE33C09A4C2C}"/>
                </a:ext>
              </a:extLst>
            </p:cNvPr>
            <p:cNvGrpSpPr/>
            <p:nvPr/>
          </p:nvGrpSpPr>
          <p:grpSpPr>
            <a:xfrm>
              <a:off x="2107521" y="2657382"/>
              <a:ext cx="535476" cy="535477"/>
              <a:chOff x="2107521" y="2657382"/>
              <a:chExt cx="535476" cy="535477"/>
            </a:xfrm>
            <a:solidFill>
              <a:srgbClr val="FFFFFF"/>
            </a:solidFill>
          </p:grpSpPr>
          <p:sp>
            <p:nvSpPr>
              <p:cNvPr id="11" name="Freeform 220">
                <a:extLst>
                  <a:ext uri="{FF2B5EF4-FFF2-40B4-BE49-F238E27FC236}">
                    <a16:creationId xmlns:a16="http://schemas.microsoft.com/office/drawing/2014/main" id="{2E91F95B-E900-04DE-EB28-53A76739E48B}"/>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221">
                <a:extLst>
                  <a:ext uri="{FF2B5EF4-FFF2-40B4-BE49-F238E27FC236}">
                    <a16:creationId xmlns:a16="http://schemas.microsoft.com/office/drawing/2014/main" id="{27F14CBA-A297-A957-302D-7B64B1EA281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222">
                <a:extLst>
                  <a:ext uri="{FF2B5EF4-FFF2-40B4-BE49-F238E27FC236}">
                    <a16:creationId xmlns:a16="http://schemas.microsoft.com/office/drawing/2014/main" id="{D2485362-3FC7-9B06-8FCD-E58168FACB42}"/>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pic>
        <p:nvPicPr>
          <p:cNvPr id="8" name="Picture 7" descr="iPhone6_mockup_front_white.png">
            <a:extLst>
              <a:ext uri="{FF2B5EF4-FFF2-40B4-BE49-F238E27FC236}">
                <a16:creationId xmlns:a16="http://schemas.microsoft.com/office/drawing/2014/main" id="{3A69F8F7-3AED-AB43-A145-BFF9957F183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951111" y="3149481"/>
            <a:ext cx="1649062" cy="1871698"/>
          </a:xfrm>
          <a:prstGeom prst="rect">
            <a:avLst/>
          </a:prstGeom>
        </p:spPr>
      </p:pic>
      <p:sp>
        <p:nvSpPr>
          <p:cNvPr id="10" name="TextBox 9">
            <a:extLst>
              <a:ext uri="{FF2B5EF4-FFF2-40B4-BE49-F238E27FC236}">
                <a16:creationId xmlns:a16="http://schemas.microsoft.com/office/drawing/2014/main" id="{B0A36C7D-9356-4434-B40B-A3947FD78BFC}"/>
              </a:ext>
            </a:extLst>
          </p:cNvPr>
          <p:cNvSpPr txBox="1"/>
          <p:nvPr/>
        </p:nvSpPr>
        <p:spPr>
          <a:xfrm>
            <a:off x="423872" y="3149481"/>
            <a:ext cx="3618739" cy="2042932"/>
          </a:xfrm>
          <a:prstGeom prst="rect">
            <a:avLst/>
          </a:prstGeom>
          <a:noFill/>
        </p:spPr>
        <p:txBody>
          <a:bodyPr wrap="square">
            <a:spAutoFit/>
          </a:bodyPr>
          <a:lstStyle/>
          <a:p>
            <a:pPr marL="342900" marR="0" lvl="0" indent="-342900" algn="l" defTabSz="325892" rtl="0" eaLnBrk="1" fontAlgn="auto" latinLnBrk="0" hangingPunct="1">
              <a:lnSpc>
                <a:spcPct val="115000"/>
              </a:lnSpc>
              <a:spcBef>
                <a:spcPts val="0"/>
              </a:spcBef>
              <a:spcAft>
                <a:spcPts val="600"/>
              </a:spcAft>
              <a:buClrTx/>
              <a:buSzTx/>
              <a:buFont typeface="+mj-lt"/>
              <a:buAutoNum type="arabicPeriod"/>
              <a:tabLst>
                <a:tab pos="228600" algn="l"/>
              </a:tabLst>
              <a:defRPr/>
            </a:pP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Open the Instagram App and tap your profile picture in the bottom-right corner.</a:t>
            </a:r>
          </a:p>
          <a:p>
            <a:pPr marL="342900" marR="0" lvl="0" indent="-342900" algn="l" defTabSz="325892" rtl="0" eaLnBrk="1" fontAlgn="auto" latinLnBrk="0" hangingPunct="1">
              <a:lnSpc>
                <a:spcPct val="115000"/>
              </a:lnSpc>
              <a:spcBef>
                <a:spcPts val="0"/>
              </a:spcBef>
              <a:spcAft>
                <a:spcPts val="600"/>
              </a:spcAft>
              <a:buClrTx/>
              <a:buSzTx/>
              <a:buFont typeface="+mj-lt"/>
              <a:buAutoNum type="arabicPeriod"/>
              <a:tabLst>
                <a:tab pos="228600" algn="l"/>
              </a:tabLst>
              <a:defRPr/>
            </a:pP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Tap the three horizontal lines (≡) in the top-right corner, to bring you to </a:t>
            </a:r>
            <a:r>
              <a:rPr kumimoji="0" lang="en-US" sz="1400" b="0" i="1"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'Settings and Activity</a:t>
            </a: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a:t>
            </a:r>
          </a:p>
          <a:p>
            <a:pPr marL="342900" marR="0" lvl="0" indent="-342900" algn="l" defTabSz="325892" rtl="0" eaLnBrk="1" fontAlgn="auto" latinLnBrk="0" hangingPunct="1">
              <a:lnSpc>
                <a:spcPct val="115000"/>
              </a:lnSpc>
              <a:spcBef>
                <a:spcPts val="0"/>
              </a:spcBef>
              <a:spcAft>
                <a:spcPts val="600"/>
              </a:spcAft>
              <a:buClrTx/>
              <a:buSzTx/>
              <a:buFont typeface="+mj-lt"/>
              <a:buAutoNum type="arabicPeriod"/>
              <a:tabLst>
                <a:tab pos="228600" algn="l"/>
              </a:tabLst>
              <a:defRPr/>
            </a:pP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Tap </a:t>
            </a:r>
            <a:r>
              <a:rPr kumimoji="0" lang="en-US" sz="1400" b="0" i="1"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'Account Privacy</a:t>
            </a: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a:t>
            </a:r>
          </a:p>
          <a:p>
            <a:pPr marL="342900" marR="0" lvl="0" indent="-342900" algn="l" defTabSz="325892" rtl="0" eaLnBrk="1" fontAlgn="auto" latinLnBrk="0" hangingPunct="1">
              <a:lnSpc>
                <a:spcPct val="115000"/>
              </a:lnSpc>
              <a:spcBef>
                <a:spcPts val="0"/>
              </a:spcBef>
              <a:spcAft>
                <a:spcPts val="600"/>
              </a:spcAft>
              <a:buClrTx/>
              <a:buSzTx/>
              <a:buFont typeface="+mj-lt"/>
              <a:buAutoNum type="arabicPeriod"/>
              <a:tabLst>
                <a:tab pos="228600" algn="l"/>
              </a:tabLst>
              <a:defRPr/>
            </a:pP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Turn on </a:t>
            </a:r>
            <a:r>
              <a:rPr kumimoji="0" lang="en-US" sz="1400" b="0" i="1"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'Private Account</a:t>
            </a: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a:t>
            </a:r>
          </a:p>
        </p:txBody>
      </p:sp>
      <p:pic>
        <p:nvPicPr>
          <p:cNvPr id="16" name="Picture 15">
            <a:extLst>
              <a:ext uri="{FF2B5EF4-FFF2-40B4-BE49-F238E27FC236}">
                <a16:creationId xmlns:a16="http://schemas.microsoft.com/office/drawing/2014/main" id="{B35ED960-0B6E-6C14-62EA-31537780A886}"/>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5289311" y="3637034"/>
            <a:ext cx="964586" cy="1384146"/>
          </a:xfrm>
          <a:prstGeom prst="rect">
            <a:avLst/>
          </a:prstGeom>
        </p:spPr>
      </p:pic>
      <p:sp>
        <p:nvSpPr>
          <p:cNvPr id="17" name="TextBox 16">
            <a:extLst>
              <a:ext uri="{FF2B5EF4-FFF2-40B4-BE49-F238E27FC236}">
                <a16:creationId xmlns:a16="http://schemas.microsoft.com/office/drawing/2014/main" id="{C0E6ACB0-F0DC-8ED9-59C6-8EB1AC6A62D1}"/>
              </a:ext>
            </a:extLst>
          </p:cNvPr>
          <p:cNvSpPr txBox="1"/>
          <p:nvPr/>
        </p:nvSpPr>
        <p:spPr>
          <a:xfrm>
            <a:off x="5180280" y="4039848"/>
            <a:ext cx="1114201" cy="289759"/>
          </a:xfrm>
          <a:prstGeom prst="rect">
            <a:avLst/>
          </a:prstGeom>
          <a:noFill/>
          <a:ln>
            <a:solidFill>
              <a:srgbClr val="EBCB1F"/>
            </a:solidFill>
          </a:ln>
        </p:spPr>
        <p:txBody>
          <a:bodyPr wrap="square" rtlCol="0">
            <a:spAutoFit/>
          </a:bodyPr>
          <a:lstStyle/>
          <a:p>
            <a:endParaRPr lang="en-IE" dirty="0">
              <a:latin typeface="Calibri" panose="020F0502020204030204" pitchFamily="34" charset="0"/>
            </a:endParaRPr>
          </a:p>
        </p:txBody>
      </p:sp>
      <p:sp>
        <p:nvSpPr>
          <p:cNvPr id="19" name="TextBox 18">
            <a:extLst>
              <a:ext uri="{FF2B5EF4-FFF2-40B4-BE49-F238E27FC236}">
                <a16:creationId xmlns:a16="http://schemas.microsoft.com/office/drawing/2014/main" id="{A4E509E1-DD1A-BCAF-FFD8-8C85FE0EF70C}"/>
              </a:ext>
            </a:extLst>
          </p:cNvPr>
          <p:cNvSpPr txBox="1"/>
          <p:nvPr/>
        </p:nvSpPr>
        <p:spPr>
          <a:xfrm>
            <a:off x="423871" y="5660223"/>
            <a:ext cx="4527239" cy="2461508"/>
          </a:xfrm>
          <a:prstGeom prst="rect">
            <a:avLst/>
          </a:prstGeom>
          <a:noFill/>
        </p:spPr>
        <p:txBody>
          <a:bodyPr wrap="square">
            <a:spAutoFit/>
          </a:bodyPr>
          <a:lstStyle/>
          <a:p>
            <a:pPr marL="285750" marR="0" lvl="0" indent="-285750" algn="l" defTabSz="325892" rtl="0" eaLnBrk="1" fontAlgn="auto" latinLnBrk="0" hangingPunct="1">
              <a:lnSpc>
                <a:spcPct val="115000"/>
              </a:lnSpc>
              <a:spcBef>
                <a:spcPts val="0"/>
              </a:spcBef>
              <a:spcAft>
                <a:spcPts val="60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Activity Status: </a:t>
            </a: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In "</a:t>
            </a:r>
            <a:r>
              <a:rPr kumimoji="0" lang="en-US" sz="1400" b="0" i="1"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Messages and story replies</a:t>
            </a: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 turn off "</a:t>
            </a:r>
            <a:r>
              <a:rPr kumimoji="0" lang="en-US" sz="1400" b="0" i="1"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Show Activity Status</a:t>
            </a: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 This stops people from seeing when you are online.</a:t>
            </a:r>
          </a:p>
          <a:p>
            <a:pPr marL="285750" marR="0" lvl="0" indent="-285750" algn="l" defTabSz="325892" rtl="0" eaLnBrk="1" fontAlgn="auto" latinLnBrk="0" hangingPunct="1">
              <a:lnSpc>
                <a:spcPct val="115000"/>
              </a:lnSpc>
              <a:spcBef>
                <a:spcPts val="0"/>
              </a:spcBef>
              <a:spcAft>
                <a:spcPts val="60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Tags &amp; Mentions</a:t>
            </a: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 Go to "</a:t>
            </a:r>
            <a:r>
              <a:rPr kumimoji="0" lang="en-US" sz="1400" b="0" i="1"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Tags and mentions</a:t>
            </a: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 and choose "</a:t>
            </a:r>
            <a:r>
              <a:rPr kumimoji="0" lang="en-US" sz="1400" b="0" i="1"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Manually approve tags</a:t>
            </a: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 This stops strangers from tagging you in spammy photos.</a:t>
            </a:r>
          </a:p>
          <a:p>
            <a:pPr marL="285750" marR="0" lvl="0" indent="-285750" algn="l" defTabSz="325892" rtl="0" eaLnBrk="1" fontAlgn="auto" latinLnBrk="0" hangingPunct="1">
              <a:lnSpc>
                <a:spcPct val="115000"/>
              </a:lnSpc>
              <a:spcBef>
                <a:spcPts val="0"/>
              </a:spcBef>
              <a:spcAft>
                <a:spcPts val="60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Website Permissions: </a:t>
            </a: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Review “</a:t>
            </a:r>
            <a:r>
              <a:rPr kumimoji="0" lang="en-US" sz="1400" b="0" i="1"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App Website permissions</a:t>
            </a: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 and disconnect any Apps you don't </a:t>
            </a:r>
            <a:r>
              <a:rPr kumimoji="0" lang="en-US" sz="1400" b="0" i="0" u="none" strike="noStrike" kern="1200" cap="none" spc="0" normalizeH="0" baseline="0" noProof="0" dirty="0" err="1">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recognise</a:t>
            </a:r>
            <a:r>
              <a:rPr kumimoji="0" lang="en-US" sz="14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rPr>
              <a:t>.</a:t>
            </a:r>
          </a:p>
        </p:txBody>
      </p:sp>
      <p:pic>
        <p:nvPicPr>
          <p:cNvPr id="20" name="Picture 19" descr="iPhone6_mockup_front_white.png">
            <a:extLst>
              <a:ext uri="{FF2B5EF4-FFF2-40B4-BE49-F238E27FC236}">
                <a16:creationId xmlns:a16="http://schemas.microsoft.com/office/drawing/2014/main" id="{C10912A3-2423-2D08-2603-9F1F69D775B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951111" y="5508732"/>
            <a:ext cx="1649062" cy="1871698"/>
          </a:xfrm>
          <a:prstGeom prst="rect">
            <a:avLst/>
          </a:prstGeom>
        </p:spPr>
      </p:pic>
      <p:pic>
        <p:nvPicPr>
          <p:cNvPr id="23" name="Picture 22">
            <a:extLst>
              <a:ext uri="{FF2B5EF4-FFF2-40B4-BE49-F238E27FC236}">
                <a16:creationId xmlns:a16="http://schemas.microsoft.com/office/drawing/2014/main" id="{36BDDE42-510F-3116-2736-106672E37000}"/>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5299172" y="6012021"/>
            <a:ext cx="952939" cy="1368410"/>
          </a:xfrm>
          <a:prstGeom prst="rect">
            <a:avLst/>
          </a:prstGeom>
        </p:spPr>
      </p:pic>
      <p:sp>
        <p:nvSpPr>
          <p:cNvPr id="24" name="TextBox 23">
            <a:extLst>
              <a:ext uri="{FF2B5EF4-FFF2-40B4-BE49-F238E27FC236}">
                <a16:creationId xmlns:a16="http://schemas.microsoft.com/office/drawing/2014/main" id="{2FCCC2DC-E980-DEBA-83E6-C4AA621459C2}"/>
              </a:ext>
            </a:extLst>
          </p:cNvPr>
          <p:cNvSpPr txBox="1"/>
          <p:nvPr/>
        </p:nvSpPr>
        <p:spPr>
          <a:xfrm>
            <a:off x="5188306" y="6406467"/>
            <a:ext cx="1114201" cy="289759"/>
          </a:xfrm>
          <a:prstGeom prst="rect">
            <a:avLst/>
          </a:prstGeom>
          <a:noFill/>
          <a:ln>
            <a:solidFill>
              <a:srgbClr val="EBCB1F"/>
            </a:solidFill>
          </a:ln>
        </p:spPr>
        <p:txBody>
          <a:bodyPr wrap="square" rtlCol="0">
            <a:spAutoFit/>
          </a:bodyPr>
          <a:lstStyle/>
          <a:p>
            <a:endParaRPr lang="en-IE" dirty="0">
              <a:latin typeface="Calibri" panose="020F0502020204030204" pitchFamily="34" charset="0"/>
            </a:endParaRPr>
          </a:p>
        </p:txBody>
      </p:sp>
      <p:grpSp>
        <p:nvGrpSpPr>
          <p:cNvPr id="25" name="Graphic 4">
            <a:extLst>
              <a:ext uri="{FF2B5EF4-FFF2-40B4-BE49-F238E27FC236}">
                <a16:creationId xmlns:a16="http://schemas.microsoft.com/office/drawing/2014/main" id="{48BB1CCF-50FE-3439-9F25-FBB070CBC9A7}"/>
              </a:ext>
            </a:extLst>
          </p:cNvPr>
          <p:cNvGrpSpPr/>
          <p:nvPr/>
        </p:nvGrpSpPr>
        <p:grpSpPr>
          <a:xfrm rot="18580818">
            <a:off x="6520491" y="3888831"/>
            <a:ext cx="416812" cy="946355"/>
            <a:chOff x="9129274" y="2719113"/>
            <a:chExt cx="717139" cy="1386497"/>
          </a:xfrm>
          <a:solidFill>
            <a:srgbClr val="242B62"/>
          </a:solidFill>
        </p:grpSpPr>
        <p:grpSp>
          <p:nvGrpSpPr>
            <p:cNvPr id="26" name="Graphic 4">
              <a:extLst>
                <a:ext uri="{FF2B5EF4-FFF2-40B4-BE49-F238E27FC236}">
                  <a16:creationId xmlns:a16="http://schemas.microsoft.com/office/drawing/2014/main" id="{BE3C5C5C-50F4-D2C7-482A-9E338B799989}"/>
                </a:ext>
              </a:extLst>
            </p:cNvPr>
            <p:cNvGrpSpPr/>
            <p:nvPr/>
          </p:nvGrpSpPr>
          <p:grpSpPr>
            <a:xfrm>
              <a:off x="9159507" y="2719113"/>
              <a:ext cx="446280" cy="440141"/>
              <a:chOff x="9159507" y="2719113"/>
              <a:chExt cx="446280" cy="440141"/>
            </a:xfrm>
            <a:grpFill/>
          </p:grpSpPr>
          <p:sp>
            <p:nvSpPr>
              <p:cNvPr id="35" name="Freeform 21">
                <a:extLst>
                  <a:ext uri="{FF2B5EF4-FFF2-40B4-BE49-F238E27FC236}">
                    <a16:creationId xmlns:a16="http://schemas.microsoft.com/office/drawing/2014/main" id="{2BC3A07E-E0AC-8355-B908-CFF0D4550E4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CA7BB3"/>
              </a:solidFill>
              <a:ln w="12931" cap="flat">
                <a:noFill/>
                <a:prstDash val="solid"/>
                <a:miter/>
              </a:ln>
            </p:spPr>
            <p:txBody>
              <a:bodyPr rtlCol="0" anchor="ctr"/>
              <a:lstStyle/>
              <a:p>
                <a:endParaRPr lang="en-US" dirty="0">
                  <a:latin typeface="Calibri" panose="020F0502020204030204" pitchFamily="34" charset="0"/>
                </a:endParaRPr>
              </a:p>
            </p:txBody>
          </p:sp>
          <p:sp>
            <p:nvSpPr>
              <p:cNvPr id="36" name="Freeform 22">
                <a:extLst>
                  <a:ext uri="{FF2B5EF4-FFF2-40B4-BE49-F238E27FC236}">
                    <a16:creationId xmlns:a16="http://schemas.microsoft.com/office/drawing/2014/main" id="{04289F5F-22CA-DE8A-C5F7-C6A213712C76}"/>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CA7BB3"/>
              </a:solidFill>
              <a:ln w="12931" cap="flat">
                <a:noFill/>
                <a:prstDash val="solid"/>
                <a:miter/>
              </a:ln>
            </p:spPr>
            <p:txBody>
              <a:bodyPr rtlCol="0" anchor="ctr"/>
              <a:lstStyle/>
              <a:p>
                <a:endParaRPr lang="en-US" dirty="0">
                  <a:latin typeface="Calibri" panose="020F0502020204030204" pitchFamily="34" charset="0"/>
                </a:endParaRPr>
              </a:p>
            </p:txBody>
          </p:sp>
        </p:grpSp>
        <p:grpSp>
          <p:nvGrpSpPr>
            <p:cNvPr id="27" name="Graphic 4">
              <a:extLst>
                <a:ext uri="{FF2B5EF4-FFF2-40B4-BE49-F238E27FC236}">
                  <a16:creationId xmlns:a16="http://schemas.microsoft.com/office/drawing/2014/main" id="{7427E66E-BF7A-27A2-D8C9-90533EDE232A}"/>
                </a:ext>
              </a:extLst>
            </p:cNvPr>
            <p:cNvGrpSpPr/>
            <p:nvPr/>
          </p:nvGrpSpPr>
          <p:grpSpPr>
            <a:xfrm>
              <a:off x="9129274" y="2893887"/>
              <a:ext cx="717139" cy="1211724"/>
              <a:chOff x="9129274" y="2893887"/>
              <a:chExt cx="717139" cy="1211724"/>
            </a:xfrm>
            <a:grpFill/>
          </p:grpSpPr>
          <p:sp>
            <p:nvSpPr>
              <p:cNvPr id="28" name="Freeform 14">
                <a:extLst>
                  <a:ext uri="{FF2B5EF4-FFF2-40B4-BE49-F238E27FC236}">
                    <a16:creationId xmlns:a16="http://schemas.microsoft.com/office/drawing/2014/main" id="{923FBE03-BA33-4CBF-289C-1292F34E688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29" name="Freeform 15">
                <a:extLst>
                  <a:ext uri="{FF2B5EF4-FFF2-40B4-BE49-F238E27FC236}">
                    <a16:creationId xmlns:a16="http://schemas.microsoft.com/office/drawing/2014/main" id="{F82085E5-D4C9-78DD-F0FF-11F032D27F4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30" name="Freeform 16">
                <a:extLst>
                  <a:ext uri="{FF2B5EF4-FFF2-40B4-BE49-F238E27FC236}">
                    <a16:creationId xmlns:a16="http://schemas.microsoft.com/office/drawing/2014/main" id="{2FB50823-0F8E-8A69-A545-C5A88C0DA5B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31" name="Freeform 17">
                <a:extLst>
                  <a:ext uri="{FF2B5EF4-FFF2-40B4-BE49-F238E27FC236}">
                    <a16:creationId xmlns:a16="http://schemas.microsoft.com/office/drawing/2014/main" id="{EE8ACD24-F34A-85F1-D6E7-F3B06D6FAF5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32" name="Freeform 18">
                <a:extLst>
                  <a:ext uri="{FF2B5EF4-FFF2-40B4-BE49-F238E27FC236}">
                    <a16:creationId xmlns:a16="http://schemas.microsoft.com/office/drawing/2014/main" id="{16E8BF82-2FFB-5A6D-3FC9-01D253D9547F}"/>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33" name="Freeform 19">
                <a:extLst>
                  <a:ext uri="{FF2B5EF4-FFF2-40B4-BE49-F238E27FC236}">
                    <a16:creationId xmlns:a16="http://schemas.microsoft.com/office/drawing/2014/main" id="{2E9CAFD2-05B4-940A-5013-01CBFD3330B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34" name="Freeform 20">
                <a:extLst>
                  <a:ext uri="{FF2B5EF4-FFF2-40B4-BE49-F238E27FC236}">
                    <a16:creationId xmlns:a16="http://schemas.microsoft.com/office/drawing/2014/main" id="{DBDCBD5E-6BCA-1E76-DC8E-B100D95CD0C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grpSp>
      </p:grpSp>
      <p:grpSp>
        <p:nvGrpSpPr>
          <p:cNvPr id="37" name="Graphic 4">
            <a:extLst>
              <a:ext uri="{FF2B5EF4-FFF2-40B4-BE49-F238E27FC236}">
                <a16:creationId xmlns:a16="http://schemas.microsoft.com/office/drawing/2014/main" id="{75D413BF-523F-CFAE-D2A0-F73ED9043A57}"/>
              </a:ext>
            </a:extLst>
          </p:cNvPr>
          <p:cNvGrpSpPr/>
          <p:nvPr/>
        </p:nvGrpSpPr>
        <p:grpSpPr>
          <a:xfrm rot="18580818">
            <a:off x="6605704" y="6255673"/>
            <a:ext cx="416812" cy="946355"/>
            <a:chOff x="9129274" y="2719113"/>
            <a:chExt cx="717139" cy="1386497"/>
          </a:xfrm>
          <a:solidFill>
            <a:srgbClr val="242B62"/>
          </a:solidFill>
        </p:grpSpPr>
        <p:grpSp>
          <p:nvGrpSpPr>
            <p:cNvPr id="38" name="Graphic 4">
              <a:extLst>
                <a:ext uri="{FF2B5EF4-FFF2-40B4-BE49-F238E27FC236}">
                  <a16:creationId xmlns:a16="http://schemas.microsoft.com/office/drawing/2014/main" id="{76BF4180-11D8-52F8-BC2E-49FB72E817D7}"/>
                </a:ext>
              </a:extLst>
            </p:cNvPr>
            <p:cNvGrpSpPr/>
            <p:nvPr/>
          </p:nvGrpSpPr>
          <p:grpSpPr>
            <a:xfrm>
              <a:off x="9159507" y="2719113"/>
              <a:ext cx="446280" cy="440141"/>
              <a:chOff x="9159507" y="2719113"/>
              <a:chExt cx="446280" cy="440141"/>
            </a:xfrm>
            <a:grpFill/>
          </p:grpSpPr>
          <p:sp>
            <p:nvSpPr>
              <p:cNvPr id="47" name="Freeform 21">
                <a:extLst>
                  <a:ext uri="{FF2B5EF4-FFF2-40B4-BE49-F238E27FC236}">
                    <a16:creationId xmlns:a16="http://schemas.microsoft.com/office/drawing/2014/main" id="{4F96F610-5598-5242-ACBA-721ACF6F2F1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CA7BB3"/>
              </a:solidFill>
              <a:ln w="12931" cap="flat">
                <a:noFill/>
                <a:prstDash val="solid"/>
                <a:miter/>
              </a:ln>
            </p:spPr>
            <p:txBody>
              <a:bodyPr rtlCol="0" anchor="ctr"/>
              <a:lstStyle/>
              <a:p>
                <a:endParaRPr lang="en-US" dirty="0">
                  <a:latin typeface="Calibri" panose="020F0502020204030204" pitchFamily="34" charset="0"/>
                </a:endParaRPr>
              </a:p>
            </p:txBody>
          </p:sp>
          <p:sp>
            <p:nvSpPr>
              <p:cNvPr id="48" name="Freeform 22">
                <a:extLst>
                  <a:ext uri="{FF2B5EF4-FFF2-40B4-BE49-F238E27FC236}">
                    <a16:creationId xmlns:a16="http://schemas.microsoft.com/office/drawing/2014/main" id="{5157FD73-92B7-35A2-E245-E70ADA884318}"/>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CA7BB3"/>
              </a:solidFill>
              <a:ln w="12931" cap="flat">
                <a:noFill/>
                <a:prstDash val="solid"/>
                <a:miter/>
              </a:ln>
            </p:spPr>
            <p:txBody>
              <a:bodyPr rtlCol="0" anchor="ctr"/>
              <a:lstStyle/>
              <a:p>
                <a:endParaRPr lang="en-US" dirty="0">
                  <a:latin typeface="Calibri" panose="020F0502020204030204" pitchFamily="34" charset="0"/>
                </a:endParaRPr>
              </a:p>
            </p:txBody>
          </p:sp>
        </p:grpSp>
        <p:grpSp>
          <p:nvGrpSpPr>
            <p:cNvPr id="39" name="Graphic 4">
              <a:extLst>
                <a:ext uri="{FF2B5EF4-FFF2-40B4-BE49-F238E27FC236}">
                  <a16:creationId xmlns:a16="http://schemas.microsoft.com/office/drawing/2014/main" id="{D93C2E7D-9369-42BD-7A23-6A9AB9F47D7E}"/>
                </a:ext>
              </a:extLst>
            </p:cNvPr>
            <p:cNvGrpSpPr/>
            <p:nvPr/>
          </p:nvGrpSpPr>
          <p:grpSpPr>
            <a:xfrm>
              <a:off x="9129274" y="2893887"/>
              <a:ext cx="717139" cy="1211724"/>
              <a:chOff x="9129274" y="2893887"/>
              <a:chExt cx="717139" cy="1211724"/>
            </a:xfrm>
            <a:grpFill/>
          </p:grpSpPr>
          <p:sp>
            <p:nvSpPr>
              <p:cNvPr id="40" name="Freeform 14">
                <a:extLst>
                  <a:ext uri="{FF2B5EF4-FFF2-40B4-BE49-F238E27FC236}">
                    <a16:creationId xmlns:a16="http://schemas.microsoft.com/office/drawing/2014/main" id="{320FB01F-4162-532B-AA93-050C15AFBFD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41" name="Freeform 15">
                <a:extLst>
                  <a:ext uri="{FF2B5EF4-FFF2-40B4-BE49-F238E27FC236}">
                    <a16:creationId xmlns:a16="http://schemas.microsoft.com/office/drawing/2014/main" id="{48063E55-7109-FB40-6C01-3ACAB27DDB9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42" name="Freeform 16">
                <a:extLst>
                  <a:ext uri="{FF2B5EF4-FFF2-40B4-BE49-F238E27FC236}">
                    <a16:creationId xmlns:a16="http://schemas.microsoft.com/office/drawing/2014/main" id="{838347F7-AAF4-A64C-A65C-DFC6B7B4945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43" name="Freeform 17">
                <a:extLst>
                  <a:ext uri="{FF2B5EF4-FFF2-40B4-BE49-F238E27FC236}">
                    <a16:creationId xmlns:a16="http://schemas.microsoft.com/office/drawing/2014/main" id="{79EE053C-FC8D-BC92-9F98-D590A03A4E74}"/>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44" name="Freeform 18">
                <a:extLst>
                  <a:ext uri="{FF2B5EF4-FFF2-40B4-BE49-F238E27FC236}">
                    <a16:creationId xmlns:a16="http://schemas.microsoft.com/office/drawing/2014/main" id="{4CECD393-078A-02AE-257E-A4FEA9F1040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45" name="Freeform 19">
                <a:extLst>
                  <a:ext uri="{FF2B5EF4-FFF2-40B4-BE49-F238E27FC236}">
                    <a16:creationId xmlns:a16="http://schemas.microsoft.com/office/drawing/2014/main" id="{3196030A-7EFA-5423-5E3D-71A1341BF342}"/>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46" name="Freeform 20">
                <a:extLst>
                  <a:ext uri="{FF2B5EF4-FFF2-40B4-BE49-F238E27FC236}">
                    <a16:creationId xmlns:a16="http://schemas.microsoft.com/office/drawing/2014/main" id="{42E47213-530E-514A-6E89-D71192A7CF98}"/>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grpSp>
      </p:grpSp>
    </p:spTree>
    <p:extLst>
      <p:ext uri="{BB962C8B-B14F-4D97-AF65-F5344CB8AC3E}">
        <p14:creationId xmlns:p14="http://schemas.microsoft.com/office/powerpoint/2010/main" val="3807030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5" descr="A group of people sitting at a table with a computer&#10;&#10;AI-generated content may be incorrect.">
            <a:extLst>
              <a:ext uri="{FF2B5EF4-FFF2-40B4-BE49-F238E27FC236}">
                <a16:creationId xmlns:a16="http://schemas.microsoft.com/office/drawing/2014/main" id="{138ED424-BE9B-36D1-6109-9C276B89841E}"/>
              </a:ext>
            </a:extLst>
          </p:cNvPr>
          <p:cNvPicPr>
            <a:picLocks noGrp="1" noChangeAspect="1"/>
          </p:cNvPicPr>
          <p:nvPr>
            <p:ph type="pic" sz="quarter" idx="62"/>
          </p:nvPr>
        </p:nvPicPr>
        <p:blipFill>
          <a:blip r:embed="rId2" cstate="screen">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A5725E20-5B16-FE16-E92D-502AB819A5E2}"/>
              </a:ext>
            </a:extLst>
          </p:cNvPr>
          <p:cNvSpPr>
            <a:spLocks noGrp="1"/>
          </p:cNvSpPr>
          <p:nvPr>
            <p:ph type="body" sz="quarter" idx="11"/>
          </p:nvPr>
        </p:nvSpPr>
        <p:spPr>
          <a:xfrm>
            <a:off x="1838945" y="3706177"/>
            <a:ext cx="502942" cy="348400"/>
          </a:xfrm>
        </p:spPr>
        <p:txBody>
          <a:bodyPr>
            <a:normAutofit fontScale="85000" lnSpcReduction="20000"/>
          </a:bodyPr>
          <a:lstStyle/>
          <a:p>
            <a:r>
              <a:rPr lang="en-US" dirty="0"/>
              <a:t>01</a:t>
            </a:r>
          </a:p>
        </p:txBody>
      </p:sp>
      <p:sp>
        <p:nvSpPr>
          <p:cNvPr id="14" name="Text Placeholder 13">
            <a:extLst>
              <a:ext uri="{FF2B5EF4-FFF2-40B4-BE49-F238E27FC236}">
                <a16:creationId xmlns:a16="http://schemas.microsoft.com/office/drawing/2014/main" id="{092003E8-1908-9324-C590-2634EF526369}"/>
              </a:ext>
            </a:extLst>
          </p:cNvPr>
          <p:cNvSpPr>
            <a:spLocks noGrp="1"/>
          </p:cNvSpPr>
          <p:nvPr>
            <p:ph type="body" sz="quarter" idx="49"/>
          </p:nvPr>
        </p:nvSpPr>
        <p:spPr>
          <a:xfrm>
            <a:off x="2398813" y="3706177"/>
            <a:ext cx="3544003" cy="348400"/>
          </a:xfrm>
        </p:spPr>
        <p:txBody>
          <a:bodyPr>
            <a:normAutofit/>
          </a:bodyPr>
          <a:lstStyle/>
          <a:p>
            <a:r>
              <a:rPr lang="en-US" dirty="0">
                <a:hlinkClick r:id="rId3" action="ppaction://hlinksldjump"/>
              </a:rPr>
              <a:t>Introduction</a:t>
            </a:r>
            <a:endParaRPr lang="en-US" dirty="0"/>
          </a:p>
        </p:txBody>
      </p:sp>
      <p:sp>
        <p:nvSpPr>
          <p:cNvPr id="15" name="Text Placeholder 14">
            <a:extLst>
              <a:ext uri="{FF2B5EF4-FFF2-40B4-BE49-F238E27FC236}">
                <a16:creationId xmlns:a16="http://schemas.microsoft.com/office/drawing/2014/main" id="{57F5F4FB-150B-219B-0DAC-1F8EBE50B772}"/>
              </a:ext>
            </a:extLst>
          </p:cNvPr>
          <p:cNvSpPr>
            <a:spLocks noGrp="1"/>
          </p:cNvSpPr>
          <p:nvPr>
            <p:ph type="body" sz="quarter" idx="13"/>
          </p:nvPr>
        </p:nvSpPr>
        <p:spPr>
          <a:xfrm>
            <a:off x="1838945" y="4181419"/>
            <a:ext cx="502942" cy="348400"/>
          </a:xfrm>
        </p:spPr>
        <p:txBody>
          <a:bodyPr>
            <a:normAutofit fontScale="85000" lnSpcReduction="20000"/>
          </a:bodyPr>
          <a:lstStyle/>
          <a:p>
            <a:r>
              <a:rPr lang="en-US" dirty="0"/>
              <a:t>02</a:t>
            </a:r>
          </a:p>
        </p:txBody>
      </p:sp>
      <p:sp>
        <p:nvSpPr>
          <p:cNvPr id="7" name="Text Placeholder 6">
            <a:extLst>
              <a:ext uri="{FF2B5EF4-FFF2-40B4-BE49-F238E27FC236}">
                <a16:creationId xmlns:a16="http://schemas.microsoft.com/office/drawing/2014/main" id="{DCB2CF03-9C25-55C9-EFD7-5C9CBDF345B1}"/>
              </a:ext>
            </a:extLst>
          </p:cNvPr>
          <p:cNvSpPr>
            <a:spLocks noGrp="1"/>
          </p:cNvSpPr>
          <p:nvPr>
            <p:ph type="body" sz="quarter" idx="14"/>
          </p:nvPr>
        </p:nvSpPr>
        <p:spPr>
          <a:xfrm>
            <a:off x="2398813" y="4181419"/>
            <a:ext cx="3544003" cy="349200"/>
          </a:xfrm>
        </p:spPr>
        <p:txBody>
          <a:bodyPr>
            <a:normAutofit/>
          </a:bodyPr>
          <a:lstStyle/>
          <a:p>
            <a:r>
              <a:rPr lang="en-US" dirty="0">
                <a:hlinkClick r:id="rId4" action="ppaction://hlinksldjump"/>
              </a:rPr>
              <a:t>The</a:t>
            </a:r>
            <a:r>
              <a:rPr lang="en-US" dirty="0"/>
              <a:t> </a:t>
            </a:r>
            <a:r>
              <a:rPr lang="en-US" dirty="0">
                <a:hlinkClick r:id="rId4" action="ppaction://hlinksldjump"/>
              </a:rPr>
              <a:t>Project</a:t>
            </a:r>
            <a:endParaRPr lang="en-US" dirty="0"/>
          </a:p>
        </p:txBody>
      </p:sp>
      <p:sp>
        <p:nvSpPr>
          <p:cNvPr id="8" name="Text Placeholder 7">
            <a:extLst>
              <a:ext uri="{FF2B5EF4-FFF2-40B4-BE49-F238E27FC236}">
                <a16:creationId xmlns:a16="http://schemas.microsoft.com/office/drawing/2014/main" id="{0AE0475B-7B71-E7D7-A1A0-DDB4B88CDB72}"/>
              </a:ext>
            </a:extLst>
          </p:cNvPr>
          <p:cNvSpPr>
            <a:spLocks noGrp="1"/>
          </p:cNvSpPr>
          <p:nvPr>
            <p:ph type="body" sz="quarter" idx="15"/>
          </p:nvPr>
        </p:nvSpPr>
        <p:spPr>
          <a:xfrm>
            <a:off x="1838945" y="4682553"/>
            <a:ext cx="502942" cy="348400"/>
          </a:xfrm>
        </p:spPr>
        <p:txBody>
          <a:bodyPr>
            <a:normAutofit fontScale="85000" lnSpcReduction="20000"/>
          </a:bodyPr>
          <a:lstStyle/>
          <a:p>
            <a:r>
              <a:rPr lang="en-US" dirty="0"/>
              <a:t>03</a:t>
            </a:r>
          </a:p>
        </p:txBody>
      </p:sp>
      <p:sp>
        <p:nvSpPr>
          <p:cNvPr id="11" name="Text Placeholder 10">
            <a:extLst>
              <a:ext uri="{FF2B5EF4-FFF2-40B4-BE49-F238E27FC236}">
                <a16:creationId xmlns:a16="http://schemas.microsoft.com/office/drawing/2014/main" id="{67F89B9F-D1D0-3FAC-A7CE-F379D97D5F89}"/>
              </a:ext>
            </a:extLst>
          </p:cNvPr>
          <p:cNvSpPr>
            <a:spLocks noGrp="1"/>
          </p:cNvSpPr>
          <p:nvPr>
            <p:ph type="body" sz="quarter" idx="19"/>
          </p:nvPr>
        </p:nvSpPr>
        <p:spPr>
          <a:xfrm>
            <a:off x="2398813" y="4682553"/>
            <a:ext cx="3544003" cy="348400"/>
          </a:xfrm>
        </p:spPr>
        <p:txBody>
          <a:bodyPr>
            <a:normAutofit/>
          </a:bodyPr>
          <a:lstStyle/>
          <a:p>
            <a:r>
              <a:rPr lang="en-US" dirty="0">
                <a:hlinkClick r:id="rId5" action="ppaction://hlinksldjump"/>
              </a:rPr>
              <a:t>Meet the Partners</a:t>
            </a:r>
            <a:endParaRPr lang="en-US" dirty="0"/>
          </a:p>
        </p:txBody>
      </p:sp>
      <p:sp>
        <p:nvSpPr>
          <p:cNvPr id="9" name="Text Placeholder 8">
            <a:extLst>
              <a:ext uri="{FF2B5EF4-FFF2-40B4-BE49-F238E27FC236}">
                <a16:creationId xmlns:a16="http://schemas.microsoft.com/office/drawing/2014/main" id="{6B123D40-8283-D757-BCC7-02E679F9A671}"/>
              </a:ext>
            </a:extLst>
          </p:cNvPr>
          <p:cNvSpPr>
            <a:spLocks noGrp="1"/>
          </p:cNvSpPr>
          <p:nvPr>
            <p:ph type="body" sz="quarter" idx="17"/>
          </p:nvPr>
        </p:nvSpPr>
        <p:spPr>
          <a:xfrm>
            <a:off x="1838945" y="5183508"/>
            <a:ext cx="502942" cy="348400"/>
          </a:xfrm>
        </p:spPr>
        <p:txBody>
          <a:bodyPr>
            <a:normAutofit fontScale="85000" lnSpcReduction="20000"/>
          </a:bodyPr>
          <a:lstStyle/>
          <a:p>
            <a:r>
              <a:rPr lang="en-US" dirty="0"/>
              <a:t>04</a:t>
            </a:r>
          </a:p>
        </p:txBody>
      </p:sp>
      <p:sp>
        <p:nvSpPr>
          <p:cNvPr id="10" name="Text Placeholder 9">
            <a:extLst>
              <a:ext uri="{FF2B5EF4-FFF2-40B4-BE49-F238E27FC236}">
                <a16:creationId xmlns:a16="http://schemas.microsoft.com/office/drawing/2014/main" id="{7820261F-4B7A-C61D-592E-9ADBA015AE9E}"/>
              </a:ext>
            </a:extLst>
          </p:cNvPr>
          <p:cNvSpPr>
            <a:spLocks noGrp="1"/>
          </p:cNvSpPr>
          <p:nvPr>
            <p:ph type="body" sz="quarter" idx="20"/>
          </p:nvPr>
        </p:nvSpPr>
        <p:spPr>
          <a:xfrm>
            <a:off x="2398813" y="5183508"/>
            <a:ext cx="3544003" cy="348400"/>
          </a:xfrm>
        </p:spPr>
        <p:txBody>
          <a:bodyPr>
            <a:normAutofit/>
          </a:bodyPr>
          <a:lstStyle/>
          <a:p>
            <a:r>
              <a:rPr lang="en-US" dirty="0">
                <a:hlinkClick r:id="rId6" action="ppaction://hlinksldjump"/>
              </a:rPr>
              <a:t>The AI for Seniors Course or OERs</a:t>
            </a:r>
            <a:endParaRPr lang="en-US" dirty="0"/>
          </a:p>
        </p:txBody>
      </p:sp>
      <p:sp>
        <p:nvSpPr>
          <p:cNvPr id="12" name="Text Placeholder 11">
            <a:extLst>
              <a:ext uri="{FF2B5EF4-FFF2-40B4-BE49-F238E27FC236}">
                <a16:creationId xmlns:a16="http://schemas.microsoft.com/office/drawing/2014/main" id="{32FFEA06-B676-F2F6-68D9-D26B43C1B514}"/>
              </a:ext>
            </a:extLst>
          </p:cNvPr>
          <p:cNvSpPr>
            <a:spLocks noGrp="1"/>
          </p:cNvSpPr>
          <p:nvPr>
            <p:ph type="body" sz="quarter" idx="21"/>
          </p:nvPr>
        </p:nvSpPr>
        <p:spPr>
          <a:xfrm>
            <a:off x="1838945" y="5685298"/>
            <a:ext cx="502942" cy="348400"/>
          </a:xfrm>
        </p:spPr>
        <p:txBody>
          <a:bodyPr>
            <a:normAutofit fontScale="85000" lnSpcReduction="20000"/>
          </a:bodyPr>
          <a:lstStyle/>
          <a:p>
            <a:r>
              <a:rPr lang="en-US" dirty="0"/>
              <a:t>05</a:t>
            </a:r>
          </a:p>
        </p:txBody>
      </p:sp>
      <p:sp>
        <p:nvSpPr>
          <p:cNvPr id="13" name="Text Placeholder 12">
            <a:extLst>
              <a:ext uri="{FF2B5EF4-FFF2-40B4-BE49-F238E27FC236}">
                <a16:creationId xmlns:a16="http://schemas.microsoft.com/office/drawing/2014/main" id="{E30D0257-F485-9558-916F-970C10537F5B}"/>
              </a:ext>
            </a:extLst>
          </p:cNvPr>
          <p:cNvSpPr>
            <a:spLocks noGrp="1"/>
          </p:cNvSpPr>
          <p:nvPr>
            <p:ph type="body" sz="quarter" idx="22"/>
          </p:nvPr>
        </p:nvSpPr>
        <p:spPr>
          <a:xfrm>
            <a:off x="2398813" y="5685298"/>
            <a:ext cx="3544003" cy="348400"/>
          </a:xfrm>
        </p:spPr>
        <p:txBody>
          <a:bodyPr>
            <a:normAutofit/>
          </a:bodyPr>
          <a:lstStyle/>
          <a:p>
            <a:r>
              <a:rPr lang="en-US" dirty="0">
                <a:hlinkClick r:id="rId7" action="ppaction://hlinksldjump"/>
              </a:rPr>
              <a:t>Overview of the 5 Modules &amp; Activity Sheets</a:t>
            </a:r>
            <a:endParaRPr lang="en-US" dirty="0"/>
          </a:p>
        </p:txBody>
      </p:sp>
      <p:sp>
        <p:nvSpPr>
          <p:cNvPr id="16" name="Text Placeholder 15">
            <a:extLst>
              <a:ext uri="{FF2B5EF4-FFF2-40B4-BE49-F238E27FC236}">
                <a16:creationId xmlns:a16="http://schemas.microsoft.com/office/drawing/2014/main" id="{2FDE1B2F-395A-0B1B-F9DE-11C6C3269BFF}"/>
              </a:ext>
            </a:extLst>
          </p:cNvPr>
          <p:cNvSpPr>
            <a:spLocks noGrp="1"/>
          </p:cNvSpPr>
          <p:nvPr>
            <p:ph type="body" sz="quarter" idx="51"/>
          </p:nvPr>
        </p:nvSpPr>
        <p:spPr>
          <a:xfrm>
            <a:off x="1848585" y="6214494"/>
            <a:ext cx="502942" cy="348400"/>
          </a:xfrm>
        </p:spPr>
        <p:txBody>
          <a:bodyPr>
            <a:normAutofit fontScale="85000" lnSpcReduction="20000"/>
          </a:bodyPr>
          <a:lstStyle/>
          <a:p>
            <a:r>
              <a:rPr lang="en-US" dirty="0"/>
              <a:t>06</a:t>
            </a:r>
          </a:p>
        </p:txBody>
      </p:sp>
      <p:sp>
        <p:nvSpPr>
          <p:cNvPr id="17" name="Text Placeholder 16">
            <a:extLst>
              <a:ext uri="{FF2B5EF4-FFF2-40B4-BE49-F238E27FC236}">
                <a16:creationId xmlns:a16="http://schemas.microsoft.com/office/drawing/2014/main" id="{540C8FCE-2658-990F-4E74-0CFAD938658D}"/>
              </a:ext>
            </a:extLst>
          </p:cNvPr>
          <p:cNvSpPr>
            <a:spLocks noGrp="1"/>
          </p:cNvSpPr>
          <p:nvPr>
            <p:ph type="body" sz="quarter" idx="52"/>
          </p:nvPr>
        </p:nvSpPr>
        <p:spPr>
          <a:xfrm>
            <a:off x="2453820" y="6199331"/>
            <a:ext cx="3544003" cy="348400"/>
          </a:xfrm>
        </p:spPr>
        <p:txBody>
          <a:bodyPr>
            <a:normAutofit/>
          </a:bodyPr>
          <a:lstStyle/>
          <a:p>
            <a:r>
              <a:rPr lang="en-US" dirty="0">
                <a:hlinkClick r:id="rId8" action="ppaction://hlinksldjump"/>
              </a:rPr>
              <a:t>Suggested Time Management </a:t>
            </a:r>
            <a:endParaRPr lang="en-US" dirty="0"/>
          </a:p>
        </p:txBody>
      </p:sp>
      <p:sp>
        <p:nvSpPr>
          <p:cNvPr id="18" name="Text Placeholder 17">
            <a:extLst>
              <a:ext uri="{FF2B5EF4-FFF2-40B4-BE49-F238E27FC236}">
                <a16:creationId xmlns:a16="http://schemas.microsoft.com/office/drawing/2014/main" id="{07955F43-63C7-AF43-96BE-1D17B83E76EC}"/>
              </a:ext>
            </a:extLst>
          </p:cNvPr>
          <p:cNvSpPr>
            <a:spLocks noGrp="1"/>
          </p:cNvSpPr>
          <p:nvPr>
            <p:ph type="body" sz="quarter" idx="53"/>
          </p:nvPr>
        </p:nvSpPr>
        <p:spPr>
          <a:xfrm>
            <a:off x="1848585" y="6704726"/>
            <a:ext cx="502942" cy="348400"/>
          </a:xfrm>
        </p:spPr>
        <p:txBody>
          <a:bodyPr>
            <a:normAutofit fontScale="85000" lnSpcReduction="20000"/>
          </a:bodyPr>
          <a:lstStyle/>
          <a:p>
            <a:r>
              <a:rPr lang="en-US" dirty="0"/>
              <a:t>07</a:t>
            </a:r>
          </a:p>
        </p:txBody>
      </p:sp>
      <p:sp>
        <p:nvSpPr>
          <p:cNvPr id="22" name="Text Placeholder 21">
            <a:extLst>
              <a:ext uri="{FF2B5EF4-FFF2-40B4-BE49-F238E27FC236}">
                <a16:creationId xmlns:a16="http://schemas.microsoft.com/office/drawing/2014/main" id="{70ED9802-E811-8335-DC95-E3788915F322}"/>
              </a:ext>
            </a:extLst>
          </p:cNvPr>
          <p:cNvSpPr>
            <a:spLocks noGrp="1"/>
          </p:cNvSpPr>
          <p:nvPr>
            <p:ph type="body" sz="quarter" idx="54"/>
          </p:nvPr>
        </p:nvSpPr>
        <p:spPr>
          <a:xfrm>
            <a:off x="2408453" y="6704726"/>
            <a:ext cx="3544003" cy="348400"/>
          </a:xfrm>
        </p:spPr>
        <p:txBody>
          <a:bodyPr>
            <a:normAutofit/>
          </a:bodyPr>
          <a:lstStyle/>
          <a:p>
            <a:r>
              <a:rPr lang="en-US" dirty="0">
                <a:hlinkClick r:id="rId9" action="ppaction://hlinksldjump"/>
              </a:rPr>
              <a:t>Useful Links &amp; Resources</a:t>
            </a:r>
            <a:endParaRPr lang="en-US" dirty="0"/>
          </a:p>
        </p:txBody>
      </p:sp>
      <p:cxnSp>
        <p:nvCxnSpPr>
          <p:cNvPr id="28" name="Straight Connector 27">
            <a:extLst>
              <a:ext uri="{FF2B5EF4-FFF2-40B4-BE49-F238E27FC236}">
                <a16:creationId xmlns:a16="http://schemas.microsoft.com/office/drawing/2014/main" id="{893F0B37-28EC-7689-CB57-BBC8DC3C8DF9}"/>
              </a:ext>
            </a:extLst>
          </p:cNvPr>
          <p:cNvCxnSpPr>
            <a:cxnSpLocks/>
          </p:cNvCxnSpPr>
          <p:nvPr/>
        </p:nvCxnSpPr>
        <p:spPr>
          <a:xfrm>
            <a:off x="1838945" y="4054577"/>
            <a:ext cx="4392000" cy="0"/>
          </a:xfrm>
          <a:prstGeom prst="line">
            <a:avLst/>
          </a:prstGeom>
          <a:ln w="12700">
            <a:solidFill>
              <a:srgbClr val="935AA5"/>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A9D2641-1A1B-1701-A019-416696C913C6}"/>
              </a:ext>
            </a:extLst>
          </p:cNvPr>
          <p:cNvCxnSpPr>
            <a:cxnSpLocks/>
          </p:cNvCxnSpPr>
          <p:nvPr/>
        </p:nvCxnSpPr>
        <p:spPr>
          <a:xfrm>
            <a:off x="1838945" y="4566412"/>
            <a:ext cx="4392000" cy="0"/>
          </a:xfrm>
          <a:prstGeom prst="line">
            <a:avLst/>
          </a:prstGeom>
          <a:ln w="12700">
            <a:solidFill>
              <a:srgbClr val="935AA5"/>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F6095C3-A362-EFD8-E1A8-0471F7349513}"/>
              </a:ext>
            </a:extLst>
          </p:cNvPr>
          <p:cNvCxnSpPr>
            <a:cxnSpLocks/>
          </p:cNvCxnSpPr>
          <p:nvPr/>
        </p:nvCxnSpPr>
        <p:spPr>
          <a:xfrm>
            <a:off x="1838945" y="5078247"/>
            <a:ext cx="4392000" cy="0"/>
          </a:xfrm>
          <a:prstGeom prst="line">
            <a:avLst/>
          </a:prstGeom>
          <a:ln w="12700">
            <a:solidFill>
              <a:srgbClr val="935AA5"/>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068D8E1-D647-E7B3-D900-ED5D16FD705B}"/>
              </a:ext>
            </a:extLst>
          </p:cNvPr>
          <p:cNvCxnSpPr>
            <a:cxnSpLocks/>
          </p:cNvCxnSpPr>
          <p:nvPr/>
        </p:nvCxnSpPr>
        <p:spPr>
          <a:xfrm>
            <a:off x="1838945" y="5590082"/>
            <a:ext cx="4392000" cy="0"/>
          </a:xfrm>
          <a:prstGeom prst="line">
            <a:avLst/>
          </a:prstGeom>
          <a:ln w="12700">
            <a:solidFill>
              <a:srgbClr val="935AA5"/>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B8E3510-D691-1334-173A-D812AFB0A27C}"/>
              </a:ext>
            </a:extLst>
          </p:cNvPr>
          <p:cNvCxnSpPr>
            <a:cxnSpLocks/>
          </p:cNvCxnSpPr>
          <p:nvPr/>
        </p:nvCxnSpPr>
        <p:spPr>
          <a:xfrm>
            <a:off x="1838945" y="6101917"/>
            <a:ext cx="4392000" cy="0"/>
          </a:xfrm>
          <a:prstGeom prst="line">
            <a:avLst/>
          </a:prstGeom>
          <a:ln w="12700">
            <a:solidFill>
              <a:srgbClr val="935AA5"/>
            </a:solidFill>
            <a:prstDash val="sysDot"/>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0EEF007E-3979-9C12-89E4-6929FD67F56E}"/>
              </a:ext>
            </a:extLst>
          </p:cNvPr>
          <p:cNvSpPr/>
          <p:nvPr/>
        </p:nvSpPr>
        <p:spPr>
          <a:xfrm>
            <a:off x="441937" y="2060306"/>
            <a:ext cx="2348696"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4" name="TextBox 23">
            <a:extLst>
              <a:ext uri="{FF2B5EF4-FFF2-40B4-BE49-F238E27FC236}">
                <a16:creationId xmlns:a16="http://schemas.microsoft.com/office/drawing/2014/main" id="{FFDD46A0-F1F0-E435-FB59-5413D36D30D7}"/>
              </a:ext>
            </a:extLst>
          </p:cNvPr>
          <p:cNvSpPr txBox="1"/>
          <p:nvPr/>
        </p:nvSpPr>
        <p:spPr>
          <a:xfrm>
            <a:off x="558226" y="2112603"/>
            <a:ext cx="2232406" cy="553998"/>
          </a:xfrm>
          <a:prstGeom prst="rect">
            <a:avLst/>
          </a:prstGeom>
          <a:noFill/>
        </p:spPr>
        <p:txBody>
          <a:bodyPr wrap="none" rtlCol="0">
            <a:spAutoFit/>
          </a:bodyPr>
          <a:lstStyle/>
          <a:p>
            <a:r>
              <a:rPr lang="en-US" sz="3000" b="1" spc="324" dirty="0">
                <a:solidFill>
                  <a:srgbClr val="242B62"/>
                </a:solidFill>
                <a:latin typeface="Calibri" panose="020F0502020204030204" pitchFamily="34" charset="0"/>
                <a:cs typeface="Calibri" panose="020F0502020204030204" pitchFamily="34" charset="0"/>
              </a:rPr>
              <a:t>CONTENTS</a:t>
            </a:r>
          </a:p>
        </p:txBody>
      </p:sp>
      <p:cxnSp>
        <p:nvCxnSpPr>
          <p:cNvPr id="34" name="Straight Connector 33">
            <a:extLst>
              <a:ext uri="{FF2B5EF4-FFF2-40B4-BE49-F238E27FC236}">
                <a16:creationId xmlns:a16="http://schemas.microsoft.com/office/drawing/2014/main" id="{ADDCB07E-1E43-B1D1-F6C1-36F221E66D7A}"/>
              </a:ext>
            </a:extLst>
          </p:cNvPr>
          <p:cNvCxnSpPr>
            <a:cxnSpLocks/>
          </p:cNvCxnSpPr>
          <p:nvPr/>
        </p:nvCxnSpPr>
        <p:spPr>
          <a:xfrm>
            <a:off x="1838945" y="6613752"/>
            <a:ext cx="4392000" cy="0"/>
          </a:xfrm>
          <a:prstGeom prst="line">
            <a:avLst/>
          </a:prstGeom>
          <a:ln w="12700">
            <a:solidFill>
              <a:srgbClr val="935AA5"/>
            </a:solidFill>
            <a:prstDash val="sysDot"/>
          </a:ln>
        </p:spPr>
        <p:style>
          <a:lnRef idx="1">
            <a:schemeClr val="accent1"/>
          </a:lnRef>
          <a:fillRef idx="0">
            <a:schemeClr val="accent1"/>
          </a:fillRef>
          <a:effectRef idx="0">
            <a:schemeClr val="accent1"/>
          </a:effectRef>
          <a:fontRef idx="minor">
            <a:schemeClr val="tx1"/>
          </a:fontRef>
        </p:style>
      </p:cxnSp>
      <p:sp>
        <p:nvSpPr>
          <p:cNvPr id="25" name="Slide Number Placeholder 4">
            <a:extLst>
              <a:ext uri="{FF2B5EF4-FFF2-40B4-BE49-F238E27FC236}">
                <a16:creationId xmlns:a16="http://schemas.microsoft.com/office/drawing/2014/main" id="{26111A54-262A-D562-1CE4-24532061C78C}"/>
              </a:ext>
            </a:extLst>
          </p:cNvPr>
          <p:cNvSpPr>
            <a:spLocks noGrp="1"/>
          </p:cNvSpPr>
          <p:nvPr>
            <p:ph type="sldNum" sz="quarter" idx="4"/>
          </p:nvPr>
        </p:nvSpPr>
        <p:spPr>
          <a:xfrm>
            <a:off x="6996253" y="10245992"/>
            <a:ext cx="300672" cy="266594"/>
          </a:xfrm>
        </p:spPr>
        <p:txBody>
          <a:bodyPr/>
          <a:lstStyle/>
          <a:p>
            <a:fld id="{9C527BFA-2C0E-4CEC-B6A5-913A56FEF4B4}" type="slidenum">
              <a:rPr lang="fr-CA" sz="900" smtClean="0">
                <a:solidFill>
                  <a:srgbClr val="242B62"/>
                </a:solidFill>
              </a:rPr>
              <a:pPr/>
              <a:t>2</a:t>
            </a:fld>
            <a:endParaRPr lang="fr-CA" sz="900" dirty="0">
              <a:solidFill>
                <a:srgbClr val="242B62"/>
              </a:solidFill>
            </a:endParaRPr>
          </a:p>
        </p:txBody>
      </p:sp>
      <p:sp>
        <p:nvSpPr>
          <p:cNvPr id="3" name="TextBox 2">
            <a:extLst>
              <a:ext uri="{FF2B5EF4-FFF2-40B4-BE49-F238E27FC236}">
                <a16:creationId xmlns:a16="http://schemas.microsoft.com/office/drawing/2014/main" id="{1E648E56-AC21-E158-8BD5-FEF142A54A63}"/>
              </a:ext>
            </a:extLst>
          </p:cNvPr>
          <p:cNvSpPr txBox="1"/>
          <p:nvPr/>
        </p:nvSpPr>
        <p:spPr>
          <a:xfrm>
            <a:off x="5929683" y="3676856"/>
            <a:ext cx="422118" cy="289759"/>
          </a:xfrm>
          <a:prstGeom prst="rect">
            <a:avLst/>
          </a:prstGeom>
          <a:noFill/>
        </p:spPr>
        <p:txBody>
          <a:bodyPr wrap="square" rtlCol="0">
            <a:spAutoFit/>
          </a:bodyPr>
          <a:lstStyle/>
          <a:p>
            <a:r>
              <a:rPr lang="en-IE" dirty="0">
                <a:solidFill>
                  <a:srgbClr val="242B62"/>
                </a:solidFill>
                <a:latin typeface="Calibri" panose="020F0502020204030204" pitchFamily="34" charset="0"/>
                <a:ea typeface="Calibri" panose="020F0502020204030204" pitchFamily="34" charset="0"/>
                <a:cs typeface="Calibri" panose="020F0502020204030204" pitchFamily="34" charset="0"/>
              </a:rPr>
              <a:t>03</a:t>
            </a:r>
          </a:p>
        </p:txBody>
      </p:sp>
      <p:sp>
        <p:nvSpPr>
          <p:cNvPr id="19" name="TextBox 18">
            <a:extLst>
              <a:ext uri="{FF2B5EF4-FFF2-40B4-BE49-F238E27FC236}">
                <a16:creationId xmlns:a16="http://schemas.microsoft.com/office/drawing/2014/main" id="{A1F8384F-ADFA-5B51-550E-8B8589C67F9C}"/>
              </a:ext>
            </a:extLst>
          </p:cNvPr>
          <p:cNvSpPr txBox="1"/>
          <p:nvPr/>
        </p:nvSpPr>
        <p:spPr>
          <a:xfrm>
            <a:off x="5929683" y="4218245"/>
            <a:ext cx="422118" cy="289759"/>
          </a:xfrm>
          <a:prstGeom prst="rect">
            <a:avLst/>
          </a:prstGeom>
          <a:noFill/>
        </p:spPr>
        <p:txBody>
          <a:bodyPr wrap="square" rtlCol="0">
            <a:spAutoFit/>
          </a:bodyPr>
          <a:lstStyle/>
          <a:p>
            <a:r>
              <a:rPr lang="en-IE" dirty="0">
                <a:solidFill>
                  <a:srgbClr val="242B62"/>
                </a:solidFill>
                <a:latin typeface="Calibri" panose="020F0502020204030204" pitchFamily="34" charset="0"/>
                <a:ea typeface="Calibri" panose="020F0502020204030204" pitchFamily="34" charset="0"/>
                <a:cs typeface="Calibri" panose="020F0502020204030204" pitchFamily="34" charset="0"/>
              </a:rPr>
              <a:t>05</a:t>
            </a:r>
          </a:p>
        </p:txBody>
      </p:sp>
      <p:sp>
        <p:nvSpPr>
          <p:cNvPr id="21" name="TextBox 20">
            <a:extLst>
              <a:ext uri="{FF2B5EF4-FFF2-40B4-BE49-F238E27FC236}">
                <a16:creationId xmlns:a16="http://schemas.microsoft.com/office/drawing/2014/main" id="{B5A62ED2-F9A2-2D2E-D01F-7FB48668BCB4}"/>
              </a:ext>
            </a:extLst>
          </p:cNvPr>
          <p:cNvSpPr txBox="1"/>
          <p:nvPr/>
        </p:nvSpPr>
        <p:spPr>
          <a:xfrm>
            <a:off x="5929683" y="4671672"/>
            <a:ext cx="422118" cy="289759"/>
          </a:xfrm>
          <a:prstGeom prst="rect">
            <a:avLst/>
          </a:prstGeom>
          <a:noFill/>
        </p:spPr>
        <p:txBody>
          <a:bodyPr wrap="square" rtlCol="0">
            <a:spAutoFit/>
          </a:bodyPr>
          <a:lstStyle/>
          <a:p>
            <a:r>
              <a:rPr lang="en-IE" dirty="0">
                <a:solidFill>
                  <a:srgbClr val="242B62"/>
                </a:solidFill>
                <a:latin typeface="Calibri" panose="020F0502020204030204" pitchFamily="34" charset="0"/>
                <a:ea typeface="Calibri" panose="020F0502020204030204" pitchFamily="34" charset="0"/>
                <a:cs typeface="Calibri" panose="020F0502020204030204" pitchFamily="34" charset="0"/>
              </a:rPr>
              <a:t>06</a:t>
            </a:r>
          </a:p>
        </p:txBody>
      </p:sp>
      <p:sp>
        <p:nvSpPr>
          <p:cNvPr id="27" name="TextBox 26">
            <a:extLst>
              <a:ext uri="{FF2B5EF4-FFF2-40B4-BE49-F238E27FC236}">
                <a16:creationId xmlns:a16="http://schemas.microsoft.com/office/drawing/2014/main" id="{4DF51FDA-F2B4-9F9A-E8F8-E261384483E0}"/>
              </a:ext>
            </a:extLst>
          </p:cNvPr>
          <p:cNvSpPr txBox="1"/>
          <p:nvPr/>
        </p:nvSpPr>
        <p:spPr>
          <a:xfrm>
            <a:off x="5929683" y="5183508"/>
            <a:ext cx="422118" cy="289759"/>
          </a:xfrm>
          <a:prstGeom prst="rect">
            <a:avLst/>
          </a:prstGeom>
          <a:noFill/>
        </p:spPr>
        <p:txBody>
          <a:bodyPr wrap="square" rtlCol="0">
            <a:spAutoFit/>
          </a:bodyPr>
          <a:lstStyle/>
          <a:p>
            <a:r>
              <a:rPr lang="en-IE" dirty="0">
                <a:solidFill>
                  <a:srgbClr val="242B62"/>
                </a:solidFill>
                <a:latin typeface="Calibri" panose="020F0502020204030204" pitchFamily="34" charset="0"/>
                <a:ea typeface="Calibri" panose="020F0502020204030204" pitchFamily="34" charset="0"/>
                <a:cs typeface="Calibri" panose="020F0502020204030204" pitchFamily="34" charset="0"/>
              </a:rPr>
              <a:t>09</a:t>
            </a:r>
          </a:p>
        </p:txBody>
      </p:sp>
      <p:sp>
        <p:nvSpPr>
          <p:cNvPr id="35" name="TextBox 34">
            <a:extLst>
              <a:ext uri="{FF2B5EF4-FFF2-40B4-BE49-F238E27FC236}">
                <a16:creationId xmlns:a16="http://schemas.microsoft.com/office/drawing/2014/main" id="{54E32410-697B-E6D2-BDC4-292390AFBD0C}"/>
              </a:ext>
            </a:extLst>
          </p:cNvPr>
          <p:cNvSpPr txBox="1"/>
          <p:nvPr/>
        </p:nvSpPr>
        <p:spPr>
          <a:xfrm>
            <a:off x="5942437" y="5770165"/>
            <a:ext cx="422118" cy="289759"/>
          </a:xfrm>
          <a:prstGeom prst="rect">
            <a:avLst/>
          </a:prstGeom>
          <a:noFill/>
        </p:spPr>
        <p:txBody>
          <a:bodyPr wrap="square" rtlCol="0">
            <a:spAutoFit/>
          </a:bodyPr>
          <a:lstStyle/>
          <a:p>
            <a:r>
              <a:rPr lang="en-IE" dirty="0">
                <a:solidFill>
                  <a:srgbClr val="242B62"/>
                </a:solidFill>
                <a:latin typeface="Calibri" panose="020F0502020204030204" pitchFamily="34" charset="0"/>
                <a:ea typeface="Calibri" panose="020F0502020204030204" pitchFamily="34" charset="0"/>
                <a:cs typeface="Calibri" panose="020F0502020204030204" pitchFamily="34" charset="0"/>
              </a:rPr>
              <a:t>13</a:t>
            </a:r>
          </a:p>
        </p:txBody>
      </p:sp>
      <p:sp>
        <p:nvSpPr>
          <p:cNvPr id="37" name="TextBox 36">
            <a:extLst>
              <a:ext uri="{FF2B5EF4-FFF2-40B4-BE49-F238E27FC236}">
                <a16:creationId xmlns:a16="http://schemas.microsoft.com/office/drawing/2014/main" id="{F7DE912E-409D-0EB1-CCEB-310A39E9FFB0}"/>
              </a:ext>
            </a:extLst>
          </p:cNvPr>
          <p:cNvSpPr txBox="1"/>
          <p:nvPr/>
        </p:nvSpPr>
        <p:spPr>
          <a:xfrm>
            <a:off x="5942711" y="6250290"/>
            <a:ext cx="422118" cy="289759"/>
          </a:xfrm>
          <a:prstGeom prst="rect">
            <a:avLst/>
          </a:prstGeom>
          <a:noFill/>
        </p:spPr>
        <p:txBody>
          <a:bodyPr wrap="square" rtlCol="0">
            <a:spAutoFit/>
          </a:bodyPr>
          <a:lstStyle/>
          <a:p>
            <a:r>
              <a:rPr lang="en-IE" dirty="0">
                <a:solidFill>
                  <a:srgbClr val="242B62"/>
                </a:solidFill>
                <a:latin typeface="Calibri" panose="020F0502020204030204" pitchFamily="34" charset="0"/>
                <a:ea typeface="Calibri" panose="020F0502020204030204" pitchFamily="34" charset="0"/>
                <a:cs typeface="Calibri" panose="020F0502020204030204" pitchFamily="34" charset="0"/>
              </a:rPr>
              <a:t>57</a:t>
            </a:r>
          </a:p>
        </p:txBody>
      </p:sp>
      <p:sp>
        <p:nvSpPr>
          <p:cNvPr id="39" name="TextBox 38">
            <a:extLst>
              <a:ext uri="{FF2B5EF4-FFF2-40B4-BE49-F238E27FC236}">
                <a16:creationId xmlns:a16="http://schemas.microsoft.com/office/drawing/2014/main" id="{331DBAF2-3995-83A3-0077-D65F2D35F970}"/>
              </a:ext>
            </a:extLst>
          </p:cNvPr>
          <p:cNvSpPr txBox="1"/>
          <p:nvPr/>
        </p:nvSpPr>
        <p:spPr>
          <a:xfrm>
            <a:off x="5942711" y="6734046"/>
            <a:ext cx="422118" cy="289759"/>
          </a:xfrm>
          <a:prstGeom prst="rect">
            <a:avLst/>
          </a:prstGeom>
          <a:noFill/>
        </p:spPr>
        <p:txBody>
          <a:bodyPr wrap="square" rtlCol="0">
            <a:spAutoFit/>
          </a:bodyPr>
          <a:lstStyle/>
          <a:p>
            <a:r>
              <a:rPr lang="en-IE" dirty="0">
                <a:solidFill>
                  <a:srgbClr val="242B62"/>
                </a:solidFill>
                <a:latin typeface="Calibri" panose="020F0502020204030204" pitchFamily="34" charset="0"/>
                <a:ea typeface="Calibri" panose="020F0502020204030204" pitchFamily="34" charset="0"/>
                <a:cs typeface="Calibri" panose="020F0502020204030204" pitchFamily="34" charset="0"/>
              </a:rPr>
              <a:t>58</a:t>
            </a:r>
          </a:p>
        </p:txBody>
      </p:sp>
      <p:grpSp>
        <p:nvGrpSpPr>
          <p:cNvPr id="40" name="Graphic 4">
            <a:extLst>
              <a:ext uri="{FF2B5EF4-FFF2-40B4-BE49-F238E27FC236}">
                <a16:creationId xmlns:a16="http://schemas.microsoft.com/office/drawing/2014/main" id="{30472C73-2887-BAFD-9F5C-ECFBD66D6BF9}"/>
              </a:ext>
            </a:extLst>
          </p:cNvPr>
          <p:cNvGrpSpPr/>
          <p:nvPr/>
        </p:nvGrpSpPr>
        <p:grpSpPr>
          <a:xfrm rot="18580818">
            <a:off x="4925597" y="7500837"/>
            <a:ext cx="416812" cy="946355"/>
            <a:chOff x="9129274" y="2719113"/>
            <a:chExt cx="717139" cy="1386497"/>
          </a:xfrm>
          <a:solidFill>
            <a:srgbClr val="242B62"/>
          </a:solidFill>
        </p:grpSpPr>
        <p:grpSp>
          <p:nvGrpSpPr>
            <p:cNvPr id="41" name="Graphic 4">
              <a:extLst>
                <a:ext uri="{FF2B5EF4-FFF2-40B4-BE49-F238E27FC236}">
                  <a16:creationId xmlns:a16="http://schemas.microsoft.com/office/drawing/2014/main" id="{C1BCD9C9-5786-852A-5E49-48C64E407870}"/>
                </a:ext>
              </a:extLst>
            </p:cNvPr>
            <p:cNvGrpSpPr/>
            <p:nvPr/>
          </p:nvGrpSpPr>
          <p:grpSpPr>
            <a:xfrm>
              <a:off x="9159507" y="2719113"/>
              <a:ext cx="446280" cy="440141"/>
              <a:chOff x="9159507" y="2719113"/>
              <a:chExt cx="446280" cy="440141"/>
            </a:xfrm>
            <a:grpFill/>
          </p:grpSpPr>
          <p:sp>
            <p:nvSpPr>
              <p:cNvPr id="50" name="Freeform 21">
                <a:extLst>
                  <a:ext uri="{FF2B5EF4-FFF2-40B4-BE49-F238E27FC236}">
                    <a16:creationId xmlns:a16="http://schemas.microsoft.com/office/drawing/2014/main" id="{1B9D6864-11B9-78A3-F756-D77DE6F8886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CA7BB3"/>
              </a:solidFill>
              <a:ln w="12931" cap="flat">
                <a:noFill/>
                <a:prstDash val="solid"/>
                <a:miter/>
              </a:ln>
            </p:spPr>
            <p:txBody>
              <a:bodyPr rtlCol="0" anchor="ctr"/>
              <a:lstStyle/>
              <a:p>
                <a:endParaRPr lang="en-US" dirty="0">
                  <a:latin typeface="Calibri" panose="020F0502020204030204" pitchFamily="34" charset="0"/>
                </a:endParaRPr>
              </a:p>
            </p:txBody>
          </p:sp>
          <p:sp>
            <p:nvSpPr>
              <p:cNvPr id="51" name="Freeform 22">
                <a:extLst>
                  <a:ext uri="{FF2B5EF4-FFF2-40B4-BE49-F238E27FC236}">
                    <a16:creationId xmlns:a16="http://schemas.microsoft.com/office/drawing/2014/main" id="{1A42A9DC-E5DF-BF10-9144-68E6D6D73C28}"/>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CA7BB3"/>
              </a:solidFill>
              <a:ln w="12931" cap="flat">
                <a:noFill/>
                <a:prstDash val="solid"/>
                <a:miter/>
              </a:ln>
            </p:spPr>
            <p:txBody>
              <a:bodyPr rtlCol="0" anchor="ctr"/>
              <a:lstStyle/>
              <a:p>
                <a:endParaRPr lang="en-US" dirty="0">
                  <a:latin typeface="Calibri" panose="020F0502020204030204" pitchFamily="34" charset="0"/>
                </a:endParaRPr>
              </a:p>
            </p:txBody>
          </p:sp>
        </p:grpSp>
        <p:grpSp>
          <p:nvGrpSpPr>
            <p:cNvPr id="42" name="Graphic 4">
              <a:extLst>
                <a:ext uri="{FF2B5EF4-FFF2-40B4-BE49-F238E27FC236}">
                  <a16:creationId xmlns:a16="http://schemas.microsoft.com/office/drawing/2014/main" id="{427C5DC4-2288-F0B6-4FF4-32696CD13592}"/>
                </a:ext>
              </a:extLst>
            </p:cNvPr>
            <p:cNvGrpSpPr/>
            <p:nvPr/>
          </p:nvGrpSpPr>
          <p:grpSpPr>
            <a:xfrm>
              <a:off x="9129274" y="2893887"/>
              <a:ext cx="717139" cy="1211724"/>
              <a:chOff x="9129274" y="2893887"/>
              <a:chExt cx="717139" cy="1211724"/>
            </a:xfrm>
            <a:grpFill/>
          </p:grpSpPr>
          <p:sp>
            <p:nvSpPr>
              <p:cNvPr id="43" name="Freeform 14">
                <a:extLst>
                  <a:ext uri="{FF2B5EF4-FFF2-40B4-BE49-F238E27FC236}">
                    <a16:creationId xmlns:a16="http://schemas.microsoft.com/office/drawing/2014/main" id="{18112968-F81D-379D-52C1-B19FD28D4EE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44" name="Freeform 15">
                <a:extLst>
                  <a:ext uri="{FF2B5EF4-FFF2-40B4-BE49-F238E27FC236}">
                    <a16:creationId xmlns:a16="http://schemas.microsoft.com/office/drawing/2014/main" id="{CB845CDE-57C6-1375-2751-99D9F0B5049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45" name="Freeform 16">
                <a:extLst>
                  <a:ext uri="{FF2B5EF4-FFF2-40B4-BE49-F238E27FC236}">
                    <a16:creationId xmlns:a16="http://schemas.microsoft.com/office/drawing/2014/main" id="{25941FFC-341A-5DCB-EFC9-AE6A2EE22A8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46" name="Freeform 17">
                <a:extLst>
                  <a:ext uri="{FF2B5EF4-FFF2-40B4-BE49-F238E27FC236}">
                    <a16:creationId xmlns:a16="http://schemas.microsoft.com/office/drawing/2014/main" id="{4104C749-4B68-0D21-87AA-1A98B1E05DDD}"/>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47" name="Freeform 18">
                <a:extLst>
                  <a:ext uri="{FF2B5EF4-FFF2-40B4-BE49-F238E27FC236}">
                    <a16:creationId xmlns:a16="http://schemas.microsoft.com/office/drawing/2014/main" id="{CADD4F92-D3CE-AA76-1EE3-65F85A80289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48" name="Freeform 19">
                <a:extLst>
                  <a:ext uri="{FF2B5EF4-FFF2-40B4-BE49-F238E27FC236}">
                    <a16:creationId xmlns:a16="http://schemas.microsoft.com/office/drawing/2014/main" id="{A641ED6B-E86E-AA9E-59C6-4566BEB4D1C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49" name="Freeform 20">
                <a:extLst>
                  <a:ext uri="{FF2B5EF4-FFF2-40B4-BE49-F238E27FC236}">
                    <a16:creationId xmlns:a16="http://schemas.microsoft.com/office/drawing/2014/main" id="{E080A3FF-2554-EFA4-8216-E3CB8B7B2824}"/>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grpSp>
      </p:grpSp>
      <p:sp>
        <p:nvSpPr>
          <p:cNvPr id="52" name="Flowchart: Connector 51">
            <a:extLst>
              <a:ext uri="{FF2B5EF4-FFF2-40B4-BE49-F238E27FC236}">
                <a16:creationId xmlns:a16="http://schemas.microsoft.com/office/drawing/2014/main" id="{A71E3111-2408-E24D-7689-578D0C91B2FB}"/>
              </a:ext>
            </a:extLst>
          </p:cNvPr>
          <p:cNvSpPr/>
          <p:nvPr/>
        </p:nvSpPr>
        <p:spPr>
          <a:xfrm>
            <a:off x="5688085" y="7788713"/>
            <a:ext cx="1467670" cy="1392388"/>
          </a:xfrm>
          <a:prstGeom prst="flowChartConnector">
            <a:avLst/>
          </a:prstGeom>
          <a:solidFill>
            <a:srgbClr val="CA7BB3"/>
          </a:solidFill>
          <a:ln>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200" b="1" dirty="0">
                <a:latin typeface="Calibri" panose="020F0502020204030204" pitchFamily="34" charset="0"/>
                <a:ea typeface="Calibri" panose="020F0502020204030204" pitchFamily="34" charset="0"/>
                <a:cs typeface="Calibri" panose="020F0502020204030204" pitchFamily="34" charset="0"/>
              </a:rPr>
              <a:t>The Finger Icon indicates a clickable link</a:t>
            </a:r>
          </a:p>
        </p:txBody>
      </p:sp>
      <p:pic>
        <p:nvPicPr>
          <p:cNvPr id="54" name="Graphic 53" descr="Information with solid fill">
            <a:extLst>
              <a:ext uri="{FF2B5EF4-FFF2-40B4-BE49-F238E27FC236}">
                <a16:creationId xmlns:a16="http://schemas.microsoft.com/office/drawing/2014/main" id="{1CC7B169-709F-E23C-D2A3-570E85EB32D7}"/>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602231" y="7397461"/>
            <a:ext cx="694056" cy="694056"/>
          </a:xfrm>
          <a:prstGeom prst="rect">
            <a:avLst/>
          </a:prstGeom>
        </p:spPr>
      </p:pic>
      <p:cxnSp>
        <p:nvCxnSpPr>
          <p:cNvPr id="2" name="Straight Connector 33">
            <a:extLst>
              <a:ext uri="{FF2B5EF4-FFF2-40B4-BE49-F238E27FC236}">
                <a16:creationId xmlns:a16="http://schemas.microsoft.com/office/drawing/2014/main" id="{B10E831A-CE01-31CB-D6BF-5A50269F91CC}"/>
              </a:ext>
            </a:extLst>
          </p:cNvPr>
          <p:cNvCxnSpPr>
            <a:cxnSpLocks/>
          </p:cNvCxnSpPr>
          <p:nvPr/>
        </p:nvCxnSpPr>
        <p:spPr>
          <a:xfrm>
            <a:off x="1849767" y="7100041"/>
            <a:ext cx="4392000" cy="0"/>
          </a:xfrm>
          <a:prstGeom prst="line">
            <a:avLst/>
          </a:prstGeom>
          <a:ln w="12700">
            <a:solidFill>
              <a:srgbClr val="935AA5"/>
            </a:solidFill>
            <a:prstDash val="sysDot"/>
          </a:ln>
        </p:spPr>
        <p:style>
          <a:lnRef idx="1">
            <a:schemeClr val="accent1"/>
          </a:lnRef>
          <a:fillRef idx="0">
            <a:schemeClr val="accent1"/>
          </a:fillRef>
          <a:effectRef idx="0">
            <a:schemeClr val="accent1"/>
          </a:effectRef>
          <a:fontRef idx="minor">
            <a:schemeClr val="tx1"/>
          </a:fontRef>
        </p:style>
      </p:cxnSp>
      <p:sp>
        <p:nvSpPr>
          <p:cNvPr id="38" name="Text Placeholder 5">
            <a:extLst>
              <a:ext uri="{FF2B5EF4-FFF2-40B4-BE49-F238E27FC236}">
                <a16:creationId xmlns:a16="http://schemas.microsoft.com/office/drawing/2014/main" id="{A19BAF75-0C0B-887A-181A-53FB14290873}"/>
              </a:ext>
            </a:extLst>
          </p:cNvPr>
          <p:cNvSpPr txBox="1">
            <a:spLocks/>
          </p:cNvSpPr>
          <p:nvPr/>
        </p:nvSpPr>
        <p:spPr>
          <a:xfrm>
            <a:off x="1838945" y="7223261"/>
            <a:ext cx="502942" cy="348400"/>
          </a:xfrm>
          <a:prstGeom prst="rect">
            <a:avLst/>
          </a:prstGeom>
        </p:spPr>
        <p:txBody>
          <a:bodyPr vert="horz" lIns="91440" tIns="45720" rIns="91440" bIns="45720" rtlCol="0" anchor="ctr">
            <a:normAutofit fontScale="85000" lnSpcReduction="20000"/>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5696D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latin typeface="Calibri"/>
                <a:ea typeface="Open Sans"/>
                <a:cs typeface="Calibri"/>
              </a:rPr>
              <a:t>08</a:t>
            </a:r>
            <a:endParaRPr lang="en-US" dirty="0"/>
          </a:p>
        </p:txBody>
      </p:sp>
      <p:sp>
        <p:nvSpPr>
          <p:cNvPr id="55" name="Text Placeholder 13">
            <a:extLst>
              <a:ext uri="{FF2B5EF4-FFF2-40B4-BE49-F238E27FC236}">
                <a16:creationId xmlns:a16="http://schemas.microsoft.com/office/drawing/2014/main" id="{B97DF1A7-88FE-8892-9474-C1D820AC93E1}"/>
              </a:ext>
            </a:extLst>
          </p:cNvPr>
          <p:cNvSpPr txBox="1">
            <a:spLocks/>
          </p:cNvSpPr>
          <p:nvPr/>
        </p:nvSpPr>
        <p:spPr>
          <a:xfrm>
            <a:off x="2381535" y="7183579"/>
            <a:ext cx="3544003" cy="348400"/>
          </a:xfrm>
          <a:prstGeom prst="rect">
            <a:avLst/>
          </a:prstGeom>
        </p:spPr>
        <p:txBody>
          <a:bodyPr vert="horz" lIns="91440" tIns="45720" rIns="91440" bIns="45720" rtlCol="0" anchor="ctr">
            <a:norm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latin typeface="Calibri"/>
                <a:ea typeface="Open Sans"/>
                <a:cs typeface="Calibri"/>
                <a:hlinkClick r:id="rId11" action="ppaction://hlinksldjump"/>
              </a:rPr>
              <a:t>Glossary </a:t>
            </a:r>
            <a:endParaRPr lang="en-US" dirty="0"/>
          </a:p>
        </p:txBody>
      </p:sp>
      <p:sp>
        <p:nvSpPr>
          <p:cNvPr id="20" name="TextBox 19">
            <a:extLst>
              <a:ext uri="{FF2B5EF4-FFF2-40B4-BE49-F238E27FC236}">
                <a16:creationId xmlns:a16="http://schemas.microsoft.com/office/drawing/2014/main" id="{A7A8A6AC-6C37-B935-46F8-0C824040955B}"/>
              </a:ext>
            </a:extLst>
          </p:cNvPr>
          <p:cNvSpPr txBox="1"/>
          <p:nvPr/>
        </p:nvSpPr>
        <p:spPr>
          <a:xfrm>
            <a:off x="5952456" y="7228720"/>
            <a:ext cx="422118" cy="289759"/>
          </a:xfrm>
          <a:prstGeom prst="rect">
            <a:avLst/>
          </a:prstGeom>
          <a:noFill/>
        </p:spPr>
        <p:txBody>
          <a:bodyPr wrap="square" rtlCol="0">
            <a:spAutoFit/>
          </a:bodyPr>
          <a:lstStyle/>
          <a:p>
            <a:r>
              <a:rPr lang="en-IE" dirty="0">
                <a:solidFill>
                  <a:srgbClr val="242B62"/>
                </a:solidFill>
                <a:latin typeface="Calibri" panose="020F0502020204030204" pitchFamily="34" charset="0"/>
                <a:ea typeface="Calibri" panose="020F0502020204030204" pitchFamily="34" charset="0"/>
                <a:cs typeface="Calibri" panose="020F0502020204030204" pitchFamily="34" charset="0"/>
              </a:rPr>
              <a:t>59</a:t>
            </a:r>
          </a:p>
        </p:txBody>
      </p:sp>
    </p:spTree>
    <p:extLst>
      <p:ext uri="{BB962C8B-B14F-4D97-AF65-F5344CB8AC3E}">
        <p14:creationId xmlns:p14="http://schemas.microsoft.com/office/powerpoint/2010/main" val="42058071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04B2E-6432-5321-B8D3-BA369F3D6D14}"/>
            </a:ext>
          </a:extLst>
        </p:cNvPr>
        <p:cNvGrpSpPr/>
        <p:nvPr/>
      </p:nvGrpSpPr>
      <p:grpSpPr>
        <a:xfrm>
          <a:off x="0" y="0"/>
          <a:ext cx="0" cy="0"/>
          <a:chOff x="0" y="0"/>
          <a:chExt cx="0" cy="0"/>
        </a:xfrm>
      </p:grpSpPr>
      <p:pic>
        <p:nvPicPr>
          <p:cNvPr id="30" name="Picture 29" descr="iPhone6_mockup_front_white.png">
            <a:extLst>
              <a:ext uri="{FF2B5EF4-FFF2-40B4-BE49-F238E27FC236}">
                <a16:creationId xmlns:a16="http://schemas.microsoft.com/office/drawing/2014/main" id="{80B14BED-DE47-9FB5-93C9-A415447B5DAA}"/>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3779834" y="4586990"/>
            <a:ext cx="1764999" cy="1873771"/>
          </a:xfrm>
          <a:prstGeom prst="rect">
            <a:avLst/>
          </a:prstGeom>
        </p:spPr>
      </p:pic>
      <p:sp>
        <p:nvSpPr>
          <p:cNvPr id="2" name="Slide Number Placeholder 1">
            <a:extLst>
              <a:ext uri="{FF2B5EF4-FFF2-40B4-BE49-F238E27FC236}">
                <a16:creationId xmlns:a16="http://schemas.microsoft.com/office/drawing/2014/main" id="{F79F0A14-0391-8AF0-114A-38AD11975742}"/>
              </a:ext>
            </a:extLst>
          </p:cNvPr>
          <p:cNvSpPr>
            <a:spLocks noGrp="1"/>
          </p:cNvSpPr>
          <p:nvPr>
            <p:ph type="sldNum" sz="quarter" idx="4"/>
          </p:nvPr>
        </p:nvSpPr>
        <p:spPr/>
        <p:txBody>
          <a:bodyPr/>
          <a:lstStyle/>
          <a:p>
            <a:fld id="{CB2079F2-58AF-ED44-82D7-E04B2F6FD686}" type="slidenum">
              <a:rPr lang="en-US" smtClean="0"/>
              <a:pPr/>
              <a:t>20</a:t>
            </a:fld>
            <a:endParaRPr lang="en-US" dirty="0"/>
          </a:p>
        </p:txBody>
      </p:sp>
      <p:sp>
        <p:nvSpPr>
          <p:cNvPr id="5" name="Text Placeholder 4">
            <a:extLst>
              <a:ext uri="{FF2B5EF4-FFF2-40B4-BE49-F238E27FC236}">
                <a16:creationId xmlns:a16="http://schemas.microsoft.com/office/drawing/2014/main" id="{06BA44E6-F9FB-459E-97B0-8738FCEAB713}"/>
              </a:ext>
            </a:extLst>
          </p:cNvPr>
          <p:cNvSpPr>
            <a:spLocks noGrp="1"/>
          </p:cNvSpPr>
          <p:nvPr>
            <p:ph type="body" sz="quarter" idx="66"/>
          </p:nvPr>
        </p:nvSpPr>
        <p:spPr>
          <a:xfrm>
            <a:off x="423872" y="717958"/>
            <a:ext cx="6711927" cy="1260744"/>
          </a:xfrm>
        </p:spPr>
        <p:txBody>
          <a:bodyPr/>
          <a:lstStyle/>
          <a:p>
            <a:r>
              <a:rPr lang="en-US" sz="2400" kern="1400" spc="25" dirty="0">
                <a:solidFill>
                  <a:srgbClr val="17365D"/>
                </a:solidFill>
                <a:ea typeface="MS Gothic" panose="020B0609070205080204" pitchFamily="49" charset="-128"/>
                <a:cs typeface="Times New Roman" panose="02020603050405020304" pitchFamily="18" charset="0"/>
              </a:rPr>
              <a:t>Module 1 - EXERCISE 5:</a:t>
            </a:r>
          </a:p>
          <a:p>
            <a:r>
              <a:rPr lang="en-IE" sz="2400" kern="1400" spc="25" dirty="0">
                <a:solidFill>
                  <a:schemeClr val="bg1"/>
                </a:solidFill>
                <a:highlight>
                  <a:srgbClr val="CA7BB3"/>
                </a:highlight>
                <a:ea typeface="MS Gothic" panose="020B0609070205080204" pitchFamily="49" charset="-128"/>
                <a:cs typeface="Times New Roman" panose="02020603050405020304" pitchFamily="18" charset="0"/>
              </a:rPr>
              <a:t>Stopping App Permissions: Avoiding Unnecessary ‘</a:t>
            </a:r>
            <a:r>
              <a:rPr lang="en-IE" sz="2400" i="1" kern="1400" spc="25" dirty="0">
                <a:solidFill>
                  <a:schemeClr val="bg1"/>
                </a:solidFill>
                <a:highlight>
                  <a:srgbClr val="CA7BB3"/>
                </a:highlight>
                <a:ea typeface="MS Gothic" panose="020B0609070205080204" pitchFamily="49" charset="-128"/>
                <a:cs typeface="Times New Roman" panose="02020603050405020304" pitchFamily="18" charset="0"/>
              </a:rPr>
              <a:t>Listening</a:t>
            </a:r>
            <a:r>
              <a:rPr lang="en-IE" sz="2400" kern="1400" spc="25" dirty="0">
                <a:solidFill>
                  <a:schemeClr val="bg1"/>
                </a:solidFill>
                <a:highlight>
                  <a:srgbClr val="CA7BB3"/>
                </a:highlight>
                <a:ea typeface="MS Gothic" panose="020B0609070205080204" pitchFamily="49" charset="-128"/>
                <a:cs typeface="Times New Roman" panose="02020603050405020304" pitchFamily="18" charset="0"/>
              </a:rPr>
              <a:t>’.</a:t>
            </a:r>
          </a:p>
          <a:p>
            <a:endParaRPr lang="en-IE" sz="2400" dirty="0"/>
          </a:p>
        </p:txBody>
      </p:sp>
      <p:sp>
        <p:nvSpPr>
          <p:cNvPr id="7" name="TextBox 6">
            <a:extLst>
              <a:ext uri="{FF2B5EF4-FFF2-40B4-BE49-F238E27FC236}">
                <a16:creationId xmlns:a16="http://schemas.microsoft.com/office/drawing/2014/main" id="{2530D6DD-07AB-D473-32AC-2A505860F610}"/>
              </a:ext>
            </a:extLst>
          </p:cNvPr>
          <p:cNvSpPr txBox="1"/>
          <p:nvPr/>
        </p:nvSpPr>
        <p:spPr>
          <a:xfrm>
            <a:off x="589620" y="1943038"/>
            <a:ext cx="6498979" cy="7522316"/>
          </a:xfrm>
          <a:prstGeom prst="rect">
            <a:avLst/>
          </a:prstGeom>
          <a:noFill/>
        </p:spPr>
        <p:txBody>
          <a:bodyPr wrap="square">
            <a:spAutoFit/>
          </a:bodyPr>
          <a:lstStyle/>
          <a:p>
            <a:pPr>
              <a:lnSpc>
                <a:spcPct val="115000"/>
              </a:lnSpc>
              <a:spcAft>
                <a:spcPts val="1000"/>
              </a:spcAft>
              <a:buNone/>
            </a:pPr>
            <a:r>
              <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It can feel like your phone is listening, but often it’s just Apps accessing too many features, like your microphone or location. YOU have the power to stop them</a:t>
            </a:r>
          </a:p>
          <a:p>
            <a:pPr lvl="0">
              <a:lnSpc>
                <a:spcPct val="115000"/>
              </a:lnSpc>
              <a:spcAft>
                <a:spcPts val="600"/>
              </a:spcAft>
              <a:tabLst>
                <a:tab pos="228600" algn="l"/>
              </a:tabLst>
            </a:pPr>
            <a:r>
              <a:rPr lang="en-US" sz="1800" b="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Step 1: Open your </a:t>
            </a:r>
            <a:r>
              <a:rPr lang="en-US" sz="1800" b="1" i="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SETTINGS</a:t>
            </a:r>
            <a:r>
              <a:rPr lang="en-US" sz="1800" b="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 App on your phone or tablet</a:t>
            </a:r>
          </a:p>
          <a:p>
            <a:pPr lvl="0">
              <a:lnSpc>
                <a:spcPct val="115000"/>
              </a:lnSpc>
              <a:spcAft>
                <a:spcPts val="600"/>
              </a:spcAft>
              <a:tabLst>
                <a:tab pos="228600" algn="l"/>
              </a:tabLst>
            </a:pPr>
            <a:endParaRPr lang="en-US" sz="14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lvl="0">
              <a:lnSpc>
                <a:spcPct val="115000"/>
              </a:lnSpc>
              <a:spcAft>
                <a:spcPts val="600"/>
              </a:spcAft>
              <a:tabLst>
                <a:tab pos="228600" algn="l"/>
              </a:tabLst>
            </a:pPr>
            <a:endPar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lvl="0">
              <a:lnSpc>
                <a:spcPct val="115000"/>
              </a:lnSpc>
              <a:spcAft>
                <a:spcPts val="600"/>
              </a:spcAft>
              <a:tabLst>
                <a:tab pos="228600" algn="l"/>
              </a:tabLst>
            </a:pPr>
            <a:endPar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lvl="0">
              <a:lnSpc>
                <a:spcPct val="115000"/>
              </a:lnSpc>
              <a:spcAft>
                <a:spcPts val="600"/>
              </a:spcAft>
              <a:tabLst>
                <a:tab pos="228600" algn="l"/>
              </a:tabLst>
            </a:pPr>
            <a:endPar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lvl="0">
              <a:lnSpc>
                <a:spcPct val="115000"/>
              </a:lnSpc>
              <a:spcAft>
                <a:spcPts val="600"/>
              </a:spcAft>
              <a:tabLst>
                <a:tab pos="228600" algn="l"/>
              </a:tabLst>
            </a:pPr>
            <a:endPar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600"/>
              </a:spcBef>
              <a:spcAft>
                <a:spcPts val="600"/>
              </a:spcAft>
            </a:pPr>
            <a:r>
              <a:rPr lang="en-US" sz="1800" b="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Step 2: Find </a:t>
            </a:r>
            <a:r>
              <a:rPr lang="en-US" sz="1800" b="1" i="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PRIVACY &amp; SECURITY</a:t>
            </a:r>
          </a:p>
          <a:p>
            <a:pPr>
              <a:lnSpc>
                <a:spcPct val="115000"/>
              </a:lnSpc>
              <a:spcAft>
                <a:spcPts val="600"/>
              </a:spcAft>
            </a:pPr>
            <a:r>
              <a:rPr lang="en-US" sz="1400" b="1" dirty="0">
                <a:solidFill>
                  <a:srgbClr val="242B62"/>
                </a:solidFill>
                <a:latin typeface="Calibri" panose="020F0502020204030204" pitchFamily="34" charset="0"/>
                <a:ea typeface="Calibri" panose="020F0502020204030204" pitchFamily="34" charset="0"/>
                <a:cs typeface="Calibri" panose="020F0502020204030204" pitchFamily="34" charset="0"/>
              </a:rPr>
              <a:t>In Privacy and Settings, you will find:</a:t>
            </a:r>
          </a:p>
          <a:p>
            <a:pPr marL="285750" indent="-285750">
              <a:lnSpc>
                <a:spcPct val="115000"/>
              </a:lnSpc>
              <a:spcAft>
                <a:spcPts val="600"/>
              </a:spcAft>
              <a:buFont typeface="Arial" panose="020B0604020202020204" pitchFamily="34" charset="0"/>
              <a:buChar char="•"/>
            </a:pPr>
            <a:r>
              <a:rPr lang="en-US" sz="1400" b="1" dirty="0">
                <a:solidFill>
                  <a:srgbClr val="242B62"/>
                </a:solidFill>
                <a:latin typeface="Calibri" panose="020F0502020204030204" pitchFamily="34" charset="0"/>
                <a:ea typeface="Calibri" panose="020F0502020204030204" pitchFamily="34" charset="0"/>
                <a:cs typeface="Calibri" panose="020F0502020204030204" pitchFamily="34" charset="0"/>
              </a:rPr>
              <a:t> </a:t>
            </a:r>
            <a:r>
              <a:rPr lang="en-US" sz="1400" b="1" i="1" dirty="0">
                <a:solidFill>
                  <a:srgbClr val="242B62"/>
                </a:solidFill>
                <a:latin typeface="Calibri" panose="020F0502020204030204" pitchFamily="34" charset="0"/>
                <a:ea typeface="Calibri" panose="020F0502020204030204" pitchFamily="34" charset="0"/>
                <a:cs typeface="Calibri" panose="020F0502020204030204" pitchFamily="34" charset="0"/>
              </a:rPr>
              <a:t>Location Services</a:t>
            </a:r>
          </a:p>
          <a:p>
            <a:pPr marL="285750" indent="-285750">
              <a:lnSpc>
                <a:spcPct val="115000"/>
              </a:lnSpc>
              <a:spcAft>
                <a:spcPts val="600"/>
              </a:spcAft>
              <a:buFont typeface="Arial" panose="020B0604020202020204" pitchFamily="34" charset="0"/>
              <a:buChar char="•"/>
            </a:pPr>
            <a:r>
              <a:rPr lang="en-US" sz="1400" b="1" i="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Tracking</a:t>
            </a:r>
          </a:p>
          <a:p>
            <a:pPr marL="285750" indent="-285750">
              <a:lnSpc>
                <a:spcPct val="115000"/>
              </a:lnSpc>
              <a:spcAft>
                <a:spcPts val="600"/>
              </a:spcAft>
              <a:buFont typeface="Arial" panose="020B0604020202020204" pitchFamily="34" charset="0"/>
              <a:buChar char="•"/>
            </a:pPr>
            <a:r>
              <a:rPr lang="en-US" sz="1400" b="1" i="1" dirty="0">
                <a:solidFill>
                  <a:srgbClr val="242B62"/>
                </a:solidFill>
                <a:latin typeface="Calibri" panose="020F0502020204030204" pitchFamily="34" charset="0"/>
                <a:ea typeface="Calibri" panose="020F0502020204030204" pitchFamily="34" charset="0"/>
                <a:cs typeface="Calibri" panose="020F0502020204030204" pitchFamily="34" charset="0"/>
              </a:rPr>
              <a:t>Microphone</a:t>
            </a:r>
            <a:endPar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buNone/>
            </a:pPr>
            <a:endPar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buNone/>
            </a:pPr>
            <a:endPar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buNone/>
            </a:pPr>
            <a:r>
              <a:rPr lang="en-US" sz="1800" b="1" dirty="0">
                <a:solidFill>
                  <a:srgbClr val="242B62"/>
                </a:solidFill>
                <a:latin typeface="Calibri" panose="020F0502020204030204" pitchFamily="34" charset="0"/>
                <a:ea typeface="Calibri" panose="020F0502020204030204" pitchFamily="34" charset="0"/>
                <a:cs typeface="Calibri" panose="020F0502020204030204" pitchFamily="34" charset="0"/>
              </a:rPr>
              <a:t>Step 3: Check and Manage App Access</a:t>
            </a:r>
          </a:p>
          <a:p>
            <a:pPr>
              <a:lnSpc>
                <a:spcPct val="115000"/>
              </a:lnSpc>
              <a:spcAft>
                <a:spcPts val="1000"/>
              </a:spcAft>
              <a:buNone/>
            </a:pPr>
            <a:r>
              <a:rPr lang="en-IE"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Within Location Services, Tracking and Microphone YOU can select which App requires access. Use the switches to urn off things an App doesn’t require for it to function. </a:t>
            </a:r>
          </a:p>
          <a:p>
            <a:pPr>
              <a:lnSpc>
                <a:spcPct val="115000"/>
              </a:lnSpc>
              <a:spcAft>
                <a:spcPts val="1000"/>
              </a:spcAft>
              <a:buNone/>
            </a:pPr>
            <a:r>
              <a:rPr lang="en-US" sz="18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 </a:t>
            </a:r>
          </a:p>
          <a:p>
            <a:pPr>
              <a:lnSpc>
                <a:spcPct val="115000"/>
              </a:lnSpc>
              <a:spcAft>
                <a:spcPts val="1000"/>
              </a:spcAft>
              <a:buNone/>
            </a:pPr>
            <a:endParaRPr lang="en-US" sz="18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buNone/>
            </a:pPr>
            <a:endParaRPr lang="en-IE" sz="18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descr="iPhone6_mockup_front_white.png">
            <a:extLst>
              <a:ext uri="{FF2B5EF4-FFF2-40B4-BE49-F238E27FC236}">
                <a16:creationId xmlns:a16="http://schemas.microsoft.com/office/drawing/2014/main" id="{25CD8E21-5FE9-10BE-EFA5-50CA28855F7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374300" y="2894789"/>
            <a:ext cx="1649062" cy="1541993"/>
          </a:xfrm>
          <a:prstGeom prst="rect">
            <a:avLst/>
          </a:prstGeom>
        </p:spPr>
      </p:pic>
      <p:pic>
        <p:nvPicPr>
          <p:cNvPr id="15" name="Picture 14">
            <a:extLst>
              <a:ext uri="{FF2B5EF4-FFF2-40B4-BE49-F238E27FC236}">
                <a16:creationId xmlns:a16="http://schemas.microsoft.com/office/drawing/2014/main" id="{08ED089E-EB36-8335-9B16-B02BEA2566D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1619139" y="3375871"/>
            <a:ext cx="1159382" cy="962441"/>
          </a:xfrm>
          <a:prstGeom prst="rect">
            <a:avLst/>
          </a:prstGeom>
          <a:ln>
            <a:solidFill>
              <a:schemeClr val="tx2">
                <a:lumMod val="60000"/>
                <a:lumOff val="40000"/>
              </a:schemeClr>
            </a:solidFill>
          </a:ln>
        </p:spPr>
      </p:pic>
      <p:grpSp>
        <p:nvGrpSpPr>
          <p:cNvPr id="16" name="Graphic 4">
            <a:extLst>
              <a:ext uri="{FF2B5EF4-FFF2-40B4-BE49-F238E27FC236}">
                <a16:creationId xmlns:a16="http://schemas.microsoft.com/office/drawing/2014/main" id="{E28901DB-750D-4C86-0C4A-029107E009B8}"/>
              </a:ext>
            </a:extLst>
          </p:cNvPr>
          <p:cNvGrpSpPr/>
          <p:nvPr/>
        </p:nvGrpSpPr>
        <p:grpSpPr>
          <a:xfrm rot="18580818">
            <a:off x="3075352" y="3433892"/>
            <a:ext cx="416812" cy="946355"/>
            <a:chOff x="9129274" y="2719113"/>
            <a:chExt cx="717139" cy="1386497"/>
          </a:xfrm>
          <a:solidFill>
            <a:srgbClr val="242B62"/>
          </a:solidFill>
        </p:grpSpPr>
        <p:grpSp>
          <p:nvGrpSpPr>
            <p:cNvPr id="17" name="Graphic 4">
              <a:extLst>
                <a:ext uri="{FF2B5EF4-FFF2-40B4-BE49-F238E27FC236}">
                  <a16:creationId xmlns:a16="http://schemas.microsoft.com/office/drawing/2014/main" id="{2DD61FFC-1F9D-63F8-BD81-2A85D5971F1E}"/>
                </a:ext>
              </a:extLst>
            </p:cNvPr>
            <p:cNvGrpSpPr/>
            <p:nvPr/>
          </p:nvGrpSpPr>
          <p:grpSpPr>
            <a:xfrm>
              <a:off x="9159507" y="2719113"/>
              <a:ext cx="446280" cy="440141"/>
              <a:chOff x="9159507" y="2719113"/>
              <a:chExt cx="446280" cy="440141"/>
            </a:xfrm>
            <a:grpFill/>
          </p:grpSpPr>
          <p:sp>
            <p:nvSpPr>
              <p:cNvPr id="26" name="Freeform 21">
                <a:extLst>
                  <a:ext uri="{FF2B5EF4-FFF2-40B4-BE49-F238E27FC236}">
                    <a16:creationId xmlns:a16="http://schemas.microsoft.com/office/drawing/2014/main" id="{F224C102-99B1-45D6-04F5-4E2EF0EEDA4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CA7BB3"/>
              </a:solidFill>
              <a:ln w="12931" cap="flat">
                <a:noFill/>
                <a:prstDash val="solid"/>
                <a:miter/>
              </a:ln>
            </p:spPr>
            <p:txBody>
              <a:bodyPr rtlCol="0" anchor="ctr"/>
              <a:lstStyle/>
              <a:p>
                <a:endParaRPr lang="en-US" dirty="0">
                  <a:latin typeface="Calibri" panose="020F0502020204030204" pitchFamily="34" charset="0"/>
                </a:endParaRPr>
              </a:p>
            </p:txBody>
          </p:sp>
          <p:sp>
            <p:nvSpPr>
              <p:cNvPr id="27" name="Freeform 22">
                <a:extLst>
                  <a:ext uri="{FF2B5EF4-FFF2-40B4-BE49-F238E27FC236}">
                    <a16:creationId xmlns:a16="http://schemas.microsoft.com/office/drawing/2014/main" id="{061397B2-9C99-FF33-4530-70E06392B03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CA7BB3"/>
              </a:solidFill>
              <a:ln w="12931" cap="flat">
                <a:noFill/>
                <a:prstDash val="solid"/>
                <a:miter/>
              </a:ln>
            </p:spPr>
            <p:txBody>
              <a:bodyPr rtlCol="0" anchor="ctr"/>
              <a:lstStyle/>
              <a:p>
                <a:endParaRPr lang="en-US" dirty="0">
                  <a:latin typeface="Calibri" panose="020F0502020204030204" pitchFamily="34" charset="0"/>
                </a:endParaRPr>
              </a:p>
            </p:txBody>
          </p:sp>
        </p:grpSp>
        <p:grpSp>
          <p:nvGrpSpPr>
            <p:cNvPr id="18" name="Graphic 4">
              <a:extLst>
                <a:ext uri="{FF2B5EF4-FFF2-40B4-BE49-F238E27FC236}">
                  <a16:creationId xmlns:a16="http://schemas.microsoft.com/office/drawing/2014/main" id="{53CFCDDC-B3A0-504A-8057-B25681394E23}"/>
                </a:ext>
              </a:extLst>
            </p:cNvPr>
            <p:cNvGrpSpPr/>
            <p:nvPr/>
          </p:nvGrpSpPr>
          <p:grpSpPr>
            <a:xfrm>
              <a:off x="9129274" y="2893887"/>
              <a:ext cx="717139" cy="1211724"/>
              <a:chOff x="9129274" y="2893887"/>
              <a:chExt cx="717139" cy="1211724"/>
            </a:xfrm>
            <a:grpFill/>
          </p:grpSpPr>
          <p:sp>
            <p:nvSpPr>
              <p:cNvPr id="19" name="Freeform 14">
                <a:extLst>
                  <a:ext uri="{FF2B5EF4-FFF2-40B4-BE49-F238E27FC236}">
                    <a16:creationId xmlns:a16="http://schemas.microsoft.com/office/drawing/2014/main" id="{8E102E63-8F10-A5B7-2EBD-C4FF4EE7697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20" name="Freeform 15">
                <a:extLst>
                  <a:ext uri="{FF2B5EF4-FFF2-40B4-BE49-F238E27FC236}">
                    <a16:creationId xmlns:a16="http://schemas.microsoft.com/office/drawing/2014/main" id="{B4F835CB-F9B9-5890-D916-59E578777070}"/>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21" name="Freeform 16">
                <a:extLst>
                  <a:ext uri="{FF2B5EF4-FFF2-40B4-BE49-F238E27FC236}">
                    <a16:creationId xmlns:a16="http://schemas.microsoft.com/office/drawing/2014/main" id="{410E8E13-D576-8BE4-D260-91FAE30A27F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22" name="Freeform 17">
                <a:extLst>
                  <a:ext uri="{FF2B5EF4-FFF2-40B4-BE49-F238E27FC236}">
                    <a16:creationId xmlns:a16="http://schemas.microsoft.com/office/drawing/2014/main" id="{8CE81551-2885-652E-8C43-1781C440034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23" name="Freeform 18">
                <a:extLst>
                  <a:ext uri="{FF2B5EF4-FFF2-40B4-BE49-F238E27FC236}">
                    <a16:creationId xmlns:a16="http://schemas.microsoft.com/office/drawing/2014/main" id="{4FD75935-9383-21CA-444B-3429D3969A3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24" name="Freeform 19">
                <a:extLst>
                  <a:ext uri="{FF2B5EF4-FFF2-40B4-BE49-F238E27FC236}">
                    <a16:creationId xmlns:a16="http://schemas.microsoft.com/office/drawing/2014/main" id="{02C31719-A040-9538-57E4-76A8E614DD2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25" name="Freeform 20">
                <a:extLst>
                  <a:ext uri="{FF2B5EF4-FFF2-40B4-BE49-F238E27FC236}">
                    <a16:creationId xmlns:a16="http://schemas.microsoft.com/office/drawing/2014/main" id="{40FF381D-4739-445B-8BE8-AEC0DA4BC8B4}"/>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grpSp>
      </p:grpSp>
      <p:pic>
        <p:nvPicPr>
          <p:cNvPr id="29" name="Picture 28">
            <a:extLst>
              <a:ext uri="{FF2B5EF4-FFF2-40B4-BE49-F238E27FC236}">
                <a16:creationId xmlns:a16="http://schemas.microsoft.com/office/drawing/2014/main" id="{F9E84FCB-16CB-0B5E-79B3-07BFFF6DFE70}"/>
              </a:ext>
            </a:extLst>
          </p:cNvPr>
          <p:cNvPicPr>
            <a:picLocks noChangeAspect="1"/>
          </p:cNvPicPr>
          <p:nvPr/>
        </p:nvPicPr>
        <p:blipFill>
          <a:blip r:embed="rId5"/>
          <a:stretch>
            <a:fillRect/>
          </a:stretch>
        </p:blipFill>
        <p:spPr>
          <a:xfrm>
            <a:off x="4107103" y="5008523"/>
            <a:ext cx="1112095" cy="1452238"/>
          </a:xfrm>
          <a:prstGeom prst="rect">
            <a:avLst/>
          </a:prstGeom>
        </p:spPr>
      </p:pic>
      <p:grpSp>
        <p:nvGrpSpPr>
          <p:cNvPr id="31" name="Graphic 4">
            <a:extLst>
              <a:ext uri="{FF2B5EF4-FFF2-40B4-BE49-F238E27FC236}">
                <a16:creationId xmlns:a16="http://schemas.microsoft.com/office/drawing/2014/main" id="{97FA63B7-34FD-49D9-38B5-733B760D5744}"/>
              </a:ext>
            </a:extLst>
          </p:cNvPr>
          <p:cNvGrpSpPr/>
          <p:nvPr/>
        </p:nvGrpSpPr>
        <p:grpSpPr>
          <a:xfrm rot="18580818">
            <a:off x="5663696" y="5674670"/>
            <a:ext cx="416812" cy="946355"/>
            <a:chOff x="9129274" y="2719113"/>
            <a:chExt cx="717139" cy="1386497"/>
          </a:xfrm>
          <a:solidFill>
            <a:srgbClr val="242B62"/>
          </a:solidFill>
        </p:grpSpPr>
        <p:grpSp>
          <p:nvGrpSpPr>
            <p:cNvPr id="32" name="Graphic 4">
              <a:extLst>
                <a:ext uri="{FF2B5EF4-FFF2-40B4-BE49-F238E27FC236}">
                  <a16:creationId xmlns:a16="http://schemas.microsoft.com/office/drawing/2014/main" id="{BC90B9F9-52A7-3104-D61C-D058E9C93033}"/>
                </a:ext>
              </a:extLst>
            </p:cNvPr>
            <p:cNvGrpSpPr/>
            <p:nvPr/>
          </p:nvGrpSpPr>
          <p:grpSpPr>
            <a:xfrm>
              <a:off x="9159507" y="2719113"/>
              <a:ext cx="446280" cy="440141"/>
              <a:chOff x="9159507" y="2719113"/>
              <a:chExt cx="446280" cy="440141"/>
            </a:xfrm>
            <a:grpFill/>
          </p:grpSpPr>
          <p:sp>
            <p:nvSpPr>
              <p:cNvPr id="41" name="Freeform 21">
                <a:extLst>
                  <a:ext uri="{FF2B5EF4-FFF2-40B4-BE49-F238E27FC236}">
                    <a16:creationId xmlns:a16="http://schemas.microsoft.com/office/drawing/2014/main" id="{1FAF9665-066E-FA69-BA60-34738E7B2BA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CA7BB3"/>
              </a:solidFill>
              <a:ln w="12931" cap="flat">
                <a:noFill/>
                <a:prstDash val="solid"/>
                <a:miter/>
              </a:ln>
            </p:spPr>
            <p:txBody>
              <a:bodyPr rtlCol="0" anchor="ctr"/>
              <a:lstStyle/>
              <a:p>
                <a:endParaRPr lang="en-US" dirty="0">
                  <a:latin typeface="Calibri" panose="020F0502020204030204" pitchFamily="34" charset="0"/>
                </a:endParaRPr>
              </a:p>
            </p:txBody>
          </p:sp>
          <p:sp>
            <p:nvSpPr>
              <p:cNvPr id="42" name="Freeform 22">
                <a:extLst>
                  <a:ext uri="{FF2B5EF4-FFF2-40B4-BE49-F238E27FC236}">
                    <a16:creationId xmlns:a16="http://schemas.microsoft.com/office/drawing/2014/main" id="{243E8CF1-62C5-68EF-5D81-F5C8563694F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CA7BB3"/>
              </a:solidFill>
              <a:ln w="12931" cap="flat">
                <a:noFill/>
                <a:prstDash val="solid"/>
                <a:miter/>
              </a:ln>
            </p:spPr>
            <p:txBody>
              <a:bodyPr rtlCol="0" anchor="ctr"/>
              <a:lstStyle/>
              <a:p>
                <a:endParaRPr lang="en-US" dirty="0">
                  <a:latin typeface="Calibri" panose="020F0502020204030204" pitchFamily="34" charset="0"/>
                </a:endParaRPr>
              </a:p>
            </p:txBody>
          </p:sp>
        </p:grpSp>
        <p:grpSp>
          <p:nvGrpSpPr>
            <p:cNvPr id="33" name="Graphic 4">
              <a:extLst>
                <a:ext uri="{FF2B5EF4-FFF2-40B4-BE49-F238E27FC236}">
                  <a16:creationId xmlns:a16="http://schemas.microsoft.com/office/drawing/2014/main" id="{04E71BB9-94B2-CD34-C694-995948AA266C}"/>
                </a:ext>
              </a:extLst>
            </p:cNvPr>
            <p:cNvGrpSpPr/>
            <p:nvPr/>
          </p:nvGrpSpPr>
          <p:grpSpPr>
            <a:xfrm>
              <a:off x="9129274" y="2893887"/>
              <a:ext cx="717139" cy="1211724"/>
              <a:chOff x="9129274" y="2893887"/>
              <a:chExt cx="717139" cy="1211724"/>
            </a:xfrm>
            <a:grpFill/>
          </p:grpSpPr>
          <p:sp>
            <p:nvSpPr>
              <p:cNvPr id="34" name="Freeform 14">
                <a:extLst>
                  <a:ext uri="{FF2B5EF4-FFF2-40B4-BE49-F238E27FC236}">
                    <a16:creationId xmlns:a16="http://schemas.microsoft.com/office/drawing/2014/main" id="{95D8F0D5-800A-61FC-7C47-BD07FAAFC8E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35" name="Freeform 15">
                <a:extLst>
                  <a:ext uri="{FF2B5EF4-FFF2-40B4-BE49-F238E27FC236}">
                    <a16:creationId xmlns:a16="http://schemas.microsoft.com/office/drawing/2014/main" id="{DF69127F-EBCE-3E0D-0826-5F117B2CEA7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36" name="Freeform 16">
                <a:extLst>
                  <a:ext uri="{FF2B5EF4-FFF2-40B4-BE49-F238E27FC236}">
                    <a16:creationId xmlns:a16="http://schemas.microsoft.com/office/drawing/2014/main" id="{E7C536A8-C1E5-F070-317E-5B694B58083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37" name="Freeform 17">
                <a:extLst>
                  <a:ext uri="{FF2B5EF4-FFF2-40B4-BE49-F238E27FC236}">
                    <a16:creationId xmlns:a16="http://schemas.microsoft.com/office/drawing/2014/main" id="{0051C9C9-6DA4-9CB9-C528-891E6432404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38" name="Freeform 18">
                <a:extLst>
                  <a:ext uri="{FF2B5EF4-FFF2-40B4-BE49-F238E27FC236}">
                    <a16:creationId xmlns:a16="http://schemas.microsoft.com/office/drawing/2014/main" id="{1EBCB994-951E-0F04-46D1-C6B51496718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39" name="Freeform 19">
                <a:extLst>
                  <a:ext uri="{FF2B5EF4-FFF2-40B4-BE49-F238E27FC236}">
                    <a16:creationId xmlns:a16="http://schemas.microsoft.com/office/drawing/2014/main" id="{8B3C39B4-8ACD-1F71-30AD-75EAA9132A7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40" name="Freeform 20">
                <a:extLst>
                  <a:ext uri="{FF2B5EF4-FFF2-40B4-BE49-F238E27FC236}">
                    <a16:creationId xmlns:a16="http://schemas.microsoft.com/office/drawing/2014/main" id="{0D477333-5E6A-FFBB-509A-6822409BA95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grpSp>
      </p:grpSp>
      <p:pic>
        <p:nvPicPr>
          <p:cNvPr id="44" name="Picture 43">
            <a:extLst>
              <a:ext uri="{FF2B5EF4-FFF2-40B4-BE49-F238E27FC236}">
                <a16:creationId xmlns:a16="http://schemas.microsoft.com/office/drawing/2014/main" id="{00CD2E45-03AC-C02F-5838-FFFFA65E7295}"/>
              </a:ext>
            </a:extLst>
          </p:cNvPr>
          <p:cNvPicPr>
            <a:picLocks noChangeAspect="1"/>
          </p:cNvPicPr>
          <p:nvPr/>
        </p:nvPicPr>
        <p:blipFill>
          <a:blip r:embed="rId6"/>
          <a:stretch>
            <a:fillRect/>
          </a:stretch>
        </p:blipFill>
        <p:spPr>
          <a:xfrm>
            <a:off x="1352176" y="8163810"/>
            <a:ext cx="1517728" cy="704886"/>
          </a:xfrm>
          <a:prstGeom prst="rect">
            <a:avLst/>
          </a:prstGeom>
        </p:spPr>
      </p:pic>
      <p:pic>
        <p:nvPicPr>
          <p:cNvPr id="46" name="Picture 45">
            <a:extLst>
              <a:ext uri="{FF2B5EF4-FFF2-40B4-BE49-F238E27FC236}">
                <a16:creationId xmlns:a16="http://schemas.microsoft.com/office/drawing/2014/main" id="{6AF6A02A-B0B5-7389-369C-F74D253E553C}"/>
              </a:ext>
            </a:extLst>
          </p:cNvPr>
          <p:cNvPicPr>
            <a:picLocks noChangeAspect="1"/>
          </p:cNvPicPr>
          <p:nvPr/>
        </p:nvPicPr>
        <p:blipFill>
          <a:blip r:embed="rId7"/>
          <a:stretch>
            <a:fillRect/>
          </a:stretch>
        </p:blipFill>
        <p:spPr>
          <a:xfrm>
            <a:off x="3353279" y="8138408"/>
            <a:ext cx="1511378" cy="730288"/>
          </a:xfrm>
          <a:prstGeom prst="rect">
            <a:avLst/>
          </a:prstGeom>
        </p:spPr>
      </p:pic>
      <p:grpSp>
        <p:nvGrpSpPr>
          <p:cNvPr id="47" name="Graphic 4">
            <a:extLst>
              <a:ext uri="{FF2B5EF4-FFF2-40B4-BE49-F238E27FC236}">
                <a16:creationId xmlns:a16="http://schemas.microsoft.com/office/drawing/2014/main" id="{D60C342F-423C-AB36-A188-915233158DEE}"/>
              </a:ext>
            </a:extLst>
          </p:cNvPr>
          <p:cNvGrpSpPr/>
          <p:nvPr/>
        </p:nvGrpSpPr>
        <p:grpSpPr>
          <a:xfrm rot="18580818">
            <a:off x="5473187" y="8075173"/>
            <a:ext cx="416812" cy="946355"/>
            <a:chOff x="9129274" y="2719113"/>
            <a:chExt cx="717139" cy="1386497"/>
          </a:xfrm>
          <a:solidFill>
            <a:srgbClr val="242B62"/>
          </a:solidFill>
        </p:grpSpPr>
        <p:grpSp>
          <p:nvGrpSpPr>
            <p:cNvPr id="48" name="Graphic 4">
              <a:extLst>
                <a:ext uri="{FF2B5EF4-FFF2-40B4-BE49-F238E27FC236}">
                  <a16:creationId xmlns:a16="http://schemas.microsoft.com/office/drawing/2014/main" id="{1AF80348-71BC-FEB6-0DA7-979A5522EA68}"/>
                </a:ext>
              </a:extLst>
            </p:cNvPr>
            <p:cNvGrpSpPr/>
            <p:nvPr/>
          </p:nvGrpSpPr>
          <p:grpSpPr>
            <a:xfrm>
              <a:off x="9159507" y="2719113"/>
              <a:ext cx="446280" cy="440141"/>
              <a:chOff x="9159507" y="2719113"/>
              <a:chExt cx="446280" cy="440141"/>
            </a:xfrm>
            <a:grpFill/>
          </p:grpSpPr>
          <p:sp>
            <p:nvSpPr>
              <p:cNvPr id="57" name="Freeform 21">
                <a:extLst>
                  <a:ext uri="{FF2B5EF4-FFF2-40B4-BE49-F238E27FC236}">
                    <a16:creationId xmlns:a16="http://schemas.microsoft.com/office/drawing/2014/main" id="{586258F1-9DA1-8BEE-BF50-AC72EB0BF4D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CA7BB3"/>
              </a:solidFill>
              <a:ln w="12931" cap="flat">
                <a:noFill/>
                <a:prstDash val="solid"/>
                <a:miter/>
              </a:ln>
            </p:spPr>
            <p:txBody>
              <a:bodyPr rtlCol="0" anchor="ctr"/>
              <a:lstStyle/>
              <a:p>
                <a:endParaRPr lang="en-US" dirty="0">
                  <a:latin typeface="Calibri" panose="020F0502020204030204" pitchFamily="34" charset="0"/>
                </a:endParaRPr>
              </a:p>
            </p:txBody>
          </p:sp>
          <p:sp>
            <p:nvSpPr>
              <p:cNvPr id="58" name="Freeform 22">
                <a:extLst>
                  <a:ext uri="{FF2B5EF4-FFF2-40B4-BE49-F238E27FC236}">
                    <a16:creationId xmlns:a16="http://schemas.microsoft.com/office/drawing/2014/main" id="{CF6B6137-6C04-0BAF-452D-AC3B087CCCA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CA7BB3"/>
              </a:solidFill>
              <a:ln w="12931" cap="flat">
                <a:noFill/>
                <a:prstDash val="solid"/>
                <a:miter/>
              </a:ln>
            </p:spPr>
            <p:txBody>
              <a:bodyPr rtlCol="0" anchor="ctr"/>
              <a:lstStyle/>
              <a:p>
                <a:endParaRPr lang="en-US" dirty="0">
                  <a:latin typeface="Calibri" panose="020F0502020204030204" pitchFamily="34" charset="0"/>
                </a:endParaRPr>
              </a:p>
            </p:txBody>
          </p:sp>
        </p:grpSp>
        <p:grpSp>
          <p:nvGrpSpPr>
            <p:cNvPr id="49" name="Graphic 4">
              <a:extLst>
                <a:ext uri="{FF2B5EF4-FFF2-40B4-BE49-F238E27FC236}">
                  <a16:creationId xmlns:a16="http://schemas.microsoft.com/office/drawing/2014/main" id="{C8DD2CC0-8BB8-1B45-4DAE-E8D4AB808652}"/>
                </a:ext>
              </a:extLst>
            </p:cNvPr>
            <p:cNvGrpSpPr/>
            <p:nvPr/>
          </p:nvGrpSpPr>
          <p:grpSpPr>
            <a:xfrm>
              <a:off x="9129274" y="2893887"/>
              <a:ext cx="717139" cy="1211724"/>
              <a:chOff x="9129274" y="2893887"/>
              <a:chExt cx="717139" cy="1211724"/>
            </a:xfrm>
            <a:grpFill/>
          </p:grpSpPr>
          <p:sp>
            <p:nvSpPr>
              <p:cNvPr id="50" name="Freeform 14">
                <a:extLst>
                  <a:ext uri="{FF2B5EF4-FFF2-40B4-BE49-F238E27FC236}">
                    <a16:creationId xmlns:a16="http://schemas.microsoft.com/office/drawing/2014/main" id="{3D4956C8-DEBD-9686-B07B-9FFBEC79E97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51" name="Freeform 15">
                <a:extLst>
                  <a:ext uri="{FF2B5EF4-FFF2-40B4-BE49-F238E27FC236}">
                    <a16:creationId xmlns:a16="http://schemas.microsoft.com/office/drawing/2014/main" id="{F19ADB2F-BC4B-F8E7-071B-2791B84E65B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52" name="Freeform 16">
                <a:extLst>
                  <a:ext uri="{FF2B5EF4-FFF2-40B4-BE49-F238E27FC236}">
                    <a16:creationId xmlns:a16="http://schemas.microsoft.com/office/drawing/2014/main" id="{2C538B4C-795B-D1B5-4215-2537F58662B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53" name="Freeform 17">
                <a:extLst>
                  <a:ext uri="{FF2B5EF4-FFF2-40B4-BE49-F238E27FC236}">
                    <a16:creationId xmlns:a16="http://schemas.microsoft.com/office/drawing/2014/main" id="{63D84AB3-481B-58B9-5AC7-25B3ED79129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54" name="Freeform 18">
                <a:extLst>
                  <a:ext uri="{FF2B5EF4-FFF2-40B4-BE49-F238E27FC236}">
                    <a16:creationId xmlns:a16="http://schemas.microsoft.com/office/drawing/2014/main" id="{0C20F841-7B3B-D390-AFAA-E5310FC6E00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55" name="Freeform 19">
                <a:extLst>
                  <a:ext uri="{FF2B5EF4-FFF2-40B4-BE49-F238E27FC236}">
                    <a16:creationId xmlns:a16="http://schemas.microsoft.com/office/drawing/2014/main" id="{7AEBF05F-CE8C-8692-6923-E213C48C423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56" name="Freeform 20">
                <a:extLst>
                  <a:ext uri="{FF2B5EF4-FFF2-40B4-BE49-F238E27FC236}">
                    <a16:creationId xmlns:a16="http://schemas.microsoft.com/office/drawing/2014/main" id="{598C2A32-A840-D60C-451C-3EC466329027}"/>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grpSp>
      </p:grpSp>
      <p:pic>
        <p:nvPicPr>
          <p:cNvPr id="60" name="Graphic 59" descr="Flashlight outline">
            <a:extLst>
              <a:ext uri="{FF2B5EF4-FFF2-40B4-BE49-F238E27FC236}">
                <a16:creationId xmlns:a16="http://schemas.microsoft.com/office/drawing/2014/main" id="{A2E4DFF4-3138-F9F4-AE64-53CA1828FA4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78798" y="8906727"/>
            <a:ext cx="914400" cy="914400"/>
          </a:xfrm>
          <a:prstGeom prst="rect">
            <a:avLst/>
          </a:prstGeom>
        </p:spPr>
      </p:pic>
      <p:sp>
        <p:nvSpPr>
          <p:cNvPr id="62" name="TextBox 61">
            <a:extLst>
              <a:ext uri="{FF2B5EF4-FFF2-40B4-BE49-F238E27FC236}">
                <a16:creationId xmlns:a16="http://schemas.microsoft.com/office/drawing/2014/main" id="{EF1FADDF-9EAD-7606-5C90-AA66C4A0D59A}"/>
              </a:ext>
            </a:extLst>
          </p:cNvPr>
          <p:cNvSpPr txBox="1"/>
          <p:nvPr/>
        </p:nvSpPr>
        <p:spPr>
          <a:xfrm>
            <a:off x="614120" y="9465354"/>
            <a:ext cx="3190214" cy="787780"/>
          </a:xfrm>
          <a:prstGeom prst="rect">
            <a:avLst/>
          </a:prstGeom>
          <a:noFill/>
        </p:spPr>
        <p:txBody>
          <a:bodyPr wrap="square">
            <a:spAutoFit/>
          </a:bodyPr>
          <a:lstStyle/>
          <a:p>
            <a:pPr>
              <a:lnSpc>
                <a:spcPct val="115000"/>
              </a:lnSpc>
              <a:spcAft>
                <a:spcPts val="1000"/>
              </a:spcAft>
              <a:buNone/>
            </a:pPr>
            <a:r>
              <a:rPr lang="en-US" sz="1600" b="1" dirty="0">
                <a:solidFill>
                  <a:srgbClr val="242B62"/>
                </a:solidFill>
                <a:effectLst/>
                <a:highlight>
                  <a:srgbClr val="EBCB1F"/>
                </a:highlight>
                <a:latin typeface="Calibri" panose="020F0502020204030204" pitchFamily="34" charset="0"/>
                <a:ea typeface="Calibri" panose="020F0502020204030204" pitchFamily="34" charset="0"/>
                <a:cs typeface="Calibri" panose="020F0502020204030204" pitchFamily="34" charset="0"/>
              </a:rPr>
              <a:t>Tip 1: </a:t>
            </a:r>
            <a:r>
              <a:rPr lang="en-US" sz="12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A torch or a Calculator App does NOT need </a:t>
            </a:r>
            <a:r>
              <a:rPr lang="en-US" sz="1200" b="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Location </a:t>
            </a:r>
            <a:r>
              <a:rPr lang="en-US" sz="12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or</a:t>
            </a:r>
            <a:r>
              <a:rPr lang="en-US" sz="1200" b="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 Microphone. </a:t>
            </a:r>
            <a:r>
              <a:rPr lang="en-US" sz="12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If they are asking, turn them </a:t>
            </a:r>
            <a:r>
              <a:rPr lang="en-US" sz="1200" b="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OFF</a:t>
            </a:r>
            <a:endParaRPr lang="en-IE" sz="12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63" name="TextBox 62">
            <a:extLst>
              <a:ext uri="{FF2B5EF4-FFF2-40B4-BE49-F238E27FC236}">
                <a16:creationId xmlns:a16="http://schemas.microsoft.com/office/drawing/2014/main" id="{5C96B630-BA8C-377C-802E-3B4714279AE6}"/>
              </a:ext>
            </a:extLst>
          </p:cNvPr>
          <p:cNvSpPr txBox="1"/>
          <p:nvPr/>
        </p:nvSpPr>
        <p:spPr>
          <a:xfrm>
            <a:off x="3851526" y="9465354"/>
            <a:ext cx="3190214" cy="787780"/>
          </a:xfrm>
          <a:prstGeom prst="rect">
            <a:avLst/>
          </a:prstGeom>
          <a:noFill/>
        </p:spPr>
        <p:txBody>
          <a:bodyPr wrap="square">
            <a:spAutoFit/>
          </a:bodyPr>
          <a:lstStyle/>
          <a:p>
            <a:pPr>
              <a:lnSpc>
                <a:spcPct val="115000"/>
              </a:lnSpc>
              <a:spcAft>
                <a:spcPts val="1000"/>
              </a:spcAft>
              <a:buNone/>
            </a:pPr>
            <a:r>
              <a:rPr lang="en-US" sz="1600" b="1" dirty="0">
                <a:solidFill>
                  <a:srgbClr val="242B62"/>
                </a:solidFill>
                <a:effectLst/>
                <a:highlight>
                  <a:srgbClr val="EBCB1F"/>
                </a:highlight>
                <a:latin typeface="Calibri" panose="020F0502020204030204" pitchFamily="34" charset="0"/>
                <a:ea typeface="Calibri" panose="020F0502020204030204" pitchFamily="34" charset="0"/>
                <a:cs typeface="Calibri" panose="020F0502020204030204" pitchFamily="34" charset="0"/>
              </a:rPr>
              <a:t>Tip 2: </a:t>
            </a:r>
            <a:r>
              <a:rPr lang="en-US" sz="12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Follow the </a:t>
            </a:r>
            <a:r>
              <a:rPr lang="en-US" sz="1200" b="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Golden Rule</a:t>
            </a:r>
            <a:r>
              <a:rPr lang="en-US" sz="12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 If an App doesn’t need access to location, microphone or tracking to perform its role – it shouldn’t have it.</a:t>
            </a:r>
            <a:endParaRPr lang="en-IE" sz="12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643658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99DAF-B95E-BB03-86FF-298A0A75440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E753FCD-3AD6-CDCF-149E-1300C567E226}"/>
              </a:ext>
            </a:extLst>
          </p:cNvPr>
          <p:cNvSpPr>
            <a:spLocks noGrp="1"/>
          </p:cNvSpPr>
          <p:nvPr>
            <p:ph type="sldNum" sz="quarter" idx="4"/>
          </p:nvPr>
        </p:nvSpPr>
        <p:spPr/>
        <p:txBody>
          <a:bodyPr/>
          <a:lstStyle/>
          <a:p>
            <a:fld id="{CB2079F2-58AF-ED44-82D7-E04B2F6FD686}" type="slidenum">
              <a:rPr lang="en-US" smtClean="0"/>
              <a:pPr/>
              <a:t>21</a:t>
            </a:fld>
            <a:endParaRPr lang="en-US" dirty="0"/>
          </a:p>
        </p:txBody>
      </p:sp>
      <p:sp>
        <p:nvSpPr>
          <p:cNvPr id="5" name="Text Placeholder 4">
            <a:extLst>
              <a:ext uri="{FF2B5EF4-FFF2-40B4-BE49-F238E27FC236}">
                <a16:creationId xmlns:a16="http://schemas.microsoft.com/office/drawing/2014/main" id="{B03E2A05-37BD-87E5-B770-907ACEED5BF1}"/>
              </a:ext>
            </a:extLst>
          </p:cNvPr>
          <p:cNvSpPr>
            <a:spLocks noGrp="1"/>
          </p:cNvSpPr>
          <p:nvPr>
            <p:ph type="body" sz="quarter" idx="66"/>
          </p:nvPr>
        </p:nvSpPr>
        <p:spPr>
          <a:xfrm>
            <a:off x="423872" y="717958"/>
            <a:ext cx="6711927" cy="1260744"/>
          </a:xfrm>
        </p:spPr>
        <p:txBody>
          <a:bodyPr/>
          <a:lstStyle/>
          <a:p>
            <a:r>
              <a:rPr lang="en-US" sz="2400" kern="1400" spc="25" dirty="0">
                <a:solidFill>
                  <a:srgbClr val="17365D"/>
                </a:solidFill>
                <a:ea typeface="MS Gothic" panose="020B0609070205080204" pitchFamily="49" charset="-128"/>
                <a:cs typeface="Times New Roman" panose="02020603050405020304" pitchFamily="18" charset="0"/>
              </a:rPr>
              <a:t>Module 1 - EXERCISE TEMPLATE 6:</a:t>
            </a:r>
          </a:p>
          <a:p>
            <a:r>
              <a:rPr lang="en-IE" sz="2400" kern="1400" spc="25" dirty="0">
                <a:solidFill>
                  <a:schemeClr val="bg1"/>
                </a:solidFill>
                <a:highlight>
                  <a:srgbClr val="CA7BB3"/>
                </a:highlight>
                <a:ea typeface="MS Gothic" panose="020B0609070205080204" pitchFamily="49" charset="-128"/>
                <a:cs typeface="Times New Roman" panose="02020603050405020304" pitchFamily="18" charset="0"/>
              </a:rPr>
              <a:t>Checking for Device Updates</a:t>
            </a:r>
          </a:p>
          <a:p>
            <a:endParaRPr lang="en-IE" sz="2400" dirty="0"/>
          </a:p>
        </p:txBody>
      </p:sp>
      <p:sp>
        <p:nvSpPr>
          <p:cNvPr id="7" name="TextBox 6">
            <a:extLst>
              <a:ext uri="{FF2B5EF4-FFF2-40B4-BE49-F238E27FC236}">
                <a16:creationId xmlns:a16="http://schemas.microsoft.com/office/drawing/2014/main" id="{3F2E61C8-3910-C296-1EA5-BC548E5EA438}"/>
              </a:ext>
            </a:extLst>
          </p:cNvPr>
          <p:cNvSpPr txBox="1"/>
          <p:nvPr/>
        </p:nvSpPr>
        <p:spPr>
          <a:xfrm>
            <a:off x="602036" y="1916900"/>
            <a:ext cx="6498979" cy="6300443"/>
          </a:xfrm>
          <a:prstGeom prst="rect">
            <a:avLst/>
          </a:prstGeom>
          <a:noFill/>
        </p:spPr>
        <p:txBody>
          <a:bodyPr wrap="square">
            <a:spAutoFit/>
          </a:bodyPr>
          <a:lstStyle/>
          <a:p>
            <a:pPr>
              <a:lnSpc>
                <a:spcPct val="115000"/>
              </a:lnSpc>
              <a:spcAft>
                <a:spcPts val="1000"/>
              </a:spcAft>
              <a:buNone/>
            </a:pPr>
            <a:r>
              <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Your phone or tablet needs regular </a:t>
            </a:r>
            <a:r>
              <a:rPr lang="en-US" sz="1400" i="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check-ups</a:t>
            </a:r>
            <a:r>
              <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 called updates to stay </a:t>
            </a:r>
            <a:r>
              <a:rPr lang="en-US" sz="1400" b="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fast and secure</a:t>
            </a:r>
          </a:p>
          <a:p>
            <a:pPr lvl="0">
              <a:lnSpc>
                <a:spcPct val="115000"/>
              </a:lnSpc>
              <a:spcAft>
                <a:spcPts val="600"/>
              </a:spcAft>
              <a:tabLst>
                <a:tab pos="228600" algn="l"/>
              </a:tabLst>
            </a:pPr>
            <a:r>
              <a:rPr lang="en-US" sz="1800" b="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Step 1: Open your </a:t>
            </a:r>
            <a:r>
              <a:rPr lang="en-US" sz="1800" b="1" i="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SETTINGS</a:t>
            </a:r>
            <a:r>
              <a:rPr lang="en-US" sz="1800" b="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 App on your phone or tablet</a:t>
            </a:r>
          </a:p>
          <a:p>
            <a:pPr lvl="0">
              <a:lnSpc>
                <a:spcPct val="115000"/>
              </a:lnSpc>
              <a:spcAft>
                <a:spcPts val="600"/>
              </a:spcAft>
              <a:tabLst>
                <a:tab pos="228600" algn="l"/>
              </a:tabLst>
            </a:pPr>
            <a:endParaRPr lang="en-US" sz="14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lvl="0">
              <a:lnSpc>
                <a:spcPct val="115000"/>
              </a:lnSpc>
              <a:spcAft>
                <a:spcPts val="600"/>
              </a:spcAft>
              <a:tabLst>
                <a:tab pos="228600" algn="l"/>
              </a:tabLst>
            </a:pPr>
            <a:endPar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lvl="0">
              <a:lnSpc>
                <a:spcPct val="115000"/>
              </a:lnSpc>
              <a:spcAft>
                <a:spcPts val="600"/>
              </a:spcAft>
              <a:tabLst>
                <a:tab pos="228600" algn="l"/>
              </a:tabLst>
            </a:pPr>
            <a:endPar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lvl="0">
              <a:lnSpc>
                <a:spcPct val="115000"/>
              </a:lnSpc>
              <a:spcAft>
                <a:spcPts val="600"/>
              </a:spcAft>
              <a:tabLst>
                <a:tab pos="228600" algn="l"/>
              </a:tabLst>
            </a:pPr>
            <a:endPar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lvl="0">
              <a:lnSpc>
                <a:spcPct val="115000"/>
              </a:lnSpc>
              <a:spcAft>
                <a:spcPts val="600"/>
              </a:spcAft>
              <a:tabLst>
                <a:tab pos="228600" algn="l"/>
              </a:tabLst>
            </a:pPr>
            <a:endPar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600"/>
              </a:spcBef>
              <a:spcAft>
                <a:spcPts val="600"/>
              </a:spcAft>
            </a:pPr>
            <a:r>
              <a:rPr lang="en-US" sz="1800" b="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Step 2: Find </a:t>
            </a:r>
            <a:r>
              <a:rPr lang="en-US" sz="1800" b="1" i="1"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UPDATES or GENERAL</a:t>
            </a:r>
          </a:p>
          <a:p>
            <a:pPr>
              <a:lnSpc>
                <a:spcPct val="115000"/>
              </a:lnSpc>
              <a:spcAft>
                <a:spcPts val="600"/>
              </a:spcAft>
            </a:pPr>
            <a:r>
              <a:rPr lang="en-US" sz="1400" b="1" dirty="0">
                <a:solidFill>
                  <a:srgbClr val="242B62"/>
                </a:solidFill>
                <a:latin typeface="Calibri" panose="020F0502020204030204" pitchFamily="34" charset="0"/>
                <a:ea typeface="Calibri" panose="020F0502020204030204" pitchFamily="34" charset="0"/>
                <a:cs typeface="Calibri" panose="020F0502020204030204" pitchFamily="34" charset="0"/>
              </a:rPr>
              <a:t>Either route will bring you to Software Updates</a:t>
            </a:r>
            <a:endPar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buNone/>
            </a:pPr>
            <a:endPar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buNone/>
            </a:pPr>
            <a:endParaRPr lang="en-US"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buNone/>
            </a:pPr>
            <a:r>
              <a:rPr lang="en-US" sz="1800" b="1" dirty="0">
                <a:solidFill>
                  <a:srgbClr val="242B62"/>
                </a:solidFill>
                <a:latin typeface="Calibri" panose="020F0502020204030204" pitchFamily="34" charset="0"/>
                <a:ea typeface="Calibri" panose="020F0502020204030204" pitchFamily="34" charset="0"/>
                <a:cs typeface="Calibri" panose="020F0502020204030204" pitchFamily="34" charset="0"/>
              </a:rPr>
              <a:t>Step 3: Install Update and switch on Automatic Updates</a:t>
            </a:r>
          </a:p>
          <a:p>
            <a:pPr>
              <a:lnSpc>
                <a:spcPct val="115000"/>
              </a:lnSpc>
              <a:spcAft>
                <a:spcPts val="1000"/>
              </a:spcAft>
              <a:buNone/>
            </a:pPr>
            <a:r>
              <a:rPr lang="en-IE"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Sometimes you will be required to plug your device into a power source and to be connected to </a:t>
            </a:r>
            <a:r>
              <a:rPr lang="en-IE" sz="1400" dirty="0" err="1">
                <a:solidFill>
                  <a:srgbClr val="242B62"/>
                </a:solidFill>
                <a:effectLst/>
                <a:latin typeface="Calibri" panose="020F0502020204030204" pitchFamily="34" charset="0"/>
                <a:ea typeface="Calibri" panose="020F0502020204030204" pitchFamily="34" charset="0"/>
                <a:cs typeface="Calibri" panose="020F0502020204030204" pitchFamily="34" charset="0"/>
              </a:rPr>
              <a:t>WiFi</a:t>
            </a:r>
            <a:r>
              <a:rPr lang="en-IE" sz="14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 for an update to install. Follow the instructions </a:t>
            </a:r>
          </a:p>
          <a:p>
            <a:pPr>
              <a:lnSpc>
                <a:spcPct val="115000"/>
              </a:lnSpc>
              <a:spcAft>
                <a:spcPts val="1000"/>
              </a:spcAft>
              <a:buNone/>
            </a:pPr>
            <a:r>
              <a:rPr lang="en-US" sz="18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 </a:t>
            </a:r>
          </a:p>
          <a:p>
            <a:pPr>
              <a:lnSpc>
                <a:spcPct val="115000"/>
              </a:lnSpc>
              <a:spcAft>
                <a:spcPts val="1000"/>
              </a:spcAft>
              <a:buNone/>
            </a:pPr>
            <a:endParaRPr lang="en-US" sz="18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buNone/>
            </a:pPr>
            <a:endParaRPr lang="en-IE" sz="18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descr="iPhone6_mockup_front_white.png">
            <a:extLst>
              <a:ext uri="{FF2B5EF4-FFF2-40B4-BE49-F238E27FC236}">
                <a16:creationId xmlns:a16="http://schemas.microsoft.com/office/drawing/2014/main" id="{62105A95-7DBE-9B1E-48EB-E02A05D55172}"/>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1352176" y="2717071"/>
            <a:ext cx="1649062" cy="1541993"/>
          </a:xfrm>
          <a:prstGeom prst="rect">
            <a:avLst/>
          </a:prstGeom>
        </p:spPr>
      </p:pic>
      <p:pic>
        <p:nvPicPr>
          <p:cNvPr id="15" name="Picture 14">
            <a:extLst>
              <a:ext uri="{FF2B5EF4-FFF2-40B4-BE49-F238E27FC236}">
                <a16:creationId xmlns:a16="http://schemas.microsoft.com/office/drawing/2014/main" id="{E2008F3E-F592-986E-FE61-6BA4F3AFB1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1597015" y="3198153"/>
            <a:ext cx="1159382" cy="962441"/>
          </a:xfrm>
          <a:prstGeom prst="rect">
            <a:avLst/>
          </a:prstGeom>
          <a:ln>
            <a:solidFill>
              <a:schemeClr val="tx2">
                <a:lumMod val="60000"/>
                <a:lumOff val="40000"/>
              </a:schemeClr>
            </a:solidFill>
          </a:ln>
        </p:spPr>
      </p:pic>
      <p:grpSp>
        <p:nvGrpSpPr>
          <p:cNvPr id="16" name="Graphic 4">
            <a:extLst>
              <a:ext uri="{FF2B5EF4-FFF2-40B4-BE49-F238E27FC236}">
                <a16:creationId xmlns:a16="http://schemas.microsoft.com/office/drawing/2014/main" id="{0AAEFE14-545B-F7C7-33C1-9553CF8DD437}"/>
              </a:ext>
            </a:extLst>
          </p:cNvPr>
          <p:cNvGrpSpPr/>
          <p:nvPr/>
        </p:nvGrpSpPr>
        <p:grpSpPr>
          <a:xfrm rot="18580818">
            <a:off x="3053228" y="3256174"/>
            <a:ext cx="416812" cy="946355"/>
            <a:chOff x="9129274" y="2719113"/>
            <a:chExt cx="717139" cy="1386497"/>
          </a:xfrm>
          <a:solidFill>
            <a:srgbClr val="242B62"/>
          </a:solidFill>
        </p:grpSpPr>
        <p:grpSp>
          <p:nvGrpSpPr>
            <p:cNvPr id="17" name="Graphic 4">
              <a:extLst>
                <a:ext uri="{FF2B5EF4-FFF2-40B4-BE49-F238E27FC236}">
                  <a16:creationId xmlns:a16="http://schemas.microsoft.com/office/drawing/2014/main" id="{EE95E819-CB66-F1C7-A00A-D9E20EA0A5BF}"/>
                </a:ext>
              </a:extLst>
            </p:cNvPr>
            <p:cNvGrpSpPr/>
            <p:nvPr/>
          </p:nvGrpSpPr>
          <p:grpSpPr>
            <a:xfrm>
              <a:off x="9159507" y="2719113"/>
              <a:ext cx="446280" cy="440141"/>
              <a:chOff x="9159507" y="2719113"/>
              <a:chExt cx="446280" cy="440141"/>
            </a:xfrm>
            <a:grpFill/>
          </p:grpSpPr>
          <p:sp>
            <p:nvSpPr>
              <p:cNvPr id="26" name="Freeform 21">
                <a:extLst>
                  <a:ext uri="{FF2B5EF4-FFF2-40B4-BE49-F238E27FC236}">
                    <a16:creationId xmlns:a16="http://schemas.microsoft.com/office/drawing/2014/main" id="{C48CA40D-47D8-86F7-3DCD-2294C40DE86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CA7BB3"/>
              </a:solidFill>
              <a:ln w="12931" cap="flat">
                <a:noFill/>
                <a:prstDash val="solid"/>
                <a:miter/>
              </a:ln>
            </p:spPr>
            <p:txBody>
              <a:bodyPr rtlCol="0" anchor="ctr"/>
              <a:lstStyle/>
              <a:p>
                <a:endParaRPr lang="en-US" dirty="0">
                  <a:latin typeface="Calibri" panose="020F0502020204030204" pitchFamily="34" charset="0"/>
                </a:endParaRPr>
              </a:p>
            </p:txBody>
          </p:sp>
          <p:sp>
            <p:nvSpPr>
              <p:cNvPr id="27" name="Freeform 22">
                <a:extLst>
                  <a:ext uri="{FF2B5EF4-FFF2-40B4-BE49-F238E27FC236}">
                    <a16:creationId xmlns:a16="http://schemas.microsoft.com/office/drawing/2014/main" id="{A778D4DE-E972-AAC4-C2CB-C15C17C6D38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CA7BB3"/>
              </a:solidFill>
              <a:ln w="12931" cap="flat">
                <a:noFill/>
                <a:prstDash val="solid"/>
                <a:miter/>
              </a:ln>
            </p:spPr>
            <p:txBody>
              <a:bodyPr rtlCol="0" anchor="ctr"/>
              <a:lstStyle/>
              <a:p>
                <a:endParaRPr lang="en-US" dirty="0">
                  <a:latin typeface="Calibri" panose="020F0502020204030204" pitchFamily="34" charset="0"/>
                </a:endParaRPr>
              </a:p>
            </p:txBody>
          </p:sp>
        </p:grpSp>
        <p:grpSp>
          <p:nvGrpSpPr>
            <p:cNvPr id="18" name="Graphic 4">
              <a:extLst>
                <a:ext uri="{FF2B5EF4-FFF2-40B4-BE49-F238E27FC236}">
                  <a16:creationId xmlns:a16="http://schemas.microsoft.com/office/drawing/2014/main" id="{E1964E71-4FBF-4C08-10A2-A118585E0A7C}"/>
                </a:ext>
              </a:extLst>
            </p:cNvPr>
            <p:cNvGrpSpPr/>
            <p:nvPr/>
          </p:nvGrpSpPr>
          <p:grpSpPr>
            <a:xfrm>
              <a:off x="9129274" y="2893887"/>
              <a:ext cx="717139" cy="1211724"/>
              <a:chOff x="9129274" y="2893887"/>
              <a:chExt cx="717139" cy="1211724"/>
            </a:xfrm>
            <a:grpFill/>
          </p:grpSpPr>
          <p:sp>
            <p:nvSpPr>
              <p:cNvPr id="19" name="Freeform 14">
                <a:extLst>
                  <a:ext uri="{FF2B5EF4-FFF2-40B4-BE49-F238E27FC236}">
                    <a16:creationId xmlns:a16="http://schemas.microsoft.com/office/drawing/2014/main" id="{6F24243B-8A82-BF80-5345-27572F27FA0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20" name="Freeform 15">
                <a:extLst>
                  <a:ext uri="{FF2B5EF4-FFF2-40B4-BE49-F238E27FC236}">
                    <a16:creationId xmlns:a16="http://schemas.microsoft.com/office/drawing/2014/main" id="{28BFDEB1-0770-3271-0F13-16CA8B4C98D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21" name="Freeform 16">
                <a:extLst>
                  <a:ext uri="{FF2B5EF4-FFF2-40B4-BE49-F238E27FC236}">
                    <a16:creationId xmlns:a16="http://schemas.microsoft.com/office/drawing/2014/main" id="{66FB7C07-BD2F-CE30-CA7E-9A5FBD7A09B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22" name="Freeform 17">
                <a:extLst>
                  <a:ext uri="{FF2B5EF4-FFF2-40B4-BE49-F238E27FC236}">
                    <a16:creationId xmlns:a16="http://schemas.microsoft.com/office/drawing/2014/main" id="{C25C6793-4A59-DF99-2E60-5533DF7989F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23" name="Freeform 18">
                <a:extLst>
                  <a:ext uri="{FF2B5EF4-FFF2-40B4-BE49-F238E27FC236}">
                    <a16:creationId xmlns:a16="http://schemas.microsoft.com/office/drawing/2014/main" id="{034484F7-7237-E34E-BADA-FFF716D0E84F}"/>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24" name="Freeform 19">
                <a:extLst>
                  <a:ext uri="{FF2B5EF4-FFF2-40B4-BE49-F238E27FC236}">
                    <a16:creationId xmlns:a16="http://schemas.microsoft.com/office/drawing/2014/main" id="{56203F81-8B0D-7BD5-5896-45A87C038D1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25" name="Freeform 20">
                <a:extLst>
                  <a:ext uri="{FF2B5EF4-FFF2-40B4-BE49-F238E27FC236}">
                    <a16:creationId xmlns:a16="http://schemas.microsoft.com/office/drawing/2014/main" id="{86F198A0-9A35-4439-1B68-B70D2DDCD6C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grpSp>
      </p:grpSp>
      <p:grpSp>
        <p:nvGrpSpPr>
          <p:cNvPr id="31" name="Graphic 4">
            <a:extLst>
              <a:ext uri="{FF2B5EF4-FFF2-40B4-BE49-F238E27FC236}">
                <a16:creationId xmlns:a16="http://schemas.microsoft.com/office/drawing/2014/main" id="{7D7032CA-F772-A1DE-2727-DADA456A111E}"/>
              </a:ext>
            </a:extLst>
          </p:cNvPr>
          <p:cNvGrpSpPr/>
          <p:nvPr/>
        </p:nvGrpSpPr>
        <p:grpSpPr>
          <a:xfrm rot="18580818">
            <a:off x="6278936" y="4915591"/>
            <a:ext cx="416812" cy="946355"/>
            <a:chOff x="9129274" y="2719113"/>
            <a:chExt cx="717139" cy="1386497"/>
          </a:xfrm>
          <a:solidFill>
            <a:srgbClr val="242B62"/>
          </a:solidFill>
        </p:grpSpPr>
        <p:grpSp>
          <p:nvGrpSpPr>
            <p:cNvPr id="32" name="Graphic 4">
              <a:extLst>
                <a:ext uri="{FF2B5EF4-FFF2-40B4-BE49-F238E27FC236}">
                  <a16:creationId xmlns:a16="http://schemas.microsoft.com/office/drawing/2014/main" id="{F5A44640-51FD-B714-7477-FCB405E2B867}"/>
                </a:ext>
              </a:extLst>
            </p:cNvPr>
            <p:cNvGrpSpPr/>
            <p:nvPr/>
          </p:nvGrpSpPr>
          <p:grpSpPr>
            <a:xfrm>
              <a:off x="9159507" y="2719113"/>
              <a:ext cx="446280" cy="440141"/>
              <a:chOff x="9159507" y="2719113"/>
              <a:chExt cx="446280" cy="440141"/>
            </a:xfrm>
            <a:grpFill/>
          </p:grpSpPr>
          <p:sp>
            <p:nvSpPr>
              <p:cNvPr id="41" name="Freeform 21">
                <a:extLst>
                  <a:ext uri="{FF2B5EF4-FFF2-40B4-BE49-F238E27FC236}">
                    <a16:creationId xmlns:a16="http://schemas.microsoft.com/office/drawing/2014/main" id="{AD771B64-FF20-9C54-20D1-8F68049CF1A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CA7BB3"/>
              </a:solidFill>
              <a:ln w="12931" cap="flat">
                <a:noFill/>
                <a:prstDash val="solid"/>
                <a:miter/>
              </a:ln>
            </p:spPr>
            <p:txBody>
              <a:bodyPr rtlCol="0" anchor="ctr"/>
              <a:lstStyle/>
              <a:p>
                <a:endParaRPr lang="en-US" dirty="0">
                  <a:latin typeface="Calibri" panose="020F0502020204030204" pitchFamily="34" charset="0"/>
                </a:endParaRPr>
              </a:p>
            </p:txBody>
          </p:sp>
          <p:sp>
            <p:nvSpPr>
              <p:cNvPr id="42" name="Freeform 22">
                <a:extLst>
                  <a:ext uri="{FF2B5EF4-FFF2-40B4-BE49-F238E27FC236}">
                    <a16:creationId xmlns:a16="http://schemas.microsoft.com/office/drawing/2014/main" id="{08B78938-D161-D8B7-13A8-2E68B47F07D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CA7BB3"/>
              </a:solidFill>
              <a:ln w="12931" cap="flat">
                <a:noFill/>
                <a:prstDash val="solid"/>
                <a:miter/>
              </a:ln>
            </p:spPr>
            <p:txBody>
              <a:bodyPr rtlCol="0" anchor="ctr"/>
              <a:lstStyle/>
              <a:p>
                <a:endParaRPr lang="en-US" dirty="0">
                  <a:latin typeface="Calibri" panose="020F0502020204030204" pitchFamily="34" charset="0"/>
                </a:endParaRPr>
              </a:p>
            </p:txBody>
          </p:sp>
        </p:grpSp>
        <p:grpSp>
          <p:nvGrpSpPr>
            <p:cNvPr id="33" name="Graphic 4">
              <a:extLst>
                <a:ext uri="{FF2B5EF4-FFF2-40B4-BE49-F238E27FC236}">
                  <a16:creationId xmlns:a16="http://schemas.microsoft.com/office/drawing/2014/main" id="{1464643A-0362-A8B1-3AC4-18718C8D51DD}"/>
                </a:ext>
              </a:extLst>
            </p:cNvPr>
            <p:cNvGrpSpPr/>
            <p:nvPr/>
          </p:nvGrpSpPr>
          <p:grpSpPr>
            <a:xfrm>
              <a:off x="9129274" y="2893887"/>
              <a:ext cx="717139" cy="1211724"/>
              <a:chOff x="9129274" y="2893887"/>
              <a:chExt cx="717139" cy="1211724"/>
            </a:xfrm>
            <a:grpFill/>
          </p:grpSpPr>
          <p:sp>
            <p:nvSpPr>
              <p:cNvPr id="34" name="Freeform 14">
                <a:extLst>
                  <a:ext uri="{FF2B5EF4-FFF2-40B4-BE49-F238E27FC236}">
                    <a16:creationId xmlns:a16="http://schemas.microsoft.com/office/drawing/2014/main" id="{516D5E42-C79E-9442-A644-4512DFF0C44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35" name="Freeform 15">
                <a:extLst>
                  <a:ext uri="{FF2B5EF4-FFF2-40B4-BE49-F238E27FC236}">
                    <a16:creationId xmlns:a16="http://schemas.microsoft.com/office/drawing/2014/main" id="{F70F85D8-38D1-13BE-B278-6A44372800F1}"/>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36" name="Freeform 16">
                <a:extLst>
                  <a:ext uri="{FF2B5EF4-FFF2-40B4-BE49-F238E27FC236}">
                    <a16:creationId xmlns:a16="http://schemas.microsoft.com/office/drawing/2014/main" id="{AE211445-14B9-E938-50B2-A9B5645AC6B6}"/>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37" name="Freeform 17">
                <a:extLst>
                  <a:ext uri="{FF2B5EF4-FFF2-40B4-BE49-F238E27FC236}">
                    <a16:creationId xmlns:a16="http://schemas.microsoft.com/office/drawing/2014/main" id="{E459E267-A645-BC84-CE1B-E7FC5DD7B7BC}"/>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38" name="Freeform 18">
                <a:extLst>
                  <a:ext uri="{FF2B5EF4-FFF2-40B4-BE49-F238E27FC236}">
                    <a16:creationId xmlns:a16="http://schemas.microsoft.com/office/drawing/2014/main" id="{D2DEC592-01E0-D1A5-1CF3-41E74006A79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39" name="Freeform 19">
                <a:extLst>
                  <a:ext uri="{FF2B5EF4-FFF2-40B4-BE49-F238E27FC236}">
                    <a16:creationId xmlns:a16="http://schemas.microsoft.com/office/drawing/2014/main" id="{F68D6A39-427C-1FA7-A0BC-3E76517BB44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40" name="Freeform 20">
                <a:extLst>
                  <a:ext uri="{FF2B5EF4-FFF2-40B4-BE49-F238E27FC236}">
                    <a16:creationId xmlns:a16="http://schemas.microsoft.com/office/drawing/2014/main" id="{8B817736-B625-EB16-A393-501B1FC90D1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grpSp>
      </p:grpSp>
      <p:grpSp>
        <p:nvGrpSpPr>
          <p:cNvPr id="47" name="Graphic 4">
            <a:extLst>
              <a:ext uri="{FF2B5EF4-FFF2-40B4-BE49-F238E27FC236}">
                <a16:creationId xmlns:a16="http://schemas.microsoft.com/office/drawing/2014/main" id="{C1421D1C-BFDD-0677-BDEF-2FFA04E99248}"/>
              </a:ext>
            </a:extLst>
          </p:cNvPr>
          <p:cNvGrpSpPr/>
          <p:nvPr/>
        </p:nvGrpSpPr>
        <p:grpSpPr>
          <a:xfrm rot="18580818">
            <a:off x="6115044" y="7050213"/>
            <a:ext cx="416812" cy="946355"/>
            <a:chOff x="9129274" y="2719113"/>
            <a:chExt cx="717139" cy="1386497"/>
          </a:xfrm>
          <a:solidFill>
            <a:srgbClr val="242B62"/>
          </a:solidFill>
        </p:grpSpPr>
        <p:grpSp>
          <p:nvGrpSpPr>
            <p:cNvPr id="48" name="Graphic 4">
              <a:extLst>
                <a:ext uri="{FF2B5EF4-FFF2-40B4-BE49-F238E27FC236}">
                  <a16:creationId xmlns:a16="http://schemas.microsoft.com/office/drawing/2014/main" id="{9C0515F3-5984-73AB-5AC2-57EB261BF00C}"/>
                </a:ext>
              </a:extLst>
            </p:cNvPr>
            <p:cNvGrpSpPr/>
            <p:nvPr/>
          </p:nvGrpSpPr>
          <p:grpSpPr>
            <a:xfrm>
              <a:off x="9159507" y="2719113"/>
              <a:ext cx="446280" cy="440141"/>
              <a:chOff x="9159507" y="2719113"/>
              <a:chExt cx="446280" cy="440141"/>
            </a:xfrm>
            <a:grpFill/>
          </p:grpSpPr>
          <p:sp>
            <p:nvSpPr>
              <p:cNvPr id="57" name="Freeform 21">
                <a:extLst>
                  <a:ext uri="{FF2B5EF4-FFF2-40B4-BE49-F238E27FC236}">
                    <a16:creationId xmlns:a16="http://schemas.microsoft.com/office/drawing/2014/main" id="{CE10D42C-9414-A5F9-A9AE-8919489B7776}"/>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CA7BB3"/>
              </a:solidFill>
              <a:ln w="12931" cap="flat">
                <a:noFill/>
                <a:prstDash val="solid"/>
                <a:miter/>
              </a:ln>
            </p:spPr>
            <p:txBody>
              <a:bodyPr rtlCol="0" anchor="ctr"/>
              <a:lstStyle/>
              <a:p>
                <a:endParaRPr lang="en-US" dirty="0">
                  <a:latin typeface="Calibri" panose="020F0502020204030204" pitchFamily="34" charset="0"/>
                </a:endParaRPr>
              </a:p>
            </p:txBody>
          </p:sp>
          <p:sp>
            <p:nvSpPr>
              <p:cNvPr id="58" name="Freeform 22">
                <a:extLst>
                  <a:ext uri="{FF2B5EF4-FFF2-40B4-BE49-F238E27FC236}">
                    <a16:creationId xmlns:a16="http://schemas.microsoft.com/office/drawing/2014/main" id="{52288ECF-ED11-DFDD-81EA-5AEB3ECB807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CA7BB3"/>
              </a:solidFill>
              <a:ln w="12931" cap="flat">
                <a:noFill/>
                <a:prstDash val="solid"/>
                <a:miter/>
              </a:ln>
            </p:spPr>
            <p:txBody>
              <a:bodyPr rtlCol="0" anchor="ctr"/>
              <a:lstStyle/>
              <a:p>
                <a:endParaRPr lang="en-US" dirty="0">
                  <a:latin typeface="Calibri" panose="020F0502020204030204" pitchFamily="34" charset="0"/>
                </a:endParaRPr>
              </a:p>
            </p:txBody>
          </p:sp>
        </p:grpSp>
        <p:grpSp>
          <p:nvGrpSpPr>
            <p:cNvPr id="49" name="Graphic 4">
              <a:extLst>
                <a:ext uri="{FF2B5EF4-FFF2-40B4-BE49-F238E27FC236}">
                  <a16:creationId xmlns:a16="http://schemas.microsoft.com/office/drawing/2014/main" id="{70E6A0E9-C9AF-557E-ABFA-B2C3A34AFA45}"/>
                </a:ext>
              </a:extLst>
            </p:cNvPr>
            <p:cNvGrpSpPr/>
            <p:nvPr/>
          </p:nvGrpSpPr>
          <p:grpSpPr>
            <a:xfrm>
              <a:off x="9129274" y="2893887"/>
              <a:ext cx="717139" cy="1211724"/>
              <a:chOff x="9129274" y="2893887"/>
              <a:chExt cx="717139" cy="1211724"/>
            </a:xfrm>
            <a:grpFill/>
          </p:grpSpPr>
          <p:sp>
            <p:nvSpPr>
              <p:cNvPr id="50" name="Freeform 14">
                <a:extLst>
                  <a:ext uri="{FF2B5EF4-FFF2-40B4-BE49-F238E27FC236}">
                    <a16:creationId xmlns:a16="http://schemas.microsoft.com/office/drawing/2014/main" id="{EAB29304-46CB-847F-6A1D-34AD720B088B}"/>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51" name="Freeform 15">
                <a:extLst>
                  <a:ext uri="{FF2B5EF4-FFF2-40B4-BE49-F238E27FC236}">
                    <a16:creationId xmlns:a16="http://schemas.microsoft.com/office/drawing/2014/main" id="{8EED9347-080C-49E9-5C01-B358C4AD956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52" name="Freeform 16">
                <a:extLst>
                  <a:ext uri="{FF2B5EF4-FFF2-40B4-BE49-F238E27FC236}">
                    <a16:creationId xmlns:a16="http://schemas.microsoft.com/office/drawing/2014/main" id="{28FB98F3-17C2-805B-A6B4-450CB8D0001E}"/>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53" name="Freeform 17">
                <a:extLst>
                  <a:ext uri="{FF2B5EF4-FFF2-40B4-BE49-F238E27FC236}">
                    <a16:creationId xmlns:a16="http://schemas.microsoft.com/office/drawing/2014/main" id="{3EB9C430-B7F2-C63E-D636-8D54616E771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54" name="Freeform 18">
                <a:extLst>
                  <a:ext uri="{FF2B5EF4-FFF2-40B4-BE49-F238E27FC236}">
                    <a16:creationId xmlns:a16="http://schemas.microsoft.com/office/drawing/2014/main" id="{37E95BB8-7CCF-F5E3-CB73-0AA44AD504C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55" name="Freeform 19">
                <a:extLst>
                  <a:ext uri="{FF2B5EF4-FFF2-40B4-BE49-F238E27FC236}">
                    <a16:creationId xmlns:a16="http://schemas.microsoft.com/office/drawing/2014/main" id="{C502B331-B8A1-F2EF-FE01-270A68C46E2B}"/>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56" name="Freeform 20">
                <a:extLst>
                  <a:ext uri="{FF2B5EF4-FFF2-40B4-BE49-F238E27FC236}">
                    <a16:creationId xmlns:a16="http://schemas.microsoft.com/office/drawing/2014/main" id="{9C538854-124B-BC45-80D0-2754606305B7}"/>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grpSp>
      </p:grpSp>
      <p:sp>
        <p:nvSpPr>
          <p:cNvPr id="62" name="TextBox 61">
            <a:extLst>
              <a:ext uri="{FF2B5EF4-FFF2-40B4-BE49-F238E27FC236}">
                <a16:creationId xmlns:a16="http://schemas.microsoft.com/office/drawing/2014/main" id="{E39347E1-04CF-BE97-931A-E0B6091703EA}"/>
              </a:ext>
            </a:extLst>
          </p:cNvPr>
          <p:cNvSpPr txBox="1"/>
          <p:nvPr/>
        </p:nvSpPr>
        <p:spPr>
          <a:xfrm>
            <a:off x="602036" y="8628505"/>
            <a:ext cx="6498978" cy="575414"/>
          </a:xfrm>
          <a:prstGeom prst="rect">
            <a:avLst/>
          </a:prstGeom>
          <a:noFill/>
        </p:spPr>
        <p:txBody>
          <a:bodyPr wrap="square">
            <a:spAutoFit/>
          </a:bodyPr>
          <a:lstStyle/>
          <a:p>
            <a:pPr>
              <a:lnSpc>
                <a:spcPct val="115000"/>
              </a:lnSpc>
              <a:spcAft>
                <a:spcPts val="1000"/>
              </a:spcAft>
              <a:buNone/>
            </a:pPr>
            <a:r>
              <a:rPr lang="en-US" sz="1600" b="1" dirty="0">
                <a:solidFill>
                  <a:srgbClr val="242B62"/>
                </a:solidFill>
                <a:effectLst/>
                <a:highlight>
                  <a:srgbClr val="EBCB1F"/>
                </a:highlight>
                <a:latin typeface="Calibri" panose="020F0502020204030204" pitchFamily="34" charset="0"/>
                <a:ea typeface="Calibri" panose="020F0502020204030204" pitchFamily="34" charset="0"/>
                <a:cs typeface="Calibri" panose="020F0502020204030204" pitchFamily="34" charset="0"/>
              </a:rPr>
              <a:t>Tip 1: </a:t>
            </a:r>
            <a:r>
              <a:rPr lang="en-US" sz="1200" dirty="0">
                <a:solidFill>
                  <a:srgbClr val="242B62"/>
                </a:solidFill>
                <a:effectLst/>
                <a:latin typeface="Calibri" panose="020F0502020204030204" pitchFamily="34" charset="0"/>
                <a:ea typeface="Calibri" panose="020F0502020204030204" pitchFamily="34" charset="0"/>
                <a:cs typeface="Calibri" panose="020F0502020204030204" pitchFamily="34" charset="0"/>
              </a:rPr>
              <a:t>If your device asks you to install an update, accept the update. Updates fix security holes that scammers try to use.</a:t>
            </a:r>
            <a:endParaRPr lang="en-IE" sz="1200" dirty="0">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6A7E5CA0-D206-D194-E001-C1CF955716C9}"/>
              </a:ext>
            </a:extLst>
          </p:cNvPr>
          <p:cNvPicPr>
            <a:picLocks noChangeAspect="1"/>
          </p:cNvPicPr>
          <p:nvPr/>
        </p:nvPicPr>
        <p:blipFill>
          <a:blip r:embed="rId4"/>
          <a:stretch>
            <a:fillRect/>
          </a:stretch>
        </p:blipFill>
        <p:spPr>
          <a:xfrm>
            <a:off x="4603082" y="4576584"/>
            <a:ext cx="1424945" cy="1121765"/>
          </a:xfrm>
          <a:prstGeom prst="rect">
            <a:avLst/>
          </a:prstGeom>
        </p:spPr>
      </p:pic>
      <p:pic>
        <p:nvPicPr>
          <p:cNvPr id="8" name="Picture 7">
            <a:extLst>
              <a:ext uri="{FF2B5EF4-FFF2-40B4-BE49-F238E27FC236}">
                <a16:creationId xmlns:a16="http://schemas.microsoft.com/office/drawing/2014/main" id="{EA34AB98-3784-5140-59D5-63B60C763751}"/>
              </a:ext>
            </a:extLst>
          </p:cNvPr>
          <p:cNvPicPr>
            <a:picLocks noChangeAspect="1"/>
          </p:cNvPicPr>
          <p:nvPr/>
        </p:nvPicPr>
        <p:blipFill>
          <a:blip r:embed="rId5"/>
          <a:stretch>
            <a:fillRect/>
          </a:stretch>
        </p:blipFill>
        <p:spPr>
          <a:xfrm>
            <a:off x="4418331" y="7060872"/>
            <a:ext cx="1295467" cy="825542"/>
          </a:xfrm>
          <a:prstGeom prst="rect">
            <a:avLst/>
          </a:prstGeom>
        </p:spPr>
      </p:pic>
    </p:spTree>
    <p:extLst>
      <p:ext uri="{BB962C8B-B14F-4D97-AF65-F5344CB8AC3E}">
        <p14:creationId xmlns:p14="http://schemas.microsoft.com/office/powerpoint/2010/main" val="2797532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78"/>
        <p:cNvGrpSpPr/>
        <p:nvPr/>
      </p:nvGrpSpPr>
      <p:grpSpPr>
        <a:xfrm>
          <a:off x="0" y="0"/>
          <a:ext cx="0" cy="0"/>
          <a:chOff x="0" y="0"/>
          <a:chExt cx="0" cy="0"/>
        </a:xfrm>
      </p:grpSpPr>
      <p:sp>
        <p:nvSpPr>
          <p:cNvPr id="779" name="Google Shape;779;p18"/>
          <p:cNvSpPr txBox="1">
            <a:spLocks noGrp="1"/>
          </p:cNvSpPr>
          <p:nvPr>
            <p:ph type="sldNum" idx="12"/>
          </p:nvPr>
        </p:nvSpPr>
        <p:spPr>
          <a:xfrm>
            <a:off x="7076495" y="10176900"/>
            <a:ext cx="469701" cy="4658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22</a:t>
            </a:fld>
            <a:endParaRPr/>
          </a:p>
        </p:txBody>
      </p:sp>
      <p:sp>
        <p:nvSpPr>
          <p:cNvPr id="780" name="Google Shape;780;p18"/>
          <p:cNvSpPr txBox="1">
            <a:spLocks noGrp="1"/>
          </p:cNvSpPr>
          <p:nvPr>
            <p:ph type="body" idx="3"/>
          </p:nvPr>
        </p:nvSpPr>
        <p:spPr>
          <a:xfrm>
            <a:off x="681163" y="294938"/>
            <a:ext cx="5922300" cy="586200"/>
          </a:xfrm>
          <a:prstGeom prst="rect">
            <a:avLst/>
          </a:prstGeom>
          <a:noFill/>
          <a:ln>
            <a:noFill/>
          </a:ln>
        </p:spPr>
        <p:txBody>
          <a:bodyPr spcFirstLastPara="1" wrap="square" lIns="91425" tIns="45700" rIns="91425" bIns="45700" anchor="ctr" anchorCtr="0">
            <a:noAutofit/>
          </a:bodyPr>
          <a:lstStyle/>
          <a:p>
            <a:pPr marL="19050" lvl="0" indent="0" algn="l" rtl="0">
              <a:lnSpc>
                <a:spcPct val="123333"/>
              </a:lnSpc>
              <a:spcBef>
                <a:spcPts val="0"/>
              </a:spcBef>
              <a:spcAft>
                <a:spcPts val="0"/>
              </a:spcAft>
              <a:buClr>
                <a:srgbClr val="242B62"/>
              </a:buClr>
              <a:buSzPts val="3000"/>
              <a:buNone/>
            </a:pPr>
            <a:r>
              <a:rPr lang="en-US" dirty="0"/>
              <a:t>Module 2: OVERVIEW &amp; EXERCISES </a:t>
            </a:r>
            <a:endParaRPr dirty="0"/>
          </a:p>
        </p:txBody>
      </p:sp>
      <p:graphicFrame>
        <p:nvGraphicFramePr>
          <p:cNvPr id="781" name="Google Shape;781;p18"/>
          <p:cNvGraphicFramePr/>
          <p:nvPr>
            <p:extLst>
              <p:ext uri="{D42A27DB-BD31-4B8C-83A1-F6EECF244321}">
                <p14:modId xmlns:p14="http://schemas.microsoft.com/office/powerpoint/2010/main" val="275419557"/>
              </p:ext>
            </p:extLst>
          </p:nvPr>
        </p:nvGraphicFramePr>
        <p:xfrm>
          <a:off x="334651" y="1533195"/>
          <a:ext cx="6615325" cy="8689302"/>
        </p:xfrm>
        <a:graphic>
          <a:graphicData uri="http://schemas.openxmlformats.org/drawingml/2006/table">
            <a:tbl>
              <a:tblPr>
                <a:noFill/>
              </a:tblPr>
              <a:tblGrid>
                <a:gridCol w="2005775">
                  <a:extLst>
                    <a:ext uri="{9D8B030D-6E8A-4147-A177-3AD203B41FA5}">
                      <a16:colId xmlns:a16="http://schemas.microsoft.com/office/drawing/2014/main" val="20000"/>
                    </a:ext>
                  </a:extLst>
                </a:gridCol>
                <a:gridCol w="4609550">
                  <a:extLst>
                    <a:ext uri="{9D8B030D-6E8A-4147-A177-3AD203B41FA5}">
                      <a16:colId xmlns:a16="http://schemas.microsoft.com/office/drawing/2014/main" val="20001"/>
                    </a:ext>
                  </a:extLst>
                </a:gridCol>
              </a:tblGrid>
              <a:tr h="453105">
                <a:tc>
                  <a:txBody>
                    <a:bodyPr/>
                    <a:lstStyle/>
                    <a:p>
                      <a:pPr marL="0" marR="0" lvl="0" indent="0" algn="l" rtl="0">
                        <a:spcBef>
                          <a:spcPts val="0"/>
                        </a:spcBef>
                        <a:spcAft>
                          <a:spcPts val="0"/>
                        </a:spcAft>
                        <a:buNone/>
                      </a:pPr>
                      <a:r>
                        <a:rPr lang="en-US" sz="1600" dirty="0">
                          <a:solidFill>
                            <a:schemeClr val="lt1"/>
                          </a:solidFill>
                          <a:latin typeface="Calibri" panose="020F0502020204030204" pitchFamily="34" charset="0"/>
                        </a:rPr>
                        <a:t>MODULE 2</a:t>
                      </a:r>
                      <a:endParaRPr dirty="0">
                        <a:latin typeface="Calibri" panose="020F0502020204030204" pitchFamily="34" charset="0"/>
                      </a:endParaRPr>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A7BB3"/>
                    </a:solidFill>
                  </a:tcPr>
                </a:tc>
                <a:tc>
                  <a:txBody>
                    <a:bodyPr/>
                    <a:lstStyle/>
                    <a:p>
                      <a:pPr marL="0" marR="0" lvl="0" indent="0" algn="l" rtl="0">
                        <a:lnSpc>
                          <a:spcPct val="80000"/>
                        </a:lnSpc>
                        <a:spcBef>
                          <a:spcPts val="0"/>
                        </a:spcBef>
                        <a:spcAft>
                          <a:spcPts val="0"/>
                        </a:spcAft>
                        <a:buNone/>
                      </a:pPr>
                      <a:r>
                        <a:rPr lang="en-US" sz="1600" dirty="0">
                          <a:solidFill>
                            <a:schemeClr val="lt1"/>
                          </a:solidFill>
                          <a:latin typeface="Calibri" panose="020F0502020204030204" pitchFamily="34" charset="0"/>
                        </a:rPr>
                        <a:t>Personal Finance &amp; Fraud Awareness</a:t>
                      </a:r>
                      <a:endParaRPr dirty="0">
                        <a:latin typeface="Calibri" panose="020F0502020204030204" pitchFamily="34" charset="0"/>
                      </a:endParaRPr>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A7BB3"/>
                    </a:solidFill>
                  </a:tcPr>
                </a:tc>
                <a:extLst>
                  <a:ext uri="{0D108BD9-81ED-4DB2-BD59-A6C34878D82A}">
                    <a16:rowId xmlns:a16="http://schemas.microsoft.com/office/drawing/2014/main" val="10000"/>
                  </a:ext>
                </a:extLst>
              </a:tr>
              <a:tr h="1093944">
                <a:tc>
                  <a:txBody>
                    <a:bodyPr/>
                    <a:lstStyle/>
                    <a:p>
                      <a:pPr marL="0" marR="0" lvl="0" indent="0" algn="l" rtl="0">
                        <a:lnSpc>
                          <a:spcPct val="107000"/>
                        </a:lnSpc>
                        <a:spcBef>
                          <a:spcPts val="0"/>
                        </a:spcBef>
                        <a:spcAft>
                          <a:spcPts val="0"/>
                        </a:spcAft>
                        <a:buNone/>
                      </a:pPr>
                      <a:r>
                        <a:rPr lang="en-US" sz="1200" b="1">
                          <a:solidFill>
                            <a:srgbClr val="242B62"/>
                          </a:solidFill>
                          <a:latin typeface="Calibri"/>
                          <a:ea typeface="Calibri"/>
                          <a:cs typeface="Calibri"/>
                          <a:sym typeface="Calibri"/>
                        </a:rPr>
                        <a:t>Overview</a:t>
                      </a:r>
                      <a:endParaRPr sz="1200" b="1">
                        <a:solidFill>
                          <a:srgbClr val="242B62"/>
                        </a:solidFill>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0" lvl="0" indent="0" algn="just" rtl="0">
                        <a:spcBef>
                          <a:spcPts val="0"/>
                        </a:spcBef>
                        <a:spcAft>
                          <a:spcPts val="0"/>
                        </a:spcAft>
                        <a:buNone/>
                      </a:pPr>
                      <a:r>
                        <a:rPr lang="en-US" sz="1200" dirty="0">
                          <a:solidFill>
                            <a:srgbClr val="242B62"/>
                          </a:solidFill>
                          <a:latin typeface="Calibri" panose="020F0502020204030204" pitchFamily="34" charset="0"/>
                        </a:rPr>
                        <a:t>This module introduces learners to managing money safely in a digital world. It explains how online banking, payment systems, and financial apps work, while highlighting the growing risks of scams and fraud, including those enhanced by AI. The focus is on building confidence, awareness, and safe habits when handling personal finances online. </a:t>
                      </a:r>
                      <a:endParaRPr sz="1200" dirty="0">
                        <a:solidFill>
                          <a:srgbClr val="242B62"/>
                        </a:solidFill>
                        <a:latin typeface="Calibri" panose="020F0502020204030204" pitchFamily="34" charset="0"/>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1415871">
                <a:tc>
                  <a:txBody>
                    <a:bodyPr/>
                    <a:lstStyle/>
                    <a:p>
                      <a:pPr marL="0" marR="0" lvl="0" indent="0" algn="l" rtl="0">
                        <a:lnSpc>
                          <a:spcPct val="107000"/>
                        </a:lnSpc>
                        <a:spcBef>
                          <a:spcPts val="0"/>
                        </a:spcBef>
                        <a:spcAft>
                          <a:spcPts val="0"/>
                        </a:spcAft>
                        <a:buNone/>
                      </a:pPr>
                      <a:r>
                        <a:rPr lang="en-US" sz="1200" b="1">
                          <a:solidFill>
                            <a:srgbClr val="242B62"/>
                          </a:solidFill>
                          <a:latin typeface="Calibri"/>
                          <a:ea typeface="Calibri"/>
                          <a:cs typeface="Calibri"/>
                          <a:sym typeface="Calibri"/>
                        </a:rPr>
                        <a:t>Learning Objectives</a:t>
                      </a:r>
                      <a:endParaRPr sz="1200" b="1">
                        <a:solidFill>
                          <a:srgbClr val="242B62"/>
                        </a:solidFill>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457200" lvl="0" indent="-304800" algn="l" rtl="0">
                        <a:spcBef>
                          <a:spcPts val="0"/>
                        </a:spcBef>
                        <a:spcAft>
                          <a:spcPts val="0"/>
                        </a:spcAft>
                        <a:buClr>
                          <a:srgbClr val="242B62"/>
                        </a:buClr>
                        <a:buSzPts val="1200"/>
                        <a:buChar char="●"/>
                      </a:pPr>
                      <a:r>
                        <a:rPr lang="en-US" sz="1200" dirty="0">
                          <a:solidFill>
                            <a:srgbClr val="242B62"/>
                          </a:solidFill>
                          <a:latin typeface="Calibri" panose="020F0502020204030204" pitchFamily="34" charset="0"/>
                        </a:rPr>
                        <a:t>Use online banking and payment tools confidently</a:t>
                      </a:r>
                      <a:endParaRPr sz="1200" dirty="0">
                        <a:solidFill>
                          <a:srgbClr val="242B62"/>
                        </a:solidFill>
                        <a:latin typeface="Calibri" panose="020F0502020204030204" pitchFamily="34" charset="0"/>
                      </a:endParaRPr>
                    </a:p>
                    <a:p>
                      <a:pPr marL="457200" lvl="0" indent="-304800" algn="l" rtl="0">
                        <a:spcBef>
                          <a:spcPts val="0"/>
                        </a:spcBef>
                        <a:spcAft>
                          <a:spcPts val="0"/>
                        </a:spcAft>
                        <a:buClr>
                          <a:srgbClr val="242B62"/>
                        </a:buClr>
                        <a:buSzPts val="1200"/>
                        <a:buChar char="●"/>
                      </a:pPr>
                      <a:r>
                        <a:rPr lang="en-US" sz="1200" dirty="0" err="1">
                          <a:solidFill>
                            <a:srgbClr val="242B62"/>
                          </a:solidFill>
                          <a:latin typeface="Calibri" panose="020F0502020204030204" pitchFamily="34" charset="0"/>
                        </a:rPr>
                        <a:t>Recognise</a:t>
                      </a:r>
                      <a:r>
                        <a:rPr lang="en-US" sz="1200" dirty="0">
                          <a:solidFill>
                            <a:srgbClr val="242B62"/>
                          </a:solidFill>
                          <a:latin typeface="Calibri" panose="020F0502020204030204" pitchFamily="34" charset="0"/>
                        </a:rPr>
                        <a:t> scams, phishing, and AI-enabled fraud (e.g. voice cloning)</a:t>
                      </a:r>
                      <a:endParaRPr sz="1200" dirty="0">
                        <a:solidFill>
                          <a:srgbClr val="242B62"/>
                        </a:solidFill>
                        <a:latin typeface="Calibri" panose="020F0502020204030204" pitchFamily="34" charset="0"/>
                      </a:endParaRPr>
                    </a:p>
                    <a:p>
                      <a:pPr marL="457200" lvl="0" indent="-304800" algn="l" rtl="0">
                        <a:spcBef>
                          <a:spcPts val="0"/>
                        </a:spcBef>
                        <a:spcAft>
                          <a:spcPts val="0"/>
                        </a:spcAft>
                        <a:buClr>
                          <a:srgbClr val="242B62"/>
                        </a:buClr>
                        <a:buSzPts val="1200"/>
                        <a:buChar char="●"/>
                      </a:pPr>
                      <a:r>
                        <a:rPr lang="en-US" sz="1200" dirty="0">
                          <a:solidFill>
                            <a:srgbClr val="242B62"/>
                          </a:solidFill>
                          <a:latin typeface="Calibri" panose="020F0502020204030204" pitchFamily="34" charset="0"/>
                        </a:rPr>
                        <a:t>Identify warning signs in messages, calls, and apps</a:t>
                      </a:r>
                      <a:endParaRPr sz="1200" dirty="0">
                        <a:solidFill>
                          <a:srgbClr val="242B62"/>
                        </a:solidFill>
                        <a:latin typeface="Calibri" panose="020F0502020204030204" pitchFamily="34" charset="0"/>
                      </a:endParaRPr>
                    </a:p>
                    <a:p>
                      <a:pPr marL="457200" lvl="0" indent="-304800" algn="l" rtl="0">
                        <a:spcBef>
                          <a:spcPts val="0"/>
                        </a:spcBef>
                        <a:spcAft>
                          <a:spcPts val="0"/>
                        </a:spcAft>
                        <a:buClr>
                          <a:srgbClr val="242B62"/>
                        </a:buClr>
                        <a:buSzPts val="1200"/>
                        <a:buChar char="●"/>
                      </a:pPr>
                      <a:r>
                        <a:rPr lang="en-US" sz="1200" dirty="0">
                          <a:solidFill>
                            <a:srgbClr val="242B62"/>
                          </a:solidFill>
                          <a:latin typeface="Calibri" panose="020F0502020204030204" pitchFamily="34" charset="0"/>
                        </a:rPr>
                        <a:t>Protect personal and financial data</a:t>
                      </a:r>
                      <a:endParaRPr sz="1200" dirty="0">
                        <a:solidFill>
                          <a:srgbClr val="242B62"/>
                        </a:solidFill>
                        <a:latin typeface="Calibri" panose="020F0502020204030204" pitchFamily="34" charset="0"/>
                      </a:endParaRPr>
                    </a:p>
                    <a:p>
                      <a:pPr marL="457200" lvl="0" indent="-304800" algn="l" rtl="0">
                        <a:spcBef>
                          <a:spcPts val="0"/>
                        </a:spcBef>
                        <a:spcAft>
                          <a:spcPts val="0"/>
                        </a:spcAft>
                        <a:buClr>
                          <a:srgbClr val="242B62"/>
                        </a:buClr>
                        <a:buSzPts val="1200"/>
                        <a:buChar char="●"/>
                      </a:pPr>
                      <a:r>
                        <a:rPr lang="en-US" sz="1200" dirty="0">
                          <a:solidFill>
                            <a:srgbClr val="242B62"/>
                          </a:solidFill>
                          <a:latin typeface="Calibri" panose="020F0502020204030204" pitchFamily="34" charset="0"/>
                        </a:rPr>
                        <a:t>Respond safely if targeted by fraud</a:t>
                      </a:r>
                      <a:endParaRPr sz="1200" dirty="0">
                        <a:solidFill>
                          <a:srgbClr val="242B62"/>
                        </a:solidFill>
                        <a:latin typeface="Calibri" panose="020F0502020204030204" pitchFamily="34" charset="0"/>
                      </a:endParaRPr>
                    </a:p>
                    <a:p>
                      <a:pPr marL="457200" lvl="0" indent="-304800" algn="l" rtl="0">
                        <a:spcBef>
                          <a:spcPts val="0"/>
                        </a:spcBef>
                        <a:spcAft>
                          <a:spcPts val="0"/>
                        </a:spcAft>
                        <a:buClr>
                          <a:srgbClr val="242B62"/>
                        </a:buClr>
                        <a:buSzPts val="1200"/>
                        <a:buChar char="●"/>
                      </a:pPr>
                      <a:r>
                        <a:rPr lang="en-US" sz="1200" dirty="0">
                          <a:solidFill>
                            <a:srgbClr val="242B62"/>
                          </a:solidFill>
                          <a:latin typeface="Calibri" panose="020F0502020204030204" pitchFamily="34" charset="0"/>
                        </a:rPr>
                        <a:t>Verify financial information using trusted sources</a:t>
                      </a:r>
                      <a:endParaRPr sz="1200" dirty="0">
                        <a:solidFill>
                          <a:srgbClr val="242B62"/>
                        </a:solidFill>
                        <a:latin typeface="Calibri" panose="020F0502020204030204" pitchFamily="34" charset="0"/>
                      </a:endParaRPr>
                    </a:p>
                    <a:p>
                      <a:pPr marL="0" marR="0" lvl="0" indent="0" algn="l" rtl="0">
                        <a:spcBef>
                          <a:spcPts val="0"/>
                        </a:spcBef>
                        <a:spcAft>
                          <a:spcPts val="0"/>
                        </a:spcAft>
                        <a:buClr>
                          <a:schemeClr val="dk1"/>
                        </a:buClr>
                        <a:buSzPts val="1200"/>
                        <a:buFont typeface="Century Schoolbook"/>
                        <a:buNone/>
                      </a:pPr>
                      <a:endParaRPr sz="1200" dirty="0">
                        <a:solidFill>
                          <a:srgbClr val="242B62"/>
                        </a:solidFill>
                        <a:latin typeface="Calibri" panose="020F0502020204030204" pitchFamily="34" charset="0"/>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1327388">
                <a:tc>
                  <a:txBody>
                    <a:bodyPr/>
                    <a:lstStyle/>
                    <a:p>
                      <a:pPr marL="0" marR="0" lvl="0" indent="0" algn="l" rtl="0">
                        <a:lnSpc>
                          <a:spcPct val="107000"/>
                        </a:lnSpc>
                        <a:spcBef>
                          <a:spcPts val="0"/>
                        </a:spcBef>
                        <a:spcAft>
                          <a:spcPts val="0"/>
                        </a:spcAft>
                        <a:buNone/>
                      </a:pPr>
                      <a:r>
                        <a:rPr lang="en-US" sz="1200" b="1">
                          <a:solidFill>
                            <a:srgbClr val="242B62"/>
                          </a:solidFill>
                          <a:latin typeface="Calibri"/>
                          <a:ea typeface="Calibri"/>
                          <a:cs typeface="Calibri"/>
                          <a:sym typeface="Calibri"/>
                        </a:rPr>
                        <a:t>Topics Covered</a:t>
                      </a:r>
                      <a:endParaRPr sz="1200" b="1">
                        <a:solidFill>
                          <a:srgbClr val="242B62"/>
                        </a:solidFill>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457200" lvl="0" indent="-304800" algn="l" rtl="0">
                        <a:spcBef>
                          <a:spcPts val="0"/>
                        </a:spcBef>
                        <a:spcAft>
                          <a:spcPts val="0"/>
                        </a:spcAft>
                        <a:buClr>
                          <a:srgbClr val="242B62"/>
                        </a:buClr>
                        <a:buSzPts val="1200"/>
                        <a:buAutoNum type="arabicPeriod"/>
                      </a:pPr>
                      <a:r>
                        <a:rPr lang="en-US" sz="1200" dirty="0">
                          <a:solidFill>
                            <a:srgbClr val="242B62"/>
                          </a:solidFill>
                          <a:latin typeface="Calibri" panose="020F0502020204030204" pitchFamily="34" charset="0"/>
                        </a:rPr>
                        <a:t>Introduction to digital finance and its risks and benefits</a:t>
                      </a:r>
                      <a:endParaRPr sz="1200" dirty="0">
                        <a:solidFill>
                          <a:srgbClr val="242B62"/>
                        </a:solidFill>
                        <a:latin typeface="Calibri" panose="020F0502020204030204" pitchFamily="34" charset="0"/>
                      </a:endParaRPr>
                    </a:p>
                    <a:p>
                      <a:pPr marL="457200" lvl="0" indent="-304800" algn="l" rtl="0">
                        <a:spcBef>
                          <a:spcPts val="0"/>
                        </a:spcBef>
                        <a:spcAft>
                          <a:spcPts val="0"/>
                        </a:spcAft>
                        <a:buClr>
                          <a:srgbClr val="242B62"/>
                        </a:buClr>
                        <a:buSzPts val="1200"/>
                        <a:buAutoNum type="arabicPeriod"/>
                      </a:pPr>
                      <a:r>
                        <a:rPr lang="en-US" sz="1200" dirty="0">
                          <a:solidFill>
                            <a:srgbClr val="242B62"/>
                          </a:solidFill>
                          <a:latin typeface="Calibri" panose="020F0502020204030204" pitchFamily="34" charset="0"/>
                        </a:rPr>
                        <a:t>How AI is used in banking and payment systems</a:t>
                      </a:r>
                      <a:endParaRPr sz="1200" dirty="0">
                        <a:solidFill>
                          <a:srgbClr val="242B62"/>
                        </a:solidFill>
                        <a:latin typeface="Calibri" panose="020F0502020204030204" pitchFamily="34" charset="0"/>
                      </a:endParaRPr>
                    </a:p>
                    <a:p>
                      <a:pPr marL="457200" lvl="0" indent="-304800" algn="l" rtl="0">
                        <a:spcBef>
                          <a:spcPts val="0"/>
                        </a:spcBef>
                        <a:spcAft>
                          <a:spcPts val="0"/>
                        </a:spcAft>
                        <a:buClr>
                          <a:srgbClr val="242B62"/>
                        </a:buClr>
                        <a:buSzPts val="1200"/>
                        <a:buAutoNum type="arabicPeriod"/>
                      </a:pPr>
                      <a:r>
                        <a:rPr lang="en-US" sz="1200" dirty="0">
                          <a:solidFill>
                            <a:srgbClr val="242B62"/>
                          </a:solidFill>
                          <a:latin typeface="Calibri" panose="020F0502020204030204" pitchFamily="34" charset="0"/>
                        </a:rPr>
                        <a:t>Safe use of banking and budgeting apps</a:t>
                      </a:r>
                      <a:endParaRPr sz="1200" dirty="0">
                        <a:solidFill>
                          <a:srgbClr val="242B62"/>
                        </a:solidFill>
                        <a:latin typeface="Calibri" panose="020F0502020204030204" pitchFamily="34" charset="0"/>
                      </a:endParaRPr>
                    </a:p>
                    <a:p>
                      <a:pPr marL="457200" lvl="0" indent="-304800" algn="l" rtl="0">
                        <a:spcBef>
                          <a:spcPts val="0"/>
                        </a:spcBef>
                        <a:spcAft>
                          <a:spcPts val="0"/>
                        </a:spcAft>
                        <a:buClr>
                          <a:srgbClr val="242B62"/>
                        </a:buClr>
                        <a:buSzPts val="1200"/>
                        <a:buAutoNum type="arabicPeriod"/>
                      </a:pPr>
                      <a:r>
                        <a:rPr lang="en-US" sz="1200" dirty="0">
                          <a:solidFill>
                            <a:srgbClr val="242B62"/>
                          </a:solidFill>
                          <a:latin typeface="Calibri" panose="020F0502020204030204" pitchFamily="34" charset="0"/>
                        </a:rPr>
                        <a:t>AI-enabled fraud and how scams are created</a:t>
                      </a:r>
                      <a:endParaRPr sz="1200" dirty="0">
                        <a:solidFill>
                          <a:srgbClr val="242B62"/>
                        </a:solidFill>
                        <a:latin typeface="Calibri" panose="020F0502020204030204" pitchFamily="34" charset="0"/>
                      </a:endParaRPr>
                    </a:p>
                    <a:p>
                      <a:pPr marL="457200" lvl="0" indent="-304800" algn="l" rtl="0">
                        <a:spcBef>
                          <a:spcPts val="0"/>
                        </a:spcBef>
                        <a:spcAft>
                          <a:spcPts val="0"/>
                        </a:spcAft>
                        <a:buClr>
                          <a:srgbClr val="242B62"/>
                        </a:buClr>
                        <a:buSzPts val="1200"/>
                        <a:buAutoNum type="arabicPeriod"/>
                      </a:pPr>
                      <a:r>
                        <a:rPr lang="en-US" sz="1200" dirty="0">
                          <a:solidFill>
                            <a:srgbClr val="242B62"/>
                          </a:solidFill>
                          <a:latin typeface="Calibri" panose="020F0502020204030204" pitchFamily="34" charset="0"/>
                        </a:rPr>
                        <a:t>Common financial scams and warning signs</a:t>
                      </a:r>
                      <a:endParaRPr sz="1200" dirty="0">
                        <a:solidFill>
                          <a:srgbClr val="242B62"/>
                        </a:solidFill>
                        <a:latin typeface="Calibri" panose="020F0502020204030204" pitchFamily="34" charset="0"/>
                      </a:endParaRPr>
                    </a:p>
                    <a:p>
                      <a:pPr marL="457200" lvl="0" indent="-304800" algn="l" rtl="0">
                        <a:spcBef>
                          <a:spcPts val="0"/>
                        </a:spcBef>
                        <a:spcAft>
                          <a:spcPts val="0"/>
                        </a:spcAft>
                        <a:buClr>
                          <a:srgbClr val="242B62"/>
                        </a:buClr>
                        <a:buSzPts val="1200"/>
                        <a:buAutoNum type="arabicPeriod"/>
                      </a:pPr>
                      <a:r>
                        <a:rPr lang="en-US" sz="1200" dirty="0">
                          <a:solidFill>
                            <a:srgbClr val="242B62"/>
                          </a:solidFill>
                          <a:latin typeface="Calibri" panose="020F0502020204030204" pitchFamily="34" charset="0"/>
                        </a:rPr>
                        <a:t>Evaluating alerts, advice, and financial information safely</a:t>
                      </a:r>
                      <a:endParaRPr sz="1200" dirty="0">
                        <a:solidFill>
                          <a:srgbClr val="242B62"/>
                        </a:solidFill>
                        <a:latin typeface="Calibri" panose="020F0502020204030204" pitchFamily="34" charset="0"/>
                      </a:endParaRPr>
                    </a:p>
                    <a:p>
                      <a:pPr marL="154305" marR="0" lvl="0" indent="-78105" algn="l" rtl="0">
                        <a:spcBef>
                          <a:spcPts val="0"/>
                        </a:spcBef>
                        <a:spcAft>
                          <a:spcPts val="0"/>
                        </a:spcAft>
                        <a:buClr>
                          <a:srgbClr val="90278E"/>
                        </a:buClr>
                        <a:buSzPts val="1200"/>
                        <a:buFont typeface="Noto Sans Symbols"/>
                        <a:buNone/>
                      </a:pPr>
                      <a:endParaRPr sz="1200" dirty="0">
                        <a:solidFill>
                          <a:srgbClr val="242B62"/>
                        </a:solidFill>
                        <a:latin typeface="Calibri" panose="020F0502020204030204" pitchFamily="34" charset="0"/>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1681356">
                <a:tc>
                  <a:txBody>
                    <a:bodyPr/>
                    <a:lstStyle/>
                    <a:p>
                      <a:pPr marL="0" marR="0" lvl="0" indent="0" algn="l" rtl="0">
                        <a:lnSpc>
                          <a:spcPct val="107000"/>
                        </a:lnSpc>
                        <a:spcBef>
                          <a:spcPts val="0"/>
                        </a:spcBef>
                        <a:spcAft>
                          <a:spcPts val="0"/>
                        </a:spcAft>
                        <a:buNone/>
                      </a:pPr>
                      <a:r>
                        <a:rPr lang="en-US" sz="1200" b="1">
                          <a:solidFill>
                            <a:srgbClr val="242B62"/>
                          </a:solidFill>
                          <a:latin typeface="Calibri"/>
                          <a:ea typeface="Calibri"/>
                          <a:cs typeface="Calibri"/>
                          <a:sym typeface="Calibri"/>
                        </a:rPr>
                        <a:t>Suggested Exercises</a:t>
                      </a:r>
                      <a:endParaRPr sz="1200" b="1">
                        <a:solidFill>
                          <a:srgbClr val="242B62"/>
                        </a:solidFill>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457200" lvl="0" indent="-304800" algn="l" rtl="0">
                        <a:spcBef>
                          <a:spcPts val="0"/>
                        </a:spcBef>
                        <a:spcAft>
                          <a:spcPts val="0"/>
                        </a:spcAft>
                        <a:buClr>
                          <a:srgbClr val="242B62"/>
                        </a:buClr>
                        <a:buSzPts val="1200"/>
                        <a:buChar char="●"/>
                      </a:pPr>
                      <a:r>
                        <a:rPr lang="en-US" sz="1200" dirty="0">
                          <a:solidFill>
                            <a:srgbClr val="242B62"/>
                          </a:solidFill>
                          <a:latin typeface="Calibri" panose="020F0502020204030204" pitchFamily="34" charset="0"/>
                        </a:rPr>
                        <a:t>Multiple choice questions to test understanding of AI and banking alerts</a:t>
                      </a:r>
                      <a:endParaRPr sz="1200" dirty="0">
                        <a:solidFill>
                          <a:srgbClr val="242B62"/>
                        </a:solidFill>
                        <a:latin typeface="Calibri" panose="020F0502020204030204" pitchFamily="34" charset="0"/>
                      </a:endParaRPr>
                    </a:p>
                    <a:p>
                      <a:pPr marL="457200" lvl="0" indent="-304800" algn="l" rtl="0">
                        <a:spcBef>
                          <a:spcPts val="0"/>
                        </a:spcBef>
                        <a:spcAft>
                          <a:spcPts val="0"/>
                        </a:spcAft>
                        <a:buClr>
                          <a:srgbClr val="242B62"/>
                        </a:buClr>
                        <a:buSzPts val="1200"/>
                        <a:buChar char="●"/>
                      </a:pPr>
                      <a:r>
                        <a:rPr lang="en-US" sz="1200" dirty="0">
                          <a:solidFill>
                            <a:srgbClr val="242B62"/>
                          </a:solidFill>
                          <a:latin typeface="Calibri" panose="020F0502020204030204" pitchFamily="34" charset="0"/>
                        </a:rPr>
                        <a:t>Scenario-based discussions (e.g. identifying suspicious messages or calls)</a:t>
                      </a:r>
                      <a:endParaRPr sz="1200" dirty="0">
                        <a:solidFill>
                          <a:srgbClr val="242B62"/>
                        </a:solidFill>
                        <a:latin typeface="Calibri" panose="020F0502020204030204" pitchFamily="34" charset="0"/>
                      </a:endParaRPr>
                    </a:p>
                    <a:p>
                      <a:pPr marL="457200" lvl="0" indent="-304800" algn="l" rtl="0">
                        <a:spcBef>
                          <a:spcPts val="0"/>
                        </a:spcBef>
                        <a:spcAft>
                          <a:spcPts val="0"/>
                        </a:spcAft>
                        <a:buClr>
                          <a:srgbClr val="242B62"/>
                        </a:buClr>
                        <a:buSzPts val="1200"/>
                        <a:buChar char="●"/>
                      </a:pPr>
                      <a:r>
                        <a:rPr lang="en-US" sz="1200" dirty="0">
                          <a:solidFill>
                            <a:srgbClr val="242B62"/>
                          </a:solidFill>
                          <a:latin typeface="Calibri" panose="020F0502020204030204" pitchFamily="34" charset="0"/>
                        </a:rPr>
                        <a:t>“Helpful or Suspicious” activities comparing real vs fake communications</a:t>
                      </a:r>
                      <a:endParaRPr sz="1200" dirty="0">
                        <a:solidFill>
                          <a:srgbClr val="242B62"/>
                        </a:solidFill>
                        <a:latin typeface="Calibri" panose="020F0502020204030204" pitchFamily="34" charset="0"/>
                      </a:endParaRPr>
                    </a:p>
                    <a:p>
                      <a:pPr marL="457200" lvl="0" indent="-304800" algn="l" rtl="0">
                        <a:spcBef>
                          <a:spcPts val="0"/>
                        </a:spcBef>
                        <a:spcAft>
                          <a:spcPts val="0"/>
                        </a:spcAft>
                        <a:buClr>
                          <a:srgbClr val="242B62"/>
                        </a:buClr>
                        <a:buSzPts val="1200"/>
                        <a:buChar char="●"/>
                      </a:pPr>
                      <a:r>
                        <a:rPr lang="en-US" sz="1200" dirty="0">
                          <a:solidFill>
                            <a:srgbClr val="242B62"/>
                          </a:solidFill>
                          <a:latin typeface="Calibri" panose="020F0502020204030204" pitchFamily="34" charset="0"/>
                        </a:rPr>
                        <a:t>Case scenarios (e.g. responding to urgent fraud alerts) to </a:t>
                      </a:r>
                      <a:r>
                        <a:rPr lang="en-US" sz="1200" dirty="0" err="1">
                          <a:solidFill>
                            <a:srgbClr val="242B62"/>
                          </a:solidFill>
                          <a:latin typeface="Calibri" panose="020F0502020204030204" pitchFamily="34" charset="0"/>
                        </a:rPr>
                        <a:t>practise</a:t>
                      </a:r>
                      <a:r>
                        <a:rPr lang="en-US" sz="1200" dirty="0">
                          <a:solidFill>
                            <a:srgbClr val="242B62"/>
                          </a:solidFill>
                          <a:latin typeface="Calibri" panose="020F0502020204030204" pitchFamily="34" charset="0"/>
                        </a:rPr>
                        <a:t> safe reactions</a:t>
                      </a:r>
                      <a:endParaRPr sz="1200" dirty="0">
                        <a:solidFill>
                          <a:srgbClr val="242B62"/>
                        </a:solidFill>
                        <a:latin typeface="Calibri" panose="020F0502020204030204" pitchFamily="34" charset="0"/>
                      </a:endParaRPr>
                    </a:p>
                    <a:p>
                      <a:pPr marL="0" marR="0" lvl="0" indent="0" algn="l" rtl="0">
                        <a:spcBef>
                          <a:spcPts val="0"/>
                        </a:spcBef>
                        <a:spcAft>
                          <a:spcPts val="0"/>
                        </a:spcAft>
                        <a:buNone/>
                      </a:pPr>
                      <a:endParaRPr sz="1200" dirty="0">
                        <a:solidFill>
                          <a:srgbClr val="242B62"/>
                        </a:solidFill>
                        <a:latin typeface="Calibri" panose="020F0502020204030204" pitchFamily="34" charset="0"/>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4"/>
                  </a:ext>
                </a:extLst>
              </a:tr>
              <a:tr h="973421">
                <a:tc>
                  <a:txBody>
                    <a:bodyPr/>
                    <a:lstStyle/>
                    <a:p>
                      <a:pPr marL="0" marR="0" lvl="0" indent="0" algn="l" rtl="0">
                        <a:lnSpc>
                          <a:spcPct val="107000"/>
                        </a:lnSpc>
                        <a:spcBef>
                          <a:spcPts val="0"/>
                        </a:spcBef>
                        <a:spcAft>
                          <a:spcPts val="0"/>
                        </a:spcAft>
                        <a:buNone/>
                      </a:pPr>
                      <a:r>
                        <a:rPr lang="en-US" sz="1200" b="1" dirty="0">
                          <a:solidFill>
                            <a:srgbClr val="242B62"/>
                          </a:solidFill>
                          <a:latin typeface="Calibri"/>
                          <a:ea typeface="Calibri"/>
                          <a:cs typeface="Calibri"/>
                          <a:sym typeface="Calibri"/>
                        </a:rPr>
                        <a:t>Suggested Videos / Podcasts</a:t>
                      </a:r>
                      <a:endParaRPr dirty="0">
                        <a:latin typeface="Calibri" panose="020F0502020204030204" pitchFamily="34" charset="0"/>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457200" lvl="0" indent="-304800" algn="l" rtl="0">
                        <a:spcBef>
                          <a:spcPts val="0"/>
                        </a:spcBef>
                        <a:spcAft>
                          <a:spcPts val="0"/>
                        </a:spcAft>
                        <a:buClr>
                          <a:srgbClr val="242B62"/>
                        </a:buClr>
                        <a:buSzPts val="1200"/>
                        <a:buChar char="●"/>
                      </a:pPr>
                      <a:r>
                        <a:rPr lang="en-US" sz="1200" dirty="0">
                          <a:solidFill>
                            <a:srgbClr val="242B62"/>
                          </a:solidFill>
                          <a:latin typeface="Calibri" panose="020F0502020204030204" pitchFamily="34" charset="0"/>
                        </a:rPr>
                        <a:t>Introductory videos on safe digital banking practices</a:t>
                      </a:r>
                      <a:endParaRPr sz="1200" dirty="0">
                        <a:solidFill>
                          <a:srgbClr val="242B62"/>
                        </a:solidFill>
                        <a:latin typeface="Calibri" panose="020F0502020204030204" pitchFamily="34" charset="0"/>
                      </a:endParaRPr>
                    </a:p>
                    <a:p>
                      <a:pPr marL="457200" lvl="0" indent="-304800" algn="l" rtl="0">
                        <a:spcBef>
                          <a:spcPts val="0"/>
                        </a:spcBef>
                        <a:spcAft>
                          <a:spcPts val="0"/>
                        </a:spcAft>
                        <a:buClr>
                          <a:srgbClr val="242B62"/>
                        </a:buClr>
                        <a:buSzPts val="1200"/>
                        <a:buChar char="●"/>
                      </a:pPr>
                      <a:r>
                        <a:rPr lang="en-US" sz="1200" dirty="0">
                          <a:solidFill>
                            <a:srgbClr val="242B62"/>
                          </a:solidFill>
                          <a:latin typeface="Calibri" panose="020F0502020204030204" pitchFamily="34" charset="0"/>
                        </a:rPr>
                        <a:t>A video explaining how scams are becoming more advanced using AI</a:t>
                      </a:r>
                      <a:endParaRPr sz="1200" dirty="0">
                        <a:solidFill>
                          <a:srgbClr val="242B62"/>
                        </a:solidFill>
                        <a:latin typeface="Calibri" panose="020F0502020204030204" pitchFamily="34" charset="0"/>
                      </a:endParaRPr>
                    </a:p>
                    <a:p>
                      <a:pPr marL="0" lvl="0" indent="0" algn="l" rtl="0">
                        <a:spcBef>
                          <a:spcPts val="0"/>
                        </a:spcBef>
                        <a:spcAft>
                          <a:spcPts val="0"/>
                        </a:spcAft>
                        <a:buClr>
                          <a:schemeClr val="dk1"/>
                        </a:buClr>
                        <a:buSzPts val="1100"/>
                        <a:buFont typeface="Arial"/>
                        <a:buNone/>
                      </a:pPr>
                      <a:endParaRPr sz="1200" dirty="0">
                        <a:solidFill>
                          <a:srgbClr val="242B62"/>
                        </a:solidFill>
                        <a:latin typeface="Calibri" panose="020F0502020204030204" pitchFamily="34" charset="0"/>
                      </a:endParaRPr>
                    </a:p>
                    <a:p>
                      <a:pPr marL="0" marR="0" lvl="0" indent="0" algn="l" rtl="0">
                        <a:lnSpc>
                          <a:spcPct val="100000"/>
                        </a:lnSpc>
                        <a:spcBef>
                          <a:spcPts val="0"/>
                        </a:spcBef>
                        <a:spcAft>
                          <a:spcPts val="0"/>
                        </a:spcAft>
                        <a:buClr>
                          <a:schemeClr val="dk1"/>
                        </a:buClr>
                        <a:buSzPts val="1200"/>
                        <a:buFont typeface="Arial"/>
                        <a:buNone/>
                      </a:pPr>
                      <a:endParaRPr sz="1200" dirty="0">
                        <a:solidFill>
                          <a:srgbClr val="242B62"/>
                        </a:solidFill>
                        <a:latin typeface="Calibri" panose="020F0502020204030204" pitchFamily="34" charset="0"/>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5"/>
                  </a:ext>
                </a:extLst>
              </a:tr>
              <a:tr h="1564383">
                <a:tc>
                  <a:txBody>
                    <a:bodyPr/>
                    <a:lstStyle/>
                    <a:p>
                      <a:pPr marL="0" marR="0" lvl="0" indent="0" algn="l" rtl="0">
                        <a:lnSpc>
                          <a:spcPct val="107000"/>
                        </a:lnSpc>
                        <a:spcBef>
                          <a:spcPts val="0"/>
                        </a:spcBef>
                        <a:spcAft>
                          <a:spcPts val="0"/>
                        </a:spcAft>
                        <a:buNone/>
                      </a:pPr>
                      <a:r>
                        <a:rPr lang="en-US" sz="1200" b="1" dirty="0">
                          <a:solidFill>
                            <a:srgbClr val="242B62"/>
                          </a:solidFill>
                          <a:latin typeface="Calibri"/>
                          <a:ea typeface="Calibri"/>
                          <a:cs typeface="Calibri"/>
                          <a:sym typeface="Calibri"/>
                        </a:rPr>
                        <a:t>Further Reading</a:t>
                      </a:r>
                      <a:endParaRPr sz="1200" b="1" dirty="0">
                        <a:solidFill>
                          <a:srgbClr val="242B62"/>
                        </a:solidFill>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457200" lvl="0" indent="-304800" algn="l" rtl="0">
                        <a:spcBef>
                          <a:spcPts val="0"/>
                        </a:spcBef>
                        <a:spcAft>
                          <a:spcPts val="0"/>
                        </a:spcAft>
                        <a:buClr>
                          <a:srgbClr val="242B62"/>
                        </a:buClr>
                        <a:buSzPts val="1200"/>
                        <a:buChar char="●"/>
                      </a:pPr>
                      <a:r>
                        <a:rPr lang="en-US" sz="1200" dirty="0">
                          <a:solidFill>
                            <a:srgbClr val="242B62"/>
                          </a:solidFill>
                          <a:latin typeface="Calibri" panose="020F0502020204030204" pitchFamily="34" charset="0"/>
                        </a:rPr>
                        <a:t>Trusted banking guidance and official App resources</a:t>
                      </a:r>
                      <a:endParaRPr sz="1200" dirty="0">
                        <a:solidFill>
                          <a:srgbClr val="242B62"/>
                        </a:solidFill>
                        <a:latin typeface="Calibri" panose="020F0502020204030204" pitchFamily="34" charset="0"/>
                      </a:endParaRPr>
                    </a:p>
                    <a:p>
                      <a:pPr marL="457200" lvl="0" indent="-304800" algn="l" rtl="0">
                        <a:spcBef>
                          <a:spcPts val="0"/>
                        </a:spcBef>
                        <a:spcAft>
                          <a:spcPts val="0"/>
                        </a:spcAft>
                        <a:buClr>
                          <a:srgbClr val="242B62"/>
                        </a:buClr>
                        <a:buSzPts val="1200"/>
                        <a:buChar char="●"/>
                      </a:pPr>
                      <a:r>
                        <a:rPr lang="en-US" sz="1200" dirty="0">
                          <a:solidFill>
                            <a:srgbClr val="242B62"/>
                          </a:solidFill>
                          <a:latin typeface="Calibri" panose="020F0502020204030204" pitchFamily="34" charset="0"/>
                        </a:rPr>
                        <a:t>Information on common scams and fraud prevention</a:t>
                      </a:r>
                      <a:endParaRPr sz="1200" dirty="0">
                        <a:solidFill>
                          <a:srgbClr val="242B62"/>
                        </a:solidFill>
                        <a:latin typeface="Calibri" panose="020F0502020204030204" pitchFamily="34" charset="0"/>
                      </a:endParaRPr>
                    </a:p>
                    <a:p>
                      <a:pPr marL="457200" lvl="0" indent="-304800" algn="l" rtl="0">
                        <a:spcBef>
                          <a:spcPts val="0"/>
                        </a:spcBef>
                        <a:spcAft>
                          <a:spcPts val="0"/>
                        </a:spcAft>
                        <a:buClr>
                          <a:srgbClr val="242B62"/>
                        </a:buClr>
                        <a:buSzPts val="1200"/>
                        <a:buChar char="●"/>
                      </a:pPr>
                      <a:r>
                        <a:rPr lang="en-US" sz="1200" dirty="0">
                          <a:solidFill>
                            <a:srgbClr val="242B62"/>
                          </a:solidFill>
                          <a:latin typeface="Calibri" panose="020F0502020204030204" pitchFamily="34" charset="0"/>
                        </a:rPr>
                        <a:t>EU statistics and reports on digital finance and scam trends</a:t>
                      </a:r>
                      <a:endParaRPr sz="1200" dirty="0">
                        <a:solidFill>
                          <a:srgbClr val="242B62"/>
                        </a:solidFill>
                        <a:latin typeface="Calibri" panose="020F0502020204030204" pitchFamily="34" charset="0"/>
                      </a:endParaRPr>
                    </a:p>
                    <a:p>
                      <a:pPr marL="457200" lvl="0" indent="-304800" algn="l" rtl="0">
                        <a:spcBef>
                          <a:spcPts val="0"/>
                        </a:spcBef>
                        <a:spcAft>
                          <a:spcPts val="0"/>
                        </a:spcAft>
                        <a:buClr>
                          <a:srgbClr val="242B62"/>
                        </a:buClr>
                        <a:buSzPts val="1200"/>
                        <a:buChar char="●"/>
                      </a:pPr>
                      <a:r>
                        <a:rPr lang="en-US" sz="1200" dirty="0">
                          <a:solidFill>
                            <a:srgbClr val="242B62"/>
                          </a:solidFill>
                          <a:latin typeface="Calibri" panose="020F0502020204030204" pitchFamily="34" charset="0"/>
                        </a:rPr>
                        <a:t>Practical guidance on staying safe online and verifying financial information</a:t>
                      </a:r>
                      <a:endParaRPr sz="1200" dirty="0">
                        <a:solidFill>
                          <a:srgbClr val="242B62"/>
                        </a:solidFill>
                        <a:latin typeface="Calibri" panose="020F0502020204030204" pitchFamily="34" charset="0"/>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6"/>
                  </a:ext>
                </a:extLst>
              </a:tr>
            </a:tbl>
          </a:graphicData>
        </a:graphic>
      </p:graphicFrame>
    </p:spTree>
  </p:cSld>
  <p:clrMapOvr>
    <a:masterClrMapping/>
  </p:clrMapOvr>
  <p:extLst>
    <p:ext uri="{6950BFC3-D8DA-4A85-94F7-54DA5524770B}">
      <p188:commentRel xmlns:p188="http://schemas.microsoft.com/office/powerpoint/2018/8/main" r:id="rId3"/>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2142D17-5E69-F4CF-AD50-9905D86FFA89}"/>
              </a:ext>
            </a:extLst>
          </p:cNvPr>
          <p:cNvSpPr>
            <a:spLocks noGrp="1"/>
          </p:cNvSpPr>
          <p:nvPr>
            <p:ph type="sldNum" sz="quarter" idx="4"/>
          </p:nvPr>
        </p:nvSpPr>
        <p:spPr/>
        <p:txBody>
          <a:bodyPr/>
          <a:lstStyle/>
          <a:p>
            <a:fld id="{CB2079F2-58AF-ED44-82D7-E04B2F6FD686}" type="slidenum">
              <a:rPr lang="en-US" smtClean="0"/>
              <a:pPr/>
              <a:t>23</a:t>
            </a:fld>
            <a:endParaRPr lang="en-US" dirty="0"/>
          </a:p>
        </p:txBody>
      </p:sp>
      <p:sp>
        <p:nvSpPr>
          <p:cNvPr id="6" name="Slide Number Placeholder 1">
            <a:extLst>
              <a:ext uri="{FF2B5EF4-FFF2-40B4-BE49-F238E27FC236}">
                <a16:creationId xmlns:a16="http://schemas.microsoft.com/office/drawing/2014/main" id="{CED5DF40-FFD1-292F-8151-6CA533860F34}"/>
              </a:ext>
            </a:extLst>
          </p:cNvPr>
          <p:cNvSpPr txBox="1">
            <a:spLocks/>
          </p:cNvSpPr>
          <p:nvPr/>
        </p:nvSpPr>
        <p:spPr>
          <a:xfrm>
            <a:off x="7076495" y="10176900"/>
            <a:ext cx="469701" cy="465822"/>
          </a:xfrm>
          <a:prstGeom prst="rect">
            <a:avLst/>
          </a:prstGeom>
        </p:spPr>
        <p:txBody>
          <a:bodyPr vert="horz" lIns="91440" tIns="45720" rIns="91440" bIns="45720" rtlCol="0" anchor="ctr"/>
          <a:lstStyle>
            <a:defPPr>
              <a:defRPr lang="en-US"/>
            </a:defPPr>
            <a:lvl1pPr marL="0" algn="ctr" defTabSz="325892" rtl="0" eaLnBrk="1" latinLnBrk="0" hangingPunct="1">
              <a:defRPr sz="7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pPr/>
              <a:t>23</a:t>
            </a:fld>
            <a:endParaRPr lang="en-US" dirty="0"/>
          </a:p>
        </p:txBody>
      </p:sp>
      <p:sp>
        <p:nvSpPr>
          <p:cNvPr id="7" name="Text Placeholder 5">
            <a:extLst>
              <a:ext uri="{FF2B5EF4-FFF2-40B4-BE49-F238E27FC236}">
                <a16:creationId xmlns:a16="http://schemas.microsoft.com/office/drawing/2014/main" id="{78E752FE-A6F3-00C3-2DCE-E3948EC4D0B6}"/>
              </a:ext>
            </a:extLst>
          </p:cNvPr>
          <p:cNvSpPr txBox="1">
            <a:spLocks noGrp="1"/>
          </p:cNvSpPr>
          <p:nvPr>
            <p:ph type="body" sz="quarter" idx="49"/>
          </p:nvPr>
        </p:nvSpPr>
        <p:spPr>
          <a:xfrm>
            <a:off x="728663" y="692785"/>
            <a:ext cx="5922962" cy="605294"/>
          </a:xfrm>
          <a:prstGeom prst="rect">
            <a:avLst/>
          </a:prstGeom>
          <a:noFill/>
        </p:spPr>
        <p:txBody>
          <a:bodyPr wrap="square" rtlCol="0">
            <a:spAutoFit/>
          </a:bodyPr>
          <a:lstStyle/>
          <a:p>
            <a:r>
              <a:rPr lang="en-US" dirty="0"/>
              <a:t>NOTES…SELF-REFLECTION…</a:t>
            </a:r>
            <a:r>
              <a:rPr lang="en-US" b="0" dirty="0"/>
              <a:t>HOW TO KEEP YOUR FINANCES SECURE:</a:t>
            </a:r>
            <a:endParaRPr lang="en-IE" b="0" dirty="0"/>
          </a:p>
        </p:txBody>
      </p:sp>
      <p:sp>
        <p:nvSpPr>
          <p:cNvPr id="8" name="TextBox 7">
            <a:extLst>
              <a:ext uri="{FF2B5EF4-FFF2-40B4-BE49-F238E27FC236}">
                <a16:creationId xmlns:a16="http://schemas.microsoft.com/office/drawing/2014/main" id="{4AB4C670-2110-EF2D-F94B-F1FC436A899F}"/>
              </a:ext>
            </a:extLst>
          </p:cNvPr>
          <p:cNvSpPr txBox="1"/>
          <p:nvPr/>
        </p:nvSpPr>
        <p:spPr>
          <a:xfrm>
            <a:off x="631482" y="1041598"/>
            <a:ext cx="6090351" cy="9430723"/>
          </a:xfrm>
          <a:prstGeom prst="rect">
            <a:avLst/>
          </a:prstGeom>
          <a:noFill/>
        </p:spPr>
        <p:txBody>
          <a:bodyPr wrap="square" rtlCol="0">
            <a:spAutoFit/>
          </a:bodyPr>
          <a:lstStyle/>
          <a:p>
            <a:r>
              <a:rPr lang="en-IE" sz="1800" dirty="0">
                <a:solidFill>
                  <a:srgbClr val="242B62"/>
                </a:solidFill>
                <a:effectLst/>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r>
              <a:rPr lang="en-IE" sz="1800" dirty="0">
                <a:solidFill>
                  <a:srgbClr val="242B62"/>
                </a:solidFill>
                <a:effectLst/>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endParaRPr lang="en-IE" dirty="0">
              <a:solidFill>
                <a:srgbClr val="242B62"/>
              </a:solidFill>
              <a:latin typeface="Calibri" panose="020F0502020204030204" pitchFamily="34" charset="0"/>
              <a:ea typeface="Calibri" panose="020F0502020204030204" pitchFamily="34" charset="0"/>
              <a:cs typeface="Times New Roman" panose="02020603050405020304" pitchFamily="18" charset="0"/>
            </a:endParaRPr>
          </a:p>
          <a:p>
            <a:r>
              <a:rPr lang="en-IE" sz="1800" dirty="0">
                <a:solidFill>
                  <a:srgbClr val="242B62"/>
                </a:solidFill>
                <a:effectLst/>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p>
          <a:p>
            <a:r>
              <a:rPr lang="en-IE" sz="1800" dirty="0">
                <a:solidFill>
                  <a:srgbClr val="242B62"/>
                </a:solidFill>
                <a:effectLst/>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endParaRPr kumimoji="0" lang="en-IE" sz="1283"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endParaRPr kumimoji="0" lang="en-IE" sz="1283" b="0" i="0" u="none" strike="noStrike" kern="1200" cap="none" spc="0" normalizeH="0" baseline="0" noProof="0" dirty="0">
              <a:ln>
                <a:noFill/>
              </a:ln>
              <a:solidFill>
                <a:srgbClr val="242B62"/>
              </a:solidFill>
              <a:effectLst/>
              <a:uLnTx/>
              <a:uFillTx/>
              <a:latin typeface="Calibri" panose="020F0502020204030204" pitchFamily="34" charset="0"/>
              <a:ea typeface="+mn-ea"/>
              <a:cs typeface="+mn-cs"/>
            </a:endParaRP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endParaRPr kumimoji="0" lang="en-IE" sz="1283"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endParaRPr kumimoji="0" lang="en-IE" sz="1283" b="0" i="0" u="none" strike="noStrike" kern="1200" cap="none" spc="0" normalizeH="0" baseline="0" noProof="0" dirty="0">
              <a:ln>
                <a:noFill/>
              </a:ln>
              <a:solidFill>
                <a:srgbClr val="242B62"/>
              </a:solidFill>
              <a:effectLst/>
              <a:uLnTx/>
              <a:uFillTx/>
              <a:latin typeface="Calibri" panose="020F0502020204030204" pitchFamily="34" charset="0"/>
              <a:ea typeface="+mn-ea"/>
              <a:cs typeface="+mn-cs"/>
            </a:endParaRPr>
          </a:p>
          <a:p>
            <a:endParaRPr lang="en-IE" dirty="0">
              <a:solidFill>
                <a:srgbClr val="242B62"/>
              </a:solidFill>
              <a:latin typeface="Calibri" panose="020F0502020204030204" pitchFamily="34" charset="0"/>
            </a:endParaRPr>
          </a:p>
        </p:txBody>
      </p:sp>
    </p:spTree>
    <p:extLst>
      <p:ext uri="{BB962C8B-B14F-4D97-AF65-F5344CB8AC3E}">
        <p14:creationId xmlns:p14="http://schemas.microsoft.com/office/powerpoint/2010/main" val="12779433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85"/>
        <p:cNvGrpSpPr/>
        <p:nvPr/>
      </p:nvGrpSpPr>
      <p:grpSpPr>
        <a:xfrm>
          <a:off x="0" y="0"/>
          <a:ext cx="0" cy="0"/>
          <a:chOff x="0" y="0"/>
          <a:chExt cx="0" cy="0"/>
        </a:xfrm>
      </p:grpSpPr>
      <p:sp>
        <p:nvSpPr>
          <p:cNvPr id="786" name="Google Shape;786;p19"/>
          <p:cNvSpPr txBox="1">
            <a:spLocks noGrp="1"/>
          </p:cNvSpPr>
          <p:nvPr>
            <p:ph type="sldNum" idx="12"/>
          </p:nvPr>
        </p:nvSpPr>
        <p:spPr>
          <a:xfrm>
            <a:off x="7076495" y="10176900"/>
            <a:ext cx="469701" cy="4658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24</a:t>
            </a:fld>
            <a:endParaRPr/>
          </a:p>
        </p:txBody>
      </p:sp>
      <p:sp>
        <p:nvSpPr>
          <p:cNvPr id="787" name="Google Shape;787;p19"/>
          <p:cNvSpPr txBox="1"/>
          <p:nvPr/>
        </p:nvSpPr>
        <p:spPr>
          <a:xfrm>
            <a:off x="495946" y="463563"/>
            <a:ext cx="6580554" cy="10691700"/>
          </a:xfrm>
          <a:prstGeom prst="rect">
            <a:avLst/>
          </a:prstGeom>
          <a:noFill/>
          <a:ln>
            <a:noFill/>
          </a:ln>
        </p:spPr>
        <p:txBody>
          <a:bodyPr spcFirstLastPara="1" wrap="square" lIns="91425" tIns="45700" rIns="91425" bIns="45700" anchor="ctr" anchorCtr="0">
            <a:noAutofit/>
          </a:bodyPr>
          <a:lstStyle/>
          <a:p>
            <a:pPr marL="0" marR="0" lvl="0" indent="0" algn="l" rtl="0">
              <a:lnSpc>
                <a:spcPct val="154166"/>
              </a:lnSpc>
              <a:spcBef>
                <a:spcPts val="0"/>
              </a:spcBef>
              <a:spcAft>
                <a:spcPts val="0"/>
              </a:spcAft>
              <a:buClr>
                <a:srgbClr val="17365D"/>
              </a:buClr>
              <a:buSzPts val="2400"/>
              <a:buFont typeface="Arial"/>
              <a:buNone/>
            </a:pPr>
            <a:r>
              <a:rPr lang="en-US" sz="2400" b="1" i="0" dirty="0">
                <a:solidFill>
                  <a:srgbClr val="17365D"/>
                </a:solidFill>
                <a:latin typeface="Calibri"/>
                <a:ea typeface="Calibri"/>
                <a:cs typeface="Calibri"/>
                <a:sym typeface="Calibri"/>
              </a:rPr>
              <a:t>Module 2  - EXERCISE 1:</a:t>
            </a:r>
            <a:endParaRPr dirty="0">
              <a:latin typeface="Calibri" panose="020F0502020204030204" pitchFamily="34" charset="0"/>
            </a:endParaRPr>
          </a:p>
          <a:p>
            <a:pPr marL="19050" marR="0" lvl="0" indent="0" algn="l" rtl="0">
              <a:lnSpc>
                <a:spcPct val="154166"/>
              </a:lnSpc>
              <a:spcBef>
                <a:spcPts val="0"/>
              </a:spcBef>
              <a:spcAft>
                <a:spcPts val="0"/>
              </a:spcAft>
              <a:buClr>
                <a:schemeClr val="lt1"/>
              </a:buClr>
              <a:buSzPts val="2400"/>
              <a:buFont typeface="Arial"/>
              <a:buNone/>
            </a:pPr>
            <a:r>
              <a:rPr lang="en-US" sz="2400" b="1" dirty="0">
                <a:solidFill>
                  <a:schemeClr val="lt1"/>
                </a:solidFill>
                <a:highlight>
                  <a:srgbClr val="CA7BB3"/>
                </a:highlight>
                <a:latin typeface="Calibri"/>
                <a:ea typeface="Calibri"/>
                <a:cs typeface="Calibri"/>
                <a:sym typeface="Calibri"/>
              </a:rPr>
              <a:t>Safe Mobile Banking Habits </a:t>
            </a:r>
            <a:endParaRPr sz="1100" b="1" dirty="0">
              <a:solidFill>
                <a:schemeClr val="dk1"/>
              </a:solidFill>
              <a:latin typeface="Calibri" panose="020F0502020204030204" pitchFamily="34" charset="0"/>
            </a:endParaRPr>
          </a:p>
          <a:p>
            <a:pPr marL="0" lvl="0" indent="0" algn="l" rtl="0">
              <a:lnSpc>
                <a:spcPct val="115000"/>
              </a:lnSpc>
              <a:spcBef>
                <a:spcPts val="1400"/>
              </a:spcBef>
              <a:spcAft>
                <a:spcPts val="0"/>
              </a:spcAft>
              <a:buNone/>
            </a:pPr>
            <a:r>
              <a:rPr lang="en-US" sz="1600" b="1" dirty="0">
                <a:solidFill>
                  <a:srgbClr val="17365D"/>
                </a:solidFill>
                <a:latin typeface="Calibri"/>
                <a:ea typeface="Calibri"/>
                <a:cs typeface="Calibri"/>
                <a:sym typeface="Calibri"/>
              </a:rPr>
              <a:t>Step 1: Open Your Banking App</a:t>
            </a:r>
            <a:endParaRPr sz="1600" b="1" dirty="0">
              <a:solidFill>
                <a:srgbClr val="17365D"/>
              </a:solidFill>
              <a:latin typeface="Calibri"/>
              <a:ea typeface="Calibri"/>
              <a:cs typeface="Calibri"/>
              <a:sym typeface="Calibri"/>
            </a:endParaRPr>
          </a:p>
          <a:p>
            <a:pPr marL="0" lvl="0" indent="0" algn="l" rtl="0">
              <a:lnSpc>
                <a:spcPct val="115000"/>
              </a:lnSpc>
              <a:spcBef>
                <a:spcPts val="1200"/>
              </a:spcBef>
              <a:spcAft>
                <a:spcPts val="0"/>
              </a:spcAft>
              <a:buClr>
                <a:schemeClr val="dk1"/>
              </a:buClr>
              <a:buSzPts val="1100"/>
              <a:buFont typeface="Arial"/>
              <a:buNone/>
            </a:pPr>
            <a:r>
              <a:rPr lang="en-US" dirty="0">
                <a:solidFill>
                  <a:srgbClr val="17365D"/>
                </a:solidFill>
                <a:latin typeface="Calibri"/>
                <a:ea typeface="Calibri"/>
                <a:cs typeface="Calibri"/>
                <a:sym typeface="Calibri"/>
              </a:rPr>
              <a:t>Open your official banking App on your phone or tablet.</a:t>
            </a:r>
            <a:endParaRPr b="1" dirty="0">
              <a:solidFill>
                <a:srgbClr val="17365D"/>
              </a:solidFill>
              <a:latin typeface="Calibri"/>
              <a:ea typeface="Calibri"/>
              <a:cs typeface="Calibri"/>
              <a:sym typeface="Calibri"/>
            </a:endParaRPr>
          </a:p>
          <a:p>
            <a:pPr marL="0" lvl="0" indent="0" algn="l" rtl="0">
              <a:lnSpc>
                <a:spcPct val="115000"/>
              </a:lnSpc>
              <a:spcBef>
                <a:spcPts val="1400"/>
              </a:spcBef>
              <a:spcAft>
                <a:spcPts val="0"/>
              </a:spcAft>
              <a:buClr>
                <a:schemeClr val="dk1"/>
              </a:buClr>
              <a:buSzPts val="1100"/>
              <a:buFont typeface="Arial"/>
              <a:buNone/>
            </a:pPr>
            <a:r>
              <a:rPr lang="en-US" b="1" dirty="0">
                <a:solidFill>
                  <a:srgbClr val="17365D"/>
                </a:solidFill>
                <a:latin typeface="Calibri"/>
                <a:ea typeface="Calibri"/>
                <a:cs typeface="Calibri"/>
                <a:sym typeface="Calibri"/>
              </a:rPr>
              <a:t>Step 2: Check Your Account</a:t>
            </a:r>
            <a:endParaRPr b="1" dirty="0">
              <a:solidFill>
                <a:srgbClr val="17365D"/>
              </a:solidFill>
              <a:latin typeface="Calibri"/>
              <a:ea typeface="Calibri"/>
              <a:cs typeface="Calibri"/>
              <a:sym typeface="Calibri"/>
            </a:endParaRPr>
          </a:p>
          <a:p>
            <a:pPr marL="0" lvl="0" indent="0" algn="l" rtl="0">
              <a:lnSpc>
                <a:spcPct val="115000"/>
              </a:lnSpc>
              <a:spcBef>
                <a:spcPts val="1200"/>
              </a:spcBef>
              <a:spcAft>
                <a:spcPts val="0"/>
              </a:spcAft>
              <a:buClr>
                <a:schemeClr val="dk1"/>
              </a:buClr>
              <a:buSzPts val="1100"/>
              <a:buFont typeface="Arial"/>
              <a:buNone/>
            </a:pPr>
            <a:r>
              <a:rPr lang="en-US" dirty="0">
                <a:solidFill>
                  <a:srgbClr val="17365D"/>
                </a:solidFill>
                <a:latin typeface="Calibri"/>
                <a:ea typeface="Calibri"/>
                <a:cs typeface="Calibri"/>
                <a:sym typeface="Calibri"/>
              </a:rPr>
              <a:t>Look at your account and review:</a:t>
            </a:r>
            <a:endParaRPr dirty="0">
              <a:solidFill>
                <a:srgbClr val="17365D"/>
              </a:solidFill>
              <a:latin typeface="Calibri"/>
              <a:ea typeface="Calibri"/>
              <a:cs typeface="Calibri"/>
              <a:sym typeface="Calibri"/>
            </a:endParaRPr>
          </a:p>
          <a:p>
            <a:pPr marL="457200" lvl="0" indent="-317500" algn="l" rtl="0">
              <a:lnSpc>
                <a:spcPct val="115000"/>
              </a:lnSpc>
              <a:spcBef>
                <a:spcPts val="1200"/>
              </a:spcBef>
              <a:spcAft>
                <a:spcPts val="0"/>
              </a:spcAft>
              <a:buClr>
                <a:srgbClr val="17365D"/>
              </a:buClr>
              <a:buSzPts val="1400"/>
              <a:buFont typeface="Calibri"/>
              <a:buChar char="●"/>
            </a:pPr>
            <a:r>
              <a:rPr lang="en-US" dirty="0">
                <a:solidFill>
                  <a:srgbClr val="17365D"/>
                </a:solidFill>
                <a:latin typeface="Calibri"/>
                <a:ea typeface="Calibri"/>
                <a:cs typeface="Calibri"/>
                <a:sym typeface="Calibri"/>
              </a:rPr>
              <a:t>Your balance</a:t>
            </a:r>
            <a:endParaRPr dirty="0">
              <a:solidFill>
                <a:srgbClr val="17365D"/>
              </a:solidFill>
              <a:latin typeface="Calibri"/>
              <a:ea typeface="Calibri"/>
              <a:cs typeface="Calibri"/>
              <a:sym typeface="Calibri"/>
            </a:endParaRPr>
          </a:p>
          <a:p>
            <a:pPr marL="457200" lvl="0" indent="-317500" algn="l" rtl="0">
              <a:lnSpc>
                <a:spcPct val="115000"/>
              </a:lnSpc>
              <a:spcBef>
                <a:spcPts val="0"/>
              </a:spcBef>
              <a:spcAft>
                <a:spcPts val="0"/>
              </a:spcAft>
              <a:buClr>
                <a:srgbClr val="17365D"/>
              </a:buClr>
              <a:buSzPts val="1400"/>
              <a:buFont typeface="Calibri"/>
              <a:buChar char="●"/>
            </a:pPr>
            <a:r>
              <a:rPr lang="en-US" dirty="0">
                <a:solidFill>
                  <a:srgbClr val="17365D"/>
                </a:solidFill>
                <a:latin typeface="Calibri"/>
                <a:ea typeface="Calibri"/>
                <a:cs typeface="Calibri"/>
                <a:sym typeface="Calibri"/>
              </a:rPr>
              <a:t>Recent transactions</a:t>
            </a:r>
            <a:endParaRPr dirty="0">
              <a:solidFill>
                <a:srgbClr val="17365D"/>
              </a:solidFill>
              <a:latin typeface="Calibri"/>
              <a:ea typeface="Calibri"/>
              <a:cs typeface="Calibri"/>
              <a:sym typeface="Calibri"/>
            </a:endParaRPr>
          </a:p>
          <a:p>
            <a:pPr marL="457200" lvl="0" indent="-317500" algn="l" rtl="0">
              <a:lnSpc>
                <a:spcPct val="115000"/>
              </a:lnSpc>
              <a:spcBef>
                <a:spcPts val="0"/>
              </a:spcBef>
              <a:spcAft>
                <a:spcPts val="0"/>
              </a:spcAft>
              <a:buClr>
                <a:srgbClr val="17365D"/>
              </a:buClr>
              <a:buSzPts val="1400"/>
              <a:buFont typeface="Calibri"/>
              <a:buChar char="●"/>
            </a:pPr>
            <a:r>
              <a:rPr lang="en-US" dirty="0">
                <a:solidFill>
                  <a:srgbClr val="17365D"/>
                </a:solidFill>
                <a:latin typeface="Calibri"/>
                <a:ea typeface="Calibri"/>
                <a:cs typeface="Calibri"/>
                <a:sym typeface="Calibri"/>
              </a:rPr>
              <a:t>Any alerts or notifications</a:t>
            </a:r>
            <a:endParaRPr dirty="0">
              <a:solidFill>
                <a:srgbClr val="17365D"/>
              </a:solidFill>
              <a:latin typeface="Calibri"/>
              <a:ea typeface="Calibri"/>
              <a:cs typeface="Calibri"/>
              <a:sym typeface="Calibri"/>
            </a:endParaRPr>
          </a:p>
          <a:p>
            <a:pPr marL="0" lvl="0" indent="0" algn="l" rtl="0">
              <a:lnSpc>
                <a:spcPct val="115000"/>
              </a:lnSpc>
              <a:spcBef>
                <a:spcPts val="1200"/>
              </a:spcBef>
              <a:spcAft>
                <a:spcPts val="0"/>
              </a:spcAft>
              <a:buNone/>
            </a:pPr>
            <a:r>
              <a:rPr lang="en-US" dirty="0">
                <a:solidFill>
                  <a:srgbClr val="17365D"/>
                </a:solidFill>
                <a:latin typeface="Calibri"/>
                <a:ea typeface="Calibri"/>
                <a:cs typeface="Calibri"/>
                <a:sym typeface="Calibri"/>
              </a:rPr>
              <a:t>Make sure everything looks familiar and correct.</a:t>
            </a:r>
            <a:endParaRPr b="1" dirty="0">
              <a:solidFill>
                <a:srgbClr val="17365D"/>
              </a:solidFill>
              <a:latin typeface="Calibri"/>
              <a:ea typeface="Calibri"/>
              <a:cs typeface="Calibri"/>
              <a:sym typeface="Calibri"/>
            </a:endParaRPr>
          </a:p>
          <a:p>
            <a:pPr marL="0" lvl="0" indent="0" algn="l" rtl="0">
              <a:lnSpc>
                <a:spcPct val="115000"/>
              </a:lnSpc>
              <a:spcBef>
                <a:spcPts val="1400"/>
              </a:spcBef>
              <a:spcAft>
                <a:spcPts val="0"/>
              </a:spcAft>
              <a:buNone/>
            </a:pPr>
            <a:r>
              <a:rPr lang="en-US" sz="1600" b="1" dirty="0">
                <a:solidFill>
                  <a:srgbClr val="17365D"/>
                </a:solidFill>
                <a:latin typeface="Calibri"/>
                <a:ea typeface="Calibri"/>
                <a:cs typeface="Calibri"/>
                <a:sym typeface="Calibri"/>
              </a:rPr>
              <a:t>Step 3: Follow Safe Banking Habits</a:t>
            </a:r>
            <a:endParaRPr sz="1600" b="1" dirty="0">
              <a:solidFill>
                <a:srgbClr val="17365D"/>
              </a:solidFill>
              <a:latin typeface="Calibri"/>
              <a:ea typeface="Calibri"/>
              <a:cs typeface="Calibri"/>
              <a:sym typeface="Calibri"/>
            </a:endParaRPr>
          </a:p>
          <a:p>
            <a:pPr marL="0" lvl="0" indent="0" algn="l" rtl="0">
              <a:lnSpc>
                <a:spcPct val="115000"/>
              </a:lnSpc>
              <a:spcBef>
                <a:spcPts val="1200"/>
              </a:spcBef>
              <a:spcAft>
                <a:spcPts val="0"/>
              </a:spcAft>
              <a:buNone/>
            </a:pPr>
            <a:r>
              <a:rPr lang="en-US" sz="1600" b="1" dirty="0">
                <a:solidFill>
                  <a:srgbClr val="17365D"/>
                </a:solidFill>
                <a:latin typeface="Calibri"/>
                <a:ea typeface="Calibri"/>
                <a:cs typeface="Calibri"/>
                <a:sym typeface="Calibri"/>
              </a:rPr>
              <a:t>Do</a:t>
            </a:r>
            <a:endParaRPr sz="1600" b="1" dirty="0">
              <a:solidFill>
                <a:srgbClr val="17365D"/>
              </a:solidFill>
              <a:latin typeface="Calibri"/>
              <a:ea typeface="Calibri"/>
              <a:cs typeface="Calibri"/>
              <a:sym typeface="Calibri"/>
            </a:endParaRPr>
          </a:p>
          <a:p>
            <a:pPr marL="457200" lvl="0" indent="-317500" algn="l" rtl="0">
              <a:lnSpc>
                <a:spcPct val="115000"/>
              </a:lnSpc>
              <a:spcBef>
                <a:spcPts val="1200"/>
              </a:spcBef>
              <a:spcAft>
                <a:spcPts val="0"/>
              </a:spcAft>
              <a:buClr>
                <a:srgbClr val="17365D"/>
              </a:buClr>
              <a:buSzPts val="1400"/>
              <a:buFont typeface="Calibri"/>
              <a:buChar char="●"/>
            </a:pPr>
            <a:r>
              <a:rPr lang="en-US" dirty="0">
                <a:solidFill>
                  <a:srgbClr val="17365D"/>
                </a:solidFill>
                <a:latin typeface="Calibri"/>
                <a:ea typeface="Calibri"/>
                <a:cs typeface="Calibri"/>
                <a:sym typeface="Calibri"/>
              </a:rPr>
              <a:t>Check your account regularly</a:t>
            </a:r>
            <a:endParaRPr dirty="0">
              <a:solidFill>
                <a:srgbClr val="17365D"/>
              </a:solidFill>
              <a:latin typeface="Calibri"/>
              <a:ea typeface="Calibri"/>
              <a:cs typeface="Calibri"/>
              <a:sym typeface="Calibri"/>
            </a:endParaRPr>
          </a:p>
          <a:p>
            <a:pPr marL="457200" lvl="0" indent="-317500" algn="l" rtl="0">
              <a:lnSpc>
                <a:spcPct val="115000"/>
              </a:lnSpc>
              <a:spcBef>
                <a:spcPts val="0"/>
              </a:spcBef>
              <a:spcAft>
                <a:spcPts val="0"/>
              </a:spcAft>
              <a:buClr>
                <a:srgbClr val="17365D"/>
              </a:buClr>
              <a:buSzPts val="1400"/>
              <a:buFont typeface="Calibri"/>
              <a:buChar char="●"/>
            </a:pPr>
            <a:r>
              <a:rPr lang="en-US" dirty="0">
                <a:solidFill>
                  <a:srgbClr val="17365D"/>
                </a:solidFill>
                <a:latin typeface="Calibri"/>
                <a:ea typeface="Calibri"/>
                <a:cs typeface="Calibri"/>
                <a:sym typeface="Calibri"/>
              </a:rPr>
              <a:t>Take your time when making payments</a:t>
            </a:r>
            <a:endParaRPr dirty="0">
              <a:solidFill>
                <a:srgbClr val="17365D"/>
              </a:solidFill>
              <a:latin typeface="Calibri"/>
              <a:ea typeface="Calibri"/>
              <a:cs typeface="Calibri"/>
              <a:sym typeface="Calibri"/>
            </a:endParaRPr>
          </a:p>
          <a:p>
            <a:pPr marL="457200" lvl="0" indent="-317500" algn="l" rtl="0">
              <a:lnSpc>
                <a:spcPct val="115000"/>
              </a:lnSpc>
              <a:spcBef>
                <a:spcPts val="0"/>
              </a:spcBef>
              <a:spcAft>
                <a:spcPts val="0"/>
              </a:spcAft>
              <a:buClr>
                <a:srgbClr val="17365D"/>
              </a:buClr>
              <a:buSzPts val="1400"/>
              <a:buFont typeface="Calibri"/>
              <a:buChar char="●"/>
            </a:pPr>
            <a:r>
              <a:rPr lang="en-US" dirty="0">
                <a:solidFill>
                  <a:srgbClr val="17365D"/>
                </a:solidFill>
                <a:latin typeface="Calibri"/>
                <a:ea typeface="Calibri"/>
                <a:cs typeface="Calibri"/>
                <a:sym typeface="Calibri"/>
              </a:rPr>
              <a:t>Double-check names, amounts, and details</a:t>
            </a:r>
            <a:endParaRPr dirty="0">
              <a:solidFill>
                <a:srgbClr val="17365D"/>
              </a:solidFill>
              <a:latin typeface="Calibri"/>
              <a:ea typeface="Calibri"/>
              <a:cs typeface="Calibri"/>
              <a:sym typeface="Calibri"/>
            </a:endParaRPr>
          </a:p>
          <a:p>
            <a:pPr marL="457200" lvl="0" indent="-317500" algn="l" rtl="0">
              <a:lnSpc>
                <a:spcPct val="115000"/>
              </a:lnSpc>
              <a:spcBef>
                <a:spcPts val="0"/>
              </a:spcBef>
              <a:spcAft>
                <a:spcPts val="0"/>
              </a:spcAft>
              <a:buClr>
                <a:srgbClr val="17365D"/>
              </a:buClr>
              <a:buSzPts val="1400"/>
              <a:buFont typeface="Calibri"/>
              <a:buChar char="●"/>
            </a:pPr>
            <a:r>
              <a:rPr lang="en-US" dirty="0">
                <a:solidFill>
                  <a:srgbClr val="17365D"/>
                </a:solidFill>
                <a:latin typeface="Calibri"/>
                <a:ea typeface="Calibri"/>
                <a:cs typeface="Calibri"/>
                <a:sym typeface="Calibri"/>
              </a:rPr>
              <a:t>Use official banking Apps or a trusted website</a:t>
            </a:r>
            <a:endParaRPr dirty="0">
              <a:solidFill>
                <a:srgbClr val="17365D"/>
              </a:solidFill>
              <a:latin typeface="Calibri"/>
              <a:ea typeface="Calibri"/>
              <a:cs typeface="Calibri"/>
              <a:sym typeface="Calibri"/>
            </a:endParaRPr>
          </a:p>
          <a:p>
            <a:pPr marL="457200" lvl="0" indent="-330200" algn="l" rtl="0">
              <a:lnSpc>
                <a:spcPct val="115000"/>
              </a:lnSpc>
              <a:spcBef>
                <a:spcPts val="0"/>
              </a:spcBef>
              <a:spcAft>
                <a:spcPts val="0"/>
              </a:spcAft>
              <a:buClr>
                <a:srgbClr val="17365D"/>
              </a:buClr>
              <a:buSzPts val="1600"/>
              <a:buFont typeface="Calibri"/>
              <a:buChar char="●"/>
            </a:pPr>
            <a:endParaRPr sz="1600" dirty="0">
              <a:solidFill>
                <a:srgbClr val="17365D"/>
              </a:solidFill>
              <a:latin typeface="Calibri"/>
              <a:ea typeface="Calibri"/>
              <a:cs typeface="Calibri"/>
              <a:sym typeface="Calibri"/>
            </a:endParaRPr>
          </a:p>
          <a:p>
            <a:pPr marL="0" lvl="0" indent="0" algn="l" rtl="0">
              <a:lnSpc>
                <a:spcPct val="115000"/>
              </a:lnSpc>
              <a:spcBef>
                <a:spcPts val="1200"/>
              </a:spcBef>
              <a:spcAft>
                <a:spcPts val="0"/>
              </a:spcAft>
              <a:buNone/>
            </a:pPr>
            <a:r>
              <a:rPr lang="en-US" sz="1600" b="1" dirty="0">
                <a:solidFill>
                  <a:srgbClr val="17365D"/>
                </a:solidFill>
                <a:latin typeface="Calibri"/>
                <a:ea typeface="Calibri"/>
                <a:cs typeface="Calibri"/>
                <a:sym typeface="Calibri"/>
              </a:rPr>
              <a:t> Avoid</a:t>
            </a:r>
            <a:endParaRPr sz="1600" b="1" dirty="0">
              <a:solidFill>
                <a:srgbClr val="17365D"/>
              </a:solidFill>
              <a:latin typeface="Calibri"/>
              <a:ea typeface="Calibri"/>
              <a:cs typeface="Calibri"/>
              <a:sym typeface="Calibri"/>
            </a:endParaRPr>
          </a:p>
          <a:p>
            <a:pPr marL="457200" lvl="0" indent="-317500" algn="l" rtl="0">
              <a:lnSpc>
                <a:spcPct val="115000"/>
              </a:lnSpc>
              <a:spcBef>
                <a:spcPts val="1200"/>
              </a:spcBef>
              <a:spcAft>
                <a:spcPts val="0"/>
              </a:spcAft>
              <a:buClr>
                <a:srgbClr val="17365D"/>
              </a:buClr>
              <a:buSzPts val="1400"/>
              <a:buFont typeface="Calibri"/>
              <a:buChar char="●"/>
            </a:pPr>
            <a:r>
              <a:rPr lang="en-US" dirty="0">
                <a:solidFill>
                  <a:srgbClr val="17365D"/>
                </a:solidFill>
                <a:latin typeface="Calibri"/>
                <a:ea typeface="Calibri"/>
                <a:cs typeface="Calibri"/>
                <a:sym typeface="Calibri"/>
              </a:rPr>
              <a:t>Clicking unexpected links</a:t>
            </a:r>
            <a:endParaRPr dirty="0">
              <a:solidFill>
                <a:srgbClr val="17365D"/>
              </a:solidFill>
              <a:latin typeface="Calibri"/>
              <a:ea typeface="Calibri"/>
              <a:cs typeface="Calibri"/>
              <a:sym typeface="Calibri"/>
            </a:endParaRPr>
          </a:p>
          <a:p>
            <a:pPr marL="457200" lvl="0" indent="-317500" algn="l" rtl="0">
              <a:lnSpc>
                <a:spcPct val="115000"/>
              </a:lnSpc>
              <a:spcBef>
                <a:spcPts val="0"/>
              </a:spcBef>
              <a:spcAft>
                <a:spcPts val="0"/>
              </a:spcAft>
              <a:buClr>
                <a:srgbClr val="17365D"/>
              </a:buClr>
              <a:buSzPts val="1400"/>
              <a:buFont typeface="Calibri"/>
              <a:buChar char="●"/>
            </a:pPr>
            <a:r>
              <a:rPr lang="en-US" dirty="0">
                <a:solidFill>
                  <a:srgbClr val="17365D"/>
                </a:solidFill>
                <a:latin typeface="Calibri"/>
                <a:ea typeface="Calibri"/>
                <a:cs typeface="Calibri"/>
                <a:sym typeface="Calibri"/>
              </a:rPr>
              <a:t>Sharing your PIN, passwords, or security codes</a:t>
            </a:r>
            <a:endParaRPr dirty="0">
              <a:solidFill>
                <a:srgbClr val="17365D"/>
              </a:solidFill>
              <a:latin typeface="Calibri"/>
              <a:ea typeface="Calibri"/>
              <a:cs typeface="Calibri"/>
              <a:sym typeface="Calibri"/>
            </a:endParaRPr>
          </a:p>
          <a:p>
            <a:pPr marL="457200" lvl="0" indent="-317500" algn="l" rtl="0">
              <a:lnSpc>
                <a:spcPct val="115000"/>
              </a:lnSpc>
              <a:spcBef>
                <a:spcPts val="0"/>
              </a:spcBef>
              <a:spcAft>
                <a:spcPts val="0"/>
              </a:spcAft>
              <a:buClr>
                <a:srgbClr val="17365D"/>
              </a:buClr>
              <a:buSzPts val="1400"/>
              <a:buFont typeface="Calibri"/>
              <a:buChar char="●"/>
            </a:pPr>
            <a:r>
              <a:rPr lang="en-US" dirty="0">
                <a:solidFill>
                  <a:srgbClr val="17365D"/>
                </a:solidFill>
                <a:latin typeface="Calibri"/>
                <a:ea typeface="Calibri"/>
                <a:cs typeface="Calibri"/>
                <a:sym typeface="Calibri"/>
              </a:rPr>
              <a:t>Using public or unsecured </a:t>
            </a:r>
            <a:r>
              <a:rPr lang="en-US" dirty="0" err="1">
                <a:solidFill>
                  <a:srgbClr val="17365D"/>
                </a:solidFill>
                <a:latin typeface="Calibri"/>
                <a:ea typeface="Calibri"/>
                <a:cs typeface="Calibri"/>
                <a:sym typeface="Calibri"/>
              </a:rPr>
              <a:t>WiFi</a:t>
            </a:r>
            <a:r>
              <a:rPr lang="en-US" dirty="0">
                <a:solidFill>
                  <a:srgbClr val="17365D"/>
                </a:solidFill>
                <a:latin typeface="Calibri"/>
                <a:ea typeface="Calibri"/>
                <a:cs typeface="Calibri"/>
                <a:sym typeface="Calibri"/>
              </a:rPr>
              <a:t> for banking</a:t>
            </a:r>
            <a:endParaRPr dirty="0">
              <a:solidFill>
                <a:srgbClr val="17365D"/>
              </a:solidFill>
              <a:latin typeface="Calibri"/>
              <a:ea typeface="Calibri"/>
              <a:cs typeface="Calibri"/>
              <a:sym typeface="Calibri"/>
            </a:endParaRPr>
          </a:p>
          <a:p>
            <a:pPr marL="457200" lvl="0" indent="-317500" algn="l" rtl="0">
              <a:lnSpc>
                <a:spcPct val="115000"/>
              </a:lnSpc>
              <a:spcBef>
                <a:spcPts val="0"/>
              </a:spcBef>
              <a:spcAft>
                <a:spcPts val="0"/>
              </a:spcAft>
              <a:buClr>
                <a:srgbClr val="17365D"/>
              </a:buClr>
              <a:buSzPts val="1400"/>
              <a:buFont typeface="Calibri"/>
              <a:buChar char="●"/>
            </a:pPr>
            <a:r>
              <a:rPr lang="en-US" dirty="0">
                <a:solidFill>
                  <a:srgbClr val="17365D"/>
                </a:solidFill>
                <a:latin typeface="Calibri"/>
                <a:ea typeface="Calibri"/>
                <a:cs typeface="Calibri"/>
                <a:sym typeface="Calibri"/>
              </a:rPr>
              <a:t>Rushing decisions or payments</a:t>
            </a:r>
            <a:endParaRPr dirty="0">
              <a:solidFill>
                <a:srgbClr val="17365D"/>
              </a:solidFill>
              <a:latin typeface="Calibri"/>
              <a:ea typeface="Calibri"/>
              <a:cs typeface="Calibri"/>
              <a:sym typeface="Calibri"/>
            </a:endParaRPr>
          </a:p>
          <a:p>
            <a:pPr marL="0" lvl="0" indent="0" algn="l" rtl="0">
              <a:lnSpc>
                <a:spcPct val="115000"/>
              </a:lnSpc>
              <a:spcBef>
                <a:spcPts val="1200"/>
              </a:spcBef>
              <a:spcAft>
                <a:spcPts val="0"/>
              </a:spcAft>
              <a:buNone/>
            </a:pPr>
            <a:endParaRPr dirty="0">
              <a:solidFill>
                <a:srgbClr val="17365D"/>
              </a:solidFill>
              <a:latin typeface="Calibri"/>
              <a:ea typeface="Calibri"/>
              <a:cs typeface="Calibri"/>
              <a:sym typeface="Calibri"/>
            </a:endParaRPr>
          </a:p>
          <a:p>
            <a:pPr marL="0" lvl="0" indent="0" algn="l" rtl="0">
              <a:lnSpc>
                <a:spcPct val="115000"/>
              </a:lnSpc>
              <a:spcBef>
                <a:spcPts val="1200"/>
              </a:spcBef>
              <a:spcAft>
                <a:spcPts val="0"/>
              </a:spcAft>
              <a:buNone/>
            </a:pPr>
            <a:r>
              <a:rPr lang="en-US" sz="1600" dirty="0">
                <a:solidFill>
                  <a:srgbClr val="17365D"/>
                </a:solidFill>
                <a:latin typeface="Calibri"/>
                <a:ea typeface="Calibri"/>
                <a:cs typeface="Calibri"/>
                <a:sym typeface="Calibri"/>
              </a:rPr>
              <a:t> </a:t>
            </a:r>
            <a:r>
              <a:rPr lang="en-US" sz="1600" b="1" dirty="0">
                <a:solidFill>
                  <a:srgbClr val="17365D"/>
                </a:solidFill>
                <a:latin typeface="Calibri"/>
                <a:ea typeface="Calibri"/>
                <a:cs typeface="Calibri"/>
                <a:sym typeface="Calibri"/>
              </a:rPr>
              <a:t>Tip</a:t>
            </a:r>
            <a:br>
              <a:rPr lang="en-US" b="1" dirty="0">
                <a:solidFill>
                  <a:srgbClr val="17365D"/>
                </a:solidFill>
                <a:latin typeface="Calibri"/>
                <a:ea typeface="Calibri"/>
                <a:cs typeface="Calibri"/>
                <a:sym typeface="Calibri"/>
              </a:rPr>
            </a:br>
            <a:r>
              <a:rPr lang="en-US" dirty="0">
                <a:solidFill>
                  <a:srgbClr val="17365D"/>
                </a:solidFill>
                <a:latin typeface="Calibri"/>
                <a:ea typeface="Calibri"/>
                <a:cs typeface="Calibri"/>
                <a:sym typeface="Calibri"/>
              </a:rPr>
              <a:t> Use your official banking App to check alerts and activity. </a:t>
            </a:r>
            <a:endParaRPr dirty="0">
              <a:solidFill>
                <a:srgbClr val="17365D"/>
              </a:solidFill>
              <a:latin typeface="Calibri"/>
              <a:ea typeface="Calibri"/>
              <a:cs typeface="Calibri"/>
              <a:sym typeface="Calibri"/>
            </a:endParaRPr>
          </a:p>
          <a:p>
            <a:pPr marL="0" lvl="0" indent="0" algn="l" rtl="0">
              <a:lnSpc>
                <a:spcPct val="115000"/>
              </a:lnSpc>
              <a:spcBef>
                <a:spcPts val="1200"/>
              </a:spcBef>
              <a:spcAft>
                <a:spcPts val="0"/>
              </a:spcAft>
              <a:buNone/>
            </a:pPr>
            <a:r>
              <a:rPr lang="en-US" dirty="0">
                <a:solidFill>
                  <a:srgbClr val="17365D"/>
                </a:solidFill>
                <a:latin typeface="Calibri"/>
                <a:ea typeface="Calibri"/>
                <a:cs typeface="Calibri"/>
                <a:sym typeface="Calibri"/>
              </a:rPr>
              <a:t>Avoid acting on messages or links outside the App.</a:t>
            </a:r>
            <a:endParaRPr dirty="0">
              <a:solidFill>
                <a:srgbClr val="17365D"/>
              </a:solidFill>
              <a:latin typeface="Calibri"/>
              <a:ea typeface="Calibri"/>
              <a:cs typeface="Calibri"/>
              <a:sym typeface="Calibri"/>
            </a:endParaRPr>
          </a:p>
          <a:p>
            <a:pPr marL="0" lvl="0" indent="0" algn="l" rtl="0">
              <a:lnSpc>
                <a:spcPct val="115000"/>
              </a:lnSpc>
              <a:spcBef>
                <a:spcPts val="1200"/>
              </a:spcBef>
              <a:spcAft>
                <a:spcPts val="0"/>
              </a:spcAft>
              <a:buClr>
                <a:schemeClr val="dk1"/>
              </a:buClr>
              <a:buSzPts val="1100"/>
              <a:buFont typeface="Arial"/>
              <a:buNone/>
            </a:pPr>
            <a:endParaRPr b="1" dirty="0">
              <a:solidFill>
                <a:srgbClr val="002465"/>
              </a:solidFill>
              <a:latin typeface="Calibri"/>
              <a:ea typeface="Calibri"/>
              <a:cs typeface="Calibri"/>
              <a:sym typeface="Calibri"/>
            </a:endParaRPr>
          </a:p>
          <a:p>
            <a:pPr marL="0" lvl="0" indent="0" algn="l" rtl="0">
              <a:lnSpc>
                <a:spcPct val="115000"/>
              </a:lnSpc>
              <a:spcBef>
                <a:spcPts val="1200"/>
              </a:spcBef>
              <a:spcAft>
                <a:spcPts val="0"/>
              </a:spcAft>
              <a:buNone/>
            </a:pPr>
            <a:endParaRPr dirty="0">
              <a:solidFill>
                <a:srgbClr val="242B62"/>
              </a:solidFill>
              <a:latin typeface="Calibri"/>
              <a:ea typeface="Calibri"/>
              <a:cs typeface="Calibri"/>
              <a:sym typeface="Calibri"/>
            </a:endParaRPr>
          </a:p>
          <a:p>
            <a:pPr marL="19050" marR="0" lvl="0" indent="0" algn="l" rtl="0">
              <a:lnSpc>
                <a:spcPct val="154166"/>
              </a:lnSpc>
              <a:spcBef>
                <a:spcPts val="1200"/>
              </a:spcBef>
              <a:spcAft>
                <a:spcPts val="0"/>
              </a:spcAft>
              <a:buClr>
                <a:srgbClr val="242B62"/>
              </a:buClr>
              <a:buSzPts val="2400"/>
              <a:buFont typeface="Arial"/>
              <a:buNone/>
            </a:pPr>
            <a:endParaRPr sz="2400" b="1" dirty="0">
              <a:solidFill>
                <a:srgbClr val="242B62"/>
              </a:solidFill>
              <a:latin typeface="Calibri"/>
              <a:ea typeface="Calibri"/>
              <a:cs typeface="Calibri"/>
              <a:sym typeface="Calibri"/>
            </a:endParaRPr>
          </a:p>
        </p:txBody>
      </p:sp>
      <p:pic>
        <p:nvPicPr>
          <p:cNvPr id="788" name="Google Shape;788;p19" descr="a red x on a white background (Provided by Tenor)"/>
          <p:cNvPicPr preferRelativeResize="0"/>
          <p:nvPr/>
        </p:nvPicPr>
        <p:blipFill rotWithShape="1">
          <a:blip r:embed="rId3" cstate="screen">
            <a:alphaModFix/>
            <a:extLst>
              <a:ext uri="{28A0092B-C50C-407E-A947-70E740481C1C}">
                <a14:useLocalDpi xmlns:a14="http://schemas.microsoft.com/office/drawing/2010/main"/>
              </a:ext>
            </a:extLst>
          </a:blip>
          <a:srcRect l="26129" t="9123" r="25947" b="8389"/>
          <a:stretch/>
        </p:blipFill>
        <p:spPr>
          <a:xfrm>
            <a:off x="5094000" y="7302229"/>
            <a:ext cx="1011074" cy="978446"/>
          </a:xfrm>
          <a:prstGeom prst="rect">
            <a:avLst/>
          </a:prstGeom>
          <a:noFill/>
          <a:ln>
            <a:noFill/>
          </a:ln>
        </p:spPr>
      </p:pic>
      <p:pic>
        <p:nvPicPr>
          <p:cNvPr id="789" name="Google Shape;789;p19" descr="a green check mark icon with a long shadow on a white background (Provided by Tenor)"/>
          <p:cNvPicPr preferRelativeResize="0"/>
          <p:nvPr/>
        </p:nvPicPr>
        <p:blipFill rotWithShape="1">
          <a:blip r:embed="rId4" cstate="screen">
            <a:alphaModFix/>
            <a:extLst>
              <a:ext uri="{28A0092B-C50C-407E-A947-70E740481C1C}">
                <a14:useLocalDpi xmlns:a14="http://schemas.microsoft.com/office/drawing/2010/main"/>
              </a:ext>
            </a:extLst>
          </a:blip>
          <a:srcRect l="25499" t="26725" r="25651" b="26998"/>
          <a:stretch/>
        </p:blipFill>
        <p:spPr>
          <a:xfrm>
            <a:off x="5008449" y="5249446"/>
            <a:ext cx="1182150" cy="1119965"/>
          </a:xfrm>
          <a:prstGeom prst="rect">
            <a:avLst/>
          </a:prstGeom>
          <a:noFill/>
          <a:ln>
            <a:noFill/>
          </a:ln>
        </p:spPr>
      </p:pic>
      <p:pic>
        <p:nvPicPr>
          <p:cNvPr id="790" name="Google Shape;790;p19" descr="a yellow light bulb with a silver base is glowing on a white background (Provided by Tenor)"/>
          <p:cNvPicPr preferRelativeResize="0"/>
          <p:nvPr/>
        </p:nvPicPr>
        <p:blipFill rotWithShape="1">
          <a:blip r:embed="rId5" cstate="screen">
            <a:alphaModFix/>
            <a:extLst>
              <a:ext uri="{28A0092B-C50C-407E-A947-70E740481C1C}">
                <a14:useLocalDpi xmlns:a14="http://schemas.microsoft.com/office/drawing/2010/main"/>
              </a:ext>
            </a:extLst>
          </a:blip>
          <a:srcRect l="23471"/>
          <a:stretch/>
        </p:blipFill>
        <p:spPr>
          <a:xfrm>
            <a:off x="5215043" y="8978850"/>
            <a:ext cx="768946" cy="1198050"/>
          </a:xfrm>
          <a:prstGeom prst="rect">
            <a:avLst/>
          </a:prstGeom>
          <a:noFill/>
          <a:ln>
            <a:noFill/>
          </a:ln>
        </p:spPr>
      </p:pic>
      <p:pic>
        <p:nvPicPr>
          <p:cNvPr id="791" name="Google Shape;791;p19" descr="a black and white icon of a cell phone with an empty screen free icon (Provided by Tenor)"/>
          <p:cNvPicPr preferRelativeResize="0"/>
          <p:nvPr/>
        </p:nvPicPr>
        <p:blipFill rotWithShape="1">
          <a:blip r:embed="rId6" cstate="screen">
            <a:alphaModFix/>
            <a:extLst>
              <a:ext uri="{28A0092B-C50C-407E-A947-70E740481C1C}">
                <a14:useLocalDpi xmlns:a14="http://schemas.microsoft.com/office/drawing/2010/main"/>
              </a:ext>
            </a:extLst>
          </a:blip>
          <a:srcRect l="19234" r="17141"/>
          <a:stretch/>
        </p:blipFill>
        <p:spPr>
          <a:xfrm>
            <a:off x="4908675" y="1767908"/>
            <a:ext cx="1381700" cy="217161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sp>
        <p:nvSpPr>
          <p:cNvPr id="796" name="Google Shape;796;p20"/>
          <p:cNvSpPr txBox="1">
            <a:spLocks noGrp="1"/>
          </p:cNvSpPr>
          <p:nvPr>
            <p:ph type="sldNum" idx="12"/>
          </p:nvPr>
        </p:nvSpPr>
        <p:spPr>
          <a:xfrm>
            <a:off x="7076495" y="10176900"/>
            <a:ext cx="469701" cy="4658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25</a:t>
            </a:fld>
            <a:endParaRPr/>
          </a:p>
        </p:txBody>
      </p:sp>
      <p:sp>
        <p:nvSpPr>
          <p:cNvPr id="797" name="Google Shape;797;p20"/>
          <p:cNvSpPr txBox="1"/>
          <p:nvPr/>
        </p:nvSpPr>
        <p:spPr>
          <a:xfrm>
            <a:off x="495946" y="610100"/>
            <a:ext cx="6580554" cy="9723900"/>
          </a:xfrm>
          <a:prstGeom prst="rect">
            <a:avLst/>
          </a:prstGeom>
          <a:noFill/>
          <a:ln>
            <a:noFill/>
          </a:ln>
        </p:spPr>
        <p:txBody>
          <a:bodyPr spcFirstLastPara="1" wrap="square" lIns="91425" tIns="45700" rIns="91425" bIns="45700" anchor="ctr" anchorCtr="0">
            <a:noAutofit/>
          </a:bodyPr>
          <a:lstStyle/>
          <a:p>
            <a:pPr marL="19050" marR="0" lvl="0" indent="0" algn="l" rtl="0">
              <a:lnSpc>
                <a:spcPct val="154166"/>
              </a:lnSpc>
              <a:spcBef>
                <a:spcPts val="0"/>
              </a:spcBef>
              <a:spcAft>
                <a:spcPts val="0"/>
              </a:spcAft>
              <a:buClr>
                <a:srgbClr val="17365D"/>
              </a:buClr>
              <a:buSzPts val="2400"/>
              <a:buFont typeface="Arial"/>
              <a:buNone/>
            </a:pPr>
            <a:r>
              <a:rPr lang="en-US" sz="2400" b="1" i="0" dirty="0">
                <a:solidFill>
                  <a:srgbClr val="17365D"/>
                </a:solidFill>
                <a:latin typeface="Calibri"/>
                <a:ea typeface="Calibri"/>
                <a:cs typeface="Calibri"/>
                <a:sym typeface="Calibri"/>
              </a:rPr>
              <a:t>Module 2  - EXERCISE 2:</a:t>
            </a:r>
            <a:endParaRPr dirty="0">
              <a:latin typeface="Calibri" panose="020F0502020204030204" pitchFamily="34" charset="0"/>
            </a:endParaRPr>
          </a:p>
          <a:p>
            <a:pPr marL="19050" marR="0" lvl="0" indent="0" algn="l" rtl="0">
              <a:lnSpc>
                <a:spcPct val="154166"/>
              </a:lnSpc>
              <a:spcBef>
                <a:spcPts val="0"/>
              </a:spcBef>
              <a:spcAft>
                <a:spcPts val="0"/>
              </a:spcAft>
              <a:buClr>
                <a:schemeClr val="lt1"/>
              </a:buClr>
              <a:buSzPts val="2400"/>
              <a:buFont typeface="Arial"/>
              <a:buNone/>
            </a:pPr>
            <a:r>
              <a:rPr lang="en-US" sz="2400" b="1" dirty="0">
                <a:solidFill>
                  <a:schemeClr val="lt1"/>
                </a:solidFill>
                <a:highlight>
                  <a:srgbClr val="CA7BB3"/>
                </a:highlight>
                <a:latin typeface="Calibri"/>
                <a:ea typeface="Calibri"/>
                <a:cs typeface="Calibri"/>
                <a:sym typeface="Calibri"/>
              </a:rPr>
              <a:t>Spotting Suspicious Messages </a:t>
            </a:r>
            <a:endParaRPr sz="2400" b="1" dirty="0">
              <a:solidFill>
                <a:schemeClr val="lt1"/>
              </a:solidFill>
              <a:highlight>
                <a:srgbClr val="CA7BB3"/>
              </a:highlight>
              <a:latin typeface="Calibri"/>
              <a:ea typeface="Calibri"/>
              <a:cs typeface="Calibri"/>
              <a:sym typeface="Calibri"/>
            </a:endParaRPr>
          </a:p>
          <a:p>
            <a:pPr marL="0" marR="0" lvl="0" indent="0" algn="l" rtl="0">
              <a:lnSpc>
                <a:spcPct val="154166"/>
              </a:lnSpc>
              <a:spcBef>
                <a:spcPts val="0"/>
              </a:spcBef>
              <a:spcAft>
                <a:spcPts val="0"/>
              </a:spcAft>
              <a:buClr>
                <a:schemeClr val="lt1"/>
              </a:buClr>
              <a:buSzPts val="2400"/>
              <a:buFont typeface="Arial"/>
              <a:buNone/>
            </a:pPr>
            <a:r>
              <a:rPr lang="en-US" sz="1600" b="1" dirty="0">
                <a:solidFill>
                  <a:srgbClr val="17365D"/>
                </a:solidFill>
                <a:highlight>
                  <a:schemeClr val="lt1"/>
                </a:highlight>
                <a:latin typeface="Calibri"/>
                <a:ea typeface="Calibri"/>
                <a:cs typeface="Calibri"/>
                <a:sym typeface="Calibri"/>
              </a:rPr>
              <a:t>Step 1: Look at the Examples </a:t>
            </a:r>
            <a:endParaRPr sz="1600" b="1" dirty="0">
              <a:solidFill>
                <a:srgbClr val="17365D"/>
              </a:solidFill>
              <a:highlight>
                <a:schemeClr val="lt1"/>
              </a:highlight>
              <a:latin typeface="Calibri"/>
              <a:ea typeface="Calibri"/>
              <a:cs typeface="Calibri"/>
              <a:sym typeface="Calibri"/>
            </a:endParaRPr>
          </a:p>
          <a:p>
            <a:pPr marL="19050" marR="0" lvl="0" indent="0" algn="l" rtl="0">
              <a:lnSpc>
                <a:spcPct val="154166"/>
              </a:lnSpc>
              <a:spcBef>
                <a:spcPts val="0"/>
              </a:spcBef>
              <a:spcAft>
                <a:spcPts val="0"/>
              </a:spcAft>
              <a:buClr>
                <a:schemeClr val="lt1"/>
              </a:buClr>
              <a:buSzPts val="2400"/>
              <a:buFont typeface="Arial"/>
              <a:buNone/>
            </a:pPr>
            <a:endParaRPr sz="1600" b="1" dirty="0">
              <a:solidFill>
                <a:srgbClr val="17365D"/>
              </a:solidFill>
              <a:highlight>
                <a:schemeClr val="lt1"/>
              </a:highlight>
              <a:latin typeface="Calibri"/>
              <a:ea typeface="Calibri"/>
              <a:cs typeface="Calibri"/>
              <a:sym typeface="Calibri"/>
            </a:endParaRPr>
          </a:p>
          <a:p>
            <a:pPr marL="457200" lvl="0" indent="0" algn="just" rtl="0">
              <a:lnSpc>
                <a:spcPct val="115000"/>
              </a:lnSpc>
              <a:spcBef>
                <a:spcPts val="0"/>
              </a:spcBef>
              <a:spcAft>
                <a:spcPts val="0"/>
              </a:spcAft>
              <a:buNone/>
            </a:pPr>
            <a:r>
              <a:rPr lang="en-US" b="1" dirty="0">
                <a:solidFill>
                  <a:srgbClr val="17365D"/>
                </a:solidFill>
                <a:latin typeface="Calibri"/>
                <a:ea typeface="Calibri"/>
                <a:cs typeface="Calibri"/>
                <a:sym typeface="Calibri"/>
              </a:rPr>
              <a:t>Warning Words to Watch For                             What the Message Asks You To Do </a:t>
            </a:r>
            <a:endParaRPr b="1" dirty="0">
              <a:solidFill>
                <a:srgbClr val="17365D"/>
              </a:solidFill>
              <a:latin typeface="Calibri"/>
              <a:ea typeface="Calibri"/>
              <a:cs typeface="Calibri"/>
              <a:sym typeface="Calibri"/>
            </a:endParaRPr>
          </a:p>
          <a:p>
            <a:pPr marL="457200" lvl="0" indent="0" algn="just" rtl="0">
              <a:spcBef>
                <a:spcPts val="0"/>
              </a:spcBef>
              <a:spcAft>
                <a:spcPts val="0"/>
              </a:spcAft>
              <a:buNone/>
            </a:pPr>
            <a:r>
              <a:rPr lang="en-US" dirty="0">
                <a:solidFill>
                  <a:srgbClr val="17365D"/>
                </a:solidFill>
                <a:latin typeface="Calibri"/>
                <a:ea typeface="Calibri"/>
                <a:cs typeface="Calibri"/>
                <a:sym typeface="Calibri"/>
              </a:rPr>
              <a:t>“Act now”                                                                Click a link</a:t>
            </a:r>
            <a:endParaRPr dirty="0">
              <a:solidFill>
                <a:srgbClr val="17365D"/>
              </a:solidFill>
              <a:latin typeface="Calibri"/>
              <a:ea typeface="Calibri"/>
              <a:cs typeface="Calibri"/>
              <a:sym typeface="Calibri"/>
            </a:endParaRPr>
          </a:p>
          <a:p>
            <a:pPr marL="457200" lvl="0" indent="0" algn="just" rtl="0">
              <a:spcBef>
                <a:spcPts val="0"/>
              </a:spcBef>
              <a:spcAft>
                <a:spcPts val="0"/>
              </a:spcAft>
              <a:buNone/>
            </a:pPr>
            <a:r>
              <a:rPr lang="en-US" dirty="0">
                <a:solidFill>
                  <a:srgbClr val="17365D"/>
                </a:solidFill>
                <a:latin typeface="Calibri"/>
                <a:ea typeface="Calibri"/>
                <a:cs typeface="Calibri"/>
                <a:sym typeface="Calibri"/>
              </a:rPr>
              <a:t>“Urgent”                                                                  Share a security code</a:t>
            </a:r>
            <a:endParaRPr dirty="0">
              <a:solidFill>
                <a:srgbClr val="17365D"/>
              </a:solidFill>
              <a:latin typeface="Calibri"/>
              <a:ea typeface="Calibri"/>
              <a:cs typeface="Calibri"/>
              <a:sym typeface="Calibri"/>
            </a:endParaRPr>
          </a:p>
          <a:p>
            <a:pPr marL="457200" lvl="0" indent="0" algn="just" rtl="0">
              <a:spcBef>
                <a:spcPts val="0"/>
              </a:spcBef>
              <a:spcAft>
                <a:spcPts val="0"/>
              </a:spcAft>
              <a:buNone/>
            </a:pPr>
            <a:r>
              <a:rPr lang="en-US" dirty="0">
                <a:solidFill>
                  <a:srgbClr val="17365D"/>
                </a:solidFill>
                <a:latin typeface="Calibri"/>
                <a:ea typeface="Calibri"/>
                <a:cs typeface="Calibri"/>
                <a:sym typeface="Calibri"/>
              </a:rPr>
              <a:t>“Your account will be closed”                              Enter your password</a:t>
            </a:r>
            <a:endParaRPr dirty="0">
              <a:solidFill>
                <a:srgbClr val="17365D"/>
              </a:solidFill>
              <a:latin typeface="Calibri"/>
              <a:ea typeface="Calibri"/>
              <a:cs typeface="Calibri"/>
              <a:sym typeface="Calibri"/>
            </a:endParaRPr>
          </a:p>
          <a:p>
            <a:pPr marL="457200" lvl="0" indent="0" algn="just" rtl="0">
              <a:spcBef>
                <a:spcPts val="0"/>
              </a:spcBef>
              <a:spcAft>
                <a:spcPts val="0"/>
              </a:spcAft>
              <a:buNone/>
            </a:pPr>
            <a:r>
              <a:rPr lang="en-US" dirty="0">
                <a:solidFill>
                  <a:srgbClr val="17365D"/>
                </a:solidFill>
                <a:latin typeface="Calibri"/>
                <a:ea typeface="Calibri"/>
                <a:cs typeface="Calibri"/>
                <a:sym typeface="Calibri"/>
              </a:rPr>
              <a:t>“Immediate action required”                               Move money</a:t>
            </a:r>
            <a:endParaRPr dirty="0">
              <a:solidFill>
                <a:srgbClr val="17365D"/>
              </a:solidFill>
              <a:latin typeface="Calibri"/>
              <a:ea typeface="Calibri"/>
              <a:cs typeface="Calibri"/>
              <a:sym typeface="Calibri"/>
            </a:endParaRPr>
          </a:p>
          <a:p>
            <a:pPr marL="457200" lvl="0" indent="0" algn="just" rtl="0">
              <a:spcBef>
                <a:spcPts val="0"/>
              </a:spcBef>
              <a:spcAft>
                <a:spcPts val="0"/>
              </a:spcAft>
              <a:buNone/>
            </a:pPr>
            <a:r>
              <a:rPr lang="en-US" dirty="0">
                <a:solidFill>
                  <a:srgbClr val="17365D"/>
                </a:solidFill>
                <a:latin typeface="Calibri"/>
                <a:ea typeface="Calibri"/>
                <a:cs typeface="Calibri"/>
                <a:sym typeface="Calibri"/>
              </a:rPr>
              <a:t>“Suspicious activity detected”                             Reply with personal details</a:t>
            </a:r>
            <a:endParaRPr b="1" dirty="0">
              <a:solidFill>
                <a:srgbClr val="17365D"/>
              </a:solidFill>
              <a:latin typeface="Calibri"/>
              <a:ea typeface="Calibri"/>
              <a:cs typeface="Calibri"/>
              <a:sym typeface="Calibri"/>
            </a:endParaRPr>
          </a:p>
          <a:p>
            <a:pPr marL="457200" lvl="0" indent="0" algn="just" rtl="0">
              <a:lnSpc>
                <a:spcPct val="115000"/>
              </a:lnSpc>
              <a:spcBef>
                <a:spcPts val="1400"/>
              </a:spcBef>
              <a:spcAft>
                <a:spcPts val="0"/>
              </a:spcAft>
              <a:buClr>
                <a:schemeClr val="dk1"/>
              </a:buClr>
              <a:buSzPts val="1100"/>
              <a:buFont typeface="Arial"/>
              <a:buNone/>
            </a:pPr>
            <a:endParaRPr sz="1600" b="1" dirty="0">
              <a:solidFill>
                <a:srgbClr val="17365D"/>
              </a:solidFill>
              <a:latin typeface="Calibri"/>
              <a:ea typeface="Calibri"/>
              <a:cs typeface="Calibri"/>
              <a:sym typeface="Calibri"/>
            </a:endParaRPr>
          </a:p>
          <a:p>
            <a:pPr marL="0" lvl="0" indent="0" algn="l" rtl="0">
              <a:lnSpc>
                <a:spcPct val="115000"/>
              </a:lnSpc>
              <a:spcBef>
                <a:spcPts val="1400"/>
              </a:spcBef>
              <a:spcAft>
                <a:spcPts val="0"/>
              </a:spcAft>
              <a:buClr>
                <a:schemeClr val="dk1"/>
              </a:buClr>
              <a:buSzPts val="1100"/>
              <a:buFont typeface="Arial"/>
              <a:buNone/>
            </a:pPr>
            <a:r>
              <a:rPr lang="en-US" sz="1600" b="1" dirty="0">
                <a:solidFill>
                  <a:srgbClr val="17365D"/>
                </a:solidFill>
                <a:latin typeface="Calibri"/>
                <a:ea typeface="Calibri"/>
                <a:cs typeface="Calibri"/>
                <a:sym typeface="Calibri"/>
              </a:rPr>
              <a:t>Step 2: Think About Your Experience</a:t>
            </a:r>
            <a:endParaRPr sz="1600" b="1" dirty="0">
              <a:solidFill>
                <a:srgbClr val="17365D"/>
              </a:solidFill>
              <a:latin typeface="Calibri"/>
              <a:ea typeface="Calibri"/>
              <a:cs typeface="Calibri"/>
              <a:sym typeface="Calibri"/>
            </a:endParaRPr>
          </a:p>
          <a:p>
            <a:pPr marL="0" lvl="0" indent="0" algn="l" rtl="0">
              <a:lnSpc>
                <a:spcPct val="115000"/>
              </a:lnSpc>
              <a:spcBef>
                <a:spcPts val="1200"/>
              </a:spcBef>
              <a:spcAft>
                <a:spcPts val="0"/>
              </a:spcAft>
              <a:buClr>
                <a:schemeClr val="dk1"/>
              </a:buClr>
              <a:buSzPts val="1100"/>
              <a:buFont typeface="Arial"/>
              <a:buNone/>
            </a:pPr>
            <a:r>
              <a:rPr lang="en-US" dirty="0">
                <a:solidFill>
                  <a:srgbClr val="17365D"/>
                </a:solidFill>
                <a:latin typeface="Calibri"/>
                <a:ea typeface="Calibri"/>
                <a:cs typeface="Calibri"/>
                <a:sym typeface="Calibri"/>
              </a:rPr>
              <a:t>Have you ever seen messages like this before?</a:t>
            </a:r>
            <a:endParaRPr dirty="0">
              <a:solidFill>
                <a:srgbClr val="17365D"/>
              </a:solidFill>
              <a:latin typeface="Calibri"/>
              <a:ea typeface="Calibri"/>
              <a:cs typeface="Calibri"/>
              <a:sym typeface="Calibri"/>
            </a:endParaRPr>
          </a:p>
          <a:p>
            <a:pPr marL="457200" lvl="0" indent="-317500" algn="l" rtl="0">
              <a:lnSpc>
                <a:spcPct val="115000"/>
              </a:lnSpc>
              <a:spcBef>
                <a:spcPts val="1200"/>
              </a:spcBef>
              <a:spcAft>
                <a:spcPts val="0"/>
              </a:spcAft>
              <a:buClr>
                <a:srgbClr val="17365D"/>
              </a:buClr>
              <a:buSzPts val="1400"/>
              <a:buFont typeface="Calibri"/>
              <a:buChar char="●"/>
            </a:pPr>
            <a:r>
              <a:rPr lang="en-US" dirty="0">
                <a:solidFill>
                  <a:srgbClr val="17365D"/>
                </a:solidFill>
                <a:latin typeface="Calibri"/>
                <a:ea typeface="Calibri"/>
                <a:cs typeface="Calibri"/>
                <a:sym typeface="Calibri"/>
              </a:rPr>
              <a:t>By text message</a:t>
            </a:r>
            <a:endParaRPr dirty="0">
              <a:solidFill>
                <a:srgbClr val="17365D"/>
              </a:solidFill>
              <a:latin typeface="Calibri"/>
              <a:ea typeface="Calibri"/>
              <a:cs typeface="Calibri"/>
              <a:sym typeface="Calibri"/>
            </a:endParaRPr>
          </a:p>
          <a:p>
            <a:pPr marL="457200" lvl="0" indent="-317500" algn="l" rtl="0">
              <a:lnSpc>
                <a:spcPct val="115000"/>
              </a:lnSpc>
              <a:spcBef>
                <a:spcPts val="0"/>
              </a:spcBef>
              <a:spcAft>
                <a:spcPts val="0"/>
              </a:spcAft>
              <a:buClr>
                <a:srgbClr val="17365D"/>
              </a:buClr>
              <a:buSzPts val="1400"/>
              <a:buFont typeface="Calibri"/>
              <a:buChar char="●"/>
            </a:pPr>
            <a:r>
              <a:rPr lang="en-US" dirty="0">
                <a:solidFill>
                  <a:srgbClr val="17365D"/>
                </a:solidFill>
                <a:latin typeface="Calibri"/>
                <a:ea typeface="Calibri"/>
                <a:cs typeface="Calibri"/>
                <a:sym typeface="Calibri"/>
              </a:rPr>
              <a:t>By email</a:t>
            </a:r>
            <a:endParaRPr dirty="0">
              <a:solidFill>
                <a:srgbClr val="17365D"/>
              </a:solidFill>
              <a:latin typeface="Calibri"/>
              <a:ea typeface="Calibri"/>
              <a:cs typeface="Calibri"/>
              <a:sym typeface="Calibri"/>
            </a:endParaRPr>
          </a:p>
          <a:p>
            <a:pPr marL="457200" lvl="0" indent="-317500" algn="l" rtl="0">
              <a:lnSpc>
                <a:spcPct val="115000"/>
              </a:lnSpc>
              <a:spcBef>
                <a:spcPts val="0"/>
              </a:spcBef>
              <a:spcAft>
                <a:spcPts val="0"/>
              </a:spcAft>
              <a:buClr>
                <a:srgbClr val="17365D"/>
              </a:buClr>
              <a:buSzPts val="1400"/>
              <a:buFont typeface="Calibri"/>
              <a:buChar char="●"/>
            </a:pPr>
            <a:r>
              <a:rPr lang="en-US" dirty="0">
                <a:solidFill>
                  <a:srgbClr val="17365D"/>
                </a:solidFill>
                <a:latin typeface="Calibri"/>
                <a:ea typeface="Calibri"/>
                <a:cs typeface="Calibri"/>
                <a:sym typeface="Calibri"/>
              </a:rPr>
              <a:t>By phone call</a:t>
            </a:r>
            <a:endParaRPr dirty="0">
              <a:solidFill>
                <a:srgbClr val="17365D"/>
              </a:solidFill>
              <a:latin typeface="Calibri"/>
              <a:ea typeface="Calibri"/>
              <a:cs typeface="Calibri"/>
              <a:sym typeface="Calibri"/>
            </a:endParaRPr>
          </a:p>
          <a:p>
            <a:pPr marL="0" lvl="0" indent="0" algn="l" rtl="0">
              <a:lnSpc>
                <a:spcPct val="115000"/>
              </a:lnSpc>
              <a:spcBef>
                <a:spcPts val="1400"/>
              </a:spcBef>
              <a:spcAft>
                <a:spcPts val="0"/>
              </a:spcAft>
              <a:buNone/>
            </a:pPr>
            <a:endParaRPr b="1" dirty="0">
              <a:solidFill>
                <a:srgbClr val="17365D"/>
              </a:solidFill>
              <a:latin typeface="Calibri"/>
              <a:ea typeface="Calibri"/>
              <a:cs typeface="Calibri"/>
              <a:sym typeface="Calibri"/>
            </a:endParaRPr>
          </a:p>
          <a:p>
            <a:pPr marL="0" lvl="0" indent="0" algn="l" rtl="0">
              <a:lnSpc>
                <a:spcPct val="115000"/>
              </a:lnSpc>
              <a:spcBef>
                <a:spcPts val="1400"/>
              </a:spcBef>
              <a:spcAft>
                <a:spcPts val="0"/>
              </a:spcAft>
              <a:buNone/>
            </a:pPr>
            <a:r>
              <a:rPr lang="en-US" sz="1600" b="1" dirty="0">
                <a:solidFill>
                  <a:srgbClr val="17365D"/>
                </a:solidFill>
                <a:latin typeface="Calibri"/>
                <a:ea typeface="Calibri"/>
                <a:cs typeface="Calibri"/>
                <a:sym typeface="Calibri"/>
              </a:rPr>
              <a:t>Stay Safe</a:t>
            </a:r>
            <a:endParaRPr sz="1600" b="1" dirty="0">
              <a:solidFill>
                <a:srgbClr val="17365D"/>
              </a:solidFill>
              <a:latin typeface="Calibri"/>
              <a:ea typeface="Calibri"/>
              <a:cs typeface="Calibri"/>
              <a:sym typeface="Calibri"/>
            </a:endParaRPr>
          </a:p>
          <a:p>
            <a:pPr marL="0" lvl="0" indent="0" algn="l" rtl="0">
              <a:lnSpc>
                <a:spcPct val="115000"/>
              </a:lnSpc>
              <a:spcBef>
                <a:spcPts val="1200"/>
              </a:spcBef>
              <a:spcAft>
                <a:spcPts val="0"/>
              </a:spcAft>
              <a:buNone/>
            </a:pPr>
            <a:r>
              <a:rPr lang="en-US" dirty="0">
                <a:solidFill>
                  <a:srgbClr val="17365D"/>
                </a:solidFill>
                <a:latin typeface="Calibri"/>
                <a:ea typeface="Calibri"/>
                <a:cs typeface="Calibri"/>
                <a:sym typeface="Calibri"/>
              </a:rPr>
              <a:t>If you see this type of message:</a:t>
            </a:r>
            <a:endParaRPr dirty="0">
              <a:solidFill>
                <a:srgbClr val="17365D"/>
              </a:solidFill>
              <a:latin typeface="Calibri"/>
              <a:ea typeface="Calibri"/>
              <a:cs typeface="Calibri"/>
              <a:sym typeface="Calibri"/>
            </a:endParaRPr>
          </a:p>
          <a:p>
            <a:pPr marL="457200" lvl="0" indent="-317500" algn="l" rtl="0">
              <a:lnSpc>
                <a:spcPct val="115000"/>
              </a:lnSpc>
              <a:spcBef>
                <a:spcPts val="1200"/>
              </a:spcBef>
              <a:spcAft>
                <a:spcPts val="0"/>
              </a:spcAft>
              <a:buClr>
                <a:srgbClr val="17365D"/>
              </a:buClr>
              <a:buSzPts val="1400"/>
              <a:buFont typeface="Calibri"/>
              <a:buChar char="●"/>
            </a:pPr>
            <a:r>
              <a:rPr lang="en-US" dirty="0">
                <a:solidFill>
                  <a:srgbClr val="17365D"/>
                </a:solidFill>
                <a:latin typeface="Calibri"/>
                <a:ea typeface="Calibri"/>
                <a:cs typeface="Calibri"/>
                <a:sym typeface="Calibri"/>
              </a:rPr>
              <a:t>Do not click links</a:t>
            </a:r>
            <a:endParaRPr dirty="0">
              <a:solidFill>
                <a:srgbClr val="17365D"/>
              </a:solidFill>
              <a:latin typeface="Calibri"/>
              <a:ea typeface="Calibri"/>
              <a:cs typeface="Calibri"/>
              <a:sym typeface="Calibri"/>
            </a:endParaRPr>
          </a:p>
          <a:p>
            <a:pPr marL="457200" lvl="0" indent="-317500" algn="l" rtl="0">
              <a:lnSpc>
                <a:spcPct val="115000"/>
              </a:lnSpc>
              <a:spcBef>
                <a:spcPts val="0"/>
              </a:spcBef>
              <a:spcAft>
                <a:spcPts val="0"/>
              </a:spcAft>
              <a:buClr>
                <a:srgbClr val="17365D"/>
              </a:buClr>
              <a:buSzPts val="1400"/>
              <a:buFont typeface="Calibri"/>
              <a:buChar char="●"/>
            </a:pPr>
            <a:r>
              <a:rPr lang="en-US" dirty="0">
                <a:solidFill>
                  <a:srgbClr val="17365D"/>
                </a:solidFill>
                <a:latin typeface="Calibri"/>
                <a:ea typeface="Calibri"/>
                <a:cs typeface="Calibri"/>
                <a:sym typeface="Calibri"/>
              </a:rPr>
              <a:t>Do not share any details</a:t>
            </a:r>
            <a:endParaRPr dirty="0">
              <a:solidFill>
                <a:srgbClr val="17365D"/>
              </a:solidFill>
              <a:latin typeface="Calibri"/>
              <a:ea typeface="Calibri"/>
              <a:cs typeface="Calibri"/>
              <a:sym typeface="Calibri"/>
            </a:endParaRPr>
          </a:p>
          <a:p>
            <a:pPr marL="457200" lvl="0" indent="-317500" algn="l" rtl="0">
              <a:lnSpc>
                <a:spcPct val="115000"/>
              </a:lnSpc>
              <a:spcBef>
                <a:spcPts val="0"/>
              </a:spcBef>
              <a:spcAft>
                <a:spcPts val="0"/>
              </a:spcAft>
              <a:buClr>
                <a:srgbClr val="17365D"/>
              </a:buClr>
              <a:buSzPts val="1400"/>
              <a:buFont typeface="Calibri"/>
              <a:buChar char="●"/>
            </a:pPr>
            <a:r>
              <a:rPr lang="en-US" dirty="0">
                <a:solidFill>
                  <a:srgbClr val="17365D"/>
                </a:solidFill>
                <a:latin typeface="Calibri"/>
                <a:ea typeface="Calibri"/>
                <a:cs typeface="Calibri"/>
                <a:sym typeface="Calibri"/>
              </a:rPr>
              <a:t>Open your banking App yourself</a:t>
            </a:r>
            <a:endParaRPr dirty="0">
              <a:solidFill>
                <a:srgbClr val="17365D"/>
              </a:solidFill>
              <a:latin typeface="Calibri"/>
              <a:ea typeface="Calibri"/>
              <a:cs typeface="Calibri"/>
              <a:sym typeface="Calibri"/>
            </a:endParaRPr>
          </a:p>
          <a:p>
            <a:pPr marL="457200" lvl="0" indent="-317500" algn="l" rtl="0">
              <a:lnSpc>
                <a:spcPct val="115000"/>
              </a:lnSpc>
              <a:spcBef>
                <a:spcPts val="0"/>
              </a:spcBef>
              <a:spcAft>
                <a:spcPts val="0"/>
              </a:spcAft>
              <a:buClr>
                <a:srgbClr val="17365D"/>
              </a:buClr>
              <a:buSzPts val="1400"/>
              <a:buFont typeface="Calibri"/>
              <a:buChar char="●"/>
            </a:pPr>
            <a:r>
              <a:rPr lang="en-US" dirty="0">
                <a:solidFill>
                  <a:srgbClr val="17365D"/>
                </a:solidFill>
                <a:latin typeface="Calibri"/>
                <a:ea typeface="Calibri"/>
                <a:cs typeface="Calibri"/>
                <a:sym typeface="Calibri"/>
              </a:rPr>
              <a:t>Contact your bank using official details</a:t>
            </a:r>
            <a:endParaRPr dirty="0">
              <a:solidFill>
                <a:srgbClr val="17365D"/>
              </a:solidFill>
              <a:latin typeface="Calibri"/>
              <a:ea typeface="Calibri"/>
              <a:cs typeface="Calibri"/>
              <a:sym typeface="Calibri"/>
            </a:endParaRPr>
          </a:p>
          <a:p>
            <a:pPr marL="0" lvl="0" indent="0" algn="l" rtl="0">
              <a:lnSpc>
                <a:spcPct val="115000"/>
              </a:lnSpc>
              <a:spcBef>
                <a:spcPts val="1200"/>
              </a:spcBef>
              <a:spcAft>
                <a:spcPts val="0"/>
              </a:spcAft>
              <a:buNone/>
            </a:pPr>
            <a:r>
              <a:rPr lang="en-US" sz="1600" dirty="0">
                <a:solidFill>
                  <a:srgbClr val="17365D"/>
                </a:solidFill>
                <a:latin typeface="Calibri"/>
                <a:ea typeface="Calibri"/>
                <a:cs typeface="Calibri"/>
                <a:sym typeface="Calibri"/>
              </a:rPr>
              <a:t> </a:t>
            </a:r>
            <a:endParaRPr sz="1600" dirty="0">
              <a:solidFill>
                <a:srgbClr val="17365D"/>
              </a:solidFill>
              <a:latin typeface="Calibri"/>
              <a:ea typeface="Calibri"/>
              <a:cs typeface="Calibri"/>
              <a:sym typeface="Calibri"/>
            </a:endParaRPr>
          </a:p>
          <a:p>
            <a:pPr marL="0" lvl="0" indent="0" algn="l" rtl="0">
              <a:lnSpc>
                <a:spcPct val="115000"/>
              </a:lnSpc>
              <a:spcBef>
                <a:spcPts val="1200"/>
              </a:spcBef>
              <a:spcAft>
                <a:spcPts val="0"/>
              </a:spcAft>
              <a:buNone/>
            </a:pPr>
            <a:r>
              <a:rPr lang="en-US" sz="1600" b="1" dirty="0">
                <a:solidFill>
                  <a:srgbClr val="17365D"/>
                </a:solidFill>
                <a:highlight>
                  <a:srgbClr val="EBCB1F"/>
                </a:highlight>
                <a:latin typeface="Calibri"/>
                <a:ea typeface="Calibri"/>
                <a:cs typeface="Calibri"/>
                <a:sym typeface="Calibri"/>
              </a:rPr>
              <a:t>Tip</a:t>
            </a:r>
            <a:endParaRPr sz="1600" b="1" dirty="0">
              <a:solidFill>
                <a:srgbClr val="17365D"/>
              </a:solidFill>
              <a:highlight>
                <a:srgbClr val="EBCB1F"/>
              </a:highlight>
              <a:latin typeface="Calibri"/>
              <a:ea typeface="Calibri"/>
              <a:cs typeface="Calibri"/>
              <a:sym typeface="Calibri"/>
            </a:endParaRPr>
          </a:p>
          <a:p>
            <a:pPr marL="0" lvl="0" indent="0" algn="l" rtl="0">
              <a:lnSpc>
                <a:spcPct val="115000"/>
              </a:lnSpc>
              <a:spcBef>
                <a:spcPts val="1200"/>
              </a:spcBef>
              <a:spcAft>
                <a:spcPts val="0"/>
              </a:spcAft>
              <a:buNone/>
            </a:pPr>
            <a:r>
              <a:rPr lang="en-US" dirty="0">
                <a:solidFill>
                  <a:srgbClr val="17365D"/>
                </a:solidFill>
                <a:latin typeface="Calibri"/>
                <a:ea typeface="Calibri"/>
                <a:cs typeface="Calibri"/>
                <a:sym typeface="Calibri"/>
              </a:rPr>
              <a:t>Messages that create urgency are designed to make you act quickly.</a:t>
            </a:r>
            <a:endParaRPr dirty="0">
              <a:solidFill>
                <a:srgbClr val="17365D"/>
              </a:solidFill>
              <a:latin typeface="Calibri"/>
              <a:ea typeface="Calibri"/>
              <a:cs typeface="Calibri"/>
              <a:sym typeface="Calibri"/>
            </a:endParaRPr>
          </a:p>
          <a:p>
            <a:pPr marL="0" lvl="0" indent="0" algn="l" rtl="0">
              <a:lnSpc>
                <a:spcPct val="115000"/>
              </a:lnSpc>
              <a:spcBef>
                <a:spcPts val="1200"/>
              </a:spcBef>
              <a:spcAft>
                <a:spcPts val="0"/>
              </a:spcAft>
              <a:buNone/>
            </a:pPr>
            <a:r>
              <a:rPr lang="en-US" dirty="0">
                <a:solidFill>
                  <a:srgbClr val="17365D"/>
                </a:solidFill>
                <a:latin typeface="Calibri"/>
                <a:ea typeface="Calibri"/>
                <a:cs typeface="Calibri"/>
                <a:sym typeface="Calibri"/>
              </a:rPr>
              <a:t> Take your time and check through your official banking App. </a:t>
            </a:r>
            <a:endParaRPr dirty="0">
              <a:solidFill>
                <a:srgbClr val="17365D"/>
              </a:solidFill>
              <a:latin typeface="Calibri"/>
              <a:ea typeface="Calibri"/>
              <a:cs typeface="Calibri"/>
              <a:sym typeface="Calibri"/>
            </a:endParaRPr>
          </a:p>
          <a:p>
            <a:pPr marL="0" lvl="0" indent="0" algn="l" rtl="0">
              <a:lnSpc>
                <a:spcPct val="115000"/>
              </a:lnSpc>
              <a:spcBef>
                <a:spcPts val="1200"/>
              </a:spcBef>
              <a:spcAft>
                <a:spcPts val="0"/>
              </a:spcAft>
              <a:buNone/>
            </a:pPr>
            <a:endParaRPr dirty="0">
              <a:solidFill>
                <a:srgbClr val="17365D"/>
              </a:solidFill>
              <a:latin typeface="Calibri"/>
              <a:ea typeface="Calibri"/>
              <a:cs typeface="Calibri"/>
              <a:sym typeface="Calibri"/>
            </a:endParaRPr>
          </a:p>
          <a:p>
            <a:pPr marL="19050" marR="0" lvl="0" indent="0" algn="l" rtl="0">
              <a:lnSpc>
                <a:spcPct val="154166"/>
              </a:lnSpc>
              <a:spcBef>
                <a:spcPts val="1200"/>
              </a:spcBef>
              <a:spcAft>
                <a:spcPts val="0"/>
              </a:spcAft>
              <a:buClr>
                <a:srgbClr val="242B62"/>
              </a:buClr>
              <a:buSzPts val="2400"/>
              <a:buFont typeface="Arial"/>
              <a:buNone/>
            </a:pPr>
            <a:endParaRPr b="1" dirty="0">
              <a:solidFill>
                <a:srgbClr val="17365D"/>
              </a:solidFill>
              <a:latin typeface="Calibri"/>
              <a:ea typeface="Calibri"/>
              <a:cs typeface="Calibri"/>
              <a:sym typeface="Calibri"/>
            </a:endParaRPr>
          </a:p>
        </p:txBody>
      </p:sp>
      <p:pic>
        <p:nvPicPr>
          <p:cNvPr id="798" name="Google Shape;798;p20" descr="a red exclamation point with two squares underneath it (Provided by Tenor)"/>
          <p:cNvPicPr preferRelativeResize="0"/>
          <p:nvPr/>
        </p:nvPicPr>
        <p:blipFill rotWithShape="1">
          <a:blip r:embed="rId3" cstate="screen">
            <a:alphaModFix/>
            <a:extLst>
              <a:ext uri="{28A0092B-C50C-407E-A947-70E740481C1C}">
                <a14:useLocalDpi xmlns:a14="http://schemas.microsoft.com/office/drawing/2010/main"/>
              </a:ext>
            </a:extLst>
          </a:blip>
          <a:srcRect l="32827" t="10209"/>
          <a:stretch/>
        </p:blipFill>
        <p:spPr>
          <a:xfrm>
            <a:off x="5757700" y="5787326"/>
            <a:ext cx="768950" cy="1242024"/>
          </a:xfrm>
          <a:prstGeom prst="rect">
            <a:avLst/>
          </a:prstGeom>
          <a:noFill/>
          <a:ln>
            <a:noFill/>
          </a:ln>
        </p:spPr>
      </p:pic>
      <p:pic>
        <p:nvPicPr>
          <p:cNvPr id="799" name="Google Shape;799;p20" descr="a blue bell icon with a red circle with the number 1 on it (Provided by Tenor)"/>
          <p:cNvPicPr preferRelativeResize="0"/>
          <p:nvPr/>
        </p:nvPicPr>
        <p:blipFill rotWithShape="1">
          <a:blip r:embed="rId4" cstate="screen">
            <a:alphaModFix/>
            <a:extLst>
              <a:ext uri="{28A0092B-C50C-407E-A947-70E740481C1C}">
                <a14:useLocalDpi xmlns:a14="http://schemas.microsoft.com/office/drawing/2010/main"/>
              </a:ext>
            </a:extLst>
          </a:blip>
          <a:srcRect l="29488" t="21826"/>
          <a:stretch/>
        </p:blipFill>
        <p:spPr>
          <a:xfrm>
            <a:off x="3884275" y="5611375"/>
            <a:ext cx="1372675" cy="1417975"/>
          </a:xfrm>
          <a:prstGeom prst="rect">
            <a:avLst/>
          </a:prstGeom>
          <a:noFill/>
          <a:ln>
            <a:noFill/>
          </a:ln>
        </p:spPr>
      </p:pic>
      <p:pic>
        <p:nvPicPr>
          <p:cNvPr id="800" name="Google Shape;800;p20" descr="a yellow light bulb with a silver base is glowing on a white background (Provided by Tenor)"/>
          <p:cNvPicPr preferRelativeResize="0"/>
          <p:nvPr/>
        </p:nvPicPr>
        <p:blipFill rotWithShape="1">
          <a:blip r:embed="rId5" cstate="screen">
            <a:alphaModFix/>
            <a:extLst>
              <a:ext uri="{28A0092B-C50C-407E-A947-70E740481C1C}">
                <a14:useLocalDpi xmlns:a14="http://schemas.microsoft.com/office/drawing/2010/main"/>
              </a:ext>
            </a:extLst>
          </a:blip>
          <a:srcRect l="23471"/>
          <a:stretch/>
        </p:blipFill>
        <p:spPr>
          <a:xfrm>
            <a:off x="5757693" y="8978850"/>
            <a:ext cx="768946" cy="1198050"/>
          </a:xfrm>
          <a:prstGeom prst="rect">
            <a:avLst/>
          </a:prstGeom>
          <a:noFill/>
          <a:ln>
            <a:noFill/>
          </a:ln>
        </p:spPr>
      </p:pic>
      <p:cxnSp>
        <p:nvCxnSpPr>
          <p:cNvPr id="3" name="Straight Connector 2">
            <a:extLst>
              <a:ext uri="{FF2B5EF4-FFF2-40B4-BE49-F238E27FC236}">
                <a16:creationId xmlns:a16="http://schemas.microsoft.com/office/drawing/2014/main" id="{302BA9D8-3A0D-8C4B-1ECA-4F3FFE66E4FB}"/>
              </a:ext>
            </a:extLst>
          </p:cNvPr>
          <p:cNvCxnSpPr/>
          <p:nvPr/>
        </p:nvCxnSpPr>
        <p:spPr>
          <a:xfrm>
            <a:off x="3580108" y="2417736"/>
            <a:ext cx="0" cy="1239864"/>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g3db0a45df49_0_59"/>
          <p:cNvSpPr txBox="1">
            <a:spLocks noGrp="1"/>
          </p:cNvSpPr>
          <p:nvPr>
            <p:ph type="sldNum" idx="12"/>
          </p:nvPr>
        </p:nvSpPr>
        <p:spPr>
          <a:xfrm>
            <a:off x="7076495" y="10176900"/>
            <a:ext cx="469800" cy="4659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26</a:t>
            </a:fld>
            <a:endParaRPr/>
          </a:p>
        </p:txBody>
      </p:sp>
      <p:sp>
        <p:nvSpPr>
          <p:cNvPr id="806" name="Google Shape;806;g3db0a45df49_0_59"/>
          <p:cNvSpPr txBox="1"/>
          <p:nvPr/>
        </p:nvSpPr>
        <p:spPr>
          <a:xfrm>
            <a:off x="542441" y="785176"/>
            <a:ext cx="6412996" cy="10626600"/>
          </a:xfrm>
          <a:prstGeom prst="rect">
            <a:avLst/>
          </a:prstGeom>
          <a:noFill/>
          <a:ln>
            <a:noFill/>
          </a:ln>
        </p:spPr>
        <p:txBody>
          <a:bodyPr spcFirstLastPara="1" wrap="square" lIns="91425" tIns="45700" rIns="91425" bIns="45700" anchor="ctr" anchorCtr="0">
            <a:noAutofit/>
          </a:bodyPr>
          <a:lstStyle/>
          <a:p>
            <a:pPr marL="19050" marR="0" lvl="0" indent="0" algn="l" rtl="0">
              <a:lnSpc>
                <a:spcPct val="154166"/>
              </a:lnSpc>
              <a:spcBef>
                <a:spcPts val="0"/>
              </a:spcBef>
              <a:spcAft>
                <a:spcPts val="0"/>
              </a:spcAft>
              <a:buClr>
                <a:srgbClr val="17365D"/>
              </a:buClr>
              <a:buSzPts val="2400"/>
              <a:buFont typeface="Arial"/>
              <a:buNone/>
            </a:pPr>
            <a:r>
              <a:rPr lang="en-US" sz="2400" b="1" i="0" dirty="0">
                <a:solidFill>
                  <a:srgbClr val="17365D"/>
                </a:solidFill>
                <a:latin typeface="Calibri"/>
                <a:ea typeface="Calibri"/>
                <a:cs typeface="Calibri"/>
                <a:sym typeface="Calibri"/>
              </a:rPr>
              <a:t>Module 2  - EXERCISE </a:t>
            </a:r>
            <a:r>
              <a:rPr lang="en-US" sz="2400" b="1" dirty="0">
                <a:solidFill>
                  <a:srgbClr val="17365D"/>
                </a:solidFill>
                <a:latin typeface="Calibri"/>
                <a:ea typeface="Calibri"/>
                <a:cs typeface="Calibri"/>
                <a:sym typeface="Calibri"/>
              </a:rPr>
              <a:t>3</a:t>
            </a:r>
            <a:r>
              <a:rPr lang="en-US" sz="2400" b="1" i="0" dirty="0">
                <a:solidFill>
                  <a:srgbClr val="17365D"/>
                </a:solidFill>
                <a:latin typeface="Calibri"/>
                <a:ea typeface="Calibri"/>
                <a:cs typeface="Calibri"/>
                <a:sym typeface="Calibri"/>
              </a:rPr>
              <a:t>:</a:t>
            </a:r>
            <a:endParaRPr dirty="0">
              <a:latin typeface="Calibri" panose="020F0502020204030204" pitchFamily="34" charset="0"/>
            </a:endParaRPr>
          </a:p>
          <a:p>
            <a:pPr marL="19050" marR="0" lvl="0" indent="0" algn="l" rtl="0">
              <a:lnSpc>
                <a:spcPct val="154166"/>
              </a:lnSpc>
              <a:spcBef>
                <a:spcPts val="0"/>
              </a:spcBef>
              <a:spcAft>
                <a:spcPts val="0"/>
              </a:spcAft>
              <a:buClr>
                <a:schemeClr val="lt1"/>
              </a:buClr>
              <a:buSzPts val="2400"/>
              <a:buFont typeface="Arial"/>
              <a:buNone/>
            </a:pPr>
            <a:r>
              <a:rPr lang="en-US" sz="2400" b="1" dirty="0">
                <a:solidFill>
                  <a:schemeClr val="lt1"/>
                </a:solidFill>
                <a:highlight>
                  <a:srgbClr val="CA7BB3"/>
                </a:highlight>
                <a:latin typeface="Calibri"/>
                <a:ea typeface="Calibri"/>
                <a:cs typeface="Calibri"/>
                <a:sym typeface="Calibri"/>
              </a:rPr>
              <a:t>If You Receive a Scam Phone Call </a:t>
            </a:r>
            <a:endParaRPr sz="2400" b="1" dirty="0">
              <a:solidFill>
                <a:schemeClr val="lt1"/>
              </a:solidFill>
              <a:highlight>
                <a:srgbClr val="CA7BB3"/>
              </a:highlight>
              <a:latin typeface="Calibri"/>
              <a:ea typeface="Calibri"/>
              <a:cs typeface="Calibri"/>
              <a:sym typeface="Calibri"/>
            </a:endParaRPr>
          </a:p>
          <a:p>
            <a:pPr marL="0" lvl="0" indent="0" algn="l" rtl="0">
              <a:lnSpc>
                <a:spcPct val="115000"/>
              </a:lnSpc>
              <a:spcBef>
                <a:spcPts val="1400"/>
              </a:spcBef>
              <a:spcAft>
                <a:spcPts val="0"/>
              </a:spcAft>
              <a:buClr>
                <a:schemeClr val="dk1"/>
              </a:buClr>
              <a:buSzPts val="1100"/>
              <a:buFont typeface="Arial"/>
              <a:buNone/>
            </a:pPr>
            <a:r>
              <a:rPr lang="en-US" sz="1600" b="1" dirty="0">
                <a:solidFill>
                  <a:srgbClr val="17365D"/>
                </a:solidFill>
                <a:latin typeface="Calibri"/>
                <a:ea typeface="Calibri"/>
                <a:cs typeface="Calibri"/>
                <a:sym typeface="Calibri"/>
              </a:rPr>
              <a:t>Step 1: Spot the Warning Signs</a:t>
            </a:r>
            <a:endParaRPr sz="1600" b="1" dirty="0">
              <a:solidFill>
                <a:srgbClr val="17365D"/>
              </a:solidFill>
              <a:latin typeface="Calibri"/>
              <a:ea typeface="Calibri"/>
              <a:cs typeface="Calibri"/>
              <a:sym typeface="Calibri"/>
            </a:endParaRPr>
          </a:p>
          <a:p>
            <a:pPr marL="0" lvl="0" indent="0" algn="l" rtl="0">
              <a:lnSpc>
                <a:spcPct val="115000"/>
              </a:lnSpc>
              <a:spcAft>
                <a:spcPts val="0"/>
              </a:spcAft>
              <a:buClr>
                <a:schemeClr val="dk1"/>
              </a:buClr>
              <a:buSzPts val="1100"/>
              <a:buFont typeface="Arial"/>
              <a:buNone/>
            </a:pPr>
            <a:r>
              <a:rPr lang="en-US" dirty="0">
                <a:solidFill>
                  <a:srgbClr val="17365D"/>
                </a:solidFill>
                <a:latin typeface="Calibri"/>
                <a:ea typeface="Calibri"/>
                <a:cs typeface="Calibri"/>
                <a:sym typeface="Calibri"/>
              </a:rPr>
              <a:t>Be cautious if the caller:</a:t>
            </a:r>
            <a:endParaRPr dirty="0">
              <a:solidFill>
                <a:srgbClr val="17365D"/>
              </a:solidFill>
              <a:latin typeface="Calibri"/>
              <a:ea typeface="Calibri"/>
              <a:cs typeface="Calibri"/>
              <a:sym typeface="Calibri"/>
            </a:endParaRPr>
          </a:p>
          <a:p>
            <a:pPr marL="457200" lvl="0" indent="-317500" algn="l" rtl="0">
              <a:lnSpc>
                <a:spcPct val="115000"/>
              </a:lnSpc>
              <a:spcBef>
                <a:spcPts val="600"/>
              </a:spcBef>
              <a:spcAft>
                <a:spcPts val="0"/>
              </a:spcAft>
              <a:buClr>
                <a:srgbClr val="17365D"/>
              </a:buClr>
              <a:buSzPts val="1400"/>
              <a:buFont typeface="Calibri"/>
              <a:buChar char="●"/>
            </a:pPr>
            <a:r>
              <a:rPr lang="en-US" dirty="0">
                <a:solidFill>
                  <a:srgbClr val="17365D"/>
                </a:solidFill>
                <a:latin typeface="Calibri"/>
                <a:ea typeface="Calibri"/>
                <a:cs typeface="Calibri"/>
                <a:sym typeface="Calibri"/>
              </a:rPr>
              <a:t>Creates urgency</a:t>
            </a:r>
            <a:endParaRPr dirty="0">
              <a:solidFill>
                <a:srgbClr val="17365D"/>
              </a:solidFill>
              <a:latin typeface="Calibri"/>
              <a:ea typeface="Calibri"/>
              <a:cs typeface="Calibri"/>
              <a:sym typeface="Calibri"/>
            </a:endParaRPr>
          </a:p>
          <a:p>
            <a:pPr marL="457200" lvl="0" indent="-317500" algn="l" rtl="0">
              <a:lnSpc>
                <a:spcPct val="115000"/>
              </a:lnSpc>
              <a:spcBef>
                <a:spcPts val="0"/>
              </a:spcBef>
              <a:spcAft>
                <a:spcPts val="0"/>
              </a:spcAft>
              <a:buClr>
                <a:srgbClr val="17365D"/>
              </a:buClr>
              <a:buSzPts val="1400"/>
              <a:buFont typeface="Calibri"/>
              <a:buChar char="●"/>
            </a:pPr>
            <a:r>
              <a:rPr lang="en-US" dirty="0">
                <a:solidFill>
                  <a:srgbClr val="17365D"/>
                </a:solidFill>
                <a:latin typeface="Calibri"/>
                <a:ea typeface="Calibri"/>
                <a:cs typeface="Calibri"/>
                <a:sym typeface="Calibri"/>
              </a:rPr>
              <a:t>Claims there is a problem with your account</a:t>
            </a:r>
            <a:endParaRPr dirty="0">
              <a:solidFill>
                <a:srgbClr val="17365D"/>
              </a:solidFill>
              <a:latin typeface="Calibri"/>
              <a:ea typeface="Calibri"/>
              <a:cs typeface="Calibri"/>
              <a:sym typeface="Calibri"/>
            </a:endParaRPr>
          </a:p>
          <a:p>
            <a:pPr marL="457200" lvl="0" indent="-317500" algn="l" rtl="0">
              <a:lnSpc>
                <a:spcPct val="115000"/>
              </a:lnSpc>
              <a:spcBef>
                <a:spcPts val="0"/>
              </a:spcBef>
              <a:spcAft>
                <a:spcPts val="0"/>
              </a:spcAft>
              <a:buClr>
                <a:srgbClr val="17365D"/>
              </a:buClr>
              <a:buSzPts val="1400"/>
              <a:buFont typeface="Calibri"/>
              <a:buChar char="●"/>
            </a:pPr>
            <a:r>
              <a:rPr lang="en-US" dirty="0">
                <a:solidFill>
                  <a:srgbClr val="17365D"/>
                </a:solidFill>
                <a:latin typeface="Calibri"/>
                <a:ea typeface="Calibri"/>
                <a:cs typeface="Calibri"/>
                <a:sym typeface="Calibri"/>
              </a:rPr>
              <a:t>Asks for personal or banking details</a:t>
            </a:r>
            <a:endParaRPr dirty="0">
              <a:solidFill>
                <a:srgbClr val="17365D"/>
              </a:solidFill>
              <a:latin typeface="Calibri"/>
              <a:ea typeface="Calibri"/>
              <a:cs typeface="Calibri"/>
              <a:sym typeface="Calibri"/>
            </a:endParaRPr>
          </a:p>
          <a:p>
            <a:pPr marL="457200" lvl="0" indent="-317500" algn="l" rtl="0">
              <a:lnSpc>
                <a:spcPct val="115000"/>
              </a:lnSpc>
              <a:spcBef>
                <a:spcPts val="0"/>
              </a:spcBef>
              <a:spcAft>
                <a:spcPts val="0"/>
              </a:spcAft>
              <a:buClr>
                <a:srgbClr val="17365D"/>
              </a:buClr>
              <a:buSzPts val="1400"/>
              <a:buFont typeface="Calibri"/>
              <a:buChar char="●"/>
            </a:pPr>
            <a:r>
              <a:rPr lang="en-US" dirty="0">
                <a:solidFill>
                  <a:srgbClr val="17365D"/>
                </a:solidFill>
                <a:latin typeface="Calibri"/>
                <a:ea typeface="Calibri"/>
                <a:cs typeface="Calibri"/>
                <a:sym typeface="Calibri"/>
              </a:rPr>
              <a:t>Tells you to move money</a:t>
            </a:r>
            <a:endParaRPr dirty="0">
              <a:solidFill>
                <a:srgbClr val="17365D"/>
              </a:solidFill>
              <a:latin typeface="Calibri"/>
              <a:ea typeface="Calibri"/>
              <a:cs typeface="Calibri"/>
              <a:sym typeface="Calibri"/>
            </a:endParaRPr>
          </a:p>
          <a:p>
            <a:pPr marL="0" lvl="0" indent="0" algn="l" rtl="0">
              <a:lnSpc>
                <a:spcPct val="115000"/>
              </a:lnSpc>
              <a:spcBef>
                <a:spcPts val="1400"/>
              </a:spcBef>
              <a:spcAft>
                <a:spcPts val="0"/>
              </a:spcAft>
              <a:buClr>
                <a:schemeClr val="dk1"/>
              </a:buClr>
              <a:buSzPts val="1100"/>
              <a:buFont typeface="Arial"/>
              <a:buNone/>
            </a:pPr>
            <a:r>
              <a:rPr lang="en-US" sz="1600" b="1" dirty="0">
                <a:solidFill>
                  <a:srgbClr val="17365D"/>
                </a:solidFill>
                <a:latin typeface="Calibri"/>
                <a:ea typeface="Calibri"/>
                <a:cs typeface="Calibri"/>
                <a:sym typeface="Calibri"/>
              </a:rPr>
              <a:t>Step 2: Pause</a:t>
            </a:r>
            <a:endParaRPr sz="1600" b="1" dirty="0">
              <a:solidFill>
                <a:srgbClr val="17365D"/>
              </a:solidFill>
              <a:latin typeface="Calibri"/>
              <a:ea typeface="Calibri"/>
              <a:cs typeface="Calibri"/>
              <a:sym typeface="Calibri"/>
            </a:endParaRPr>
          </a:p>
          <a:p>
            <a:pPr marL="0" lvl="0" indent="0" algn="l" rtl="0">
              <a:lnSpc>
                <a:spcPct val="115000"/>
              </a:lnSpc>
              <a:spcBef>
                <a:spcPts val="1200"/>
              </a:spcBef>
              <a:spcAft>
                <a:spcPts val="0"/>
              </a:spcAft>
              <a:buClr>
                <a:schemeClr val="dk1"/>
              </a:buClr>
              <a:buSzPts val="1100"/>
              <a:buFont typeface="Arial"/>
              <a:buNone/>
            </a:pPr>
            <a:r>
              <a:rPr lang="en-US" dirty="0">
                <a:solidFill>
                  <a:srgbClr val="17365D"/>
                </a:solidFill>
                <a:latin typeface="Calibri"/>
                <a:ea typeface="Calibri"/>
                <a:cs typeface="Calibri"/>
                <a:sym typeface="Calibri"/>
              </a:rPr>
              <a:t>Take a moment. You do not need to respond immediately.</a:t>
            </a:r>
            <a:endParaRPr dirty="0">
              <a:solidFill>
                <a:srgbClr val="17365D"/>
              </a:solidFill>
              <a:latin typeface="Calibri"/>
              <a:ea typeface="Calibri"/>
              <a:cs typeface="Calibri"/>
              <a:sym typeface="Calibri"/>
            </a:endParaRPr>
          </a:p>
          <a:p>
            <a:pPr marL="0" lvl="0" indent="0" algn="l" rtl="0">
              <a:lnSpc>
                <a:spcPct val="115000"/>
              </a:lnSpc>
              <a:spcBef>
                <a:spcPts val="1400"/>
              </a:spcBef>
              <a:spcAft>
                <a:spcPts val="0"/>
              </a:spcAft>
              <a:buClr>
                <a:schemeClr val="dk1"/>
              </a:buClr>
              <a:buSzPts val="1100"/>
              <a:buFont typeface="Arial"/>
              <a:buNone/>
            </a:pPr>
            <a:r>
              <a:rPr lang="en-US" sz="1600" b="1" dirty="0">
                <a:solidFill>
                  <a:srgbClr val="17365D"/>
                </a:solidFill>
                <a:latin typeface="Calibri"/>
                <a:ea typeface="Calibri"/>
                <a:cs typeface="Calibri"/>
                <a:sym typeface="Calibri"/>
              </a:rPr>
              <a:t>Step 3: End the Call</a:t>
            </a:r>
            <a:endParaRPr sz="1600" b="1" dirty="0">
              <a:solidFill>
                <a:srgbClr val="17365D"/>
              </a:solidFill>
              <a:latin typeface="Calibri"/>
              <a:ea typeface="Calibri"/>
              <a:cs typeface="Calibri"/>
              <a:sym typeface="Calibri"/>
            </a:endParaRPr>
          </a:p>
          <a:p>
            <a:pPr marL="0" lvl="0" indent="0" algn="l" rtl="0">
              <a:lnSpc>
                <a:spcPct val="115000"/>
              </a:lnSpc>
              <a:spcBef>
                <a:spcPts val="1200"/>
              </a:spcBef>
              <a:spcAft>
                <a:spcPts val="0"/>
              </a:spcAft>
              <a:buClr>
                <a:schemeClr val="dk1"/>
              </a:buClr>
              <a:buSzPts val="1100"/>
              <a:buFont typeface="Arial"/>
              <a:buNone/>
            </a:pPr>
            <a:r>
              <a:rPr lang="en-US" dirty="0">
                <a:solidFill>
                  <a:srgbClr val="17365D"/>
                </a:solidFill>
                <a:latin typeface="Calibri"/>
                <a:ea typeface="Calibri"/>
                <a:cs typeface="Calibri"/>
                <a:sym typeface="Calibri"/>
              </a:rPr>
              <a:t>Say:        </a:t>
            </a:r>
            <a:r>
              <a:rPr lang="en-US" b="1" dirty="0">
                <a:solidFill>
                  <a:srgbClr val="17365D"/>
                </a:solidFill>
                <a:latin typeface="Calibri"/>
                <a:ea typeface="Calibri"/>
                <a:cs typeface="Calibri"/>
                <a:sym typeface="Calibri"/>
              </a:rPr>
              <a:t>“I will call back using the official number.”</a:t>
            </a:r>
            <a:br>
              <a:rPr lang="en-US" b="1" dirty="0">
                <a:solidFill>
                  <a:srgbClr val="17365D"/>
                </a:solidFill>
                <a:latin typeface="Calibri"/>
                <a:ea typeface="Calibri"/>
                <a:cs typeface="Calibri"/>
                <a:sym typeface="Calibri"/>
              </a:rPr>
            </a:br>
            <a:r>
              <a:rPr lang="en-US" dirty="0">
                <a:solidFill>
                  <a:srgbClr val="17365D"/>
                </a:solidFill>
                <a:latin typeface="Calibri"/>
                <a:ea typeface="Calibri"/>
                <a:cs typeface="Calibri"/>
                <a:sym typeface="Calibri"/>
              </a:rPr>
              <a:t> Then hang up.</a:t>
            </a:r>
            <a:endParaRPr dirty="0">
              <a:solidFill>
                <a:srgbClr val="17365D"/>
              </a:solidFill>
              <a:latin typeface="Calibri"/>
              <a:ea typeface="Calibri"/>
              <a:cs typeface="Calibri"/>
              <a:sym typeface="Calibri"/>
            </a:endParaRPr>
          </a:p>
          <a:p>
            <a:pPr marL="0" lvl="0" indent="0" algn="l" rtl="0">
              <a:lnSpc>
                <a:spcPct val="115000"/>
              </a:lnSpc>
              <a:spcBef>
                <a:spcPts val="1400"/>
              </a:spcBef>
              <a:spcAft>
                <a:spcPts val="0"/>
              </a:spcAft>
              <a:buClr>
                <a:schemeClr val="dk1"/>
              </a:buClr>
              <a:buSzPts val="1100"/>
              <a:buFont typeface="Arial"/>
              <a:buNone/>
            </a:pPr>
            <a:r>
              <a:rPr lang="en-US" sz="1600" b="1" dirty="0">
                <a:solidFill>
                  <a:srgbClr val="17365D"/>
                </a:solidFill>
                <a:latin typeface="Calibri"/>
                <a:ea typeface="Calibri"/>
                <a:cs typeface="Calibri"/>
                <a:sym typeface="Calibri"/>
              </a:rPr>
              <a:t>Step 4: Check Safely</a:t>
            </a:r>
            <a:endParaRPr sz="1600" b="1" dirty="0">
              <a:solidFill>
                <a:srgbClr val="17365D"/>
              </a:solidFill>
              <a:latin typeface="Calibri"/>
              <a:ea typeface="Calibri"/>
              <a:cs typeface="Calibri"/>
              <a:sym typeface="Calibri"/>
            </a:endParaRPr>
          </a:p>
          <a:p>
            <a:pPr marL="0" lvl="0" indent="0" algn="l" rtl="0">
              <a:lnSpc>
                <a:spcPct val="115000"/>
              </a:lnSpc>
              <a:spcBef>
                <a:spcPts val="1200"/>
              </a:spcBef>
              <a:spcAft>
                <a:spcPts val="0"/>
              </a:spcAft>
              <a:buClr>
                <a:schemeClr val="dk1"/>
              </a:buClr>
              <a:buSzPts val="1100"/>
              <a:buFont typeface="Arial"/>
              <a:buNone/>
            </a:pPr>
            <a:r>
              <a:rPr lang="en-US" dirty="0">
                <a:solidFill>
                  <a:srgbClr val="17365D"/>
                </a:solidFill>
                <a:latin typeface="Calibri"/>
                <a:ea typeface="Calibri"/>
                <a:cs typeface="Calibri"/>
                <a:sym typeface="Calibri"/>
              </a:rPr>
              <a:t>Use your official banking App or contact your bank using trusted details.</a:t>
            </a:r>
            <a:endParaRPr dirty="0">
              <a:solidFill>
                <a:srgbClr val="17365D"/>
              </a:solidFill>
              <a:latin typeface="Calibri"/>
              <a:ea typeface="Calibri"/>
              <a:cs typeface="Calibri"/>
              <a:sym typeface="Calibri"/>
            </a:endParaRPr>
          </a:p>
          <a:p>
            <a:pPr marL="0" lvl="0" indent="0" algn="l" rtl="0">
              <a:lnSpc>
                <a:spcPct val="115000"/>
              </a:lnSpc>
              <a:spcBef>
                <a:spcPts val="1400"/>
              </a:spcBef>
              <a:spcAft>
                <a:spcPts val="0"/>
              </a:spcAft>
              <a:buClr>
                <a:schemeClr val="dk1"/>
              </a:buClr>
              <a:buSzPts val="1100"/>
              <a:buFont typeface="Arial"/>
              <a:buNone/>
            </a:pPr>
            <a:r>
              <a:rPr lang="en-US" sz="1600" b="1" dirty="0">
                <a:solidFill>
                  <a:srgbClr val="17365D"/>
                </a:solidFill>
                <a:latin typeface="Calibri"/>
                <a:ea typeface="Calibri"/>
                <a:cs typeface="Calibri"/>
                <a:sym typeface="Calibri"/>
              </a:rPr>
              <a:t>Step 5: If You Have Already Acted</a:t>
            </a:r>
            <a:endParaRPr sz="1600" b="1" dirty="0">
              <a:solidFill>
                <a:srgbClr val="17365D"/>
              </a:solidFill>
              <a:latin typeface="Calibri"/>
              <a:ea typeface="Calibri"/>
              <a:cs typeface="Calibri"/>
              <a:sym typeface="Calibri"/>
            </a:endParaRPr>
          </a:p>
          <a:p>
            <a:pPr marL="0" lvl="0" indent="0" algn="l" rtl="0">
              <a:lnSpc>
                <a:spcPct val="115000"/>
              </a:lnSpc>
              <a:spcBef>
                <a:spcPts val="1200"/>
              </a:spcBef>
              <a:spcAft>
                <a:spcPts val="0"/>
              </a:spcAft>
              <a:buClr>
                <a:schemeClr val="dk1"/>
              </a:buClr>
              <a:buSzPts val="1100"/>
              <a:buFont typeface="Arial"/>
              <a:buNone/>
            </a:pPr>
            <a:r>
              <a:rPr lang="en-US" dirty="0">
                <a:solidFill>
                  <a:srgbClr val="17365D"/>
                </a:solidFill>
                <a:latin typeface="Calibri"/>
                <a:ea typeface="Calibri"/>
                <a:cs typeface="Calibri"/>
                <a:sym typeface="Calibri"/>
              </a:rPr>
              <a:t>If you shared details or sent money:</a:t>
            </a:r>
            <a:endParaRPr dirty="0">
              <a:solidFill>
                <a:srgbClr val="17365D"/>
              </a:solidFill>
              <a:latin typeface="Calibri"/>
              <a:ea typeface="Calibri"/>
              <a:cs typeface="Calibri"/>
              <a:sym typeface="Calibri"/>
            </a:endParaRPr>
          </a:p>
          <a:p>
            <a:pPr marL="457200" lvl="0" indent="-317500" algn="l" rtl="0">
              <a:lnSpc>
                <a:spcPct val="115000"/>
              </a:lnSpc>
              <a:spcAft>
                <a:spcPts val="0"/>
              </a:spcAft>
              <a:buClr>
                <a:srgbClr val="17365D"/>
              </a:buClr>
              <a:buSzPts val="1400"/>
              <a:buFont typeface="Calibri"/>
              <a:buChar char="●"/>
            </a:pPr>
            <a:r>
              <a:rPr lang="en-US" dirty="0">
                <a:solidFill>
                  <a:srgbClr val="17365D"/>
                </a:solidFill>
                <a:latin typeface="Calibri"/>
                <a:ea typeface="Calibri"/>
                <a:cs typeface="Calibri"/>
                <a:sym typeface="Calibri"/>
              </a:rPr>
              <a:t>Contact your bank immediately</a:t>
            </a:r>
            <a:endParaRPr dirty="0">
              <a:solidFill>
                <a:srgbClr val="17365D"/>
              </a:solidFill>
              <a:latin typeface="Calibri"/>
              <a:ea typeface="Calibri"/>
              <a:cs typeface="Calibri"/>
              <a:sym typeface="Calibri"/>
            </a:endParaRPr>
          </a:p>
          <a:p>
            <a:pPr marL="457200" lvl="0" indent="-317500" algn="l" rtl="0">
              <a:lnSpc>
                <a:spcPct val="115000"/>
              </a:lnSpc>
              <a:spcBef>
                <a:spcPts val="0"/>
              </a:spcBef>
              <a:spcAft>
                <a:spcPts val="0"/>
              </a:spcAft>
              <a:buClr>
                <a:srgbClr val="17365D"/>
              </a:buClr>
              <a:buSzPts val="1400"/>
              <a:buFont typeface="Calibri"/>
              <a:buChar char="●"/>
            </a:pPr>
            <a:r>
              <a:rPr lang="en-US" dirty="0">
                <a:solidFill>
                  <a:srgbClr val="17365D"/>
                </a:solidFill>
                <a:latin typeface="Calibri"/>
                <a:ea typeface="Calibri"/>
                <a:cs typeface="Calibri"/>
                <a:sym typeface="Calibri"/>
              </a:rPr>
              <a:t>Explain what happened</a:t>
            </a:r>
            <a:endParaRPr dirty="0">
              <a:solidFill>
                <a:srgbClr val="17365D"/>
              </a:solidFill>
              <a:latin typeface="Calibri"/>
              <a:ea typeface="Calibri"/>
              <a:cs typeface="Calibri"/>
              <a:sym typeface="Calibri"/>
            </a:endParaRPr>
          </a:p>
          <a:p>
            <a:pPr marL="457200" lvl="0" indent="-317500" algn="l" rtl="0">
              <a:lnSpc>
                <a:spcPct val="115000"/>
              </a:lnSpc>
              <a:spcBef>
                <a:spcPts val="0"/>
              </a:spcBef>
              <a:spcAft>
                <a:spcPts val="0"/>
              </a:spcAft>
              <a:buClr>
                <a:srgbClr val="17365D"/>
              </a:buClr>
              <a:buSzPts val="1400"/>
              <a:buFont typeface="Calibri"/>
              <a:buChar char="●"/>
            </a:pPr>
            <a:r>
              <a:rPr lang="en-US" dirty="0">
                <a:solidFill>
                  <a:srgbClr val="17365D"/>
                </a:solidFill>
                <a:latin typeface="Calibri"/>
                <a:ea typeface="Calibri"/>
                <a:cs typeface="Calibri"/>
                <a:sym typeface="Calibri"/>
              </a:rPr>
              <a:t>Follow their advice</a:t>
            </a:r>
            <a:endParaRPr dirty="0">
              <a:solidFill>
                <a:srgbClr val="17365D"/>
              </a:solidFill>
              <a:latin typeface="Calibri"/>
              <a:ea typeface="Calibri"/>
              <a:cs typeface="Calibri"/>
              <a:sym typeface="Calibri"/>
            </a:endParaRPr>
          </a:p>
          <a:p>
            <a:pPr marL="457200" lvl="0" indent="-317500" algn="l" rtl="0">
              <a:lnSpc>
                <a:spcPct val="115000"/>
              </a:lnSpc>
              <a:spcBef>
                <a:spcPts val="0"/>
              </a:spcBef>
              <a:spcAft>
                <a:spcPts val="0"/>
              </a:spcAft>
              <a:buClr>
                <a:srgbClr val="17365D"/>
              </a:buClr>
              <a:buSzPts val="1400"/>
              <a:buFont typeface="Calibri"/>
              <a:buChar char="●"/>
            </a:pPr>
            <a:r>
              <a:rPr lang="en-US" dirty="0">
                <a:solidFill>
                  <a:srgbClr val="17365D"/>
                </a:solidFill>
                <a:latin typeface="Calibri"/>
                <a:ea typeface="Calibri"/>
                <a:cs typeface="Calibri"/>
                <a:sym typeface="Calibri"/>
              </a:rPr>
              <a:t>Check your account for unusual activity</a:t>
            </a:r>
            <a:endParaRPr dirty="0">
              <a:solidFill>
                <a:srgbClr val="17365D"/>
              </a:solidFill>
              <a:latin typeface="Calibri"/>
              <a:ea typeface="Calibri"/>
              <a:cs typeface="Calibri"/>
              <a:sym typeface="Calibri"/>
            </a:endParaRPr>
          </a:p>
          <a:p>
            <a:pPr marL="285750" lvl="0" indent="-285750" algn="l" rtl="0">
              <a:lnSpc>
                <a:spcPct val="115000"/>
              </a:lnSpc>
              <a:spcBef>
                <a:spcPts val="1200"/>
              </a:spcBef>
              <a:spcAft>
                <a:spcPts val="0"/>
              </a:spcAft>
              <a:buFont typeface="Wingdings" panose="05000000000000000000" pitchFamily="2" charset="2"/>
              <a:buChar char="Ø"/>
            </a:pPr>
            <a:r>
              <a:rPr lang="en-US" sz="1600" b="1" dirty="0">
                <a:solidFill>
                  <a:srgbClr val="17365D"/>
                </a:solidFill>
                <a:latin typeface="Calibri"/>
                <a:ea typeface="Calibri"/>
                <a:cs typeface="Calibri"/>
                <a:sym typeface="Calibri"/>
              </a:rPr>
              <a:t>If something does not feel right, it is okay to pause. You are in control and can take time to check safely. </a:t>
            </a:r>
            <a:endParaRPr sz="1600" b="1" dirty="0">
              <a:solidFill>
                <a:srgbClr val="17365D"/>
              </a:solidFill>
              <a:latin typeface="Calibri"/>
              <a:ea typeface="Calibri"/>
              <a:cs typeface="Calibri"/>
              <a:sym typeface="Calibri"/>
            </a:endParaRPr>
          </a:p>
          <a:p>
            <a:pPr marL="285750" lvl="0" indent="-285750" algn="l" rtl="0">
              <a:lnSpc>
                <a:spcPct val="115000"/>
              </a:lnSpc>
              <a:spcBef>
                <a:spcPts val="1200"/>
              </a:spcBef>
              <a:spcAft>
                <a:spcPts val="0"/>
              </a:spcAft>
              <a:buFont typeface="Wingdings" panose="05000000000000000000" pitchFamily="2" charset="2"/>
              <a:buChar char="Ø"/>
            </a:pPr>
            <a:r>
              <a:rPr lang="en-US" sz="1600" b="1" dirty="0">
                <a:solidFill>
                  <a:srgbClr val="17365D"/>
                </a:solidFill>
                <a:latin typeface="Calibri"/>
                <a:ea typeface="Calibri"/>
                <a:cs typeface="Calibri"/>
                <a:sym typeface="Calibri"/>
              </a:rPr>
              <a:t>If this has happened to you, you are not alone. Support is available, and you can take steps to protect yourself.</a:t>
            </a:r>
            <a:endParaRPr sz="1600" b="1" dirty="0">
              <a:solidFill>
                <a:srgbClr val="17365D"/>
              </a:solidFill>
              <a:latin typeface="Calibri"/>
              <a:ea typeface="Calibri"/>
              <a:cs typeface="Calibri"/>
              <a:sym typeface="Calibri"/>
            </a:endParaRPr>
          </a:p>
          <a:p>
            <a:pPr marL="0" lvl="0" indent="0" algn="l" rtl="0">
              <a:lnSpc>
                <a:spcPct val="115000"/>
              </a:lnSpc>
              <a:spcBef>
                <a:spcPts val="1200"/>
              </a:spcBef>
              <a:spcAft>
                <a:spcPts val="0"/>
              </a:spcAft>
              <a:buNone/>
            </a:pPr>
            <a:endParaRPr sz="1600" b="1" dirty="0">
              <a:solidFill>
                <a:srgbClr val="17365D"/>
              </a:solidFill>
              <a:latin typeface="Calibri"/>
              <a:ea typeface="Calibri"/>
              <a:cs typeface="Calibri"/>
              <a:sym typeface="Calibri"/>
            </a:endParaRPr>
          </a:p>
          <a:p>
            <a:pPr marL="0" lvl="0" indent="0" algn="l" rtl="0">
              <a:lnSpc>
                <a:spcPct val="115000"/>
              </a:lnSpc>
              <a:spcBef>
                <a:spcPts val="1200"/>
              </a:spcBef>
              <a:spcAft>
                <a:spcPts val="0"/>
              </a:spcAft>
              <a:buClr>
                <a:schemeClr val="dk1"/>
              </a:buClr>
              <a:buSzPts val="1100"/>
              <a:buFont typeface="Arial"/>
              <a:buNone/>
            </a:pPr>
            <a:endParaRPr sz="1600" b="1" dirty="0">
              <a:solidFill>
                <a:srgbClr val="17365D"/>
              </a:solidFill>
              <a:latin typeface="Calibri"/>
              <a:ea typeface="Calibri"/>
              <a:cs typeface="Calibri"/>
              <a:sym typeface="Calibri"/>
            </a:endParaRPr>
          </a:p>
          <a:p>
            <a:pPr marL="19050" marR="0" lvl="0" indent="0" algn="l" rtl="0">
              <a:lnSpc>
                <a:spcPct val="154166"/>
              </a:lnSpc>
              <a:spcBef>
                <a:spcPts val="1200"/>
              </a:spcBef>
              <a:spcAft>
                <a:spcPts val="0"/>
              </a:spcAft>
              <a:buClr>
                <a:schemeClr val="lt1"/>
              </a:buClr>
              <a:buSzPts val="2400"/>
              <a:buFont typeface="Arial"/>
              <a:buNone/>
            </a:pPr>
            <a:endParaRPr sz="2400" b="1" dirty="0">
              <a:solidFill>
                <a:schemeClr val="lt1"/>
              </a:solidFill>
              <a:highlight>
                <a:srgbClr val="CA7BB3"/>
              </a:highlight>
              <a:latin typeface="Calibri"/>
              <a:ea typeface="Calibri"/>
              <a:cs typeface="Calibri"/>
              <a:sym typeface="Calibri"/>
            </a:endParaRPr>
          </a:p>
          <a:p>
            <a:pPr marL="0" marR="0" lvl="0" indent="0" algn="l" rtl="0">
              <a:lnSpc>
                <a:spcPct val="154166"/>
              </a:lnSpc>
              <a:spcBef>
                <a:spcPts val="0"/>
              </a:spcBef>
              <a:spcAft>
                <a:spcPts val="0"/>
              </a:spcAft>
              <a:buClr>
                <a:schemeClr val="lt1"/>
              </a:buClr>
              <a:buSzPts val="2400"/>
              <a:buFont typeface="Arial"/>
              <a:buNone/>
            </a:pPr>
            <a:endParaRPr dirty="0">
              <a:solidFill>
                <a:srgbClr val="17365D"/>
              </a:solidFill>
              <a:latin typeface="Calibri"/>
              <a:ea typeface="Calibri"/>
              <a:cs typeface="Calibri"/>
              <a:sym typeface="Calibri"/>
            </a:endParaRPr>
          </a:p>
          <a:p>
            <a:pPr marL="19050" marR="0" lvl="0" indent="0" algn="l" rtl="0">
              <a:lnSpc>
                <a:spcPct val="154166"/>
              </a:lnSpc>
              <a:spcBef>
                <a:spcPts val="0"/>
              </a:spcBef>
              <a:spcAft>
                <a:spcPts val="0"/>
              </a:spcAft>
              <a:buClr>
                <a:srgbClr val="242B62"/>
              </a:buClr>
              <a:buSzPts val="2400"/>
              <a:buFont typeface="Arial"/>
              <a:buNone/>
            </a:pPr>
            <a:endParaRPr b="1" dirty="0">
              <a:solidFill>
                <a:srgbClr val="17365D"/>
              </a:solidFill>
              <a:latin typeface="Calibri"/>
              <a:ea typeface="Calibri"/>
              <a:cs typeface="Calibri"/>
              <a:sym typeface="Calibri"/>
            </a:endParaRPr>
          </a:p>
        </p:txBody>
      </p:sp>
      <p:pic>
        <p:nvPicPr>
          <p:cNvPr id="807" name="Google Shape;807;g3db0a45df49_0_59" descr="an illustration of a red telephone with circles on it (Provided by Tenor)"/>
          <p:cNvPicPr preferRelativeResize="0"/>
          <p:nvPr/>
        </p:nvPicPr>
        <p:blipFill rotWithShape="1">
          <a:blip r:embed="rId3" cstate="screen">
            <a:alphaModFix/>
            <a:extLst>
              <a:ext uri="{28A0092B-C50C-407E-A947-70E740481C1C}">
                <a14:useLocalDpi xmlns:a14="http://schemas.microsoft.com/office/drawing/2010/main"/>
              </a:ext>
            </a:extLst>
          </a:blip>
          <a:srcRect t="25194"/>
          <a:stretch/>
        </p:blipFill>
        <p:spPr>
          <a:xfrm>
            <a:off x="4361787" y="2313025"/>
            <a:ext cx="2263875" cy="1693475"/>
          </a:xfrm>
          <a:prstGeom prst="rect">
            <a:avLst/>
          </a:prstGeom>
          <a:noFill/>
          <a:ln>
            <a:noFill/>
          </a:ln>
        </p:spPr>
      </p:pic>
      <p:pic>
        <p:nvPicPr>
          <p:cNvPr id="808" name="Google Shape;808;g3db0a45df49_0_59" descr="a yellow triangle with a black exclamation point inside (Provided by Tenor)"/>
          <p:cNvPicPr preferRelativeResize="0"/>
          <p:nvPr/>
        </p:nvPicPr>
        <p:blipFill rotWithShape="1">
          <a:blip r:embed="rId4" cstate="screen">
            <a:alphaModFix/>
            <a:extLst>
              <a:ext uri="{28A0092B-C50C-407E-A947-70E740481C1C}">
                <a14:useLocalDpi xmlns:a14="http://schemas.microsoft.com/office/drawing/2010/main"/>
              </a:ext>
            </a:extLst>
          </a:blip>
          <a:srcRect l="9859" t="14537" r="-2778"/>
          <a:stretch/>
        </p:blipFill>
        <p:spPr>
          <a:xfrm>
            <a:off x="5163562" y="1492650"/>
            <a:ext cx="660326" cy="58289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56BF978-BEA0-C068-5B9E-73399BFD286E}"/>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27</a:t>
            </a:fld>
            <a:endParaRPr lang="en-US"/>
          </a:p>
        </p:txBody>
      </p:sp>
      <p:pic>
        <p:nvPicPr>
          <p:cNvPr id="7" name="Picture 6">
            <a:extLst>
              <a:ext uri="{FF2B5EF4-FFF2-40B4-BE49-F238E27FC236}">
                <a16:creationId xmlns:a16="http://schemas.microsoft.com/office/drawing/2014/main" id="{E41A9DB2-3BF1-C5B0-642A-803F6CEEB360}"/>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478971" y="1324129"/>
            <a:ext cx="6453561" cy="9038433"/>
          </a:xfrm>
          <a:prstGeom prst="rect">
            <a:avLst/>
          </a:prstGeom>
        </p:spPr>
      </p:pic>
      <p:sp>
        <p:nvSpPr>
          <p:cNvPr id="9" name="TextBox 8">
            <a:extLst>
              <a:ext uri="{FF2B5EF4-FFF2-40B4-BE49-F238E27FC236}">
                <a16:creationId xmlns:a16="http://schemas.microsoft.com/office/drawing/2014/main" id="{CF015271-8733-1FFB-DCE1-B16EC70F540E}"/>
              </a:ext>
            </a:extLst>
          </p:cNvPr>
          <p:cNvSpPr txBox="1"/>
          <p:nvPr/>
        </p:nvSpPr>
        <p:spPr>
          <a:xfrm>
            <a:off x="261257" y="189325"/>
            <a:ext cx="7240428" cy="600164"/>
          </a:xfrm>
          <a:prstGeom prst="rect">
            <a:avLst/>
          </a:prstGeom>
          <a:noFill/>
          <a:ln>
            <a:noFill/>
          </a:ln>
        </p:spPr>
        <p:txBody>
          <a:bodyPr wrap="square">
            <a:spAutoFit/>
          </a:bodyPr>
          <a:lstStyle/>
          <a:p>
            <a:pPr marL="19050">
              <a:lnSpc>
                <a:spcPct val="154166"/>
              </a:lnSpc>
              <a:buClr>
                <a:schemeClr val="lt1"/>
              </a:buClr>
              <a:buSzPts val="2400"/>
            </a:pPr>
            <a:r>
              <a:rPr lang="en-GB" sz="2400" b="1" dirty="0">
                <a:solidFill>
                  <a:schemeClr val="lt1"/>
                </a:solidFill>
                <a:highlight>
                  <a:srgbClr val="CA7BB3"/>
                </a:highlight>
                <a:latin typeface="Calibri"/>
                <a:ea typeface="Calibri"/>
                <a:cs typeface="Calibri"/>
                <a:sym typeface="Calibri"/>
              </a:rPr>
              <a:t>Step by Step: Download a Banking App Safely</a:t>
            </a:r>
          </a:p>
        </p:txBody>
      </p:sp>
      <p:pic>
        <p:nvPicPr>
          <p:cNvPr id="11" name="Picture 10">
            <a:extLst>
              <a:ext uri="{FF2B5EF4-FFF2-40B4-BE49-F238E27FC236}">
                <a16:creationId xmlns:a16="http://schemas.microsoft.com/office/drawing/2014/main" id="{85547C69-C82E-6072-8A2D-1D118E011EE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1019744">
            <a:off x="5649580" y="-551707"/>
            <a:ext cx="2565902" cy="2682391"/>
          </a:xfrm>
          <a:prstGeom prst="rect">
            <a:avLst/>
          </a:prstGeom>
        </p:spPr>
      </p:pic>
      <p:sp>
        <p:nvSpPr>
          <p:cNvPr id="13" name="TextBox 12">
            <a:extLst>
              <a:ext uri="{FF2B5EF4-FFF2-40B4-BE49-F238E27FC236}">
                <a16:creationId xmlns:a16="http://schemas.microsoft.com/office/drawing/2014/main" id="{A1D74133-C70E-9CCF-6BD9-5E096B4456A7}"/>
              </a:ext>
            </a:extLst>
          </p:cNvPr>
          <p:cNvSpPr txBox="1"/>
          <p:nvPr/>
        </p:nvSpPr>
        <p:spPr>
          <a:xfrm>
            <a:off x="261257" y="954797"/>
            <a:ext cx="5791200" cy="369332"/>
          </a:xfrm>
          <a:prstGeom prst="rect">
            <a:avLst/>
          </a:prstGeom>
          <a:noFill/>
        </p:spPr>
        <p:txBody>
          <a:bodyPr wrap="square">
            <a:spAutoFit/>
          </a:bodyPr>
          <a:lstStyle/>
          <a:p>
            <a:r>
              <a:rPr lang="en-GB" sz="1800" dirty="0">
                <a:solidFill>
                  <a:srgbClr val="242B62"/>
                </a:solidFill>
                <a:latin typeface="Calibri" panose="020F0502020204030204" pitchFamily="34" charset="0"/>
                <a:cs typeface="Calibri" panose="020F0502020204030204" pitchFamily="34" charset="0"/>
              </a:rPr>
              <a:t>This example uses an Apple iPhone and the Revolut app</a:t>
            </a:r>
          </a:p>
        </p:txBody>
      </p:sp>
    </p:spTree>
    <p:extLst>
      <p:ext uri="{BB962C8B-B14F-4D97-AF65-F5344CB8AC3E}">
        <p14:creationId xmlns:p14="http://schemas.microsoft.com/office/powerpoint/2010/main" val="5356520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8F0BA8A-2556-9FBB-3F3D-143536861BE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28</a:t>
            </a:fld>
            <a:endParaRPr lang="en-US"/>
          </a:p>
        </p:txBody>
      </p:sp>
      <p:sp>
        <p:nvSpPr>
          <p:cNvPr id="7" name="Google Shape;806;g3db0a45df49_0_59">
            <a:extLst>
              <a:ext uri="{FF2B5EF4-FFF2-40B4-BE49-F238E27FC236}">
                <a16:creationId xmlns:a16="http://schemas.microsoft.com/office/drawing/2014/main" id="{41EA4221-42D5-A92C-3AD7-5CFDD78BB809}"/>
              </a:ext>
            </a:extLst>
          </p:cNvPr>
          <p:cNvSpPr txBox="1"/>
          <p:nvPr/>
        </p:nvSpPr>
        <p:spPr>
          <a:xfrm>
            <a:off x="318025" y="-326672"/>
            <a:ext cx="6534059" cy="10626600"/>
          </a:xfrm>
          <a:prstGeom prst="rect">
            <a:avLst/>
          </a:prstGeom>
          <a:noFill/>
          <a:ln>
            <a:noFill/>
          </a:ln>
        </p:spPr>
        <p:txBody>
          <a:bodyPr spcFirstLastPara="1" wrap="square" lIns="91425" tIns="45700" rIns="91425" bIns="45700" anchor="ctr" anchorCtr="0">
            <a:noAutofit/>
          </a:bodyPr>
          <a:lstStyle/>
          <a:p>
            <a:pPr marL="19050" marR="0" lvl="0" indent="0" algn="l" rtl="0">
              <a:lnSpc>
                <a:spcPct val="154166"/>
              </a:lnSpc>
              <a:spcBef>
                <a:spcPts val="0"/>
              </a:spcBef>
              <a:spcAft>
                <a:spcPts val="0"/>
              </a:spcAft>
              <a:buClr>
                <a:srgbClr val="17365D"/>
              </a:buClr>
              <a:buSzPts val="2400"/>
              <a:buFont typeface="Arial"/>
              <a:buNone/>
            </a:pPr>
            <a:endParaRPr lang="en-US" sz="2400" b="1" i="0" dirty="0">
              <a:solidFill>
                <a:srgbClr val="17365D"/>
              </a:solidFill>
              <a:latin typeface="Calibri"/>
              <a:ea typeface="Calibri"/>
              <a:cs typeface="Calibri"/>
              <a:sym typeface="Calibri"/>
            </a:endParaRPr>
          </a:p>
          <a:p>
            <a:pPr marL="19050" marR="0" lvl="0" indent="0" algn="l" rtl="0">
              <a:lnSpc>
                <a:spcPct val="154166"/>
              </a:lnSpc>
              <a:spcBef>
                <a:spcPts val="0"/>
              </a:spcBef>
              <a:spcAft>
                <a:spcPts val="0"/>
              </a:spcAft>
              <a:buClr>
                <a:srgbClr val="17365D"/>
              </a:buClr>
              <a:buSzPts val="2400"/>
              <a:buFont typeface="Arial"/>
              <a:buNone/>
            </a:pPr>
            <a:r>
              <a:rPr lang="en-US" sz="2400" b="1" i="0" dirty="0">
                <a:solidFill>
                  <a:srgbClr val="17365D"/>
                </a:solidFill>
                <a:latin typeface="Calibri"/>
                <a:ea typeface="Calibri"/>
                <a:cs typeface="Calibri"/>
                <a:sym typeface="Calibri"/>
              </a:rPr>
              <a:t>Module 2  - EXERCISE 4:</a:t>
            </a:r>
            <a:endParaRPr dirty="0">
              <a:latin typeface="Calibri" panose="020F0502020204030204" pitchFamily="34" charset="0"/>
            </a:endParaRPr>
          </a:p>
          <a:p>
            <a:pPr marL="19050" marR="0" lvl="0" indent="0" algn="l" rtl="0">
              <a:lnSpc>
                <a:spcPct val="154166"/>
              </a:lnSpc>
              <a:spcBef>
                <a:spcPts val="0"/>
              </a:spcBef>
              <a:spcAft>
                <a:spcPts val="0"/>
              </a:spcAft>
              <a:buClr>
                <a:schemeClr val="lt1"/>
              </a:buClr>
              <a:buSzPts val="2400"/>
              <a:buFont typeface="Arial"/>
              <a:buNone/>
            </a:pPr>
            <a:r>
              <a:rPr lang="en-GB" sz="2400" b="1" dirty="0">
                <a:solidFill>
                  <a:schemeClr val="lt1"/>
                </a:solidFill>
                <a:highlight>
                  <a:srgbClr val="CA7BB3"/>
                </a:highlight>
                <a:latin typeface="Calibri"/>
                <a:ea typeface="Calibri"/>
                <a:cs typeface="Calibri"/>
                <a:sym typeface="Calibri"/>
              </a:rPr>
              <a:t>Quick Quiz Answer</a:t>
            </a:r>
          </a:p>
          <a:p>
            <a:pPr marL="19050" marR="0" lvl="0" indent="0" algn="l" rtl="0">
              <a:lnSpc>
                <a:spcPct val="154166"/>
              </a:lnSpc>
              <a:spcBef>
                <a:spcPts val="0"/>
              </a:spcBef>
              <a:spcAft>
                <a:spcPts val="0"/>
              </a:spcAft>
              <a:buClr>
                <a:schemeClr val="lt1"/>
              </a:buClr>
              <a:buSzPts val="2400"/>
              <a:buFont typeface="Arial"/>
              <a:buNone/>
            </a:pPr>
            <a:endParaRPr lang="en-GB" sz="2400" b="1" dirty="0">
              <a:solidFill>
                <a:schemeClr val="lt1"/>
              </a:solidFill>
              <a:highlight>
                <a:srgbClr val="CA7BB3"/>
              </a:highlight>
              <a:latin typeface="Calibri"/>
              <a:ea typeface="Calibri"/>
              <a:cs typeface="Calibri"/>
              <a:sym typeface="Calibri"/>
            </a:endParaRPr>
          </a:p>
          <a:p>
            <a:pPr marL="19050" marR="0" lvl="0" indent="0" algn="l" rtl="0">
              <a:lnSpc>
                <a:spcPct val="154166"/>
              </a:lnSpc>
              <a:spcBef>
                <a:spcPts val="0"/>
              </a:spcBef>
              <a:spcAft>
                <a:spcPts val="0"/>
              </a:spcAft>
              <a:buClr>
                <a:schemeClr val="lt1"/>
              </a:buClr>
              <a:buSzPts val="2400"/>
              <a:buFont typeface="Arial"/>
              <a:buNone/>
            </a:pPr>
            <a:endParaRPr lang="en-GB" sz="2400" b="1" dirty="0">
              <a:solidFill>
                <a:schemeClr val="lt1"/>
              </a:solidFill>
              <a:highlight>
                <a:srgbClr val="CA7BB3"/>
              </a:highlight>
              <a:latin typeface="Calibri"/>
              <a:ea typeface="Calibri"/>
              <a:cs typeface="Calibri"/>
              <a:sym typeface="Calibri"/>
            </a:endParaRPr>
          </a:p>
          <a:p>
            <a:pPr marL="19050" marR="0" lvl="0" indent="0" algn="l" rtl="0">
              <a:lnSpc>
                <a:spcPct val="154166"/>
              </a:lnSpc>
              <a:spcBef>
                <a:spcPts val="0"/>
              </a:spcBef>
              <a:spcAft>
                <a:spcPts val="0"/>
              </a:spcAft>
              <a:buClr>
                <a:schemeClr val="lt1"/>
              </a:buClr>
              <a:buSzPts val="2400"/>
              <a:buFont typeface="Arial"/>
              <a:buNone/>
            </a:pPr>
            <a:endParaRPr lang="en-GB" sz="2400" b="1" dirty="0">
              <a:solidFill>
                <a:schemeClr val="lt1"/>
              </a:solidFill>
              <a:highlight>
                <a:srgbClr val="CA7BB3"/>
              </a:highlight>
              <a:latin typeface="Calibri"/>
              <a:ea typeface="Calibri"/>
              <a:cs typeface="Calibri"/>
              <a:sym typeface="Calibri"/>
            </a:endParaRPr>
          </a:p>
          <a:p>
            <a:pPr marL="19050" marR="0" lvl="0" indent="0" algn="l" rtl="0">
              <a:lnSpc>
                <a:spcPct val="154166"/>
              </a:lnSpc>
              <a:spcBef>
                <a:spcPts val="0"/>
              </a:spcBef>
              <a:spcAft>
                <a:spcPts val="0"/>
              </a:spcAft>
              <a:buClr>
                <a:schemeClr val="lt1"/>
              </a:buClr>
              <a:buSzPts val="2400"/>
              <a:buFont typeface="Arial"/>
              <a:buNone/>
            </a:pPr>
            <a:endParaRPr lang="en-GB" sz="2400" b="1" dirty="0">
              <a:solidFill>
                <a:schemeClr val="lt1"/>
              </a:solidFill>
              <a:highlight>
                <a:srgbClr val="CA7BB3"/>
              </a:highlight>
              <a:latin typeface="Calibri"/>
              <a:ea typeface="Calibri"/>
              <a:cs typeface="Calibri"/>
              <a:sym typeface="Calibri"/>
            </a:endParaRPr>
          </a:p>
          <a:p>
            <a:pPr marL="19050" marR="0" lvl="0" indent="0" algn="l" rtl="0">
              <a:lnSpc>
                <a:spcPct val="154166"/>
              </a:lnSpc>
              <a:spcBef>
                <a:spcPts val="0"/>
              </a:spcBef>
              <a:spcAft>
                <a:spcPts val="0"/>
              </a:spcAft>
              <a:buClr>
                <a:schemeClr val="lt1"/>
              </a:buClr>
              <a:buSzPts val="2400"/>
              <a:buFont typeface="Arial"/>
              <a:buNone/>
            </a:pPr>
            <a:endParaRPr lang="en-GB" sz="2400" b="1" dirty="0">
              <a:solidFill>
                <a:schemeClr val="lt1"/>
              </a:solidFill>
              <a:highlight>
                <a:srgbClr val="CA7BB3"/>
              </a:highlight>
              <a:latin typeface="Calibri"/>
              <a:ea typeface="Calibri"/>
              <a:cs typeface="Calibri"/>
              <a:sym typeface="Calibri"/>
            </a:endParaRPr>
          </a:p>
          <a:p>
            <a:pPr marL="19050" marR="0" lvl="0" indent="0" algn="l" rtl="0">
              <a:lnSpc>
                <a:spcPct val="154166"/>
              </a:lnSpc>
              <a:spcBef>
                <a:spcPts val="0"/>
              </a:spcBef>
              <a:spcAft>
                <a:spcPts val="0"/>
              </a:spcAft>
              <a:buClr>
                <a:schemeClr val="lt1"/>
              </a:buClr>
              <a:buSzPts val="2400"/>
              <a:buFont typeface="Arial"/>
              <a:buNone/>
            </a:pPr>
            <a:endParaRPr lang="en-GB" sz="2400" b="1" dirty="0">
              <a:solidFill>
                <a:schemeClr val="lt1"/>
              </a:solidFill>
              <a:highlight>
                <a:srgbClr val="CA7BB3"/>
              </a:highlight>
              <a:latin typeface="Calibri"/>
              <a:ea typeface="Calibri"/>
              <a:cs typeface="Calibri"/>
              <a:sym typeface="Calibri"/>
            </a:endParaRPr>
          </a:p>
          <a:p>
            <a:pPr marL="19050">
              <a:lnSpc>
                <a:spcPct val="154166"/>
              </a:lnSpc>
              <a:buClr>
                <a:schemeClr val="lt1"/>
              </a:buClr>
              <a:buSzPts val="2400"/>
            </a:pPr>
            <a:endParaRPr lang="en-GB" sz="2400" b="1" dirty="0">
              <a:solidFill>
                <a:schemeClr val="lt1"/>
              </a:solidFill>
              <a:highlight>
                <a:srgbClr val="CA7BB3"/>
              </a:highlight>
              <a:latin typeface="Calibri"/>
              <a:ea typeface="Calibri"/>
              <a:cs typeface="Calibri"/>
              <a:sym typeface="Calibri"/>
            </a:endParaRPr>
          </a:p>
          <a:p>
            <a:pPr marL="19050" marR="0" lvl="0" indent="0" algn="l" rtl="0">
              <a:lnSpc>
                <a:spcPct val="154166"/>
              </a:lnSpc>
              <a:spcBef>
                <a:spcPts val="0"/>
              </a:spcBef>
              <a:spcAft>
                <a:spcPts val="0"/>
              </a:spcAft>
              <a:buClr>
                <a:schemeClr val="lt1"/>
              </a:buClr>
              <a:buSzPts val="2400"/>
              <a:buFont typeface="Arial"/>
              <a:buNone/>
            </a:pPr>
            <a:endParaRPr lang="en-GB" sz="2400" b="1" dirty="0">
              <a:solidFill>
                <a:schemeClr val="lt1"/>
              </a:solidFill>
              <a:highlight>
                <a:srgbClr val="CA7BB3"/>
              </a:highlight>
              <a:latin typeface="Calibri"/>
              <a:ea typeface="Calibri"/>
              <a:cs typeface="Calibri"/>
              <a:sym typeface="Calibri"/>
            </a:endParaRPr>
          </a:p>
          <a:p>
            <a:pPr marL="19050" marR="0" lvl="0" indent="0" algn="l" rtl="0">
              <a:lnSpc>
                <a:spcPct val="154166"/>
              </a:lnSpc>
              <a:spcBef>
                <a:spcPts val="0"/>
              </a:spcBef>
              <a:spcAft>
                <a:spcPts val="0"/>
              </a:spcAft>
              <a:buClr>
                <a:schemeClr val="lt1"/>
              </a:buClr>
              <a:buSzPts val="2400"/>
              <a:buFont typeface="Arial"/>
              <a:buNone/>
            </a:pPr>
            <a:endParaRPr lang="en-GB" sz="2400" b="1" dirty="0">
              <a:solidFill>
                <a:schemeClr val="lt1"/>
              </a:solidFill>
              <a:highlight>
                <a:srgbClr val="CA7BB3"/>
              </a:highlight>
              <a:latin typeface="Calibri"/>
              <a:ea typeface="Calibri"/>
              <a:cs typeface="Calibri"/>
              <a:sym typeface="Calibri"/>
            </a:endParaRPr>
          </a:p>
          <a:p>
            <a:pPr marL="19050" marR="0" lvl="0" indent="0" algn="l" rtl="0">
              <a:lnSpc>
                <a:spcPct val="154166"/>
              </a:lnSpc>
              <a:spcBef>
                <a:spcPts val="0"/>
              </a:spcBef>
              <a:spcAft>
                <a:spcPts val="0"/>
              </a:spcAft>
              <a:buClr>
                <a:schemeClr val="lt1"/>
              </a:buClr>
              <a:buSzPts val="2400"/>
              <a:buFont typeface="Arial"/>
              <a:buNone/>
            </a:pPr>
            <a:endParaRPr lang="en-GB" sz="2400" b="1" dirty="0">
              <a:solidFill>
                <a:schemeClr val="lt1"/>
              </a:solidFill>
              <a:highlight>
                <a:srgbClr val="CA7BB3"/>
              </a:highlight>
              <a:latin typeface="Calibri"/>
              <a:ea typeface="Calibri"/>
              <a:cs typeface="Calibri"/>
              <a:sym typeface="Calibri"/>
            </a:endParaRPr>
          </a:p>
          <a:p>
            <a:pPr marL="19050" marR="0" lvl="0" indent="0" algn="l" rtl="0">
              <a:lnSpc>
                <a:spcPct val="154166"/>
              </a:lnSpc>
              <a:spcBef>
                <a:spcPts val="0"/>
              </a:spcBef>
              <a:spcAft>
                <a:spcPts val="0"/>
              </a:spcAft>
              <a:buClr>
                <a:schemeClr val="lt1"/>
              </a:buClr>
              <a:buSzPts val="2400"/>
              <a:buFont typeface="Arial"/>
              <a:buNone/>
            </a:pPr>
            <a:endParaRPr lang="en-GB" sz="2400" b="1" dirty="0">
              <a:solidFill>
                <a:schemeClr val="lt1"/>
              </a:solidFill>
              <a:highlight>
                <a:srgbClr val="CA7BB3"/>
              </a:highlight>
              <a:latin typeface="Calibri"/>
              <a:ea typeface="Calibri"/>
              <a:cs typeface="Calibri"/>
              <a:sym typeface="Calibri"/>
            </a:endParaRPr>
          </a:p>
          <a:p>
            <a:pPr marL="19050" marR="0" lvl="0" indent="0" algn="l" rtl="0">
              <a:lnSpc>
                <a:spcPct val="154166"/>
              </a:lnSpc>
              <a:spcBef>
                <a:spcPts val="0"/>
              </a:spcBef>
              <a:spcAft>
                <a:spcPts val="0"/>
              </a:spcAft>
              <a:buClr>
                <a:schemeClr val="lt1"/>
              </a:buClr>
              <a:buSzPts val="2400"/>
              <a:buFont typeface="Arial"/>
              <a:buNone/>
            </a:pPr>
            <a:endParaRPr sz="2400" b="1" dirty="0">
              <a:solidFill>
                <a:schemeClr val="lt1"/>
              </a:solidFill>
              <a:highlight>
                <a:srgbClr val="CA7BB3"/>
              </a:highlight>
              <a:latin typeface="Calibri"/>
              <a:ea typeface="Calibri"/>
              <a:cs typeface="Calibri"/>
              <a:sym typeface="Calibri"/>
            </a:endParaRPr>
          </a:p>
          <a:p>
            <a:pPr marL="0" lvl="0" indent="0" algn="l" rtl="0">
              <a:lnSpc>
                <a:spcPct val="115000"/>
              </a:lnSpc>
              <a:spcBef>
                <a:spcPts val="1200"/>
              </a:spcBef>
              <a:spcAft>
                <a:spcPts val="0"/>
              </a:spcAft>
              <a:buClr>
                <a:schemeClr val="dk1"/>
              </a:buClr>
              <a:buSzPts val="1100"/>
              <a:buFont typeface="Arial"/>
              <a:buNone/>
            </a:pPr>
            <a:endParaRPr sz="1600" b="1" dirty="0">
              <a:solidFill>
                <a:srgbClr val="17365D"/>
              </a:solidFill>
              <a:latin typeface="Calibri"/>
              <a:ea typeface="Calibri"/>
              <a:cs typeface="Calibri"/>
              <a:sym typeface="Calibri"/>
            </a:endParaRPr>
          </a:p>
          <a:p>
            <a:pPr marL="19050" marR="0" lvl="0" indent="0" algn="l" rtl="0">
              <a:lnSpc>
                <a:spcPct val="154166"/>
              </a:lnSpc>
              <a:spcBef>
                <a:spcPts val="1200"/>
              </a:spcBef>
              <a:spcAft>
                <a:spcPts val="0"/>
              </a:spcAft>
              <a:buClr>
                <a:schemeClr val="lt1"/>
              </a:buClr>
              <a:buSzPts val="2400"/>
              <a:buFont typeface="Arial"/>
              <a:buNone/>
            </a:pPr>
            <a:endParaRPr sz="2400" b="1" dirty="0">
              <a:solidFill>
                <a:schemeClr val="lt1"/>
              </a:solidFill>
              <a:highlight>
                <a:srgbClr val="CA7BB3"/>
              </a:highlight>
              <a:latin typeface="Calibri"/>
              <a:ea typeface="Calibri"/>
              <a:cs typeface="Calibri"/>
              <a:sym typeface="Calibri"/>
            </a:endParaRPr>
          </a:p>
          <a:p>
            <a:pPr marL="0" marR="0" lvl="0" indent="0" algn="l" rtl="0">
              <a:lnSpc>
                <a:spcPct val="154166"/>
              </a:lnSpc>
              <a:spcBef>
                <a:spcPts val="0"/>
              </a:spcBef>
              <a:spcAft>
                <a:spcPts val="0"/>
              </a:spcAft>
              <a:buClr>
                <a:schemeClr val="lt1"/>
              </a:buClr>
              <a:buSzPts val="2400"/>
              <a:buFont typeface="Arial"/>
              <a:buNone/>
            </a:pPr>
            <a:endParaRPr dirty="0">
              <a:solidFill>
                <a:srgbClr val="17365D"/>
              </a:solidFill>
              <a:latin typeface="Calibri"/>
              <a:ea typeface="Calibri"/>
              <a:cs typeface="Calibri"/>
              <a:sym typeface="Calibri"/>
            </a:endParaRPr>
          </a:p>
          <a:p>
            <a:pPr marL="19050" marR="0" lvl="0" indent="0" algn="l" rtl="0">
              <a:lnSpc>
                <a:spcPct val="154166"/>
              </a:lnSpc>
              <a:spcBef>
                <a:spcPts val="0"/>
              </a:spcBef>
              <a:spcAft>
                <a:spcPts val="0"/>
              </a:spcAft>
              <a:buClr>
                <a:srgbClr val="242B62"/>
              </a:buClr>
              <a:buSzPts val="2400"/>
              <a:buFont typeface="Arial"/>
              <a:buNone/>
            </a:pPr>
            <a:endParaRPr b="1" dirty="0">
              <a:solidFill>
                <a:srgbClr val="17365D"/>
              </a:solidFill>
              <a:latin typeface="Calibri"/>
              <a:ea typeface="Calibri"/>
              <a:cs typeface="Calibri"/>
              <a:sym typeface="Calibri"/>
            </a:endParaRPr>
          </a:p>
        </p:txBody>
      </p:sp>
      <p:sp>
        <p:nvSpPr>
          <p:cNvPr id="12" name="Flowchart: Connector 11">
            <a:extLst>
              <a:ext uri="{FF2B5EF4-FFF2-40B4-BE49-F238E27FC236}">
                <a16:creationId xmlns:a16="http://schemas.microsoft.com/office/drawing/2014/main" id="{B1AF0AE8-BC43-9CC0-8099-8E87D86FDD60}"/>
              </a:ext>
            </a:extLst>
          </p:cNvPr>
          <p:cNvSpPr/>
          <p:nvPr/>
        </p:nvSpPr>
        <p:spPr>
          <a:xfrm>
            <a:off x="1845438" y="1514134"/>
            <a:ext cx="3868798" cy="3810971"/>
          </a:xfrm>
          <a:prstGeom prst="flowChartConnector">
            <a:avLst/>
          </a:prstGeom>
          <a:solidFill>
            <a:srgbClr val="CA7BB3"/>
          </a:solidFill>
          <a:ln>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800" b="1" dirty="0">
                <a:latin typeface="Calibri" panose="020F0502020204030204" pitchFamily="34" charset="0"/>
                <a:cs typeface="Calibri" panose="020F0502020204030204" pitchFamily="34" charset="0"/>
              </a:rPr>
              <a:t>Correct Answer :</a:t>
            </a:r>
          </a:p>
          <a:p>
            <a:pPr algn="ctr"/>
            <a:endParaRPr lang="en-GB" sz="1200" b="1" dirty="0">
              <a:latin typeface="Calibri" panose="020F0502020204030204" pitchFamily="34" charset="0"/>
              <a:cs typeface="Calibri" panose="020F0502020204030204" pitchFamily="34" charset="0"/>
            </a:endParaRPr>
          </a:p>
          <a:p>
            <a:pPr algn="ctr"/>
            <a:r>
              <a:rPr lang="en-GB" sz="2800" b="1" dirty="0">
                <a:solidFill>
                  <a:srgbClr val="004691"/>
                </a:solidFill>
                <a:latin typeface="Calibri" panose="020F0502020204030204" pitchFamily="34" charset="0"/>
                <a:cs typeface="Calibri" panose="020F0502020204030204" pitchFamily="34" charset="0"/>
              </a:rPr>
              <a:t>B</a:t>
            </a:r>
          </a:p>
          <a:p>
            <a:pPr algn="ctr"/>
            <a:endParaRPr lang="en-GB" sz="1100" b="1" dirty="0">
              <a:latin typeface="Calibri" panose="020F0502020204030204" pitchFamily="34" charset="0"/>
              <a:cs typeface="Calibri" panose="020F0502020204030204" pitchFamily="34" charset="0"/>
            </a:endParaRPr>
          </a:p>
          <a:p>
            <a:pPr algn="ctr"/>
            <a:r>
              <a:rPr lang="en-GB" sz="1800" b="1" dirty="0">
                <a:latin typeface="Calibri" panose="020F0502020204030204" pitchFamily="34" charset="0"/>
                <a:cs typeface="Calibri" panose="020F0502020204030204" pitchFamily="34" charset="0"/>
              </a:rPr>
              <a:t>Why?</a:t>
            </a:r>
          </a:p>
          <a:p>
            <a:pPr algn="ctr"/>
            <a:endParaRPr lang="en-GB" sz="1100" b="1" dirty="0">
              <a:latin typeface="Calibri" panose="020F0502020204030204" pitchFamily="34" charset="0"/>
              <a:cs typeface="Calibri" panose="020F0502020204030204" pitchFamily="34" charset="0"/>
            </a:endParaRPr>
          </a:p>
          <a:p>
            <a:pPr algn="ctr"/>
            <a:r>
              <a:rPr lang="en-US" sz="1800" dirty="0">
                <a:solidFill>
                  <a:schemeClr val="bg1"/>
                </a:solidFill>
                <a:latin typeface="Calibri" panose="020F0502020204030204" pitchFamily="34" charset="0"/>
                <a:cs typeface="Calibri" panose="020F0502020204030204" pitchFamily="34" charset="0"/>
              </a:rPr>
              <a:t>AI can be useful, but learners should always verify important alerts using official sources</a:t>
            </a:r>
            <a:r>
              <a:rPr lang="en-US" sz="1600" dirty="0">
                <a:solidFill>
                  <a:schemeClr val="bg1"/>
                </a:solidFill>
                <a:latin typeface="Calibri" panose="020F0502020204030204" pitchFamily="34" charset="0"/>
                <a:cs typeface="Calibri" panose="020F0502020204030204" pitchFamily="34" charset="0"/>
              </a:rPr>
              <a:t>.</a:t>
            </a:r>
          </a:p>
          <a:p>
            <a:pPr algn="ctr"/>
            <a:endParaRPr lang="en-GB" dirty="0"/>
          </a:p>
        </p:txBody>
      </p:sp>
      <p:pic>
        <p:nvPicPr>
          <p:cNvPr id="30" name="Picture 29">
            <a:extLst>
              <a:ext uri="{FF2B5EF4-FFF2-40B4-BE49-F238E27FC236}">
                <a16:creationId xmlns:a16="http://schemas.microsoft.com/office/drawing/2014/main" id="{5B45059A-6647-AA0F-C014-C428DE0AD14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18025" y="5671254"/>
            <a:ext cx="6758470" cy="4505646"/>
          </a:xfrm>
          <a:prstGeom prst="rect">
            <a:avLst/>
          </a:prstGeom>
        </p:spPr>
      </p:pic>
    </p:spTree>
    <p:extLst>
      <p:ext uri="{BB962C8B-B14F-4D97-AF65-F5344CB8AC3E}">
        <p14:creationId xmlns:p14="http://schemas.microsoft.com/office/powerpoint/2010/main" val="42361080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AD08CA-2552-B53F-4B37-EFE401BD32BE}"/>
              </a:ext>
            </a:extLst>
          </p:cNvPr>
          <p:cNvSpPr>
            <a:spLocks noGrp="1"/>
          </p:cNvSpPr>
          <p:nvPr>
            <p:ph type="sldNum" sz="quarter" idx="4"/>
          </p:nvPr>
        </p:nvSpPr>
        <p:spPr/>
        <p:txBody>
          <a:bodyPr/>
          <a:lstStyle/>
          <a:p>
            <a:fld id="{CB2079F2-58AF-ED44-82D7-E04B2F6FD686}" type="slidenum">
              <a:rPr lang="en-US" smtClean="0"/>
              <a:pPr/>
              <a:t>29</a:t>
            </a:fld>
            <a:endParaRPr lang="en-US" dirty="0"/>
          </a:p>
        </p:txBody>
      </p:sp>
      <p:sp>
        <p:nvSpPr>
          <p:cNvPr id="6" name="Text Placeholder 4">
            <a:extLst>
              <a:ext uri="{FF2B5EF4-FFF2-40B4-BE49-F238E27FC236}">
                <a16:creationId xmlns:a16="http://schemas.microsoft.com/office/drawing/2014/main" id="{88FE355D-1BEC-2767-7E69-130F92AD63DD}"/>
              </a:ext>
            </a:extLst>
          </p:cNvPr>
          <p:cNvSpPr txBox="1">
            <a:spLocks/>
          </p:cNvSpPr>
          <p:nvPr/>
        </p:nvSpPr>
        <p:spPr>
          <a:xfrm>
            <a:off x="681163" y="514913"/>
            <a:ext cx="5922180" cy="586086"/>
          </a:xfrm>
          <a:prstGeom prst="rect">
            <a:avLst/>
          </a:prstGeom>
          <a:noFill/>
        </p:spPr>
        <p:txBody>
          <a:bodyPr vert="horz" lIns="91440" tIns="45720" rIns="91440" bIns="45720" rtlCol="0" anchor="ctr">
            <a:noAutofit/>
          </a:bodyPr>
          <a:lstStyle>
            <a:lvl1pPr marL="19050" indent="0" algn="l" defTabSz="2072941" rtl="0" eaLnBrk="1" latinLnBrk="0" hangingPunct="1">
              <a:lnSpc>
                <a:spcPts val="3700"/>
              </a:lnSpc>
              <a:spcBef>
                <a:spcPts val="0"/>
              </a:spcBef>
              <a:buFont typeface="Arial" panose="020B0604020202020204" pitchFamily="34" charset="0"/>
              <a:buNone/>
              <a:tabLst/>
              <a:defRPr sz="3000" b="1" i="0" kern="120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dirty="0"/>
              <a:t>Module 3: OVERVIEW &amp; EXERCISES </a:t>
            </a:r>
          </a:p>
        </p:txBody>
      </p:sp>
      <p:graphicFrame>
        <p:nvGraphicFramePr>
          <p:cNvPr id="4" name="Table 3">
            <a:extLst>
              <a:ext uri="{FF2B5EF4-FFF2-40B4-BE49-F238E27FC236}">
                <a16:creationId xmlns:a16="http://schemas.microsoft.com/office/drawing/2014/main" id="{2C99EFC2-2123-DD87-3F21-CAECDDFC9D23}"/>
              </a:ext>
            </a:extLst>
          </p:cNvPr>
          <p:cNvGraphicFramePr>
            <a:graphicFrameLocks noGrp="1"/>
          </p:cNvGraphicFramePr>
          <p:nvPr>
            <p:extLst>
              <p:ext uri="{D42A27DB-BD31-4B8C-83A1-F6EECF244321}">
                <p14:modId xmlns:p14="http://schemas.microsoft.com/office/powerpoint/2010/main" val="2661611291"/>
              </p:ext>
            </p:extLst>
          </p:nvPr>
        </p:nvGraphicFramePr>
        <p:xfrm>
          <a:off x="519113" y="1519886"/>
          <a:ext cx="6458525" cy="8504249"/>
        </p:xfrm>
        <a:graphic>
          <a:graphicData uri="http://schemas.openxmlformats.org/drawingml/2006/table">
            <a:tbl>
              <a:tblPr>
                <a:noFill/>
              </a:tblPr>
              <a:tblGrid>
                <a:gridCol w="1628650">
                  <a:extLst>
                    <a:ext uri="{9D8B030D-6E8A-4147-A177-3AD203B41FA5}">
                      <a16:colId xmlns:a16="http://schemas.microsoft.com/office/drawing/2014/main" val="98965218"/>
                    </a:ext>
                  </a:extLst>
                </a:gridCol>
                <a:gridCol w="4829875">
                  <a:extLst>
                    <a:ext uri="{9D8B030D-6E8A-4147-A177-3AD203B41FA5}">
                      <a16:colId xmlns:a16="http://schemas.microsoft.com/office/drawing/2014/main" val="1355423633"/>
                    </a:ext>
                  </a:extLst>
                </a:gridCol>
              </a:tblGrid>
              <a:tr h="535810">
                <a:tc>
                  <a:txBody>
                    <a:bodyPr/>
                    <a:lstStyle/>
                    <a:p>
                      <a:pPr marL="0" marR="0" lvl="0" indent="0" algn="l" rtl="0">
                        <a:spcBef>
                          <a:spcPts val="0"/>
                        </a:spcBef>
                        <a:spcAft>
                          <a:spcPts val="0"/>
                        </a:spcAft>
                        <a:buNone/>
                      </a:pPr>
                      <a:r>
                        <a:rPr lang="en-US" sz="1600" b="1" dirty="0">
                          <a:solidFill>
                            <a:schemeClr val="lt1"/>
                          </a:solidFill>
                          <a:latin typeface="Calibri" panose="020F0502020204030204" pitchFamily="34" charset="0"/>
                          <a:ea typeface="Calibri" panose="020F0502020204030204" pitchFamily="34" charset="0"/>
                          <a:cs typeface="Calibri" panose="020F0502020204030204" pitchFamily="34" charset="0"/>
                        </a:rPr>
                        <a:t>MODULE 3</a:t>
                      </a:r>
                      <a:endParaRPr b="1" dirty="0">
                        <a:latin typeface="Calibri" panose="020F0502020204030204" pitchFamily="34" charset="0"/>
                        <a:ea typeface="Calibri" panose="020F0502020204030204" pitchFamily="34" charset="0"/>
                        <a:cs typeface="Calibri" panose="020F0502020204030204" pitchFamily="34" charset="0"/>
                      </a:endParaRPr>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A7BB3"/>
                    </a:solidFill>
                  </a:tcPr>
                </a:tc>
                <a:tc>
                  <a:txBody>
                    <a:bodyPr/>
                    <a:lstStyle/>
                    <a:p>
                      <a:pPr marL="0" marR="0" lvl="0" indent="0" algn="l" rtl="0">
                        <a:lnSpc>
                          <a:spcPct val="80000"/>
                        </a:lnSpc>
                        <a:spcBef>
                          <a:spcPts val="0"/>
                        </a:spcBef>
                        <a:spcAft>
                          <a:spcPts val="0"/>
                        </a:spcAft>
                        <a:buNone/>
                      </a:pPr>
                      <a:r>
                        <a:rPr lang="en-US" sz="1600" b="1" dirty="0">
                          <a:solidFill>
                            <a:schemeClr val="lt1"/>
                          </a:solidFill>
                          <a:latin typeface="Calibri" panose="020F0502020204030204" pitchFamily="34" charset="0"/>
                          <a:ea typeface="Calibri" panose="020F0502020204030204" pitchFamily="34" charset="0"/>
                          <a:cs typeface="Calibri" panose="020F0502020204030204" pitchFamily="34" charset="0"/>
                        </a:rPr>
                        <a:t>Social Engagement &amp; Communication Tools</a:t>
                      </a:r>
                      <a:endParaRPr b="1" dirty="0">
                        <a:latin typeface="Calibri" panose="020F0502020204030204" pitchFamily="34" charset="0"/>
                        <a:ea typeface="Calibri" panose="020F0502020204030204" pitchFamily="34" charset="0"/>
                        <a:cs typeface="Calibri" panose="020F0502020204030204" pitchFamily="34" charset="0"/>
                      </a:endParaRPr>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A7BB3"/>
                    </a:solidFill>
                  </a:tcPr>
                </a:tc>
                <a:extLst>
                  <a:ext uri="{0D108BD9-81ED-4DB2-BD59-A6C34878D82A}">
                    <a16:rowId xmlns:a16="http://schemas.microsoft.com/office/drawing/2014/main" val="3481764247"/>
                  </a:ext>
                </a:extLst>
              </a:tr>
              <a:tr h="1331529">
                <a:tc>
                  <a:txBody>
                    <a:bodyPr/>
                    <a:lstStyle/>
                    <a:p>
                      <a:pPr marL="0" marR="0" lvl="0" indent="0" algn="l" rtl="0">
                        <a:lnSpc>
                          <a:spcPct val="107000"/>
                        </a:lnSpc>
                        <a:spcBef>
                          <a:spcPts val="0"/>
                        </a:spcBef>
                        <a:spcAft>
                          <a:spcPts val="0"/>
                        </a:spcAft>
                        <a:buNone/>
                      </a:pPr>
                      <a:r>
                        <a:rPr lang="en-US" sz="1200" b="1">
                          <a:solidFill>
                            <a:srgbClr val="242B62"/>
                          </a:solidFill>
                          <a:latin typeface="Calibri" panose="020F0502020204030204" pitchFamily="34" charset="0"/>
                          <a:ea typeface="Calibri" panose="020F0502020204030204" pitchFamily="34" charset="0"/>
                          <a:cs typeface="Calibri" panose="020F0502020204030204" pitchFamily="34" charset="0"/>
                          <a:sym typeface="Calibri"/>
                        </a:rPr>
                        <a:t>Overview</a:t>
                      </a:r>
                      <a:endParaRPr sz="1200" b="1">
                        <a:solidFill>
                          <a:srgbClr val="242B62"/>
                        </a:solidFill>
                        <a:latin typeface="Calibri" panose="020F0502020204030204" pitchFamily="34" charset="0"/>
                        <a:ea typeface="Calibri" panose="020F0502020204030204" pitchFamily="34" charset="0"/>
                        <a:cs typeface="Calibri" panose="020F0502020204030204" pitchFamily="34" charset="0"/>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lvl="0" indent="0" algn="just" rtl="0">
                        <a:spcBef>
                          <a:spcPts val="0"/>
                        </a:spcBef>
                        <a:spcAft>
                          <a:spcPts val="0"/>
                        </a:spcAft>
                        <a:buClr>
                          <a:schemeClr val="dk1"/>
                        </a:buClr>
                        <a:buFont typeface="Arial"/>
                        <a:buNone/>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This module helps you move from just using an App to owning your digital life. The idea is to transition from basic digital use to informed digital participation. It focuses on how AI shapes your social media feeds, gaining practical techniques to spot fake profiles, bots and AI generated contents</a:t>
                      </a:r>
                      <a:endParaRPr dirty="0">
                        <a:solidFill>
                          <a:schemeClr val="dk1"/>
                        </a:solidFill>
                        <a:latin typeface="Calibri" panose="020F0502020204030204" pitchFamily="34" charset="0"/>
                        <a:ea typeface="Calibri" panose="020F0502020204030204" pitchFamily="34" charset="0"/>
                        <a:cs typeface="Calibri" panose="020F0502020204030204" pitchFamily="34" charset="0"/>
                      </a:endParaRPr>
                    </a:p>
                    <a:p>
                      <a:pPr marL="0" lvl="0" indent="0" algn="just" rtl="0">
                        <a:spcBef>
                          <a:spcPts val="0"/>
                        </a:spcBef>
                        <a:spcAft>
                          <a:spcPts val="0"/>
                        </a:spcAft>
                        <a:buClr>
                          <a:schemeClr val="dk1"/>
                        </a:buClr>
                        <a:buFont typeface="Arial"/>
                        <a:buNone/>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It’s designed to help you understand how does it work, communicate with confidence and manage your digital space. </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3386517589"/>
                  </a:ext>
                </a:extLst>
              </a:tr>
              <a:tr h="1216171">
                <a:tc>
                  <a:txBody>
                    <a:bodyPr/>
                    <a:lstStyle/>
                    <a:p>
                      <a:pPr marL="0" marR="0" lvl="0" indent="0" algn="l" rtl="0">
                        <a:lnSpc>
                          <a:spcPct val="107000"/>
                        </a:lnSpc>
                        <a:spcBef>
                          <a:spcPts val="0"/>
                        </a:spcBef>
                        <a:spcAft>
                          <a:spcPts val="0"/>
                        </a:spcAft>
                        <a:buNone/>
                      </a:pPr>
                      <a:r>
                        <a:rPr lang="en-US" sz="1200" b="1">
                          <a:solidFill>
                            <a:srgbClr val="242B62"/>
                          </a:solidFill>
                          <a:latin typeface="Calibri" panose="020F0502020204030204" pitchFamily="34" charset="0"/>
                          <a:ea typeface="Calibri" panose="020F0502020204030204" pitchFamily="34" charset="0"/>
                          <a:cs typeface="Calibri" panose="020F0502020204030204" pitchFamily="34" charset="0"/>
                          <a:sym typeface="Calibri"/>
                        </a:rPr>
                        <a:t>Learning Objectives</a:t>
                      </a:r>
                      <a:endParaRPr sz="1200" b="1">
                        <a:solidFill>
                          <a:srgbClr val="242B62"/>
                        </a:solidFill>
                        <a:latin typeface="Calibri" panose="020F0502020204030204" pitchFamily="34" charset="0"/>
                        <a:ea typeface="Calibri" panose="020F0502020204030204" pitchFamily="34" charset="0"/>
                        <a:cs typeface="Calibri" panose="020F0502020204030204" pitchFamily="34" charset="0"/>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Clr>
                          <a:schemeClr val="dk1"/>
                        </a:buClr>
                        <a:buSzPts val="1200"/>
                        <a:buFont typeface="Century Schoolbook"/>
                        <a:buNone/>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At the end of this module, you will be able to:</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457200" marR="0" lvl="0" indent="-304800" algn="l" rtl="0">
                        <a:spcBef>
                          <a:spcPts val="0"/>
                        </a:spcBef>
                        <a:spcAft>
                          <a:spcPts val="0"/>
                        </a:spcAft>
                        <a:buClr>
                          <a:srgbClr val="242B62"/>
                        </a:buClr>
                        <a:buSzPts val="1200"/>
                        <a:buChar char="-"/>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Use digital communication tools to maintain social connections safely</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457200" marR="0" lvl="0" indent="-304800" algn="l" rtl="0">
                        <a:spcBef>
                          <a:spcPts val="0"/>
                        </a:spcBef>
                        <a:spcAft>
                          <a:spcPts val="0"/>
                        </a:spcAft>
                        <a:buClr>
                          <a:srgbClr val="242B62"/>
                        </a:buClr>
                        <a:buSzPts val="1200"/>
                        <a:buChar char="-"/>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Identify inappropriate, misleading or AI-generated social content</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457200" marR="0" lvl="0" indent="-304800" algn="l" rtl="0">
                        <a:spcBef>
                          <a:spcPts val="0"/>
                        </a:spcBef>
                        <a:spcAft>
                          <a:spcPts val="0"/>
                        </a:spcAft>
                        <a:buClr>
                          <a:srgbClr val="242B62"/>
                        </a:buClr>
                        <a:buSzPts val="1200"/>
                        <a:buChar char="-"/>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Apply ethical judgement &amp; personal boundaries in online and AI-supported interactions</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Clr>
                          <a:schemeClr val="dk1"/>
                        </a:buClr>
                        <a:buSzPts val="1200"/>
                        <a:buFont typeface="Century Schoolbook"/>
                        <a:buNone/>
                      </a:pP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3559119241"/>
                  </a:ext>
                </a:extLst>
              </a:tr>
              <a:tr h="939213">
                <a:tc>
                  <a:txBody>
                    <a:bodyPr/>
                    <a:lstStyle/>
                    <a:p>
                      <a:pPr marL="0" marR="0" lvl="0" indent="0" algn="l" rtl="0">
                        <a:lnSpc>
                          <a:spcPct val="107000"/>
                        </a:lnSpc>
                        <a:spcBef>
                          <a:spcPts val="0"/>
                        </a:spcBef>
                        <a:spcAft>
                          <a:spcPts val="0"/>
                        </a:spcAft>
                        <a:buNone/>
                      </a:pPr>
                      <a:r>
                        <a:rPr lang="en-US" sz="1200" b="1">
                          <a:solidFill>
                            <a:srgbClr val="242B62"/>
                          </a:solidFill>
                          <a:latin typeface="Calibri" panose="020F0502020204030204" pitchFamily="34" charset="0"/>
                          <a:ea typeface="Calibri" panose="020F0502020204030204" pitchFamily="34" charset="0"/>
                          <a:cs typeface="Calibri" panose="020F0502020204030204" pitchFamily="34" charset="0"/>
                          <a:sym typeface="Calibri"/>
                        </a:rPr>
                        <a:t>Topics Covered</a:t>
                      </a:r>
                      <a:endParaRPr sz="1200" b="1">
                        <a:solidFill>
                          <a:srgbClr val="242B62"/>
                        </a:solidFill>
                        <a:latin typeface="Calibri" panose="020F0502020204030204" pitchFamily="34" charset="0"/>
                        <a:ea typeface="Calibri" panose="020F0502020204030204" pitchFamily="34" charset="0"/>
                        <a:cs typeface="Calibri" panose="020F0502020204030204" pitchFamily="34" charset="0"/>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154305" marR="0" lvl="0" indent="-78105" algn="l" rtl="0">
                        <a:spcBef>
                          <a:spcPts val="0"/>
                        </a:spcBef>
                        <a:spcAft>
                          <a:spcPts val="0"/>
                        </a:spcAft>
                        <a:buClr>
                          <a:srgbClr val="90278E"/>
                        </a:buClr>
                        <a:buSzPts val="1200"/>
                        <a:buFont typeface="Noto Sans Symbols"/>
                        <a:buNone/>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How AI shapes social media feeds &amp; recommendations</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154305" marR="0" lvl="0" indent="-78105" algn="l" rtl="0">
                        <a:spcBef>
                          <a:spcPts val="0"/>
                        </a:spcBef>
                        <a:spcAft>
                          <a:spcPts val="0"/>
                        </a:spcAft>
                        <a:buClr>
                          <a:srgbClr val="90278E"/>
                        </a:buClr>
                        <a:buSzPts val="1200"/>
                        <a:buFont typeface="Noto Sans Symbols"/>
                        <a:buNone/>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Identifying fake profiles, bots &amp; AI generated content</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154305" marR="0" lvl="0" indent="-78105" algn="l" rtl="0">
                        <a:spcBef>
                          <a:spcPts val="0"/>
                        </a:spcBef>
                        <a:spcAft>
                          <a:spcPts val="0"/>
                        </a:spcAft>
                        <a:buClr>
                          <a:srgbClr val="90278E"/>
                        </a:buClr>
                        <a:buSzPts val="1200"/>
                        <a:buFont typeface="Noto Sans Symbols"/>
                        <a:buNone/>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Safe use of video calls, messaging &amp; online groups</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154305" marR="0" lvl="0" indent="-78105" algn="l" rtl="0">
                        <a:spcBef>
                          <a:spcPts val="0"/>
                        </a:spcBef>
                        <a:spcAft>
                          <a:spcPts val="0"/>
                        </a:spcAft>
                        <a:buClr>
                          <a:srgbClr val="90278E"/>
                        </a:buClr>
                        <a:buSzPts val="1200"/>
                        <a:buFont typeface="Noto Sans Symbols"/>
                        <a:buNone/>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AI moderation, reporting tools &amp; digital boundaries</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154305" marR="0" lvl="0" indent="-78105" algn="l" rtl="0">
                        <a:spcBef>
                          <a:spcPts val="0"/>
                        </a:spcBef>
                        <a:spcAft>
                          <a:spcPts val="0"/>
                        </a:spcAft>
                        <a:buClr>
                          <a:srgbClr val="90278E"/>
                        </a:buClr>
                        <a:buSzPts val="1200"/>
                        <a:buFont typeface="Noto Sans Symbols"/>
                        <a:buNone/>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Well-being, loneliness &amp; healthy online interaction</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3248577517"/>
                  </a:ext>
                </a:extLst>
              </a:tr>
              <a:tr h="702800">
                <a:tc>
                  <a:txBody>
                    <a:bodyPr/>
                    <a:lstStyle/>
                    <a:p>
                      <a:pPr marL="0" marR="0" lvl="0" indent="0" algn="l" rtl="0">
                        <a:lnSpc>
                          <a:spcPct val="107000"/>
                        </a:lnSpc>
                        <a:spcBef>
                          <a:spcPts val="0"/>
                        </a:spcBef>
                        <a:spcAft>
                          <a:spcPts val="0"/>
                        </a:spcAft>
                        <a:buNone/>
                      </a:pPr>
                      <a:r>
                        <a:rPr lang="en-US" sz="1200" b="1" dirty="0">
                          <a:solidFill>
                            <a:srgbClr val="242B62"/>
                          </a:solidFill>
                          <a:latin typeface="Calibri" panose="020F0502020204030204" pitchFamily="34" charset="0"/>
                          <a:ea typeface="Calibri" panose="020F0502020204030204" pitchFamily="34" charset="0"/>
                          <a:cs typeface="Calibri" panose="020F0502020204030204" pitchFamily="34" charset="0"/>
                          <a:sym typeface="Calibri"/>
                        </a:rPr>
                        <a:t>Suggested Exercises</a:t>
                      </a:r>
                      <a:endParaRPr sz="1200" b="1" dirty="0">
                        <a:solidFill>
                          <a:srgbClr val="242B62"/>
                        </a:solidFill>
                        <a:latin typeface="Calibri" panose="020F0502020204030204" pitchFamily="34" charset="0"/>
                        <a:ea typeface="Calibri" panose="020F0502020204030204" pitchFamily="34" charset="0"/>
                        <a:cs typeface="Calibri" panose="020F0502020204030204" pitchFamily="34" charset="0"/>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Slide 12 – Spotting the difference (Real or AI)</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Slide 33 - The digital traffic light</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Slide 34 - Reflection questions</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3315116469"/>
                  </a:ext>
                </a:extLst>
              </a:tr>
              <a:tr h="1251348">
                <a:tc>
                  <a:txBody>
                    <a:bodyPr/>
                    <a:lstStyle/>
                    <a:p>
                      <a:pPr marL="0" marR="0" lvl="0" indent="0" algn="l" rtl="0">
                        <a:lnSpc>
                          <a:spcPct val="107000"/>
                        </a:lnSpc>
                        <a:spcBef>
                          <a:spcPts val="0"/>
                        </a:spcBef>
                        <a:spcAft>
                          <a:spcPts val="0"/>
                        </a:spcAft>
                        <a:buNone/>
                      </a:pPr>
                      <a:r>
                        <a:rPr lang="en-US" sz="1200" b="1" dirty="0">
                          <a:solidFill>
                            <a:srgbClr val="242B62"/>
                          </a:solidFill>
                          <a:latin typeface="Calibri"/>
                          <a:ea typeface="Calibri"/>
                          <a:cs typeface="Calibri"/>
                          <a:sym typeface="Calibri"/>
                        </a:rPr>
                        <a:t>Suggested Videos / Podcasts</a:t>
                      </a:r>
                      <a:endParaRPr dirty="0">
                        <a:latin typeface="Calibri" panose="020F0502020204030204" pitchFamily="34" charset="0"/>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457200" marR="0" lvl="0" indent="-304800" algn="l" rtl="0">
                        <a:lnSpc>
                          <a:spcPct val="100000"/>
                        </a:lnSpc>
                        <a:spcBef>
                          <a:spcPts val="0"/>
                        </a:spcBef>
                        <a:spcAft>
                          <a:spcPts val="0"/>
                        </a:spcAft>
                        <a:buSzPts val="1200"/>
                        <a:buChar char="-"/>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UNESCO Ethics of AI: Challenges and Governance: </a:t>
                      </a:r>
                      <a:r>
                        <a:rPr lang="en-US" sz="1200" u="sng" dirty="0">
                          <a:solidFill>
                            <a:schemeClr val="hlink"/>
                          </a:solidFill>
                          <a:latin typeface="Calibri" panose="020F0502020204030204" pitchFamily="34" charset="0"/>
                          <a:ea typeface="Calibri" panose="020F0502020204030204" pitchFamily="34" charset="0"/>
                          <a:cs typeface="Calibri" panose="020F0502020204030204" pitchFamily="34" charset="0"/>
                          <a:hlinkClick r:id="rId2"/>
                        </a:rPr>
                        <a:t>https://www.youtube.com/watch?v=VqFqWIqOB1g</a:t>
                      </a: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 </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457200" marR="0" lvl="0" indent="-304800" algn="l" rtl="0">
                        <a:lnSpc>
                          <a:spcPct val="100000"/>
                        </a:lnSpc>
                        <a:spcBef>
                          <a:spcPts val="0"/>
                        </a:spcBef>
                        <a:spcAft>
                          <a:spcPts val="0"/>
                        </a:spcAft>
                        <a:buClr>
                          <a:srgbClr val="242B62"/>
                        </a:buClr>
                        <a:buSzPts val="1200"/>
                        <a:buChar char="-"/>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IA Scams - Senior Planet AARP Foundation: </a:t>
                      </a:r>
                      <a:r>
                        <a:rPr lang="en-US" sz="1200" u="sng" dirty="0">
                          <a:solidFill>
                            <a:schemeClr val="hlink"/>
                          </a:solidFill>
                          <a:latin typeface="Calibri" panose="020F0502020204030204" pitchFamily="34" charset="0"/>
                          <a:ea typeface="Calibri" panose="020F0502020204030204" pitchFamily="34" charset="0"/>
                          <a:cs typeface="Calibri" panose="020F0502020204030204" pitchFamily="34" charset="0"/>
                          <a:hlinkClick r:id="rId3"/>
                        </a:rPr>
                        <a:t>https://www.youtube.com/watch?v=h1q8YwI51j0</a:t>
                      </a: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 </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457200" marR="0" lvl="0" indent="-304800" algn="l" rtl="0">
                        <a:lnSpc>
                          <a:spcPct val="100000"/>
                        </a:lnSpc>
                        <a:spcBef>
                          <a:spcPts val="0"/>
                        </a:spcBef>
                        <a:spcAft>
                          <a:spcPts val="0"/>
                        </a:spcAft>
                        <a:buClr>
                          <a:srgbClr val="242B62"/>
                        </a:buClr>
                        <a:buSzPts val="1200"/>
                        <a:buChar char="-"/>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AI: Five things you need to know | BBC Ideas: </a:t>
                      </a:r>
                      <a:r>
                        <a:rPr lang="en-US" sz="1200" u="sng" dirty="0">
                          <a:solidFill>
                            <a:schemeClr val="hlink"/>
                          </a:solidFill>
                          <a:latin typeface="Calibri" panose="020F0502020204030204" pitchFamily="34" charset="0"/>
                          <a:ea typeface="Calibri" panose="020F0502020204030204" pitchFamily="34" charset="0"/>
                          <a:cs typeface="Calibri" panose="020F0502020204030204" pitchFamily="34" charset="0"/>
                          <a:hlinkClick r:id="rId4"/>
                        </a:rPr>
                        <a:t>https://www.youtube.com/watch?v=CbyrgqR4Nko</a:t>
                      </a: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 </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530734529"/>
                  </a:ext>
                </a:extLst>
              </a:tr>
              <a:tr h="2396752">
                <a:tc>
                  <a:txBody>
                    <a:bodyPr/>
                    <a:lstStyle/>
                    <a:p>
                      <a:pPr marL="0" marR="0" lvl="0" indent="0" algn="l" rtl="0">
                        <a:lnSpc>
                          <a:spcPct val="107000"/>
                        </a:lnSpc>
                        <a:spcBef>
                          <a:spcPts val="0"/>
                        </a:spcBef>
                        <a:spcAft>
                          <a:spcPts val="0"/>
                        </a:spcAft>
                        <a:buNone/>
                      </a:pPr>
                      <a:r>
                        <a:rPr lang="en-US" sz="1200" b="1">
                          <a:solidFill>
                            <a:srgbClr val="242B62"/>
                          </a:solidFill>
                          <a:latin typeface="Calibri"/>
                          <a:ea typeface="Calibri"/>
                          <a:cs typeface="Calibri"/>
                          <a:sym typeface="Calibri"/>
                        </a:rPr>
                        <a:t>Further Reading</a:t>
                      </a:r>
                      <a:endParaRPr sz="1200" b="1">
                        <a:solidFill>
                          <a:srgbClr val="242B62"/>
                        </a:solidFill>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247650" marR="0" lvl="0" indent="-171450" algn="l" rtl="0">
                        <a:spcBef>
                          <a:spcPts val="0"/>
                        </a:spcBef>
                        <a:spcAft>
                          <a:spcPts val="0"/>
                        </a:spcAft>
                        <a:buClr>
                          <a:schemeClr val="dk1"/>
                        </a:buClr>
                        <a:buSzPts val="1200"/>
                        <a:buFont typeface="Arial" panose="020B0604020202020204" pitchFamily="34" charset="0"/>
                        <a:buChar char="•"/>
                      </a:pPr>
                      <a:r>
                        <a:rPr lang="en-IE" sz="1200" dirty="0">
                          <a:latin typeface="Calibri" panose="020F0502020204030204" pitchFamily="34" charset="0"/>
                          <a:ea typeface="Calibri" panose="020F0502020204030204" pitchFamily="34" charset="0"/>
                          <a:cs typeface="Calibri" panose="020F0502020204030204" pitchFamily="34" charset="0"/>
                          <a:hlinkClick r:id="rId5"/>
                        </a:rPr>
                        <a:t>What Is Artificial Intelligence (AI)? | IBM</a:t>
                      </a: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 Learn more about AI</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247650" marR="0" lvl="0" indent="-171450" algn="l" rtl="0">
                        <a:spcBef>
                          <a:spcPts val="0"/>
                        </a:spcBef>
                        <a:spcAft>
                          <a:spcPts val="0"/>
                        </a:spcAft>
                        <a:buClr>
                          <a:schemeClr val="dk1"/>
                        </a:buClr>
                        <a:buSzPts val="1200"/>
                        <a:buFont typeface="Arial" panose="020B0604020202020204" pitchFamily="34" charset="0"/>
                        <a:buChar char="•"/>
                      </a:pPr>
                      <a:r>
                        <a:rPr lang="en-IE" sz="1200" dirty="0" err="1">
                          <a:latin typeface="Calibri" panose="020F0502020204030204" pitchFamily="34" charset="0"/>
                          <a:ea typeface="Calibri" panose="020F0502020204030204" pitchFamily="34" charset="0"/>
                          <a:cs typeface="Calibri" panose="020F0502020204030204" pitchFamily="34" charset="0"/>
                          <a:hlinkClick r:id="rId6"/>
                        </a:rPr>
                        <a:t>PhishSpot</a:t>
                      </a:r>
                      <a:r>
                        <a:rPr lang="en-IE" sz="1200" dirty="0">
                          <a:latin typeface="Calibri" panose="020F0502020204030204" pitchFamily="34" charset="0"/>
                          <a:ea typeface="Calibri" panose="020F0502020204030204" pitchFamily="34" charset="0"/>
                          <a:cs typeface="Calibri" panose="020F0502020204030204" pitchFamily="34" charset="0"/>
                          <a:hlinkClick r:id="rId6"/>
                        </a:rPr>
                        <a:t> AI - Detect Fake Profiles &amp; Protect Your Online Presence</a:t>
                      </a:r>
                      <a:r>
                        <a:rPr lang="en-IE" sz="1200" dirty="0">
                          <a:latin typeface="Calibri" panose="020F0502020204030204" pitchFamily="34" charset="0"/>
                          <a:ea typeface="Calibri" panose="020F0502020204030204" pitchFamily="34" charset="0"/>
                          <a:cs typeface="Calibri" panose="020F0502020204030204" pitchFamily="34" charset="0"/>
                        </a:rPr>
                        <a:t> - </a:t>
                      </a: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learn more about how AI detects impersonators and fake engagement</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247650" marR="0" lvl="0" indent="-171450" algn="l" rtl="0">
                        <a:spcBef>
                          <a:spcPts val="0"/>
                        </a:spcBef>
                        <a:spcAft>
                          <a:spcPts val="0"/>
                        </a:spcAft>
                        <a:buClr>
                          <a:schemeClr val="dk1"/>
                        </a:buClr>
                        <a:buSzPts val="1200"/>
                        <a:buFont typeface="Arial" panose="020B0604020202020204" pitchFamily="34" charset="0"/>
                        <a:buChar char="•"/>
                      </a:pPr>
                      <a:r>
                        <a:rPr lang="en-IE" sz="1200" dirty="0">
                          <a:latin typeface="Calibri" panose="020F0502020204030204" pitchFamily="34" charset="0"/>
                          <a:ea typeface="Calibri" panose="020F0502020204030204" pitchFamily="34" charset="0"/>
                          <a:cs typeface="Calibri" panose="020F0502020204030204" pitchFamily="34" charset="0"/>
                          <a:hlinkClick r:id="rId7"/>
                        </a:rPr>
                        <a:t>Don't be deceived: A practical guide to recognising AI on social media</a:t>
                      </a:r>
                      <a:endParaRPr lang="en-IE" sz="1200" dirty="0">
                        <a:latin typeface="Calibri" panose="020F0502020204030204" pitchFamily="34" charset="0"/>
                        <a:ea typeface="Calibri" panose="020F0502020204030204" pitchFamily="34" charset="0"/>
                        <a:cs typeface="Calibri" panose="020F0502020204030204" pitchFamily="34" charset="0"/>
                      </a:endParaRPr>
                    </a:p>
                    <a:p>
                      <a:pPr marL="247650" marR="0" lvl="0" indent="-171450" algn="l" rtl="0">
                        <a:spcBef>
                          <a:spcPts val="0"/>
                        </a:spcBef>
                        <a:spcAft>
                          <a:spcPts val="0"/>
                        </a:spcAft>
                        <a:buClr>
                          <a:schemeClr val="dk1"/>
                        </a:buClr>
                        <a:buSzPts val="1200"/>
                        <a:buFont typeface="Arial" panose="020B0604020202020204" pitchFamily="34" charset="0"/>
                        <a:buChar char="•"/>
                      </a:pPr>
                      <a:r>
                        <a:rPr lang="en-IE" sz="1200" dirty="0">
                          <a:latin typeface="Calibri" panose="020F0502020204030204" pitchFamily="34" charset="0"/>
                          <a:ea typeface="Calibri" panose="020F0502020204030204" pitchFamily="34" charset="0"/>
                          <a:cs typeface="Calibri" panose="020F0502020204030204" pitchFamily="34" charset="0"/>
                          <a:hlinkClick r:id="rId8"/>
                        </a:rPr>
                        <a:t>The Rise Of AI-Powered Content Moderation Tools | Blog | SIIT</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247650" marR="0" lvl="0" indent="-171450" algn="l" rtl="0">
                        <a:spcBef>
                          <a:spcPts val="0"/>
                        </a:spcBef>
                        <a:spcAft>
                          <a:spcPts val="0"/>
                        </a:spcAft>
                        <a:buClr>
                          <a:schemeClr val="dk1"/>
                        </a:buClr>
                        <a:buSzPts val="1200"/>
                        <a:buFont typeface="Arial" panose="020B0604020202020204" pitchFamily="34" charset="0"/>
                        <a:buChar char="•"/>
                      </a:pPr>
                      <a:r>
                        <a:rPr lang="en-IE" sz="1200" dirty="0">
                          <a:latin typeface="Calibri" panose="020F0502020204030204" pitchFamily="34" charset="0"/>
                          <a:ea typeface="Calibri" panose="020F0502020204030204" pitchFamily="34" charset="0"/>
                          <a:cs typeface="Calibri" panose="020F0502020204030204" pitchFamily="34" charset="0"/>
                          <a:hlinkClick r:id="rId9"/>
                        </a:rPr>
                        <a:t>Reporting and blocking on social media</a:t>
                      </a: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 learn more about reporting and blocking on social media</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2553389665"/>
                  </a:ext>
                </a:extLst>
              </a:tr>
            </a:tbl>
          </a:graphicData>
        </a:graphic>
      </p:graphicFrame>
    </p:spTree>
    <p:extLst>
      <p:ext uri="{BB962C8B-B14F-4D97-AF65-F5344CB8AC3E}">
        <p14:creationId xmlns:p14="http://schemas.microsoft.com/office/powerpoint/2010/main" val="1906072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DABFCDB-B7CE-A14C-A3F5-778133DF63B1}"/>
              </a:ext>
            </a:extLst>
          </p:cNvPr>
          <p:cNvSpPr>
            <a:spLocks noGrp="1"/>
          </p:cNvSpPr>
          <p:nvPr>
            <p:ph type="body" sz="quarter" idx="49"/>
          </p:nvPr>
        </p:nvSpPr>
        <p:spPr>
          <a:xfrm>
            <a:off x="681635" y="1400253"/>
            <a:ext cx="5403994" cy="1477436"/>
          </a:xfrm>
        </p:spPr>
        <p:txBody>
          <a:bodyPr/>
          <a:lstStyle/>
          <a:p>
            <a:r>
              <a:rPr lang="en-US" dirty="0">
                <a:highlight>
                  <a:srgbClr val="CA7BB3"/>
                </a:highlight>
              </a:rPr>
              <a:t>AI for Seniors Learner’s Digital Toolkit</a:t>
            </a:r>
          </a:p>
          <a:p>
            <a:pPr>
              <a:spcAft>
                <a:spcPts val="600"/>
              </a:spcAft>
            </a:pPr>
            <a:r>
              <a:rPr lang="en-US" dirty="0">
                <a:ea typeface="Calibri" panose="020F0502020204030204" pitchFamily="34" charset="0"/>
                <a:cs typeface="Times New Roman" panose="02020603050405020304" pitchFamily="18" charset="0"/>
              </a:rPr>
              <a:t>PLEASE USE THIS TOOLKIT TO CAPTURE THE KEY LEARNINGS FROM OUR BESPOKE </a:t>
            </a:r>
            <a:r>
              <a:rPr lang="en-US" dirty="0">
                <a:solidFill>
                  <a:srgbClr val="CA7BB3"/>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AI for Seniors </a:t>
            </a:r>
            <a:r>
              <a:rPr lang="en-US" dirty="0">
                <a:ea typeface="Calibri" panose="020F0502020204030204" pitchFamily="34" charset="0"/>
                <a:cs typeface="Times New Roman" panose="02020603050405020304" pitchFamily="18" charset="0"/>
              </a:rPr>
              <a:t>COURSE (OPEN EDUCATIONAL RESOURCES – OERs)</a:t>
            </a:r>
          </a:p>
          <a:p>
            <a:r>
              <a:rPr lang="en-US" dirty="0">
                <a:ea typeface="Calibri" panose="020F0502020204030204" pitchFamily="34" charset="0"/>
                <a:cs typeface="Times New Roman" panose="02020603050405020304" pitchFamily="18" charset="0"/>
              </a:rPr>
              <a:t>OUR FREE CONTENT CAN BE DOWNLOADED FROM:</a:t>
            </a:r>
          </a:p>
          <a:p>
            <a:r>
              <a:rPr lang="en-US" dirty="0">
                <a:hlinkClick r:id="rId2"/>
              </a:rPr>
              <a:t>https://ai4seniorsproject.eu/resources/</a:t>
            </a:r>
            <a:endParaRPr lang="en-US" dirty="0"/>
          </a:p>
          <a:p>
            <a:endParaRPr lang="en-US" dirty="0"/>
          </a:p>
          <a:p>
            <a:endParaRPr lang="en-US" dirty="0"/>
          </a:p>
        </p:txBody>
      </p:sp>
      <p:sp>
        <p:nvSpPr>
          <p:cNvPr id="8" name="Text Placeholder 7">
            <a:extLst>
              <a:ext uri="{FF2B5EF4-FFF2-40B4-BE49-F238E27FC236}">
                <a16:creationId xmlns:a16="http://schemas.microsoft.com/office/drawing/2014/main" id="{0886853D-6F4B-07FC-0203-A6EF0C7D15ED}"/>
              </a:ext>
            </a:extLst>
          </p:cNvPr>
          <p:cNvSpPr>
            <a:spLocks noGrp="1"/>
          </p:cNvSpPr>
          <p:nvPr>
            <p:ph type="body" sz="quarter" idx="64"/>
          </p:nvPr>
        </p:nvSpPr>
        <p:spPr>
          <a:xfrm>
            <a:off x="709423" y="4106400"/>
            <a:ext cx="5944362" cy="3410147"/>
          </a:xfrm>
        </p:spPr>
        <p:txBody>
          <a:bodyPr/>
          <a:lstStyle/>
          <a:p>
            <a:pPr algn="just">
              <a:lnSpc>
                <a:spcPct val="100000"/>
              </a:lnSpc>
            </a:pPr>
            <a:r>
              <a:rPr lang="en-US" dirty="0"/>
              <a:t>This </a:t>
            </a:r>
            <a:r>
              <a:rPr lang="en-US" b="1" dirty="0"/>
              <a:t>Digital Toolkit </a:t>
            </a:r>
            <a:r>
              <a:rPr lang="en-US" dirty="0"/>
              <a:t>follows the </a:t>
            </a:r>
            <a:r>
              <a:rPr lang="en-US" b="1" dirty="0"/>
              <a:t>5 modules </a:t>
            </a:r>
            <a:r>
              <a:rPr lang="en-US" dirty="0"/>
              <a:t>of the AI for Seniors (AI4S) course in sequence.</a:t>
            </a:r>
          </a:p>
          <a:p>
            <a:pPr algn="just">
              <a:lnSpc>
                <a:spcPct val="100000"/>
              </a:lnSpc>
            </a:pPr>
            <a:endParaRPr lang="en-US" dirty="0"/>
          </a:p>
          <a:p>
            <a:pPr algn="just">
              <a:lnSpc>
                <a:spcPct val="100000"/>
              </a:lnSpc>
            </a:pPr>
            <a:r>
              <a:rPr lang="en-US" dirty="0"/>
              <a:t>This course aims to empower you and other older adults with clear, practical skills to understand and use Artificial Intelligence (AI) in everyday life. </a:t>
            </a:r>
            <a:r>
              <a:rPr lang="en-US" sz="1400" b="1" dirty="0"/>
              <a:t>You will learn how to use AI and digital tools safely and how AI can support health tracking, communication with family and friends, and smart home tools that help you stay independent and connected. </a:t>
            </a:r>
          </a:p>
          <a:p>
            <a:pPr algn="just">
              <a:lnSpc>
                <a:spcPct val="100000"/>
              </a:lnSpc>
            </a:pPr>
            <a:endParaRPr lang="en-US" dirty="0"/>
          </a:p>
          <a:p>
            <a:pPr algn="just">
              <a:lnSpc>
                <a:spcPct val="100000"/>
              </a:lnSpc>
            </a:pPr>
            <a:r>
              <a:rPr lang="en-US" dirty="0"/>
              <a:t>The course also supports adult educators, community groups and younger mentors with simple, ready‑to‑use teaching approaches.</a:t>
            </a:r>
          </a:p>
          <a:p>
            <a:pPr algn="just">
              <a:lnSpc>
                <a:spcPct val="100000"/>
              </a:lnSpc>
            </a:pPr>
            <a:r>
              <a:rPr lang="en-US" dirty="0"/>
              <a:t>As you move through the modules, you will be guided step‑by‑step to build confidence, try out useful digital tools, and understand how AI fits into a changing digital world and a more inclusive Europe.</a:t>
            </a:r>
          </a:p>
          <a:p>
            <a:pPr algn="just">
              <a:lnSpc>
                <a:spcPct val="100000"/>
              </a:lnSpc>
            </a:pPr>
            <a:endParaRPr lang="en-US" dirty="0"/>
          </a:p>
          <a:p>
            <a:pPr algn="just">
              <a:lnSpc>
                <a:spcPct val="100000"/>
              </a:lnSpc>
            </a:pPr>
            <a:r>
              <a:rPr lang="en-US" sz="1400" b="1" dirty="0"/>
              <a:t>Ready to get started?</a:t>
            </a:r>
          </a:p>
          <a:p>
            <a:pPr algn="just">
              <a:lnSpc>
                <a:spcPct val="100000"/>
              </a:lnSpc>
            </a:pPr>
            <a:endParaRPr lang="en-US" dirty="0"/>
          </a:p>
          <a:p>
            <a:pPr algn="just">
              <a:lnSpc>
                <a:spcPct val="100000"/>
              </a:lnSpc>
            </a:pPr>
            <a:r>
              <a:rPr lang="en-US" dirty="0"/>
              <a:t>Join our online learning community of seniors, educators, community </a:t>
            </a:r>
            <a:r>
              <a:rPr lang="en-US" dirty="0" err="1"/>
              <a:t>organisations</a:t>
            </a:r>
            <a:r>
              <a:rPr lang="en-US" dirty="0"/>
              <a:t> and interested stakeholders across Sweden, Ireland, Denmark and Spain.</a:t>
            </a:r>
          </a:p>
        </p:txBody>
      </p:sp>
      <p:sp>
        <p:nvSpPr>
          <p:cNvPr id="7" name="Text Placeholder 6">
            <a:extLst>
              <a:ext uri="{FF2B5EF4-FFF2-40B4-BE49-F238E27FC236}">
                <a16:creationId xmlns:a16="http://schemas.microsoft.com/office/drawing/2014/main" id="{CEFCA870-427E-1177-23FA-65ACC035BD61}"/>
              </a:ext>
            </a:extLst>
          </p:cNvPr>
          <p:cNvSpPr>
            <a:spLocks noGrp="1"/>
          </p:cNvSpPr>
          <p:nvPr>
            <p:ph type="body" sz="quarter" idx="61"/>
          </p:nvPr>
        </p:nvSpPr>
        <p:spPr>
          <a:xfrm>
            <a:off x="681635" y="880089"/>
            <a:ext cx="5840511" cy="586086"/>
          </a:xfrm>
        </p:spPr>
        <p:txBody>
          <a:bodyPr/>
          <a:lstStyle/>
          <a:p>
            <a:r>
              <a:rPr lang="en-US" dirty="0"/>
              <a:t>01 | INTRODUCTION</a:t>
            </a:r>
          </a:p>
          <a:p>
            <a:endParaRPr lang="en-US" dirty="0"/>
          </a:p>
        </p:txBody>
      </p:sp>
      <p:pic>
        <p:nvPicPr>
          <p:cNvPr id="2" name="Picture 1">
            <a:extLst>
              <a:ext uri="{FF2B5EF4-FFF2-40B4-BE49-F238E27FC236}">
                <a16:creationId xmlns:a16="http://schemas.microsoft.com/office/drawing/2014/main" id="{D474F5C6-B818-AC60-11B1-758E410B4F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6200000">
            <a:off x="3905442" y="6388125"/>
            <a:ext cx="2833886" cy="4474579"/>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pic>
        <p:nvPicPr>
          <p:cNvPr id="5" name="Picture Placeholder 4" descr="A person and person holding hands in a shape of a heart&#10;&#10;AI-generated content may be incorrect.">
            <a:extLst>
              <a:ext uri="{FF2B5EF4-FFF2-40B4-BE49-F238E27FC236}">
                <a16:creationId xmlns:a16="http://schemas.microsoft.com/office/drawing/2014/main" id="{23F8FC0F-A25E-6172-434C-3732317A43DC}"/>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3842738" y="7472481"/>
            <a:ext cx="3716937" cy="2305865"/>
          </a:xfrm>
          <a:prstGeom prst="rect">
            <a:avLst/>
          </a:prstGeom>
        </p:spPr>
      </p:pic>
      <p:sp>
        <p:nvSpPr>
          <p:cNvPr id="10" name="Slide Number Placeholder 4">
            <a:extLst>
              <a:ext uri="{FF2B5EF4-FFF2-40B4-BE49-F238E27FC236}">
                <a16:creationId xmlns:a16="http://schemas.microsoft.com/office/drawing/2014/main" id="{104162D9-07D6-DC4D-4536-2179F6E809EF}"/>
              </a:ext>
            </a:extLst>
          </p:cNvPr>
          <p:cNvSpPr>
            <a:spLocks noGrp="1"/>
          </p:cNvSpPr>
          <p:nvPr>
            <p:ph type="sldNum" sz="quarter" idx="4"/>
          </p:nvPr>
        </p:nvSpPr>
        <p:spPr>
          <a:xfrm>
            <a:off x="6996253" y="10245992"/>
            <a:ext cx="300672" cy="266594"/>
          </a:xfrm>
        </p:spPr>
        <p:txBody>
          <a:bodyPr/>
          <a:lstStyle/>
          <a:p>
            <a:fld id="{9C527BFA-2C0E-4CEC-B6A5-913A56FEF4B4}" type="slidenum">
              <a:rPr lang="fr-CA" sz="900" smtClean="0">
                <a:solidFill>
                  <a:srgbClr val="242B62"/>
                </a:solidFill>
              </a:rPr>
              <a:pPr/>
              <a:t>3</a:t>
            </a:fld>
            <a:endParaRPr lang="fr-CA" sz="900" dirty="0">
              <a:solidFill>
                <a:srgbClr val="242B62"/>
              </a:solidFill>
            </a:endParaRPr>
          </a:p>
        </p:txBody>
      </p:sp>
      <p:pic>
        <p:nvPicPr>
          <p:cNvPr id="11" name="Picture 10" descr="A colorful circles with white lines and dots&#10;&#10;AI-generated content may be incorrect.">
            <a:extLst>
              <a:ext uri="{FF2B5EF4-FFF2-40B4-BE49-F238E27FC236}">
                <a16:creationId xmlns:a16="http://schemas.microsoft.com/office/drawing/2014/main" id="{827C3D47-8B1C-1D5D-58EF-C481526191E9}"/>
              </a:ext>
            </a:extLst>
          </p:cNvPr>
          <p:cNvPicPr>
            <a:picLocks noChangeAspect="1"/>
          </p:cNvPicPr>
          <p:nvPr/>
        </p:nvPicPr>
        <p:blipFill>
          <a:blip r:embed="rId5" cstate="screen">
            <a:extLst>
              <a:ext uri="{28A0092B-C50C-407E-A947-70E740481C1C}">
                <a14:useLocalDpi xmlns:a14="http://schemas.microsoft.com/office/drawing/2010/main"/>
              </a:ext>
            </a:extLst>
          </a:blip>
          <a:srcRect l="-5129" t="-7198" r="-1" b="-1"/>
          <a:stretch>
            <a:fillRect/>
          </a:stretch>
        </p:blipFill>
        <p:spPr>
          <a:xfrm rot="3062428">
            <a:off x="5647993" y="1809890"/>
            <a:ext cx="3297865" cy="2675397"/>
          </a:xfrm>
          <a:prstGeom prst="rect">
            <a:avLst/>
          </a:prstGeom>
        </p:spPr>
      </p:pic>
      <p:sp>
        <p:nvSpPr>
          <p:cNvPr id="12" name="Text Placeholder 18">
            <a:extLst>
              <a:ext uri="{FF2B5EF4-FFF2-40B4-BE49-F238E27FC236}">
                <a16:creationId xmlns:a16="http://schemas.microsoft.com/office/drawing/2014/main" id="{A022C5EF-2FB4-2F1B-50C6-924A0CF66129}"/>
              </a:ext>
            </a:extLst>
          </p:cNvPr>
          <p:cNvSpPr txBox="1">
            <a:spLocks/>
          </p:cNvSpPr>
          <p:nvPr/>
        </p:nvSpPr>
        <p:spPr>
          <a:xfrm>
            <a:off x="3779837" y="6431003"/>
            <a:ext cx="2990310" cy="634242"/>
          </a:xfrm>
          <a:prstGeom prst="rect">
            <a:avLst/>
          </a:prstGeom>
        </p:spPr>
        <p:txBody>
          <a:bodyPr>
            <a:normAutofit/>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400" b="1" dirty="0"/>
              <a:t>Follow our journey</a:t>
            </a:r>
          </a:p>
        </p:txBody>
      </p:sp>
      <p:grpSp>
        <p:nvGrpSpPr>
          <p:cNvPr id="13" name="Graphic 3">
            <a:extLst>
              <a:ext uri="{FF2B5EF4-FFF2-40B4-BE49-F238E27FC236}">
                <a16:creationId xmlns:a16="http://schemas.microsoft.com/office/drawing/2014/main" id="{DD7BDF67-9EF8-C7E4-94A4-494E12757A22}"/>
              </a:ext>
            </a:extLst>
          </p:cNvPr>
          <p:cNvGrpSpPr/>
          <p:nvPr/>
        </p:nvGrpSpPr>
        <p:grpSpPr>
          <a:xfrm>
            <a:off x="5779829" y="6722998"/>
            <a:ext cx="485112" cy="485112"/>
            <a:chOff x="1950027" y="2499889"/>
            <a:chExt cx="850463" cy="850463"/>
          </a:xfrm>
        </p:grpSpPr>
        <p:sp>
          <p:nvSpPr>
            <p:cNvPr id="14" name="Freeform 33">
              <a:extLst>
                <a:ext uri="{FF2B5EF4-FFF2-40B4-BE49-F238E27FC236}">
                  <a16:creationId xmlns:a16="http://schemas.microsoft.com/office/drawing/2014/main" id="{593554F6-7E33-B39C-7DA1-4107D2F1A375}"/>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5" name="Graphic 3">
              <a:extLst>
                <a:ext uri="{FF2B5EF4-FFF2-40B4-BE49-F238E27FC236}">
                  <a16:creationId xmlns:a16="http://schemas.microsoft.com/office/drawing/2014/main" id="{E9030486-6D0D-0B71-7D8E-A146B9B83D6C}"/>
                </a:ext>
              </a:extLst>
            </p:cNvPr>
            <p:cNvGrpSpPr/>
            <p:nvPr/>
          </p:nvGrpSpPr>
          <p:grpSpPr>
            <a:xfrm>
              <a:off x="2107521" y="2657382"/>
              <a:ext cx="535476" cy="535477"/>
              <a:chOff x="2107521" y="2657382"/>
              <a:chExt cx="535476" cy="535477"/>
            </a:xfrm>
            <a:solidFill>
              <a:srgbClr val="FFFFFF"/>
            </a:solidFill>
          </p:grpSpPr>
          <p:sp>
            <p:nvSpPr>
              <p:cNvPr id="16" name="Freeform 35">
                <a:extLst>
                  <a:ext uri="{FF2B5EF4-FFF2-40B4-BE49-F238E27FC236}">
                    <a16:creationId xmlns:a16="http://schemas.microsoft.com/office/drawing/2014/main" id="{AB7BD173-937D-E7CC-97D5-8DCD68AD94B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36">
                <a:extLst>
                  <a:ext uri="{FF2B5EF4-FFF2-40B4-BE49-F238E27FC236}">
                    <a16:creationId xmlns:a16="http://schemas.microsoft.com/office/drawing/2014/main" id="{5510BC4F-935A-2BF7-73FB-17C9464877E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8" name="Freeform 37">
                <a:extLst>
                  <a:ext uri="{FF2B5EF4-FFF2-40B4-BE49-F238E27FC236}">
                    <a16:creationId xmlns:a16="http://schemas.microsoft.com/office/drawing/2014/main" id="{5E7940AF-A3C7-6F86-8EBA-815225A2FE92}"/>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9" name="Graphic 3">
            <a:extLst>
              <a:ext uri="{FF2B5EF4-FFF2-40B4-BE49-F238E27FC236}">
                <a16:creationId xmlns:a16="http://schemas.microsoft.com/office/drawing/2014/main" id="{BF5D654B-4C74-3748-B717-DBD59A2E01DC}"/>
              </a:ext>
            </a:extLst>
          </p:cNvPr>
          <p:cNvGrpSpPr/>
          <p:nvPr/>
        </p:nvGrpSpPr>
        <p:grpSpPr>
          <a:xfrm>
            <a:off x="6303427" y="6722998"/>
            <a:ext cx="485112" cy="485471"/>
            <a:chOff x="-1196056" y="2499889"/>
            <a:chExt cx="850463" cy="851093"/>
          </a:xfrm>
        </p:grpSpPr>
        <p:sp>
          <p:nvSpPr>
            <p:cNvPr id="20" name="Freeform 31">
              <a:extLst>
                <a:ext uri="{FF2B5EF4-FFF2-40B4-BE49-F238E27FC236}">
                  <a16:creationId xmlns:a16="http://schemas.microsoft.com/office/drawing/2014/main" id="{36A736DC-C1E7-7BFA-7908-9481728C493F}"/>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32">
              <a:extLst>
                <a:ext uri="{FF2B5EF4-FFF2-40B4-BE49-F238E27FC236}">
                  <a16:creationId xmlns:a16="http://schemas.microsoft.com/office/drawing/2014/main" id="{7A238916-8B09-9816-A778-0A96BF94196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22" name="Group 21">
            <a:extLst>
              <a:ext uri="{FF2B5EF4-FFF2-40B4-BE49-F238E27FC236}">
                <a16:creationId xmlns:a16="http://schemas.microsoft.com/office/drawing/2014/main" id="{EB19B0E8-A8D6-2FFC-8D0D-05B89C2896EC}"/>
              </a:ext>
            </a:extLst>
          </p:cNvPr>
          <p:cNvGrpSpPr/>
          <p:nvPr/>
        </p:nvGrpSpPr>
        <p:grpSpPr>
          <a:xfrm>
            <a:off x="5256231" y="6722998"/>
            <a:ext cx="485112" cy="485112"/>
            <a:chOff x="3094393" y="4759137"/>
            <a:chExt cx="1074283" cy="1074283"/>
          </a:xfrm>
        </p:grpSpPr>
        <p:sp>
          <p:nvSpPr>
            <p:cNvPr id="23" name="Freeform 26">
              <a:extLst>
                <a:ext uri="{FF2B5EF4-FFF2-40B4-BE49-F238E27FC236}">
                  <a16:creationId xmlns:a16="http://schemas.microsoft.com/office/drawing/2014/main" id="{5B75EFE4-1C71-5398-B37F-4B76C95289BC}"/>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4" name="Group 23">
              <a:extLst>
                <a:ext uri="{FF2B5EF4-FFF2-40B4-BE49-F238E27FC236}">
                  <a16:creationId xmlns:a16="http://schemas.microsoft.com/office/drawing/2014/main" id="{46E0B8EC-F29F-85D1-4599-DB2A58557149}"/>
                </a:ext>
              </a:extLst>
            </p:cNvPr>
            <p:cNvGrpSpPr/>
            <p:nvPr/>
          </p:nvGrpSpPr>
          <p:grpSpPr>
            <a:xfrm>
              <a:off x="3303016" y="4946695"/>
              <a:ext cx="685139" cy="655838"/>
              <a:chOff x="3303016" y="4946695"/>
              <a:chExt cx="685139" cy="655838"/>
            </a:xfrm>
          </p:grpSpPr>
          <p:sp>
            <p:nvSpPr>
              <p:cNvPr id="25" name="Freeform 28">
                <a:extLst>
                  <a:ext uri="{FF2B5EF4-FFF2-40B4-BE49-F238E27FC236}">
                    <a16:creationId xmlns:a16="http://schemas.microsoft.com/office/drawing/2014/main" id="{2EE9CB83-D609-AC34-78C6-59CDCCB9F218}"/>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dirty="0">
                  <a:latin typeface="Calibri" panose="020F0502020204030204" pitchFamily="34" charset="0"/>
                </a:endParaRPr>
              </a:p>
            </p:txBody>
          </p:sp>
          <p:sp>
            <p:nvSpPr>
              <p:cNvPr id="26" name="Freeform 29">
                <a:extLst>
                  <a:ext uri="{FF2B5EF4-FFF2-40B4-BE49-F238E27FC236}">
                    <a16:creationId xmlns:a16="http://schemas.microsoft.com/office/drawing/2014/main" id="{3FD20A9C-F85F-5EC2-214E-AAC81AF3B1DD}"/>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dirty="0">
                  <a:latin typeface="Calibri" panose="020F0502020204030204" pitchFamily="34" charset="0"/>
                </a:endParaRPr>
              </a:p>
            </p:txBody>
          </p:sp>
          <p:sp>
            <p:nvSpPr>
              <p:cNvPr id="27" name="Freeform 30">
                <a:extLst>
                  <a:ext uri="{FF2B5EF4-FFF2-40B4-BE49-F238E27FC236}">
                    <a16:creationId xmlns:a16="http://schemas.microsoft.com/office/drawing/2014/main" id="{06D26DD7-E60D-FBD9-E2F6-35E74491D57E}"/>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dirty="0">
                  <a:latin typeface="Calibri" panose="020F0502020204030204" pitchFamily="34" charset="0"/>
                </a:endParaRPr>
              </a:p>
            </p:txBody>
          </p:sp>
        </p:grpSp>
      </p:grpSp>
      <p:grpSp>
        <p:nvGrpSpPr>
          <p:cNvPr id="3" name="Graphic 4">
            <a:extLst>
              <a:ext uri="{FF2B5EF4-FFF2-40B4-BE49-F238E27FC236}">
                <a16:creationId xmlns:a16="http://schemas.microsoft.com/office/drawing/2014/main" id="{F1540352-81A6-E0EE-EC90-BFE5890261F8}"/>
              </a:ext>
            </a:extLst>
          </p:cNvPr>
          <p:cNvGrpSpPr/>
          <p:nvPr/>
        </p:nvGrpSpPr>
        <p:grpSpPr>
          <a:xfrm rot="18580818">
            <a:off x="5077336" y="2815091"/>
            <a:ext cx="416812" cy="946355"/>
            <a:chOff x="9129274" y="2719113"/>
            <a:chExt cx="717139" cy="1386497"/>
          </a:xfrm>
          <a:solidFill>
            <a:srgbClr val="242B62"/>
          </a:solidFill>
        </p:grpSpPr>
        <p:grpSp>
          <p:nvGrpSpPr>
            <p:cNvPr id="4" name="Graphic 4">
              <a:extLst>
                <a:ext uri="{FF2B5EF4-FFF2-40B4-BE49-F238E27FC236}">
                  <a16:creationId xmlns:a16="http://schemas.microsoft.com/office/drawing/2014/main" id="{7C99BD3F-6548-2CB6-BBBA-5E32165FC966}"/>
                </a:ext>
              </a:extLst>
            </p:cNvPr>
            <p:cNvGrpSpPr/>
            <p:nvPr/>
          </p:nvGrpSpPr>
          <p:grpSpPr>
            <a:xfrm>
              <a:off x="9159507" y="2719113"/>
              <a:ext cx="446280" cy="440141"/>
              <a:chOff x="9159507" y="2719113"/>
              <a:chExt cx="446280" cy="440141"/>
            </a:xfrm>
            <a:grpFill/>
          </p:grpSpPr>
          <p:sp>
            <p:nvSpPr>
              <p:cNvPr id="35" name="Freeform 21">
                <a:extLst>
                  <a:ext uri="{FF2B5EF4-FFF2-40B4-BE49-F238E27FC236}">
                    <a16:creationId xmlns:a16="http://schemas.microsoft.com/office/drawing/2014/main" id="{FA839733-0E93-2A3F-1FBB-6FF54B4E36E2}"/>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CA7BB3"/>
              </a:solidFill>
              <a:ln w="12931" cap="flat">
                <a:noFill/>
                <a:prstDash val="solid"/>
                <a:miter/>
              </a:ln>
            </p:spPr>
            <p:txBody>
              <a:bodyPr rtlCol="0" anchor="ctr"/>
              <a:lstStyle/>
              <a:p>
                <a:endParaRPr lang="en-US" dirty="0">
                  <a:latin typeface="Calibri" panose="020F0502020204030204" pitchFamily="34" charset="0"/>
                </a:endParaRPr>
              </a:p>
            </p:txBody>
          </p:sp>
          <p:sp>
            <p:nvSpPr>
              <p:cNvPr id="36" name="Freeform 22">
                <a:extLst>
                  <a:ext uri="{FF2B5EF4-FFF2-40B4-BE49-F238E27FC236}">
                    <a16:creationId xmlns:a16="http://schemas.microsoft.com/office/drawing/2014/main" id="{C2A7BBC3-54A2-676C-589F-D95835D2DB8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CA7BB3"/>
              </a:solidFill>
              <a:ln w="12931" cap="flat">
                <a:noFill/>
                <a:prstDash val="solid"/>
                <a:miter/>
              </a:ln>
            </p:spPr>
            <p:txBody>
              <a:bodyPr rtlCol="0" anchor="ctr"/>
              <a:lstStyle/>
              <a:p>
                <a:endParaRPr lang="en-US" dirty="0">
                  <a:latin typeface="Calibri" panose="020F0502020204030204" pitchFamily="34" charset="0"/>
                </a:endParaRPr>
              </a:p>
            </p:txBody>
          </p:sp>
        </p:grpSp>
        <p:grpSp>
          <p:nvGrpSpPr>
            <p:cNvPr id="9" name="Graphic 4">
              <a:extLst>
                <a:ext uri="{FF2B5EF4-FFF2-40B4-BE49-F238E27FC236}">
                  <a16:creationId xmlns:a16="http://schemas.microsoft.com/office/drawing/2014/main" id="{20919DBF-80AC-45AC-35D0-AEB13C30AA66}"/>
                </a:ext>
              </a:extLst>
            </p:cNvPr>
            <p:cNvGrpSpPr/>
            <p:nvPr/>
          </p:nvGrpSpPr>
          <p:grpSpPr>
            <a:xfrm>
              <a:off x="9129274" y="2893887"/>
              <a:ext cx="717139" cy="1211724"/>
              <a:chOff x="9129274" y="2893887"/>
              <a:chExt cx="717139" cy="1211724"/>
            </a:xfrm>
            <a:grpFill/>
          </p:grpSpPr>
          <p:sp>
            <p:nvSpPr>
              <p:cNvPr id="28" name="Freeform 14">
                <a:extLst>
                  <a:ext uri="{FF2B5EF4-FFF2-40B4-BE49-F238E27FC236}">
                    <a16:creationId xmlns:a16="http://schemas.microsoft.com/office/drawing/2014/main" id="{D475B105-BC5D-4B06-A735-FFF4ABB99CC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29" name="Freeform 15">
                <a:extLst>
                  <a:ext uri="{FF2B5EF4-FFF2-40B4-BE49-F238E27FC236}">
                    <a16:creationId xmlns:a16="http://schemas.microsoft.com/office/drawing/2014/main" id="{1153799C-2DD8-1871-E8CB-4EE5B745481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30" name="Freeform 16">
                <a:extLst>
                  <a:ext uri="{FF2B5EF4-FFF2-40B4-BE49-F238E27FC236}">
                    <a16:creationId xmlns:a16="http://schemas.microsoft.com/office/drawing/2014/main" id="{EB27531D-AC64-A622-AE8E-F13719A3C31E}"/>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31" name="Freeform 17">
                <a:extLst>
                  <a:ext uri="{FF2B5EF4-FFF2-40B4-BE49-F238E27FC236}">
                    <a16:creationId xmlns:a16="http://schemas.microsoft.com/office/drawing/2014/main" id="{EF46048B-1329-E053-2108-4C581F6DD3E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32" name="Freeform 18">
                <a:extLst>
                  <a:ext uri="{FF2B5EF4-FFF2-40B4-BE49-F238E27FC236}">
                    <a16:creationId xmlns:a16="http://schemas.microsoft.com/office/drawing/2014/main" id="{E0D7C2B1-388D-6941-86B0-A86533B3140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33" name="Freeform 19">
                <a:extLst>
                  <a:ext uri="{FF2B5EF4-FFF2-40B4-BE49-F238E27FC236}">
                    <a16:creationId xmlns:a16="http://schemas.microsoft.com/office/drawing/2014/main" id="{9AD5F1BC-B03E-CECD-4C62-5278A152DBD2}"/>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sp>
            <p:nvSpPr>
              <p:cNvPr id="34" name="Freeform 20">
                <a:extLst>
                  <a:ext uri="{FF2B5EF4-FFF2-40B4-BE49-F238E27FC236}">
                    <a16:creationId xmlns:a16="http://schemas.microsoft.com/office/drawing/2014/main" id="{DE3BDA1E-D0A9-DEE6-FC7D-47B0D526463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latin typeface="Calibri" panose="020F0502020204030204" pitchFamily="34" charset="0"/>
                </a:endParaRPr>
              </a:p>
            </p:txBody>
          </p:sp>
        </p:grpSp>
      </p:grpSp>
    </p:spTree>
    <p:extLst>
      <p:ext uri="{BB962C8B-B14F-4D97-AF65-F5344CB8AC3E}">
        <p14:creationId xmlns:p14="http://schemas.microsoft.com/office/powerpoint/2010/main" val="29253136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A0F419-C2B5-9026-1CFC-6A3A0AEB2998}"/>
              </a:ext>
            </a:extLst>
          </p:cNvPr>
          <p:cNvSpPr>
            <a:spLocks noGrp="1"/>
          </p:cNvSpPr>
          <p:nvPr>
            <p:ph type="sldNum" sz="quarter" idx="4"/>
          </p:nvPr>
        </p:nvSpPr>
        <p:spPr/>
        <p:txBody>
          <a:bodyPr/>
          <a:lstStyle/>
          <a:p>
            <a:fld id="{CB2079F2-58AF-ED44-82D7-E04B2F6FD686}" type="slidenum">
              <a:rPr lang="en-US" smtClean="0"/>
              <a:pPr/>
              <a:t>30</a:t>
            </a:fld>
            <a:endParaRPr lang="en-US" dirty="0"/>
          </a:p>
        </p:txBody>
      </p:sp>
      <p:sp>
        <p:nvSpPr>
          <p:cNvPr id="6" name="Slide Number Placeholder 1">
            <a:extLst>
              <a:ext uri="{FF2B5EF4-FFF2-40B4-BE49-F238E27FC236}">
                <a16:creationId xmlns:a16="http://schemas.microsoft.com/office/drawing/2014/main" id="{BCF248FA-8679-A6D1-5800-EBEB4D7364B3}"/>
              </a:ext>
            </a:extLst>
          </p:cNvPr>
          <p:cNvSpPr txBox="1">
            <a:spLocks/>
          </p:cNvSpPr>
          <p:nvPr/>
        </p:nvSpPr>
        <p:spPr>
          <a:xfrm>
            <a:off x="7076495" y="10176900"/>
            <a:ext cx="469701" cy="465822"/>
          </a:xfrm>
          <a:prstGeom prst="rect">
            <a:avLst/>
          </a:prstGeom>
        </p:spPr>
        <p:txBody>
          <a:bodyPr vert="horz" lIns="91440" tIns="45720" rIns="91440" bIns="45720" rtlCol="0" anchor="ctr"/>
          <a:lstStyle>
            <a:defPPr>
              <a:defRPr lang="en-US"/>
            </a:defPPr>
            <a:lvl1pPr marL="0" algn="ctr" defTabSz="325892" rtl="0" eaLnBrk="1" latinLnBrk="0" hangingPunct="1">
              <a:defRPr sz="7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pPr/>
              <a:t>30</a:t>
            </a:fld>
            <a:endParaRPr lang="en-US" dirty="0"/>
          </a:p>
        </p:txBody>
      </p:sp>
      <p:sp>
        <p:nvSpPr>
          <p:cNvPr id="7" name="Text Placeholder 5">
            <a:extLst>
              <a:ext uri="{FF2B5EF4-FFF2-40B4-BE49-F238E27FC236}">
                <a16:creationId xmlns:a16="http://schemas.microsoft.com/office/drawing/2014/main" id="{CF6DC4C2-905E-40D7-0EC6-B894B3F79BFD}"/>
              </a:ext>
            </a:extLst>
          </p:cNvPr>
          <p:cNvSpPr txBox="1">
            <a:spLocks noGrp="1"/>
          </p:cNvSpPr>
          <p:nvPr>
            <p:ph type="body" sz="quarter" idx="49"/>
          </p:nvPr>
        </p:nvSpPr>
        <p:spPr>
          <a:xfrm>
            <a:off x="728663" y="692785"/>
            <a:ext cx="5922962" cy="605294"/>
          </a:xfrm>
          <a:prstGeom prst="rect">
            <a:avLst/>
          </a:prstGeom>
          <a:noFill/>
        </p:spPr>
        <p:txBody>
          <a:bodyPr wrap="square" rtlCol="0">
            <a:spAutoFit/>
          </a:bodyPr>
          <a:lstStyle/>
          <a:p>
            <a:r>
              <a:rPr lang="en-US" dirty="0"/>
              <a:t>NOTES…SELF-REFLECTION…</a:t>
            </a:r>
            <a:r>
              <a:rPr lang="en-US" b="0" dirty="0"/>
              <a:t>HOW TO USE AI FOR SOCIAL CONNECTION:</a:t>
            </a:r>
            <a:endParaRPr lang="en-IE" b="0" dirty="0"/>
          </a:p>
        </p:txBody>
      </p:sp>
      <p:sp>
        <p:nvSpPr>
          <p:cNvPr id="8" name="TextBox 7">
            <a:extLst>
              <a:ext uri="{FF2B5EF4-FFF2-40B4-BE49-F238E27FC236}">
                <a16:creationId xmlns:a16="http://schemas.microsoft.com/office/drawing/2014/main" id="{A9BD3AB0-72C9-9C92-F5F3-E856CCFE5615}"/>
              </a:ext>
            </a:extLst>
          </p:cNvPr>
          <p:cNvSpPr txBox="1"/>
          <p:nvPr/>
        </p:nvSpPr>
        <p:spPr>
          <a:xfrm>
            <a:off x="631482" y="1041598"/>
            <a:ext cx="6090351" cy="9430723"/>
          </a:xfrm>
          <a:prstGeom prst="rect">
            <a:avLst/>
          </a:prstGeom>
          <a:noFill/>
        </p:spPr>
        <p:txBody>
          <a:bodyPr wrap="square" rtlCol="0">
            <a:spAutoFit/>
          </a:bodyPr>
          <a:lstStyle/>
          <a:p>
            <a:r>
              <a:rPr lang="en-IE" sz="1800" dirty="0">
                <a:solidFill>
                  <a:srgbClr val="242B62"/>
                </a:solidFill>
                <a:effectLst/>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r>
              <a:rPr lang="en-IE" sz="1800" dirty="0">
                <a:solidFill>
                  <a:srgbClr val="242B62"/>
                </a:solidFill>
                <a:effectLst/>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endParaRPr lang="en-IE" dirty="0">
              <a:solidFill>
                <a:srgbClr val="242B62"/>
              </a:solidFill>
              <a:latin typeface="Calibri" panose="020F0502020204030204" pitchFamily="34" charset="0"/>
              <a:ea typeface="Calibri" panose="020F0502020204030204" pitchFamily="34" charset="0"/>
              <a:cs typeface="Times New Roman" panose="02020603050405020304" pitchFamily="18" charset="0"/>
            </a:endParaRPr>
          </a:p>
          <a:p>
            <a:r>
              <a:rPr lang="en-IE" sz="1800" dirty="0">
                <a:solidFill>
                  <a:srgbClr val="242B62"/>
                </a:solidFill>
                <a:effectLst/>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p>
          <a:p>
            <a:r>
              <a:rPr lang="en-IE" sz="1800" dirty="0">
                <a:solidFill>
                  <a:srgbClr val="242B62"/>
                </a:solidFill>
                <a:effectLst/>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endParaRPr kumimoji="0" lang="en-IE" sz="1283"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endParaRPr kumimoji="0" lang="en-IE" sz="1283" b="0" i="0" u="none" strike="noStrike" kern="1200" cap="none" spc="0" normalizeH="0" baseline="0" noProof="0" dirty="0">
              <a:ln>
                <a:noFill/>
              </a:ln>
              <a:solidFill>
                <a:srgbClr val="242B62"/>
              </a:solidFill>
              <a:effectLst/>
              <a:uLnTx/>
              <a:uFillTx/>
              <a:latin typeface="Calibri" panose="020F0502020204030204" pitchFamily="34" charset="0"/>
              <a:ea typeface="+mn-ea"/>
              <a:cs typeface="+mn-cs"/>
            </a:endParaRP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endParaRPr kumimoji="0" lang="en-IE" sz="1283"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endParaRPr kumimoji="0" lang="en-IE" sz="1283" b="0" i="0" u="none" strike="noStrike" kern="1200" cap="none" spc="0" normalizeH="0" baseline="0" noProof="0" dirty="0">
              <a:ln>
                <a:noFill/>
              </a:ln>
              <a:solidFill>
                <a:srgbClr val="242B62"/>
              </a:solidFill>
              <a:effectLst/>
              <a:uLnTx/>
              <a:uFillTx/>
              <a:latin typeface="Calibri" panose="020F0502020204030204" pitchFamily="34" charset="0"/>
              <a:ea typeface="+mn-ea"/>
              <a:cs typeface="+mn-cs"/>
            </a:endParaRPr>
          </a:p>
          <a:p>
            <a:endParaRPr lang="en-IE" dirty="0">
              <a:solidFill>
                <a:srgbClr val="242B62"/>
              </a:solidFill>
              <a:latin typeface="Calibri" panose="020F0502020204030204" pitchFamily="34" charset="0"/>
            </a:endParaRPr>
          </a:p>
        </p:txBody>
      </p:sp>
    </p:spTree>
    <p:extLst>
      <p:ext uri="{BB962C8B-B14F-4D97-AF65-F5344CB8AC3E}">
        <p14:creationId xmlns:p14="http://schemas.microsoft.com/office/powerpoint/2010/main" val="6005011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E194A0-B95C-045A-79B1-CBF4D224C64C}"/>
              </a:ext>
            </a:extLst>
          </p:cNvPr>
          <p:cNvSpPr>
            <a:spLocks noGrp="1"/>
          </p:cNvSpPr>
          <p:nvPr>
            <p:ph type="sldNum" sz="quarter" idx="4"/>
          </p:nvPr>
        </p:nvSpPr>
        <p:spPr/>
        <p:txBody>
          <a:bodyPr/>
          <a:lstStyle/>
          <a:p>
            <a:fld id="{CB2079F2-58AF-ED44-82D7-E04B2F6FD686}" type="slidenum">
              <a:rPr lang="en-US" smtClean="0"/>
              <a:pPr/>
              <a:t>31</a:t>
            </a:fld>
            <a:endParaRPr lang="en-US" dirty="0"/>
          </a:p>
        </p:txBody>
      </p:sp>
      <p:sp>
        <p:nvSpPr>
          <p:cNvPr id="6" name="Text Placeholder 4">
            <a:extLst>
              <a:ext uri="{FF2B5EF4-FFF2-40B4-BE49-F238E27FC236}">
                <a16:creationId xmlns:a16="http://schemas.microsoft.com/office/drawing/2014/main" id="{524B6E3A-845E-F9BE-477D-E0CC168A7AC4}"/>
              </a:ext>
            </a:extLst>
          </p:cNvPr>
          <p:cNvSpPr txBox="1">
            <a:spLocks/>
          </p:cNvSpPr>
          <p:nvPr/>
        </p:nvSpPr>
        <p:spPr>
          <a:xfrm>
            <a:off x="423873" y="872941"/>
            <a:ext cx="6711927" cy="586086"/>
          </a:xfrm>
          <a:prstGeom prst="rect">
            <a:avLst/>
          </a:prstGeom>
          <a:noFill/>
        </p:spPr>
        <p:txBody>
          <a:bodyPr vert="horz" lIns="91440" tIns="45720" rIns="91440" bIns="45720" rtlCol="0" anchor="ctr">
            <a:noAutofit/>
          </a:bodyPr>
          <a:lstStyle>
            <a:lvl1pPr marL="19050" indent="0" algn="l" defTabSz="2072941" rtl="0" eaLnBrk="1" latinLnBrk="0" hangingPunct="1">
              <a:lnSpc>
                <a:spcPts val="3700"/>
              </a:lnSpc>
              <a:spcBef>
                <a:spcPts val="0"/>
              </a:spcBef>
              <a:buFont typeface="Arial" panose="020B0604020202020204" pitchFamily="34" charset="0"/>
              <a:buNone/>
              <a:tabLst/>
              <a:defRPr sz="3000" b="1" i="0" kern="120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kern="1400" spc="25" dirty="0">
                <a:solidFill>
                  <a:srgbClr val="17365D"/>
                </a:solidFill>
                <a:ea typeface="MS Gothic" panose="020B0609070205080204" pitchFamily="49" charset="-128"/>
                <a:cs typeface="Times New Roman" panose="02020603050405020304" pitchFamily="18" charset="0"/>
              </a:rPr>
              <a:t>Module 3  - EXERCISE 1:</a:t>
            </a:r>
          </a:p>
          <a:p>
            <a:pPr lvl="0">
              <a:lnSpc>
                <a:spcPct val="154166"/>
              </a:lnSpc>
              <a:buClr>
                <a:schemeClr val="lt1"/>
              </a:buClr>
              <a:buSzPts val="2400"/>
            </a:pPr>
            <a:r>
              <a:rPr lang="en-US" sz="2400" dirty="0">
                <a:solidFill>
                  <a:schemeClr val="lt1"/>
                </a:solidFill>
                <a:highlight>
                  <a:srgbClr val="CA7BB3"/>
                </a:highlight>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0"/>
                  </a:ext>
                </a:extLst>
              </a:rPr>
              <a:t>How to spot fake profiles</a:t>
            </a:r>
            <a:endParaRPr lang="en-US" sz="2400" dirty="0">
              <a:solidFill>
                <a:schemeClr val="lt1"/>
              </a:solidFill>
              <a:highlight>
                <a:srgbClr val="CA7BB3"/>
              </a:highlight>
              <a:latin typeface="Calibri"/>
              <a:ea typeface="Calibri"/>
              <a:cs typeface="Calibri"/>
              <a:sym typeface="Calibri"/>
            </a:endParaRPr>
          </a:p>
          <a:p>
            <a:endParaRPr lang="en-IE" sz="2400" dirty="0"/>
          </a:p>
        </p:txBody>
      </p:sp>
      <p:sp>
        <p:nvSpPr>
          <p:cNvPr id="3" name="Google Shape;822;g3ddcd7da372_0_213">
            <a:extLst>
              <a:ext uri="{FF2B5EF4-FFF2-40B4-BE49-F238E27FC236}">
                <a16:creationId xmlns:a16="http://schemas.microsoft.com/office/drawing/2014/main" id="{CA21D4EC-08AE-48B3-6FBE-B540155DED50}"/>
              </a:ext>
            </a:extLst>
          </p:cNvPr>
          <p:cNvSpPr txBox="1">
            <a:spLocks/>
          </p:cNvSpPr>
          <p:nvPr/>
        </p:nvSpPr>
        <p:spPr>
          <a:xfrm>
            <a:off x="453119" y="1870386"/>
            <a:ext cx="4592667" cy="8760900"/>
          </a:xfrm>
          <a:prstGeom prst="rect">
            <a:avLst/>
          </a:prstGeom>
          <a:noFill/>
          <a:ln>
            <a:noFill/>
          </a:ln>
        </p:spPr>
        <p:txBody>
          <a:bodyPr spcFirstLastPara="1" wrap="square" lIns="91425" tIns="45700" rIns="91425" bIns="45700" anchor="t" anchorCtr="0">
            <a:noAutofit/>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ct val="110909"/>
              </a:lnSpc>
              <a:spcBef>
                <a:spcPts val="0"/>
              </a:spcBef>
              <a:buClr>
                <a:srgbClr val="242B62"/>
              </a:buClr>
              <a:buSzPts val="1100"/>
              <a:buFont typeface="Arial" panose="020B0604020202020204" pitchFamily="34" charset="0"/>
              <a:buNone/>
            </a:pPr>
            <a:r>
              <a:rPr lang="en-US" sz="1600" b="1" dirty="0"/>
              <a:t>If you have any doubts about the authenticity of a profile, it is important to check certain factors:</a:t>
            </a:r>
          </a:p>
          <a:p>
            <a:pPr marL="0" indent="0">
              <a:lnSpc>
                <a:spcPct val="110909"/>
              </a:lnSpc>
              <a:spcBef>
                <a:spcPts val="0"/>
              </a:spcBef>
              <a:buClr>
                <a:srgbClr val="242B62"/>
              </a:buClr>
              <a:buSzPts val="1100"/>
              <a:buFont typeface="Arial" panose="020B0604020202020204" pitchFamily="34" charset="0"/>
              <a:buNone/>
            </a:pPr>
            <a:endParaRPr lang="en-US" sz="1400" b="1" dirty="0"/>
          </a:p>
          <a:p>
            <a:pPr marL="0" indent="0">
              <a:lnSpc>
                <a:spcPct val="110909"/>
              </a:lnSpc>
              <a:spcBef>
                <a:spcPts val="0"/>
              </a:spcBef>
              <a:buFont typeface="Arial" panose="020B0604020202020204" pitchFamily="34" charset="0"/>
              <a:buNone/>
            </a:pPr>
            <a:endParaRPr lang="en-US" sz="1400" b="1" dirty="0"/>
          </a:p>
          <a:p>
            <a:pPr marL="0" indent="0">
              <a:lnSpc>
                <a:spcPct val="110909"/>
              </a:lnSpc>
              <a:spcBef>
                <a:spcPts val="0"/>
              </a:spcBef>
              <a:buFont typeface="Arial" panose="020B0604020202020204" pitchFamily="34" charset="0"/>
              <a:buNone/>
            </a:pPr>
            <a:endParaRPr lang="en-US" sz="1800" b="1" dirty="0"/>
          </a:p>
          <a:p>
            <a:pPr marL="0" indent="0">
              <a:lnSpc>
                <a:spcPct val="110909"/>
              </a:lnSpc>
              <a:spcBef>
                <a:spcPts val="0"/>
              </a:spcBef>
              <a:buFont typeface="Arial" panose="020B0604020202020204" pitchFamily="34" charset="0"/>
              <a:buNone/>
            </a:pPr>
            <a:r>
              <a:rPr lang="en-US" sz="1600" b="1" dirty="0"/>
              <a:t>No real photos or photos that looks too perfect:</a:t>
            </a:r>
          </a:p>
          <a:p>
            <a:pPr marL="0" marR="872613" indent="0">
              <a:lnSpc>
                <a:spcPct val="110909"/>
              </a:lnSpc>
              <a:spcBef>
                <a:spcPts val="0"/>
              </a:spcBef>
              <a:buFont typeface="Arial" panose="020B0604020202020204" pitchFamily="34" charset="0"/>
              <a:buNone/>
            </a:pPr>
            <a:r>
              <a:rPr lang="en-US" sz="1400" dirty="0"/>
              <a:t>Identifying fake profiles on dating Apps and social media involves looking for photos that are either non-existent, stock-like, or </a:t>
            </a:r>
            <a:r>
              <a:rPr lang="en-US" sz="1400" i="1" dirty="0"/>
              <a:t>too perfect </a:t>
            </a:r>
            <a:r>
              <a:rPr lang="en-US" sz="1400" dirty="0"/>
              <a:t>(e.g., AI-generated or stolen modelling photos)</a:t>
            </a:r>
          </a:p>
          <a:p>
            <a:pPr marL="0" indent="0">
              <a:lnSpc>
                <a:spcPct val="110909"/>
              </a:lnSpc>
              <a:spcBef>
                <a:spcPts val="0"/>
              </a:spcBef>
              <a:buFont typeface="Arial" panose="020B0604020202020204" pitchFamily="34" charset="0"/>
              <a:buNone/>
            </a:pPr>
            <a:endParaRPr lang="en-US" sz="1800" b="1" dirty="0"/>
          </a:p>
          <a:p>
            <a:pPr marL="0" indent="0">
              <a:lnSpc>
                <a:spcPct val="110909"/>
              </a:lnSpc>
              <a:spcBef>
                <a:spcPts val="0"/>
              </a:spcBef>
              <a:buFont typeface="Arial" panose="020B0604020202020204" pitchFamily="34" charset="0"/>
              <a:buNone/>
            </a:pPr>
            <a:endParaRPr lang="en-US" sz="1800" b="1" dirty="0"/>
          </a:p>
          <a:p>
            <a:pPr marL="0" indent="0">
              <a:lnSpc>
                <a:spcPct val="110909"/>
              </a:lnSpc>
              <a:spcBef>
                <a:spcPts val="0"/>
              </a:spcBef>
              <a:buFont typeface="Arial" panose="020B0604020202020204" pitchFamily="34" charset="0"/>
              <a:buNone/>
            </a:pPr>
            <a:endParaRPr lang="en-US" sz="2000" b="1" dirty="0"/>
          </a:p>
          <a:p>
            <a:pPr marL="0" indent="0">
              <a:lnSpc>
                <a:spcPct val="110909"/>
              </a:lnSpc>
              <a:spcBef>
                <a:spcPts val="0"/>
              </a:spcBef>
              <a:buFont typeface="Arial" panose="020B0604020202020204" pitchFamily="34" charset="0"/>
              <a:buNone/>
            </a:pPr>
            <a:endParaRPr lang="en-US" sz="2000" b="1" dirty="0"/>
          </a:p>
          <a:p>
            <a:pPr marL="0" indent="0">
              <a:lnSpc>
                <a:spcPct val="110909"/>
              </a:lnSpc>
              <a:spcBef>
                <a:spcPts val="0"/>
              </a:spcBef>
              <a:buFont typeface="Arial" panose="020B0604020202020204" pitchFamily="34" charset="0"/>
              <a:buNone/>
            </a:pPr>
            <a:endParaRPr lang="en-US" sz="2000" b="1" dirty="0"/>
          </a:p>
          <a:p>
            <a:pPr marL="0" indent="0">
              <a:lnSpc>
                <a:spcPct val="110909"/>
              </a:lnSpc>
              <a:spcBef>
                <a:spcPts val="0"/>
              </a:spcBef>
              <a:buFont typeface="Arial" panose="020B0604020202020204" pitchFamily="34" charset="0"/>
              <a:buNone/>
            </a:pPr>
            <a:r>
              <a:rPr lang="en-US" sz="1600" b="1" dirty="0"/>
              <a:t>Strange username  (numbers or symbols):</a:t>
            </a:r>
          </a:p>
          <a:p>
            <a:pPr marL="0" marR="1901313" indent="0">
              <a:lnSpc>
                <a:spcPct val="110909"/>
              </a:lnSpc>
              <a:spcBef>
                <a:spcPts val="0"/>
              </a:spcBef>
              <a:buFont typeface="Arial" panose="020B0604020202020204" pitchFamily="34" charset="0"/>
              <a:buNone/>
            </a:pPr>
            <a:r>
              <a:rPr lang="en-US" sz="1400" dirty="0"/>
              <a:t>Strange, nonsensical usernames—particularly those combining random letters, excessive numbers, or symbols—are primary indicators of fake profiles, bots, or scam accounts on social media and dating Apps</a:t>
            </a:r>
          </a:p>
          <a:p>
            <a:pPr marL="0" indent="0">
              <a:lnSpc>
                <a:spcPct val="110909"/>
              </a:lnSpc>
              <a:spcBef>
                <a:spcPts val="0"/>
              </a:spcBef>
              <a:buFont typeface="Arial" panose="020B0604020202020204" pitchFamily="34" charset="0"/>
              <a:buNone/>
            </a:pPr>
            <a:endParaRPr lang="en-US" sz="1800" b="1" dirty="0"/>
          </a:p>
          <a:p>
            <a:pPr marL="0" indent="0">
              <a:lnSpc>
                <a:spcPct val="110909"/>
              </a:lnSpc>
              <a:spcBef>
                <a:spcPts val="0"/>
              </a:spcBef>
              <a:buFont typeface="Arial" panose="020B0604020202020204" pitchFamily="34" charset="0"/>
              <a:buNone/>
            </a:pPr>
            <a:endParaRPr lang="en-US" sz="1800" b="1" dirty="0"/>
          </a:p>
          <a:p>
            <a:pPr marL="0" indent="0">
              <a:lnSpc>
                <a:spcPct val="110909"/>
              </a:lnSpc>
              <a:spcBef>
                <a:spcPts val="0"/>
              </a:spcBef>
              <a:buFont typeface="Arial" panose="020B0604020202020204" pitchFamily="34" charset="0"/>
              <a:buNone/>
            </a:pPr>
            <a:endParaRPr lang="en-US" sz="1800" b="1" dirty="0"/>
          </a:p>
          <a:p>
            <a:pPr marL="0" indent="0">
              <a:lnSpc>
                <a:spcPct val="110909"/>
              </a:lnSpc>
              <a:spcBef>
                <a:spcPts val="0"/>
              </a:spcBef>
              <a:buFont typeface="Arial" panose="020B0604020202020204" pitchFamily="34" charset="0"/>
              <a:buNone/>
            </a:pPr>
            <a:endParaRPr lang="en-US" sz="1800" b="1" dirty="0"/>
          </a:p>
          <a:p>
            <a:pPr marL="0" indent="0">
              <a:lnSpc>
                <a:spcPct val="110909"/>
              </a:lnSpc>
              <a:spcBef>
                <a:spcPts val="0"/>
              </a:spcBef>
              <a:buFont typeface="Arial" panose="020B0604020202020204" pitchFamily="34" charset="0"/>
              <a:buNone/>
            </a:pPr>
            <a:endParaRPr lang="en-US" sz="1800" b="1" dirty="0"/>
          </a:p>
          <a:p>
            <a:pPr marL="0" indent="0">
              <a:lnSpc>
                <a:spcPct val="110909"/>
              </a:lnSpc>
              <a:spcBef>
                <a:spcPts val="0"/>
              </a:spcBef>
              <a:buFont typeface="Arial" panose="020B0604020202020204" pitchFamily="34" charset="0"/>
              <a:buNone/>
            </a:pPr>
            <a:endParaRPr lang="en-US" sz="1800" b="1" dirty="0"/>
          </a:p>
          <a:p>
            <a:pPr marL="0" indent="0">
              <a:lnSpc>
                <a:spcPct val="110909"/>
              </a:lnSpc>
              <a:spcBef>
                <a:spcPts val="0"/>
              </a:spcBef>
              <a:buFont typeface="Arial" panose="020B0604020202020204" pitchFamily="34" charset="0"/>
              <a:buNone/>
            </a:pPr>
            <a:endParaRPr lang="en-US" sz="1800" b="1" dirty="0"/>
          </a:p>
          <a:p>
            <a:pPr marL="0" indent="0">
              <a:lnSpc>
                <a:spcPct val="110909"/>
              </a:lnSpc>
              <a:spcBef>
                <a:spcPts val="0"/>
              </a:spcBef>
              <a:buFont typeface="Arial" panose="020B0604020202020204" pitchFamily="34" charset="0"/>
              <a:buNone/>
            </a:pPr>
            <a:endParaRPr lang="en-US" sz="1400" b="1" dirty="0"/>
          </a:p>
          <a:p>
            <a:pPr marL="0" indent="0">
              <a:lnSpc>
                <a:spcPct val="110909"/>
              </a:lnSpc>
              <a:spcBef>
                <a:spcPts val="0"/>
              </a:spcBef>
              <a:buFont typeface="Arial" panose="020B0604020202020204" pitchFamily="34" charset="0"/>
              <a:buNone/>
            </a:pPr>
            <a:endParaRPr lang="en-US" sz="1400" b="1" dirty="0"/>
          </a:p>
          <a:p>
            <a:pPr marL="0" indent="0">
              <a:lnSpc>
                <a:spcPct val="110909"/>
              </a:lnSpc>
              <a:spcBef>
                <a:spcPts val="0"/>
              </a:spcBef>
              <a:buFont typeface="Arial" panose="020B0604020202020204" pitchFamily="34" charset="0"/>
              <a:buNone/>
            </a:pPr>
            <a:endParaRPr lang="en-US" sz="1400" b="1" dirty="0"/>
          </a:p>
          <a:p>
            <a:pPr marL="0" indent="0">
              <a:lnSpc>
                <a:spcPct val="110909"/>
              </a:lnSpc>
              <a:spcBef>
                <a:spcPts val="0"/>
              </a:spcBef>
              <a:buFont typeface="Arial" panose="020B0604020202020204" pitchFamily="34" charset="0"/>
              <a:buNone/>
            </a:pPr>
            <a:endParaRPr lang="en-US" sz="1400" b="1" dirty="0"/>
          </a:p>
          <a:p>
            <a:pPr marL="0" indent="0">
              <a:lnSpc>
                <a:spcPct val="110909"/>
              </a:lnSpc>
              <a:spcBef>
                <a:spcPts val="0"/>
              </a:spcBef>
              <a:buFont typeface="Arial" panose="020B0604020202020204" pitchFamily="34" charset="0"/>
              <a:buNone/>
            </a:pPr>
            <a:endParaRPr lang="en-US" sz="1400" b="1" dirty="0"/>
          </a:p>
          <a:p>
            <a:pPr marL="457200" indent="0">
              <a:lnSpc>
                <a:spcPct val="110909"/>
              </a:lnSpc>
              <a:spcBef>
                <a:spcPts val="0"/>
              </a:spcBef>
              <a:buFont typeface="Arial" panose="020B0604020202020204" pitchFamily="34" charset="0"/>
              <a:buNone/>
            </a:pPr>
            <a:endParaRPr lang="en-US" sz="1400" b="1" dirty="0"/>
          </a:p>
          <a:p>
            <a:pPr marL="0" indent="0">
              <a:lnSpc>
                <a:spcPct val="110909"/>
              </a:lnSpc>
              <a:spcBef>
                <a:spcPts val="0"/>
              </a:spcBef>
              <a:buClr>
                <a:srgbClr val="242B62"/>
              </a:buClr>
              <a:buSzPts val="1100"/>
              <a:buFont typeface="Arial" panose="020B0604020202020204" pitchFamily="34" charset="0"/>
              <a:buNone/>
            </a:pPr>
            <a:endParaRPr lang="en-US" sz="1400" b="1" dirty="0"/>
          </a:p>
        </p:txBody>
      </p:sp>
      <p:pic>
        <p:nvPicPr>
          <p:cNvPr id="5" name="Google Shape;824;g3ddcd7da372_0_213" title="901b591c-1bee-441a-9844-358857a538c2-removebg-preview.png">
            <a:extLst>
              <a:ext uri="{FF2B5EF4-FFF2-40B4-BE49-F238E27FC236}">
                <a16:creationId xmlns:a16="http://schemas.microsoft.com/office/drawing/2014/main" id="{8D4B9117-AE74-8BE6-6395-551268D447E0}"/>
              </a:ext>
            </a:extLst>
          </p:cNvPr>
          <p:cNvPicPr preferRelativeResize="0"/>
          <p:nvPr/>
        </p:nvPicPr>
        <p:blipFill>
          <a:blip r:embed="rId2">
            <a:alphaModFix/>
          </a:blip>
          <a:stretch>
            <a:fillRect/>
          </a:stretch>
        </p:blipFill>
        <p:spPr>
          <a:xfrm>
            <a:off x="4734953" y="6191104"/>
            <a:ext cx="2432739" cy="3927637"/>
          </a:xfrm>
          <a:prstGeom prst="rect">
            <a:avLst/>
          </a:prstGeom>
          <a:noFill/>
          <a:ln>
            <a:noFill/>
          </a:ln>
        </p:spPr>
      </p:pic>
      <p:pic>
        <p:nvPicPr>
          <p:cNvPr id="7" name="Google Shape;825;g3ddcd7da372_0_213" title="Gemini_Generated_Image_patfl6patfl6patf-removebg-preview.png">
            <a:extLst>
              <a:ext uri="{FF2B5EF4-FFF2-40B4-BE49-F238E27FC236}">
                <a16:creationId xmlns:a16="http://schemas.microsoft.com/office/drawing/2014/main" id="{3BC72F55-0A0B-8356-EE40-3A5F08441444}"/>
              </a:ext>
            </a:extLst>
          </p:cNvPr>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4766872" y="2203357"/>
            <a:ext cx="2368903" cy="3852669"/>
          </a:xfrm>
          <a:prstGeom prst="rect">
            <a:avLst/>
          </a:prstGeom>
          <a:noFill/>
          <a:ln>
            <a:noFill/>
          </a:ln>
        </p:spPr>
      </p:pic>
      <p:grpSp>
        <p:nvGrpSpPr>
          <p:cNvPr id="8" name="Google Shape;826;g3ddcd7da372_0_213">
            <a:extLst>
              <a:ext uri="{FF2B5EF4-FFF2-40B4-BE49-F238E27FC236}">
                <a16:creationId xmlns:a16="http://schemas.microsoft.com/office/drawing/2014/main" id="{125E8310-3581-1808-371B-0BC197305B5E}"/>
              </a:ext>
            </a:extLst>
          </p:cNvPr>
          <p:cNvGrpSpPr/>
          <p:nvPr/>
        </p:nvGrpSpPr>
        <p:grpSpPr>
          <a:xfrm>
            <a:off x="1677330" y="8651152"/>
            <a:ext cx="1105302" cy="1176938"/>
            <a:chOff x="3918554" y="774528"/>
            <a:chExt cx="868197" cy="924466"/>
          </a:xfrm>
        </p:grpSpPr>
        <p:grpSp>
          <p:nvGrpSpPr>
            <p:cNvPr id="9" name="Google Shape;827;g3ddcd7da372_0_213">
              <a:extLst>
                <a:ext uri="{FF2B5EF4-FFF2-40B4-BE49-F238E27FC236}">
                  <a16:creationId xmlns:a16="http://schemas.microsoft.com/office/drawing/2014/main" id="{40A22A60-9E1D-5AEC-F6CE-199F9913FBD2}"/>
                </a:ext>
              </a:extLst>
            </p:cNvPr>
            <p:cNvGrpSpPr/>
            <p:nvPr/>
          </p:nvGrpSpPr>
          <p:grpSpPr>
            <a:xfrm>
              <a:off x="3918554" y="774528"/>
              <a:ext cx="868197" cy="924466"/>
              <a:chOff x="3918554" y="774528"/>
              <a:chExt cx="868197" cy="924466"/>
            </a:xfrm>
          </p:grpSpPr>
          <p:sp>
            <p:nvSpPr>
              <p:cNvPr id="13" name="Google Shape;828;g3ddcd7da372_0_213">
                <a:extLst>
                  <a:ext uri="{FF2B5EF4-FFF2-40B4-BE49-F238E27FC236}">
                    <a16:creationId xmlns:a16="http://schemas.microsoft.com/office/drawing/2014/main" id="{F716240B-43CA-04F1-0EA6-2059EC6C6032}"/>
                  </a:ext>
                </a:extLst>
              </p:cNvPr>
              <p:cNvSpPr/>
              <p:nvPr/>
            </p:nvSpPr>
            <p:spPr>
              <a:xfrm>
                <a:off x="3918554" y="774528"/>
                <a:ext cx="868197" cy="924466"/>
              </a:xfrm>
              <a:custGeom>
                <a:avLst/>
                <a:gdLst/>
                <a:ahLst/>
                <a:cxnLst/>
                <a:rect l="l" t="t" r="r" b="b"/>
                <a:pathLst>
                  <a:path w="868197" h="924466" extrusionOk="0">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242B62"/>
              </a:solidFill>
              <a:ln w="15575" cap="flat" cmpd="sng">
                <a:solidFill>
                  <a:srgbClr val="FFFFFF"/>
                </a:solidFill>
                <a:prstDash val="solid"/>
                <a:round/>
                <a:headEnd type="none" w="sm" len="sm"/>
                <a:tailEnd type="none" w="sm" len="sm"/>
              </a:ln>
            </p:spPr>
            <p:txBody>
              <a:bodyPr spcFirstLastPara="1" wrap="square" lIns="106075" tIns="53000" rIns="106075" bIns="53000" anchor="ctr" anchorCtr="0">
                <a:noAutofit/>
              </a:bodyPr>
              <a:lstStyle/>
              <a:p>
                <a:pPr marL="0" marR="0" lvl="0" indent="0" algn="l" rtl="0">
                  <a:lnSpc>
                    <a:spcPct val="100000"/>
                  </a:lnSpc>
                  <a:spcBef>
                    <a:spcPts val="0"/>
                  </a:spcBef>
                  <a:spcAft>
                    <a:spcPts val="0"/>
                  </a:spcAft>
                  <a:buClr>
                    <a:srgbClr val="000000"/>
                  </a:buClr>
                  <a:buSzPts val="2089"/>
                  <a:buFont typeface="Arial"/>
                  <a:buNone/>
                </a:pPr>
                <a:endParaRPr sz="2089" b="0" i="0" u="none" strike="noStrike" cap="none">
                  <a:solidFill>
                    <a:srgbClr val="086D6E"/>
                  </a:solidFill>
                  <a:highlight>
                    <a:srgbClr val="FFFFFF"/>
                  </a:highlight>
                  <a:latin typeface="Calibri"/>
                  <a:ea typeface="Calibri"/>
                  <a:cs typeface="Calibri"/>
                  <a:sym typeface="Calibri"/>
                </a:endParaRPr>
              </a:p>
            </p:txBody>
          </p:sp>
          <p:sp>
            <p:nvSpPr>
              <p:cNvPr id="14" name="Google Shape;829;g3ddcd7da372_0_213">
                <a:extLst>
                  <a:ext uri="{FF2B5EF4-FFF2-40B4-BE49-F238E27FC236}">
                    <a16:creationId xmlns:a16="http://schemas.microsoft.com/office/drawing/2014/main" id="{7C6613BF-1FB6-0229-0A23-15700BB9E67D}"/>
                  </a:ext>
                </a:extLst>
              </p:cNvPr>
              <p:cNvSpPr/>
              <p:nvPr/>
            </p:nvSpPr>
            <p:spPr>
              <a:xfrm>
                <a:off x="4253152" y="1007954"/>
                <a:ext cx="36132" cy="36132"/>
              </a:xfrm>
              <a:custGeom>
                <a:avLst/>
                <a:gdLst/>
                <a:ahLst/>
                <a:cxnLst/>
                <a:rect l="l" t="t" r="r" b="b"/>
                <a:pathLst>
                  <a:path w="36132" h="36132" extrusionOk="0">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242B62"/>
              </a:solidFill>
              <a:ln w="15575" cap="flat" cmpd="sng">
                <a:solidFill>
                  <a:srgbClr val="FFFFFF"/>
                </a:solidFill>
                <a:prstDash val="solid"/>
                <a:round/>
                <a:headEnd type="none" w="sm" len="sm"/>
                <a:tailEnd type="none" w="sm" len="sm"/>
              </a:ln>
            </p:spPr>
            <p:txBody>
              <a:bodyPr spcFirstLastPara="1" wrap="square" lIns="106075" tIns="53000" rIns="106075" bIns="53000" anchor="ctr" anchorCtr="0">
                <a:noAutofit/>
              </a:bodyPr>
              <a:lstStyle/>
              <a:p>
                <a:pPr marL="0" marR="0" lvl="0" indent="0" algn="l" rtl="0">
                  <a:lnSpc>
                    <a:spcPct val="100000"/>
                  </a:lnSpc>
                  <a:spcBef>
                    <a:spcPts val="0"/>
                  </a:spcBef>
                  <a:spcAft>
                    <a:spcPts val="0"/>
                  </a:spcAft>
                  <a:buClr>
                    <a:srgbClr val="000000"/>
                  </a:buClr>
                  <a:buSzPts val="2089"/>
                  <a:buFont typeface="Arial"/>
                  <a:buNone/>
                </a:pPr>
                <a:endParaRPr sz="2089" b="0" i="0" u="none" strike="noStrike" cap="none">
                  <a:solidFill>
                    <a:srgbClr val="086D6E"/>
                  </a:solidFill>
                  <a:highlight>
                    <a:srgbClr val="FFFFFF"/>
                  </a:highlight>
                  <a:latin typeface="Calibri"/>
                  <a:ea typeface="Calibri"/>
                  <a:cs typeface="Calibri"/>
                  <a:sym typeface="Calibri"/>
                </a:endParaRPr>
              </a:p>
            </p:txBody>
          </p:sp>
        </p:grpSp>
        <p:grpSp>
          <p:nvGrpSpPr>
            <p:cNvPr id="10" name="Google Shape;830;g3ddcd7da372_0_213">
              <a:extLst>
                <a:ext uri="{FF2B5EF4-FFF2-40B4-BE49-F238E27FC236}">
                  <a16:creationId xmlns:a16="http://schemas.microsoft.com/office/drawing/2014/main" id="{264104BD-2868-E54A-531D-0FDA34673631}"/>
                </a:ext>
              </a:extLst>
            </p:cNvPr>
            <p:cNvGrpSpPr/>
            <p:nvPr/>
          </p:nvGrpSpPr>
          <p:grpSpPr>
            <a:xfrm>
              <a:off x="3958353" y="890522"/>
              <a:ext cx="708519" cy="605461"/>
              <a:chOff x="3958353" y="890522"/>
              <a:chExt cx="708519" cy="605461"/>
            </a:xfrm>
          </p:grpSpPr>
          <p:sp>
            <p:nvSpPr>
              <p:cNvPr id="11" name="Google Shape;831;g3ddcd7da372_0_213">
                <a:extLst>
                  <a:ext uri="{FF2B5EF4-FFF2-40B4-BE49-F238E27FC236}">
                    <a16:creationId xmlns:a16="http://schemas.microsoft.com/office/drawing/2014/main" id="{692F6DBD-1479-CDC0-4B75-459BA4555EFA}"/>
                  </a:ext>
                </a:extLst>
              </p:cNvPr>
              <p:cNvSpPr/>
              <p:nvPr/>
            </p:nvSpPr>
            <p:spPr>
              <a:xfrm>
                <a:off x="4150173" y="890522"/>
                <a:ext cx="516699" cy="505860"/>
              </a:xfrm>
              <a:custGeom>
                <a:avLst/>
                <a:gdLst/>
                <a:ahLst/>
                <a:cxnLst/>
                <a:rect l="l" t="t" r="r" b="b"/>
                <a:pathLst>
                  <a:path w="516699" h="505860" extrusionOk="0">
                    <a:moveTo>
                      <a:pt x="274610" y="0"/>
                    </a:moveTo>
                    <a:lnTo>
                      <a:pt x="516700" y="419141"/>
                    </a:lnTo>
                    <a:lnTo>
                      <a:pt x="112915" y="505860"/>
                    </a:lnTo>
                    <a:lnTo>
                      <a:pt x="0" y="309840"/>
                    </a:lnTo>
                  </a:path>
                </a:pathLst>
              </a:custGeom>
              <a:solidFill>
                <a:srgbClr val="CA7BB3"/>
              </a:solidFill>
              <a:ln w="15575" cap="flat" cmpd="sng">
                <a:solidFill>
                  <a:srgbClr val="FFFFFF"/>
                </a:solidFill>
                <a:prstDash val="solid"/>
                <a:round/>
                <a:headEnd type="none" w="sm" len="sm"/>
                <a:tailEnd type="none" w="sm" len="sm"/>
              </a:ln>
            </p:spPr>
            <p:txBody>
              <a:bodyPr spcFirstLastPara="1" wrap="square" lIns="106075" tIns="53000" rIns="106075" bIns="53000" anchor="ctr" anchorCtr="0">
                <a:noAutofit/>
              </a:bodyPr>
              <a:lstStyle/>
              <a:p>
                <a:pPr marL="0" marR="0" lvl="0" indent="0" algn="l" rtl="0">
                  <a:lnSpc>
                    <a:spcPct val="100000"/>
                  </a:lnSpc>
                  <a:spcBef>
                    <a:spcPts val="0"/>
                  </a:spcBef>
                  <a:spcAft>
                    <a:spcPts val="0"/>
                  </a:spcAft>
                  <a:buClr>
                    <a:srgbClr val="000000"/>
                  </a:buClr>
                  <a:buSzPts val="2089"/>
                  <a:buFont typeface="Arial"/>
                  <a:buNone/>
                </a:pPr>
                <a:endParaRPr sz="2089" b="0" i="0" u="none" strike="noStrike" cap="none">
                  <a:solidFill>
                    <a:srgbClr val="086D6E"/>
                  </a:solidFill>
                  <a:highlight>
                    <a:srgbClr val="FFFFFF"/>
                  </a:highlight>
                  <a:latin typeface="Calibri"/>
                  <a:ea typeface="Calibri"/>
                  <a:cs typeface="Calibri"/>
                  <a:sym typeface="Calibri"/>
                </a:endParaRPr>
              </a:p>
            </p:txBody>
          </p:sp>
          <p:sp>
            <p:nvSpPr>
              <p:cNvPr id="12" name="Google Shape;832;g3ddcd7da372_0_213">
                <a:extLst>
                  <a:ext uri="{FF2B5EF4-FFF2-40B4-BE49-F238E27FC236}">
                    <a16:creationId xmlns:a16="http://schemas.microsoft.com/office/drawing/2014/main" id="{F452024F-A62C-CA3E-90FE-D2578752B914}"/>
                  </a:ext>
                </a:extLst>
              </p:cNvPr>
              <p:cNvSpPr/>
              <p:nvPr/>
            </p:nvSpPr>
            <p:spPr>
              <a:xfrm>
                <a:off x="3958353" y="1222945"/>
                <a:ext cx="271312" cy="273038"/>
              </a:xfrm>
              <a:custGeom>
                <a:avLst/>
                <a:gdLst/>
                <a:ahLst/>
                <a:cxnLst/>
                <a:rect l="l" t="t" r="r" b="b"/>
                <a:pathLst>
                  <a:path w="271312" h="273038" extrusionOk="0">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CA7BB3"/>
              </a:solidFill>
              <a:ln w="15575" cap="flat" cmpd="sng">
                <a:solidFill>
                  <a:srgbClr val="FFFFFF"/>
                </a:solidFill>
                <a:prstDash val="solid"/>
                <a:round/>
                <a:headEnd type="none" w="sm" len="sm"/>
                <a:tailEnd type="none" w="sm" len="sm"/>
              </a:ln>
            </p:spPr>
            <p:txBody>
              <a:bodyPr spcFirstLastPara="1" wrap="square" lIns="106075" tIns="53000" rIns="106075" bIns="53000" anchor="ctr" anchorCtr="0">
                <a:noAutofit/>
              </a:bodyPr>
              <a:lstStyle/>
              <a:p>
                <a:pPr marL="0" marR="0" lvl="0" indent="0" algn="l" rtl="0">
                  <a:lnSpc>
                    <a:spcPct val="100000"/>
                  </a:lnSpc>
                  <a:spcBef>
                    <a:spcPts val="0"/>
                  </a:spcBef>
                  <a:spcAft>
                    <a:spcPts val="0"/>
                  </a:spcAft>
                  <a:buClr>
                    <a:srgbClr val="000000"/>
                  </a:buClr>
                  <a:buSzPts val="2089"/>
                  <a:buFont typeface="Arial"/>
                  <a:buNone/>
                </a:pPr>
                <a:endParaRPr sz="2089" b="0" i="0" u="none" strike="noStrike" cap="none">
                  <a:solidFill>
                    <a:srgbClr val="086D6E"/>
                  </a:solidFill>
                  <a:highlight>
                    <a:srgbClr val="FFFFFF"/>
                  </a:highlight>
                  <a:latin typeface="Calibri"/>
                  <a:ea typeface="Calibri"/>
                  <a:cs typeface="Calibri"/>
                  <a:sym typeface="Calibri"/>
                </a:endParaRPr>
              </a:p>
            </p:txBody>
          </p:sp>
        </p:grpSp>
      </p:grpSp>
    </p:spTree>
    <p:extLst>
      <p:ext uri="{BB962C8B-B14F-4D97-AF65-F5344CB8AC3E}">
        <p14:creationId xmlns:p14="http://schemas.microsoft.com/office/powerpoint/2010/main" val="19981919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46DA3-9025-9834-3E23-E751C95CEF8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7D4E6B9-5A4A-DC9F-E146-E8C0ED0D5150}"/>
              </a:ext>
            </a:extLst>
          </p:cNvPr>
          <p:cNvSpPr>
            <a:spLocks noGrp="1"/>
          </p:cNvSpPr>
          <p:nvPr>
            <p:ph type="sldNum" sz="quarter" idx="4"/>
          </p:nvPr>
        </p:nvSpPr>
        <p:spPr/>
        <p:txBody>
          <a:bodyPr/>
          <a:lstStyle/>
          <a:p>
            <a:fld id="{CB2079F2-58AF-ED44-82D7-E04B2F6FD686}" type="slidenum">
              <a:rPr lang="en-US" smtClean="0"/>
              <a:pPr/>
              <a:t>32</a:t>
            </a:fld>
            <a:endParaRPr lang="en-US" dirty="0"/>
          </a:p>
        </p:txBody>
      </p:sp>
      <p:sp>
        <p:nvSpPr>
          <p:cNvPr id="6" name="Text Placeholder 4">
            <a:extLst>
              <a:ext uri="{FF2B5EF4-FFF2-40B4-BE49-F238E27FC236}">
                <a16:creationId xmlns:a16="http://schemas.microsoft.com/office/drawing/2014/main" id="{00B5E71F-C195-393E-9202-9B048AD41E99}"/>
              </a:ext>
            </a:extLst>
          </p:cNvPr>
          <p:cNvSpPr txBox="1">
            <a:spLocks/>
          </p:cNvSpPr>
          <p:nvPr/>
        </p:nvSpPr>
        <p:spPr>
          <a:xfrm>
            <a:off x="599418" y="1011001"/>
            <a:ext cx="6711927" cy="586086"/>
          </a:xfrm>
          <a:prstGeom prst="rect">
            <a:avLst/>
          </a:prstGeom>
          <a:noFill/>
        </p:spPr>
        <p:txBody>
          <a:bodyPr vert="horz" lIns="91440" tIns="45720" rIns="91440" bIns="45720" rtlCol="0" anchor="ctr">
            <a:noAutofit/>
          </a:bodyPr>
          <a:lstStyle>
            <a:lvl1pPr marL="19050" indent="0" algn="l" defTabSz="2072941" rtl="0" eaLnBrk="1" latinLnBrk="0" hangingPunct="1">
              <a:lnSpc>
                <a:spcPts val="3700"/>
              </a:lnSpc>
              <a:spcBef>
                <a:spcPts val="0"/>
              </a:spcBef>
              <a:buFont typeface="Arial" panose="020B0604020202020204" pitchFamily="34" charset="0"/>
              <a:buNone/>
              <a:tabLst/>
              <a:defRPr sz="3000" b="1" i="0" kern="120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kern="1400" spc="25" dirty="0">
                <a:solidFill>
                  <a:srgbClr val="17365D"/>
                </a:solidFill>
                <a:ea typeface="MS Gothic" panose="020B0609070205080204" pitchFamily="49" charset="-128"/>
                <a:cs typeface="Times New Roman" panose="02020603050405020304" pitchFamily="18" charset="0"/>
              </a:rPr>
              <a:t>Module 3  - EXERCISE 1 Continued:</a:t>
            </a:r>
          </a:p>
          <a:p>
            <a:pPr lvl="0">
              <a:lnSpc>
                <a:spcPct val="154166"/>
              </a:lnSpc>
              <a:buClr>
                <a:schemeClr val="lt1"/>
              </a:buClr>
              <a:buSzPts val="2400"/>
            </a:pPr>
            <a:r>
              <a:rPr lang="en-US" sz="2400" dirty="0">
                <a:solidFill>
                  <a:schemeClr val="lt1"/>
                </a:solidFill>
                <a:highlight>
                  <a:srgbClr val="CA7BB3"/>
                </a:highlight>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
                  </a:ext>
                </a:extLst>
              </a:rPr>
              <a:t>How to spot fake profiles</a:t>
            </a:r>
            <a:endParaRPr lang="en-US" sz="2400" dirty="0">
              <a:solidFill>
                <a:schemeClr val="lt1"/>
              </a:solidFill>
              <a:highlight>
                <a:srgbClr val="CA7BB3"/>
              </a:highlight>
              <a:latin typeface="Calibri"/>
              <a:ea typeface="Calibri"/>
              <a:cs typeface="Calibri"/>
              <a:sym typeface="Calibri"/>
            </a:endParaRPr>
          </a:p>
          <a:p>
            <a:endParaRPr lang="en-IE" sz="2400" dirty="0"/>
          </a:p>
        </p:txBody>
      </p:sp>
      <p:sp>
        <p:nvSpPr>
          <p:cNvPr id="3" name="Google Shape;838;g3ddcd7da372_0_228">
            <a:extLst>
              <a:ext uri="{FF2B5EF4-FFF2-40B4-BE49-F238E27FC236}">
                <a16:creationId xmlns:a16="http://schemas.microsoft.com/office/drawing/2014/main" id="{F83F9C1E-40FA-3E8F-C723-E0E1F55ECA23}"/>
              </a:ext>
            </a:extLst>
          </p:cNvPr>
          <p:cNvSpPr txBox="1">
            <a:spLocks/>
          </p:cNvSpPr>
          <p:nvPr/>
        </p:nvSpPr>
        <p:spPr>
          <a:xfrm>
            <a:off x="604434" y="1881900"/>
            <a:ext cx="5176434" cy="7587564"/>
          </a:xfrm>
          <a:prstGeom prst="rect">
            <a:avLst/>
          </a:prstGeom>
          <a:noFill/>
          <a:ln>
            <a:noFill/>
          </a:ln>
        </p:spPr>
        <p:txBody>
          <a:bodyPr spcFirstLastPara="1" wrap="square" lIns="91425" tIns="45700" rIns="794625" bIns="45700" anchor="t" anchorCtr="0">
            <a:noAutofit/>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ct val="110909"/>
              </a:lnSpc>
              <a:spcBef>
                <a:spcPts val="0"/>
              </a:spcBef>
              <a:buClr>
                <a:srgbClr val="242B62"/>
              </a:buClr>
              <a:buSzPts val="1100"/>
              <a:buFont typeface="Arial" panose="020B0604020202020204" pitchFamily="34" charset="0"/>
              <a:buNone/>
            </a:pPr>
            <a:r>
              <a:rPr lang="en-US" sz="1600" b="1" dirty="0"/>
              <a:t>If you have any doubts about the authenticity of a profile, it is important to check certain factors:</a:t>
            </a:r>
          </a:p>
          <a:p>
            <a:pPr marL="0" indent="0">
              <a:lnSpc>
                <a:spcPct val="110909"/>
              </a:lnSpc>
              <a:spcBef>
                <a:spcPts val="0"/>
              </a:spcBef>
              <a:buClr>
                <a:srgbClr val="242B62"/>
              </a:buClr>
              <a:buSzPts val="1100"/>
              <a:buFont typeface="Arial" panose="020B0604020202020204" pitchFamily="34" charset="0"/>
              <a:buNone/>
            </a:pPr>
            <a:endParaRPr lang="en-US" sz="1400" b="1" dirty="0"/>
          </a:p>
          <a:p>
            <a:pPr marL="0" indent="0">
              <a:lnSpc>
                <a:spcPct val="110909"/>
              </a:lnSpc>
              <a:spcBef>
                <a:spcPts val="0"/>
              </a:spcBef>
              <a:buFont typeface="Arial" panose="020B0604020202020204" pitchFamily="34" charset="0"/>
              <a:buNone/>
            </a:pPr>
            <a:endParaRPr lang="en-US" sz="1400" b="1" dirty="0"/>
          </a:p>
          <a:p>
            <a:pPr marL="0" indent="0">
              <a:lnSpc>
                <a:spcPct val="110909"/>
              </a:lnSpc>
              <a:spcBef>
                <a:spcPts val="0"/>
              </a:spcBef>
              <a:buClr>
                <a:schemeClr val="dk1"/>
              </a:buClr>
              <a:buSzPts val="1100"/>
              <a:buFont typeface="Arial"/>
              <a:buNone/>
            </a:pPr>
            <a:r>
              <a:rPr lang="en-US" sz="1600" b="1" dirty="0"/>
              <a:t>Few posts / short comments: </a:t>
            </a:r>
          </a:p>
          <a:p>
            <a:pPr marL="457200" indent="-342900">
              <a:lnSpc>
                <a:spcPct val="110909"/>
              </a:lnSpc>
              <a:spcBef>
                <a:spcPts val="0"/>
              </a:spcBef>
              <a:buSzPts val="1800"/>
              <a:buFont typeface="Arial" panose="020B0604020202020204" pitchFamily="34" charset="0"/>
              <a:buChar char="-"/>
            </a:pPr>
            <a:r>
              <a:rPr lang="en-US" sz="1400" b="1" dirty="0">
                <a:solidFill>
                  <a:schemeClr val="lt1"/>
                </a:solidFill>
                <a:highlight>
                  <a:srgbClr val="6096D1"/>
                </a:highlight>
              </a:rPr>
              <a:t>Low Activity: </a:t>
            </a:r>
            <a:r>
              <a:rPr lang="en-US" sz="1400" dirty="0"/>
              <a:t>Very few original posts, limited photos, or an empty timeline.</a:t>
            </a:r>
          </a:p>
          <a:p>
            <a:pPr marL="457200" indent="-342900">
              <a:lnSpc>
                <a:spcPct val="110909"/>
              </a:lnSpc>
              <a:spcBef>
                <a:spcPts val="0"/>
              </a:spcBef>
              <a:buSzPts val="1800"/>
              <a:buFont typeface="Arial" panose="020B0604020202020204" pitchFamily="34" charset="0"/>
              <a:buChar char="-"/>
            </a:pPr>
            <a:r>
              <a:rPr lang="en-US" sz="1400" b="1" dirty="0">
                <a:solidFill>
                  <a:schemeClr val="lt1"/>
                </a:solidFill>
                <a:highlight>
                  <a:srgbClr val="6096D1"/>
                </a:highlight>
              </a:rPr>
              <a:t>Newer Accounts:</a:t>
            </a:r>
            <a:r>
              <a:rPr lang="en-US" sz="1400" b="1" dirty="0"/>
              <a:t> </a:t>
            </a:r>
            <a:r>
              <a:rPr lang="en-US" sz="1400" dirty="0"/>
              <a:t>Often created within the last few months to a year.</a:t>
            </a:r>
          </a:p>
          <a:p>
            <a:pPr marL="457200" indent="-342900">
              <a:lnSpc>
                <a:spcPct val="110909"/>
              </a:lnSpc>
              <a:spcBef>
                <a:spcPts val="0"/>
              </a:spcBef>
              <a:buSzPts val="1800"/>
              <a:buFont typeface="Arial" panose="020B0604020202020204" pitchFamily="34" charset="0"/>
              <a:buChar char="-"/>
            </a:pPr>
            <a:r>
              <a:rPr lang="en-US" sz="1400" b="1" dirty="0">
                <a:solidFill>
                  <a:schemeClr val="lt1"/>
                </a:solidFill>
                <a:highlight>
                  <a:srgbClr val="6096D1"/>
                </a:highlight>
              </a:rPr>
              <a:t>Generic Comments:</a:t>
            </a:r>
            <a:r>
              <a:rPr lang="en-US" sz="1400" b="1" dirty="0"/>
              <a:t> </a:t>
            </a:r>
            <a:r>
              <a:rPr lang="en-US" sz="1400" dirty="0"/>
              <a:t>Short, scripted comments that often do not relate to the post (e.g., "Great post," "Nice photo," or random emojis).</a:t>
            </a:r>
          </a:p>
          <a:p>
            <a:pPr marL="457200" indent="-342900">
              <a:lnSpc>
                <a:spcPct val="110909"/>
              </a:lnSpc>
              <a:spcBef>
                <a:spcPts val="0"/>
              </a:spcBef>
              <a:buSzPts val="1800"/>
              <a:buFont typeface="Arial" panose="020B0604020202020204" pitchFamily="34" charset="0"/>
              <a:buChar char="-"/>
            </a:pPr>
            <a:r>
              <a:rPr lang="en-US" sz="1400" b="1" dirty="0">
                <a:solidFill>
                  <a:schemeClr val="lt1"/>
                </a:solidFill>
                <a:highlight>
                  <a:srgbClr val="6096D1"/>
                </a:highlight>
              </a:rPr>
              <a:t>Missing Information:</a:t>
            </a:r>
            <a:r>
              <a:rPr lang="en-US" sz="1400" b="1" dirty="0"/>
              <a:t> </a:t>
            </a:r>
            <a:r>
              <a:rPr lang="en-US" sz="1400" dirty="0"/>
              <a:t>Lack of personal details, friends, or followers.</a:t>
            </a:r>
          </a:p>
          <a:p>
            <a:pPr marL="457200" indent="-342900">
              <a:lnSpc>
                <a:spcPct val="110909"/>
              </a:lnSpc>
              <a:spcBef>
                <a:spcPts val="0"/>
              </a:spcBef>
              <a:buSzPts val="1800"/>
              <a:buFont typeface="Arial" panose="020B0604020202020204" pitchFamily="34" charset="0"/>
              <a:buChar char="-"/>
            </a:pPr>
            <a:r>
              <a:rPr lang="en-US" sz="1400" b="1" dirty="0">
                <a:solidFill>
                  <a:schemeClr val="lt1"/>
                </a:solidFill>
                <a:highlight>
                  <a:srgbClr val="6096D1"/>
                </a:highlight>
              </a:rPr>
              <a:t>"Locked" Profiles:</a:t>
            </a:r>
            <a:r>
              <a:rPr lang="en-US" sz="1400" b="1" dirty="0"/>
              <a:t> </a:t>
            </a:r>
            <a:r>
              <a:rPr lang="en-US" sz="1400" dirty="0"/>
              <a:t>Frequently, these accounts lock their profiles to prevent detailed inspection.</a:t>
            </a:r>
          </a:p>
          <a:p>
            <a:pPr marL="0" indent="0">
              <a:lnSpc>
                <a:spcPct val="110909"/>
              </a:lnSpc>
              <a:spcBef>
                <a:spcPts val="0"/>
              </a:spcBef>
              <a:buFont typeface="Arial" panose="020B0604020202020204" pitchFamily="34" charset="0"/>
              <a:buNone/>
            </a:pPr>
            <a:endParaRPr lang="en-US" sz="1900" b="1" dirty="0"/>
          </a:p>
          <a:p>
            <a:pPr marL="0" indent="0">
              <a:lnSpc>
                <a:spcPct val="110909"/>
              </a:lnSpc>
              <a:spcBef>
                <a:spcPts val="0"/>
              </a:spcBef>
              <a:buFont typeface="Arial" panose="020B0604020202020204" pitchFamily="34" charset="0"/>
              <a:buNone/>
            </a:pPr>
            <a:endParaRPr lang="en-US" sz="1900" b="1" dirty="0"/>
          </a:p>
          <a:p>
            <a:pPr marL="0" indent="0">
              <a:lnSpc>
                <a:spcPct val="110909"/>
              </a:lnSpc>
              <a:spcBef>
                <a:spcPts val="0"/>
              </a:spcBef>
              <a:buFont typeface="Arial" panose="020B0604020202020204" pitchFamily="34" charset="0"/>
              <a:buNone/>
            </a:pPr>
            <a:endParaRPr lang="en-US" sz="1900" b="1" dirty="0"/>
          </a:p>
          <a:p>
            <a:pPr marL="0" indent="0">
              <a:lnSpc>
                <a:spcPct val="110909"/>
              </a:lnSpc>
              <a:spcBef>
                <a:spcPts val="0"/>
              </a:spcBef>
              <a:buFont typeface="Arial" panose="020B0604020202020204" pitchFamily="34" charset="0"/>
              <a:buNone/>
            </a:pPr>
            <a:r>
              <a:rPr lang="en-US" sz="1600" b="1" dirty="0"/>
              <a:t>Very active all day, every day, at any time:</a:t>
            </a:r>
          </a:p>
          <a:p>
            <a:pPr marL="457200" indent="-342900">
              <a:lnSpc>
                <a:spcPct val="110909"/>
              </a:lnSpc>
              <a:spcBef>
                <a:spcPts val="0"/>
              </a:spcBef>
              <a:buSzPts val="1800"/>
              <a:buFont typeface="Arial" panose="020B0604020202020204" pitchFamily="34" charset="0"/>
              <a:buChar char="-"/>
            </a:pPr>
            <a:r>
              <a:rPr lang="en-US" sz="1400" dirty="0"/>
              <a:t>Posts every 3 minutes like clockwork</a:t>
            </a:r>
          </a:p>
          <a:p>
            <a:pPr marL="457200" indent="-342900">
              <a:lnSpc>
                <a:spcPct val="110909"/>
              </a:lnSpc>
              <a:spcBef>
                <a:spcPts val="0"/>
              </a:spcBef>
              <a:buSzPts val="1800"/>
              <a:buFont typeface="Arial" panose="020B0604020202020204" pitchFamily="34" charset="0"/>
              <a:buChar char="-"/>
            </a:pPr>
            <a:r>
              <a:rPr lang="en-US" sz="1400" dirty="0"/>
              <a:t>Comments, </a:t>
            </a:r>
            <a:r>
              <a:rPr lang="en-US" sz="1400" i="1" dirty="0"/>
              <a:t>Nice post </a:t>
            </a:r>
            <a:r>
              <a:rPr lang="en-US" sz="1400" dirty="0"/>
              <a:t>on 50 profiles in one minute</a:t>
            </a:r>
          </a:p>
          <a:p>
            <a:pPr marL="457200" indent="-342900">
              <a:lnSpc>
                <a:spcPct val="110909"/>
              </a:lnSpc>
              <a:spcBef>
                <a:spcPts val="0"/>
              </a:spcBef>
              <a:buSzPts val="1800"/>
              <a:buFont typeface="Arial" panose="020B0604020202020204" pitchFamily="34" charset="0"/>
              <a:buChar char="-"/>
            </a:pPr>
            <a:r>
              <a:rPr lang="en-US" sz="1400" dirty="0"/>
              <a:t>Follows thousands of accounts with zero engagement</a:t>
            </a:r>
          </a:p>
          <a:p>
            <a:pPr marL="0" indent="0">
              <a:lnSpc>
                <a:spcPct val="110909"/>
              </a:lnSpc>
              <a:spcBef>
                <a:spcPts val="0"/>
              </a:spcBef>
              <a:buFont typeface="Arial" panose="020B0604020202020204" pitchFamily="34" charset="0"/>
              <a:buNone/>
            </a:pPr>
            <a:endParaRPr lang="en-US" sz="1400" b="1" dirty="0"/>
          </a:p>
          <a:p>
            <a:pPr marL="0" indent="0">
              <a:lnSpc>
                <a:spcPct val="110909"/>
              </a:lnSpc>
              <a:spcBef>
                <a:spcPts val="0"/>
              </a:spcBef>
              <a:buFont typeface="Arial" panose="020B0604020202020204" pitchFamily="34" charset="0"/>
              <a:buNone/>
            </a:pPr>
            <a:endParaRPr lang="en-US" sz="1400" b="1" dirty="0"/>
          </a:p>
          <a:p>
            <a:pPr marL="0" indent="0">
              <a:lnSpc>
                <a:spcPct val="110909"/>
              </a:lnSpc>
              <a:spcBef>
                <a:spcPts val="0"/>
              </a:spcBef>
              <a:buFont typeface="Arial" panose="020B0604020202020204" pitchFamily="34" charset="0"/>
              <a:buNone/>
            </a:pPr>
            <a:endParaRPr lang="en-US" sz="1400" b="1" dirty="0"/>
          </a:p>
          <a:p>
            <a:pPr marL="0" indent="0">
              <a:lnSpc>
                <a:spcPct val="110909"/>
              </a:lnSpc>
              <a:spcBef>
                <a:spcPts val="0"/>
              </a:spcBef>
              <a:buFont typeface="Arial" panose="020B0604020202020204" pitchFamily="34" charset="0"/>
              <a:buNone/>
            </a:pPr>
            <a:endParaRPr lang="en-US" sz="1400" b="1" dirty="0"/>
          </a:p>
          <a:p>
            <a:pPr marL="457200" indent="0">
              <a:lnSpc>
                <a:spcPct val="110909"/>
              </a:lnSpc>
              <a:spcBef>
                <a:spcPts val="0"/>
              </a:spcBef>
              <a:buFont typeface="Arial" panose="020B0604020202020204" pitchFamily="34" charset="0"/>
              <a:buNone/>
            </a:pPr>
            <a:endParaRPr lang="en-US" sz="1400" b="1" dirty="0"/>
          </a:p>
          <a:p>
            <a:pPr marL="0" indent="0">
              <a:lnSpc>
                <a:spcPct val="110909"/>
              </a:lnSpc>
              <a:spcBef>
                <a:spcPts val="0"/>
              </a:spcBef>
              <a:buClr>
                <a:srgbClr val="242B62"/>
              </a:buClr>
              <a:buSzPts val="1100"/>
              <a:buFont typeface="Arial" panose="020B0604020202020204" pitchFamily="34" charset="0"/>
              <a:buNone/>
            </a:pPr>
            <a:endParaRPr lang="en-US" sz="1400" b="1" dirty="0"/>
          </a:p>
        </p:txBody>
      </p:sp>
      <p:pic>
        <p:nvPicPr>
          <p:cNvPr id="5" name="Google Shape;840;g3ddcd7da372_0_228" title="901b591c-1bee-441a-9844-358857a538c2_-_copia-removebg-preview.png">
            <a:extLst>
              <a:ext uri="{FF2B5EF4-FFF2-40B4-BE49-F238E27FC236}">
                <a16:creationId xmlns:a16="http://schemas.microsoft.com/office/drawing/2014/main" id="{8C049077-4196-4513-D970-6EF6D75E59D8}"/>
              </a:ext>
            </a:extLst>
          </p:cNvPr>
          <p:cNvPicPr preferRelativeResize="0"/>
          <p:nvPr/>
        </p:nvPicPr>
        <p:blipFill>
          <a:blip r:embed="rId2" cstate="screen">
            <a:alphaModFix/>
            <a:extLst>
              <a:ext uri="{28A0092B-C50C-407E-A947-70E740481C1C}">
                <a14:useLocalDpi xmlns:a14="http://schemas.microsoft.com/office/drawing/2010/main"/>
              </a:ext>
            </a:extLst>
          </a:blip>
          <a:stretch>
            <a:fillRect/>
          </a:stretch>
        </p:blipFill>
        <p:spPr>
          <a:xfrm>
            <a:off x="5218845" y="3037424"/>
            <a:ext cx="1857650" cy="3224926"/>
          </a:xfrm>
          <a:prstGeom prst="rect">
            <a:avLst/>
          </a:prstGeom>
          <a:noFill/>
          <a:ln>
            <a:noFill/>
          </a:ln>
        </p:spPr>
      </p:pic>
      <p:pic>
        <p:nvPicPr>
          <p:cNvPr id="7" name="Google Shape;841;g3ddcd7da372_0_228" title="Gemini_Generated_Image_o657m8o657m8o657-removebg-preview.png">
            <a:extLst>
              <a:ext uri="{FF2B5EF4-FFF2-40B4-BE49-F238E27FC236}">
                <a16:creationId xmlns:a16="http://schemas.microsoft.com/office/drawing/2014/main" id="{C3BFCE67-6AD4-3B22-6C44-5533C7D1CD70}"/>
              </a:ext>
            </a:extLst>
          </p:cNvPr>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5181736" y="6706187"/>
            <a:ext cx="1954036" cy="3224925"/>
          </a:xfrm>
          <a:prstGeom prst="rect">
            <a:avLst/>
          </a:prstGeom>
          <a:noFill/>
          <a:ln>
            <a:noFill/>
          </a:ln>
        </p:spPr>
      </p:pic>
    </p:spTree>
    <p:extLst>
      <p:ext uri="{BB962C8B-B14F-4D97-AF65-F5344CB8AC3E}">
        <p14:creationId xmlns:p14="http://schemas.microsoft.com/office/powerpoint/2010/main" val="20374885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BDF12-4B45-3C39-3A32-BBD419D63B2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0E430D3-B078-1753-B6AA-C7EC7E3DC936}"/>
              </a:ext>
            </a:extLst>
          </p:cNvPr>
          <p:cNvSpPr>
            <a:spLocks noGrp="1"/>
          </p:cNvSpPr>
          <p:nvPr>
            <p:ph type="sldNum" sz="quarter" idx="4"/>
          </p:nvPr>
        </p:nvSpPr>
        <p:spPr/>
        <p:txBody>
          <a:bodyPr/>
          <a:lstStyle/>
          <a:p>
            <a:fld id="{CB2079F2-58AF-ED44-82D7-E04B2F6FD686}" type="slidenum">
              <a:rPr lang="en-US" smtClean="0"/>
              <a:pPr/>
              <a:t>33</a:t>
            </a:fld>
            <a:endParaRPr lang="en-US" dirty="0"/>
          </a:p>
        </p:txBody>
      </p:sp>
      <p:sp>
        <p:nvSpPr>
          <p:cNvPr id="6" name="Text Placeholder 4">
            <a:extLst>
              <a:ext uri="{FF2B5EF4-FFF2-40B4-BE49-F238E27FC236}">
                <a16:creationId xmlns:a16="http://schemas.microsoft.com/office/drawing/2014/main" id="{5D16C43A-6D6F-3181-0011-5A20D7B34D05}"/>
              </a:ext>
            </a:extLst>
          </p:cNvPr>
          <p:cNvSpPr txBox="1">
            <a:spLocks/>
          </p:cNvSpPr>
          <p:nvPr/>
        </p:nvSpPr>
        <p:spPr>
          <a:xfrm>
            <a:off x="599418" y="888440"/>
            <a:ext cx="6711927" cy="586086"/>
          </a:xfrm>
          <a:prstGeom prst="rect">
            <a:avLst/>
          </a:prstGeom>
          <a:noFill/>
        </p:spPr>
        <p:txBody>
          <a:bodyPr vert="horz" lIns="91440" tIns="45720" rIns="91440" bIns="45720" rtlCol="0" anchor="ctr">
            <a:noAutofit/>
          </a:bodyPr>
          <a:lstStyle>
            <a:lvl1pPr marL="19050" indent="0" algn="l" defTabSz="2072941" rtl="0" eaLnBrk="1" latinLnBrk="0" hangingPunct="1">
              <a:lnSpc>
                <a:spcPts val="3700"/>
              </a:lnSpc>
              <a:spcBef>
                <a:spcPts val="0"/>
              </a:spcBef>
              <a:buFont typeface="Arial" panose="020B0604020202020204" pitchFamily="34" charset="0"/>
              <a:buNone/>
              <a:tabLst/>
              <a:defRPr sz="3000" b="1" i="0" kern="120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kern="1400" spc="25" dirty="0">
                <a:solidFill>
                  <a:srgbClr val="17365D"/>
                </a:solidFill>
                <a:ea typeface="MS Gothic" panose="020B0609070205080204" pitchFamily="49" charset="-128"/>
                <a:cs typeface="Times New Roman" panose="02020603050405020304" pitchFamily="18" charset="0"/>
              </a:rPr>
              <a:t>Module 3  - EXERCISE 2:</a:t>
            </a:r>
          </a:p>
          <a:p>
            <a:pPr lvl="0">
              <a:lnSpc>
                <a:spcPct val="154166"/>
              </a:lnSpc>
              <a:buClr>
                <a:schemeClr val="lt1"/>
              </a:buClr>
              <a:buSzPts val="2400"/>
            </a:pPr>
            <a:r>
              <a:rPr lang="en-US" sz="2400" dirty="0">
                <a:solidFill>
                  <a:schemeClr val="lt1"/>
                </a:solidFill>
                <a:highlight>
                  <a:srgbClr val="CA7BB3"/>
                </a:highlight>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
                  </a:ext>
                </a:extLst>
              </a:rPr>
              <a:t>How to use </a:t>
            </a:r>
            <a:r>
              <a:rPr lang="en-US" sz="2400" dirty="0" err="1">
                <a:solidFill>
                  <a:schemeClr val="lt1"/>
                </a:solidFill>
                <a:highlight>
                  <a:srgbClr val="CA7BB3"/>
                </a:highlight>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
                  </a:ext>
                </a:extLst>
              </a:rPr>
              <a:t>Bitmind</a:t>
            </a:r>
            <a:endParaRPr lang="en-US" sz="2400" dirty="0">
              <a:solidFill>
                <a:schemeClr val="lt1"/>
              </a:solidFill>
              <a:highlight>
                <a:srgbClr val="CA7BB3"/>
              </a:highlight>
              <a:latin typeface="Calibri"/>
              <a:ea typeface="Calibri"/>
              <a:cs typeface="Calibri"/>
              <a:sym typeface="Calibri"/>
            </a:endParaRPr>
          </a:p>
          <a:p>
            <a:endParaRPr lang="en-IE" sz="2400" dirty="0"/>
          </a:p>
        </p:txBody>
      </p:sp>
      <p:pic>
        <p:nvPicPr>
          <p:cNvPr id="3" name="Google Shape;849;g3ddcd7da372_0_236" title="AI DETECTOR_-removebg-preview.png">
            <a:extLst>
              <a:ext uri="{FF2B5EF4-FFF2-40B4-BE49-F238E27FC236}">
                <a16:creationId xmlns:a16="http://schemas.microsoft.com/office/drawing/2014/main" id="{492687C3-737D-638A-7DE1-F50FC30BE5C7}"/>
              </a:ext>
            </a:extLst>
          </p:cNvPr>
          <p:cNvPicPr preferRelativeResize="0"/>
          <p:nvPr/>
        </p:nvPicPr>
        <p:blipFill rotWithShape="1">
          <a:blip r:embed="rId2">
            <a:alphaModFix/>
          </a:blip>
          <a:srcRect/>
          <a:stretch/>
        </p:blipFill>
        <p:spPr>
          <a:xfrm>
            <a:off x="5315525" y="187153"/>
            <a:ext cx="1597650" cy="1597650"/>
          </a:xfrm>
          <a:prstGeom prst="rect">
            <a:avLst/>
          </a:prstGeom>
          <a:noFill/>
          <a:ln>
            <a:noFill/>
          </a:ln>
        </p:spPr>
      </p:pic>
      <p:sp>
        <p:nvSpPr>
          <p:cNvPr id="5" name="Google Shape;847;g3ddcd7da372_0_236">
            <a:extLst>
              <a:ext uri="{FF2B5EF4-FFF2-40B4-BE49-F238E27FC236}">
                <a16:creationId xmlns:a16="http://schemas.microsoft.com/office/drawing/2014/main" id="{F865B98C-396C-9D48-EA6F-29AF5D1D627B}"/>
              </a:ext>
            </a:extLst>
          </p:cNvPr>
          <p:cNvSpPr txBox="1">
            <a:spLocks/>
          </p:cNvSpPr>
          <p:nvPr/>
        </p:nvSpPr>
        <p:spPr>
          <a:xfrm>
            <a:off x="599418" y="1628475"/>
            <a:ext cx="4481458" cy="8096400"/>
          </a:xfrm>
          <a:prstGeom prst="rect">
            <a:avLst/>
          </a:prstGeom>
          <a:noFill/>
          <a:ln>
            <a:noFill/>
          </a:ln>
        </p:spPr>
        <p:txBody>
          <a:bodyPr spcFirstLastPara="1" wrap="square" lIns="91425" tIns="45700" rIns="91425" bIns="45700" anchor="t" anchorCtr="0">
            <a:noAutofit/>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ct val="110909"/>
              </a:lnSpc>
              <a:spcBef>
                <a:spcPts val="0"/>
              </a:spcBef>
              <a:buClr>
                <a:srgbClr val="242B62"/>
              </a:buClr>
              <a:buSzPts val="1100"/>
              <a:buFont typeface="Arial" panose="020B0604020202020204" pitchFamily="34" charset="0"/>
              <a:buNone/>
            </a:pPr>
            <a:r>
              <a:rPr lang="en-US" sz="2000" b="1" dirty="0"/>
              <a:t>Chrome Extension: </a:t>
            </a:r>
            <a:r>
              <a:rPr lang="en-US" sz="1400" dirty="0"/>
              <a:t>Install the </a:t>
            </a:r>
            <a:r>
              <a:rPr lang="en-US" sz="1400" dirty="0" err="1"/>
              <a:t>BitMind</a:t>
            </a:r>
            <a:r>
              <a:rPr lang="en-US" sz="1400" dirty="0"/>
              <a:t> extension to detect AI content while browsing. Once installed, hover over any image to get an instant analysis: </a:t>
            </a:r>
          </a:p>
          <a:p>
            <a:pPr marL="0" indent="0">
              <a:lnSpc>
                <a:spcPct val="110909"/>
              </a:lnSpc>
              <a:spcBef>
                <a:spcPts val="0"/>
              </a:spcBef>
              <a:buClr>
                <a:srgbClr val="242B62"/>
              </a:buClr>
              <a:buSzPts val="1100"/>
              <a:buFont typeface="Arial" panose="020B0604020202020204" pitchFamily="34" charset="0"/>
              <a:buNone/>
            </a:pPr>
            <a:endParaRPr lang="en-US" sz="1400" dirty="0"/>
          </a:p>
          <a:p>
            <a:pPr marL="457200" marR="2126840" indent="-342900">
              <a:lnSpc>
                <a:spcPct val="110909"/>
              </a:lnSpc>
              <a:spcBef>
                <a:spcPts val="0"/>
              </a:spcBef>
              <a:buSzPts val="1800"/>
              <a:buFont typeface="Arial" panose="020B0604020202020204" pitchFamily="34" charset="0"/>
              <a:buChar char="-"/>
            </a:pPr>
            <a:r>
              <a:rPr lang="en-US" sz="1400" dirty="0"/>
              <a:t>Enter the</a:t>
            </a:r>
            <a:r>
              <a:rPr lang="en-US" sz="1400" dirty="0">
                <a:hlinkClick r:id="rId3"/>
              </a:rPr>
              <a:t> </a:t>
            </a:r>
            <a:r>
              <a:rPr lang="en-US" sz="1400" b="1" dirty="0" err="1">
                <a:hlinkClick r:id="rId3"/>
              </a:rPr>
              <a:t>Bitmind</a:t>
            </a:r>
            <a:r>
              <a:rPr lang="en-US" sz="1400" b="1" dirty="0">
                <a:hlinkClick r:id="rId3"/>
              </a:rPr>
              <a:t> </a:t>
            </a:r>
            <a:r>
              <a:rPr lang="en-US" sz="1400" dirty="0"/>
              <a:t>website and click on “</a:t>
            </a:r>
            <a:r>
              <a:rPr lang="en-US" sz="1400" i="1" dirty="0"/>
              <a:t>Install on Chrome</a:t>
            </a:r>
            <a:r>
              <a:rPr lang="en-US" sz="1400" dirty="0"/>
              <a:t>”</a:t>
            </a:r>
          </a:p>
          <a:p>
            <a:pPr marL="0" indent="0">
              <a:lnSpc>
                <a:spcPct val="110909"/>
              </a:lnSpc>
              <a:spcBef>
                <a:spcPts val="0"/>
              </a:spcBef>
              <a:buFont typeface="Arial" panose="020B0604020202020204" pitchFamily="34" charset="0"/>
              <a:buNone/>
            </a:pPr>
            <a:endParaRPr lang="en-US" sz="1400" dirty="0"/>
          </a:p>
          <a:p>
            <a:pPr marL="457200" marR="2069690" indent="-342900">
              <a:lnSpc>
                <a:spcPct val="110909"/>
              </a:lnSpc>
              <a:spcBef>
                <a:spcPts val="0"/>
              </a:spcBef>
              <a:buSzPts val="1800"/>
              <a:buFont typeface="Arial" panose="020B0604020202020204" pitchFamily="34" charset="0"/>
              <a:buChar char="-"/>
            </a:pPr>
            <a:r>
              <a:rPr lang="en-US" sz="1400" dirty="0"/>
              <a:t>You'll see a new icon at the top of your browser. Click it to open. Sign in with your </a:t>
            </a:r>
            <a:r>
              <a:rPr lang="en-US" sz="1400" dirty="0" err="1"/>
              <a:t>BitMind</a:t>
            </a:r>
            <a:r>
              <a:rPr lang="en-US" sz="1400" dirty="0"/>
              <a:t> Platform account or continue anonymously.</a:t>
            </a:r>
          </a:p>
          <a:p>
            <a:pPr marL="0" indent="0">
              <a:lnSpc>
                <a:spcPct val="110909"/>
              </a:lnSpc>
              <a:spcBef>
                <a:spcPts val="0"/>
              </a:spcBef>
              <a:buFont typeface="Arial" panose="020B0604020202020204" pitchFamily="34" charset="0"/>
              <a:buNone/>
            </a:pPr>
            <a:endParaRPr lang="en-US" sz="1800" dirty="0"/>
          </a:p>
          <a:p>
            <a:pPr marL="0" indent="0">
              <a:lnSpc>
                <a:spcPct val="110909"/>
              </a:lnSpc>
              <a:spcBef>
                <a:spcPts val="0"/>
              </a:spcBef>
              <a:buFont typeface="Arial" panose="020B0604020202020204" pitchFamily="34" charset="0"/>
              <a:buNone/>
            </a:pPr>
            <a:endParaRPr lang="en-US" sz="1800" dirty="0"/>
          </a:p>
          <a:p>
            <a:pPr marL="0" indent="0">
              <a:lnSpc>
                <a:spcPct val="110909"/>
              </a:lnSpc>
              <a:spcBef>
                <a:spcPts val="0"/>
              </a:spcBef>
              <a:buClr>
                <a:srgbClr val="242B62"/>
              </a:buClr>
              <a:buSzPts val="1100"/>
              <a:buFont typeface="Arial" panose="020B0604020202020204" pitchFamily="34" charset="0"/>
              <a:buNone/>
            </a:pPr>
            <a:endParaRPr lang="en-US" sz="1800" dirty="0"/>
          </a:p>
          <a:p>
            <a:pPr marL="0" marR="12290" indent="0">
              <a:lnSpc>
                <a:spcPct val="110909"/>
              </a:lnSpc>
              <a:spcBef>
                <a:spcPts val="0"/>
              </a:spcBef>
              <a:buClr>
                <a:srgbClr val="242B62"/>
              </a:buClr>
              <a:buSzPts val="1100"/>
              <a:buFont typeface="Arial" panose="020B0604020202020204" pitchFamily="34" charset="0"/>
              <a:buNone/>
            </a:pPr>
            <a:r>
              <a:rPr lang="en-US" sz="2000" b="1" dirty="0"/>
              <a:t>Web Platform </a:t>
            </a:r>
            <a:endParaRPr lang="en-US" sz="1800" dirty="0"/>
          </a:p>
          <a:p>
            <a:pPr marL="0" marR="12290" indent="0">
              <a:lnSpc>
                <a:spcPct val="110909"/>
              </a:lnSpc>
              <a:spcBef>
                <a:spcPts val="0"/>
              </a:spcBef>
              <a:buClr>
                <a:srgbClr val="242B62"/>
              </a:buClr>
              <a:buSzPts val="1100"/>
              <a:buFont typeface="Arial" panose="020B0604020202020204" pitchFamily="34" charset="0"/>
              <a:buNone/>
            </a:pPr>
            <a:endParaRPr lang="en-US" sz="1800" dirty="0"/>
          </a:p>
          <a:p>
            <a:pPr marL="457200" marR="12290" indent="-342900">
              <a:lnSpc>
                <a:spcPct val="110909"/>
              </a:lnSpc>
              <a:spcBef>
                <a:spcPts val="0"/>
              </a:spcBef>
              <a:buSzPts val="1800"/>
              <a:buFont typeface="Arial" panose="020B0604020202020204" pitchFamily="34" charset="0"/>
              <a:buChar char="-"/>
            </a:pPr>
            <a:r>
              <a:rPr lang="en-US" sz="1400" dirty="0"/>
              <a:t>Visit </a:t>
            </a:r>
            <a:r>
              <a:rPr lang="en-US" sz="1400" b="1" dirty="0">
                <a:solidFill>
                  <a:schemeClr val="bg1"/>
                </a:solidFill>
                <a:highlight>
                  <a:srgbClr val="6096D1"/>
                </a:highlight>
                <a:hlinkClick r:id="rId3">
                  <a:extLst>
                    <a:ext uri="{A12FA001-AC4F-418D-AE19-62706E023703}">
                      <ahyp:hlinkClr xmlns:ahyp="http://schemas.microsoft.com/office/drawing/2018/hyperlinkcolor" val="tx"/>
                    </a:ext>
                  </a:extLst>
                </a:hlinkClick>
              </a:rPr>
              <a:t>bitmind.ai </a:t>
            </a:r>
            <a:r>
              <a:rPr lang="en-US" sz="1400" dirty="0"/>
              <a:t>to upload images or videos for verification.</a:t>
            </a:r>
          </a:p>
          <a:p>
            <a:pPr marL="457200" marR="12290" indent="-342900">
              <a:lnSpc>
                <a:spcPct val="110909"/>
              </a:lnSpc>
              <a:spcBef>
                <a:spcPts val="0"/>
              </a:spcBef>
              <a:buSzPts val="1800"/>
              <a:buFont typeface="Arial" panose="020B0604020202020204" pitchFamily="34" charset="0"/>
              <a:buChar char="-"/>
            </a:pPr>
            <a:r>
              <a:rPr lang="en-US" sz="1400" dirty="0"/>
              <a:t>Upload an image or video to instantly check if it was generated by AI.</a:t>
            </a:r>
          </a:p>
          <a:p>
            <a:pPr marL="457200" marR="12290" indent="0">
              <a:lnSpc>
                <a:spcPct val="110909"/>
              </a:lnSpc>
              <a:spcBef>
                <a:spcPts val="0"/>
              </a:spcBef>
              <a:buFont typeface="Arial" panose="020B0604020202020204" pitchFamily="34" charset="0"/>
              <a:buNone/>
            </a:pPr>
            <a:endParaRPr lang="en-US" sz="1800" dirty="0"/>
          </a:p>
        </p:txBody>
      </p:sp>
      <p:pic>
        <p:nvPicPr>
          <p:cNvPr id="8" name="Google Shape;850;g3ddcd7da372_0_236">
            <a:extLst>
              <a:ext uri="{FF2B5EF4-FFF2-40B4-BE49-F238E27FC236}">
                <a16:creationId xmlns:a16="http://schemas.microsoft.com/office/drawing/2014/main" id="{5A8335D6-96E6-4A0E-9486-697F3483B0CA}"/>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365523" y="4501206"/>
            <a:ext cx="1630846" cy="1743291"/>
          </a:xfrm>
          <a:prstGeom prst="rect">
            <a:avLst/>
          </a:prstGeom>
          <a:noFill/>
          <a:ln>
            <a:noFill/>
          </a:ln>
        </p:spPr>
      </p:pic>
      <p:pic>
        <p:nvPicPr>
          <p:cNvPr id="9" name="Google Shape;851;g3ddcd7da372_0_236">
            <a:extLst>
              <a:ext uri="{FF2B5EF4-FFF2-40B4-BE49-F238E27FC236}">
                <a16:creationId xmlns:a16="http://schemas.microsoft.com/office/drawing/2014/main" id="{4E2C4001-4A6B-ECC4-895D-2DC2AA41463C}"/>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l="-1286"/>
          <a:stretch/>
        </p:blipFill>
        <p:spPr>
          <a:xfrm>
            <a:off x="3390578" y="2411525"/>
            <a:ext cx="3380594" cy="2007645"/>
          </a:xfrm>
          <a:prstGeom prst="rect">
            <a:avLst/>
          </a:prstGeom>
          <a:noFill/>
          <a:ln>
            <a:noFill/>
          </a:ln>
        </p:spPr>
      </p:pic>
      <p:pic>
        <p:nvPicPr>
          <p:cNvPr id="10" name="Google Shape;852;g3ddcd7da372_0_236">
            <a:extLst>
              <a:ext uri="{FF2B5EF4-FFF2-40B4-BE49-F238E27FC236}">
                <a16:creationId xmlns:a16="http://schemas.microsoft.com/office/drawing/2014/main" id="{269C7085-5579-4919-A493-FEDF344FC61A}"/>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4021634" y="2635012"/>
            <a:ext cx="2318625" cy="1402456"/>
          </a:xfrm>
          <a:prstGeom prst="rect">
            <a:avLst/>
          </a:prstGeom>
          <a:noFill/>
          <a:ln>
            <a:noFill/>
          </a:ln>
        </p:spPr>
      </p:pic>
      <p:pic>
        <p:nvPicPr>
          <p:cNvPr id="11" name="Google Shape;853;g3ddcd7da372_0_236">
            <a:extLst>
              <a:ext uri="{FF2B5EF4-FFF2-40B4-BE49-F238E27FC236}">
                <a16:creationId xmlns:a16="http://schemas.microsoft.com/office/drawing/2014/main" id="{BA34A627-C83B-5E00-B714-30F7926130DC}"/>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l="-1286"/>
          <a:stretch/>
        </p:blipFill>
        <p:spPr>
          <a:xfrm>
            <a:off x="2477734" y="7445850"/>
            <a:ext cx="4598761" cy="2731050"/>
          </a:xfrm>
          <a:prstGeom prst="rect">
            <a:avLst/>
          </a:prstGeom>
          <a:noFill/>
          <a:ln>
            <a:noFill/>
          </a:ln>
        </p:spPr>
      </p:pic>
      <p:pic>
        <p:nvPicPr>
          <p:cNvPr id="12" name="Google Shape;854;g3ddcd7da372_0_236">
            <a:extLst>
              <a:ext uri="{FF2B5EF4-FFF2-40B4-BE49-F238E27FC236}">
                <a16:creationId xmlns:a16="http://schemas.microsoft.com/office/drawing/2014/main" id="{7BFAD60C-0674-A70D-4558-FC6A7FDFE0E3}"/>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3478673" y="7699080"/>
            <a:ext cx="3087925" cy="2101725"/>
          </a:xfrm>
          <a:prstGeom prst="rect">
            <a:avLst/>
          </a:prstGeom>
          <a:noFill/>
          <a:ln>
            <a:noFill/>
          </a:ln>
        </p:spPr>
      </p:pic>
      <p:grpSp>
        <p:nvGrpSpPr>
          <p:cNvPr id="4" name="Google Shape;866;g3ddcd7da372_0_248">
            <a:extLst>
              <a:ext uri="{FF2B5EF4-FFF2-40B4-BE49-F238E27FC236}">
                <a16:creationId xmlns:a16="http://schemas.microsoft.com/office/drawing/2014/main" id="{88D2AC9A-8713-97F2-E918-F70992763C65}"/>
              </a:ext>
            </a:extLst>
          </p:cNvPr>
          <p:cNvGrpSpPr/>
          <p:nvPr/>
        </p:nvGrpSpPr>
        <p:grpSpPr>
          <a:xfrm rot="-3019163">
            <a:off x="2885095" y="2514694"/>
            <a:ext cx="416801" cy="946341"/>
            <a:chOff x="9129274" y="2719113"/>
            <a:chExt cx="717140" cy="1386497"/>
          </a:xfrm>
        </p:grpSpPr>
        <p:grpSp>
          <p:nvGrpSpPr>
            <p:cNvPr id="7" name="Google Shape;867;g3ddcd7da372_0_248">
              <a:extLst>
                <a:ext uri="{FF2B5EF4-FFF2-40B4-BE49-F238E27FC236}">
                  <a16:creationId xmlns:a16="http://schemas.microsoft.com/office/drawing/2014/main" id="{295B093C-5F2B-076A-0612-958EDA232AA9}"/>
                </a:ext>
              </a:extLst>
            </p:cNvPr>
            <p:cNvGrpSpPr/>
            <p:nvPr/>
          </p:nvGrpSpPr>
          <p:grpSpPr>
            <a:xfrm>
              <a:off x="9159507" y="2719113"/>
              <a:ext cx="446280" cy="440141"/>
              <a:chOff x="9159507" y="2719113"/>
              <a:chExt cx="446280" cy="440141"/>
            </a:xfrm>
          </p:grpSpPr>
          <p:sp>
            <p:nvSpPr>
              <p:cNvPr id="21" name="Google Shape;868;g3ddcd7da372_0_248">
                <a:extLst>
                  <a:ext uri="{FF2B5EF4-FFF2-40B4-BE49-F238E27FC236}">
                    <a16:creationId xmlns:a16="http://schemas.microsoft.com/office/drawing/2014/main" id="{2962F091-3755-7105-1346-25296A84F6D4}"/>
                  </a:ext>
                </a:extLst>
              </p:cNvPr>
              <p:cNvSpPr/>
              <p:nvPr/>
            </p:nvSpPr>
            <p:spPr>
              <a:xfrm>
                <a:off x="9159507" y="2719113"/>
                <a:ext cx="446280" cy="440141"/>
              </a:xfrm>
              <a:custGeom>
                <a:avLst/>
                <a:gdLst/>
                <a:ahLst/>
                <a:cxnLst/>
                <a:rect l="l" t="t" r="r" b="b"/>
                <a:pathLst>
                  <a:path w="446280" h="440141" extrusionOk="0">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dirty="0">
                  <a:solidFill>
                    <a:schemeClr val="dk1"/>
                  </a:solidFill>
                  <a:latin typeface="Calibri" panose="020F0502020204030204" pitchFamily="34" charset="0"/>
                  <a:ea typeface="Calibri" panose="020F0502020204030204" pitchFamily="34" charset="0"/>
                  <a:cs typeface="Calibri" panose="020F0502020204030204" pitchFamily="34" charset="0"/>
                  <a:sym typeface="Century Schoolbook"/>
                </a:endParaRPr>
              </a:p>
            </p:txBody>
          </p:sp>
          <p:sp>
            <p:nvSpPr>
              <p:cNvPr id="22" name="Google Shape;869;g3ddcd7da372_0_248">
                <a:extLst>
                  <a:ext uri="{FF2B5EF4-FFF2-40B4-BE49-F238E27FC236}">
                    <a16:creationId xmlns:a16="http://schemas.microsoft.com/office/drawing/2014/main" id="{1894EA08-AE4C-9AE1-30AC-C4063B12525F}"/>
                  </a:ext>
                </a:extLst>
              </p:cNvPr>
              <p:cNvSpPr/>
              <p:nvPr/>
            </p:nvSpPr>
            <p:spPr>
              <a:xfrm>
                <a:off x="9245200" y="2800133"/>
                <a:ext cx="280068" cy="273794"/>
              </a:xfrm>
              <a:custGeom>
                <a:avLst/>
                <a:gdLst/>
                <a:ahLst/>
                <a:cxnLst/>
                <a:rect l="l" t="t" r="r" b="b"/>
                <a:pathLst>
                  <a:path w="280068" h="273794" extrusionOk="0">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dirty="0">
                  <a:solidFill>
                    <a:schemeClr val="dk1"/>
                  </a:solidFill>
                  <a:latin typeface="Calibri" panose="020F0502020204030204" pitchFamily="34" charset="0"/>
                  <a:ea typeface="Calibri" panose="020F0502020204030204" pitchFamily="34" charset="0"/>
                  <a:cs typeface="Calibri" panose="020F0502020204030204" pitchFamily="34" charset="0"/>
                  <a:sym typeface="Century Schoolbook"/>
                </a:endParaRPr>
              </a:p>
            </p:txBody>
          </p:sp>
        </p:grpSp>
        <p:grpSp>
          <p:nvGrpSpPr>
            <p:cNvPr id="13" name="Google Shape;870;g3ddcd7da372_0_248">
              <a:extLst>
                <a:ext uri="{FF2B5EF4-FFF2-40B4-BE49-F238E27FC236}">
                  <a16:creationId xmlns:a16="http://schemas.microsoft.com/office/drawing/2014/main" id="{A9D701FB-C7BD-BC55-A040-7982D78D0433}"/>
                </a:ext>
              </a:extLst>
            </p:cNvPr>
            <p:cNvGrpSpPr/>
            <p:nvPr/>
          </p:nvGrpSpPr>
          <p:grpSpPr>
            <a:xfrm>
              <a:off x="9129274" y="2893887"/>
              <a:ext cx="717140" cy="1211723"/>
              <a:chOff x="9129274" y="2893887"/>
              <a:chExt cx="717140" cy="1211723"/>
            </a:xfrm>
          </p:grpSpPr>
          <p:sp>
            <p:nvSpPr>
              <p:cNvPr id="14" name="Google Shape;871;g3ddcd7da372_0_248">
                <a:extLst>
                  <a:ext uri="{FF2B5EF4-FFF2-40B4-BE49-F238E27FC236}">
                    <a16:creationId xmlns:a16="http://schemas.microsoft.com/office/drawing/2014/main" id="{38A146E0-9D3F-416A-7D8E-A461B545280E}"/>
                  </a:ext>
                </a:extLst>
              </p:cNvPr>
              <p:cNvSpPr/>
              <p:nvPr/>
            </p:nvSpPr>
            <p:spPr>
              <a:xfrm>
                <a:off x="9129274" y="3281518"/>
                <a:ext cx="222449" cy="606896"/>
              </a:xfrm>
              <a:custGeom>
                <a:avLst/>
                <a:gdLst/>
                <a:ahLst/>
                <a:cxnLst/>
                <a:rect l="l" t="t" r="r" b="b"/>
                <a:pathLst>
                  <a:path w="222449" h="606896" extrusionOk="0">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dirty="0">
                  <a:solidFill>
                    <a:schemeClr val="dk1"/>
                  </a:solidFill>
                  <a:latin typeface="Calibri" panose="020F0502020204030204" pitchFamily="34" charset="0"/>
                  <a:ea typeface="Calibri" panose="020F0502020204030204" pitchFamily="34" charset="0"/>
                  <a:cs typeface="Calibri" panose="020F0502020204030204" pitchFamily="34" charset="0"/>
                  <a:sym typeface="Century Schoolbook"/>
                </a:endParaRPr>
              </a:p>
            </p:txBody>
          </p:sp>
          <p:sp>
            <p:nvSpPr>
              <p:cNvPr id="15" name="Google Shape;872;g3ddcd7da372_0_248">
                <a:extLst>
                  <a:ext uri="{FF2B5EF4-FFF2-40B4-BE49-F238E27FC236}">
                    <a16:creationId xmlns:a16="http://schemas.microsoft.com/office/drawing/2014/main" id="{9EE27E6D-83D4-B4D9-82B8-1C14910B2AC2}"/>
                  </a:ext>
                </a:extLst>
              </p:cNvPr>
              <p:cNvSpPr/>
              <p:nvPr/>
            </p:nvSpPr>
            <p:spPr>
              <a:xfrm>
                <a:off x="9683286" y="3335599"/>
                <a:ext cx="163004" cy="201164"/>
              </a:xfrm>
              <a:custGeom>
                <a:avLst/>
                <a:gdLst/>
                <a:ahLst/>
                <a:cxnLst/>
                <a:rect l="l" t="t" r="r" b="b"/>
                <a:pathLst>
                  <a:path w="163004" h="201164" extrusionOk="0">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dirty="0">
                  <a:solidFill>
                    <a:schemeClr val="dk1"/>
                  </a:solidFill>
                  <a:latin typeface="Calibri" panose="020F0502020204030204" pitchFamily="34" charset="0"/>
                  <a:ea typeface="Calibri" panose="020F0502020204030204" pitchFamily="34" charset="0"/>
                  <a:cs typeface="Calibri" panose="020F0502020204030204" pitchFamily="34" charset="0"/>
                  <a:sym typeface="Century Schoolbook"/>
                </a:endParaRPr>
              </a:p>
            </p:txBody>
          </p:sp>
          <p:sp>
            <p:nvSpPr>
              <p:cNvPr id="16" name="Google Shape;873;g3ddcd7da372_0_248">
                <a:extLst>
                  <a:ext uri="{FF2B5EF4-FFF2-40B4-BE49-F238E27FC236}">
                    <a16:creationId xmlns:a16="http://schemas.microsoft.com/office/drawing/2014/main" id="{70C6FE57-5CE0-A948-BAC8-B24846837C3A}"/>
                  </a:ext>
                </a:extLst>
              </p:cNvPr>
              <p:cNvSpPr/>
              <p:nvPr/>
            </p:nvSpPr>
            <p:spPr>
              <a:xfrm>
                <a:off x="9546086" y="3281250"/>
                <a:ext cx="205957" cy="241291"/>
              </a:xfrm>
              <a:custGeom>
                <a:avLst/>
                <a:gdLst/>
                <a:ahLst/>
                <a:cxnLst/>
                <a:rect l="l" t="t" r="r" b="b"/>
                <a:pathLst>
                  <a:path w="205957" h="241291" extrusionOk="0">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dirty="0">
                  <a:solidFill>
                    <a:schemeClr val="dk1"/>
                  </a:solidFill>
                  <a:latin typeface="Calibri" panose="020F0502020204030204" pitchFamily="34" charset="0"/>
                  <a:ea typeface="Calibri" panose="020F0502020204030204" pitchFamily="34" charset="0"/>
                  <a:cs typeface="Calibri" panose="020F0502020204030204" pitchFamily="34" charset="0"/>
                  <a:sym typeface="Century Schoolbook"/>
                </a:endParaRPr>
              </a:p>
            </p:txBody>
          </p:sp>
          <p:sp>
            <p:nvSpPr>
              <p:cNvPr id="17" name="Google Shape;874;g3ddcd7da372_0_248">
                <a:extLst>
                  <a:ext uri="{FF2B5EF4-FFF2-40B4-BE49-F238E27FC236}">
                    <a16:creationId xmlns:a16="http://schemas.microsoft.com/office/drawing/2014/main" id="{5B3FC05B-C5B2-218F-5C9C-D1F08EBCEFEC}"/>
                  </a:ext>
                </a:extLst>
              </p:cNvPr>
              <p:cNvSpPr/>
              <p:nvPr/>
            </p:nvSpPr>
            <p:spPr>
              <a:xfrm>
                <a:off x="9432178" y="3236028"/>
                <a:ext cx="185859" cy="216700"/>
              </a:xfrm>
              <a:custGeom>
                <a:avLst/>
                <a:gdLst/>
                <a:ahLst/>
                <a:cxnLst/>
                <a:rect l="l" t="t" r="r" b="b"/>
                <a:pathLst>
                  <a:path w="185859" h="216700" extrusionOk="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dirty="0">
                  <a:solidFill>
                    <a:schemeClr val="dk1"/>
                  </a:solidFill>
                  <a:latin typeface="Calibri" panose="020F0502020204030204" pitchFamily="34" charset="0"/>
                  <a:ea typeface="Calibri" panose="020F0502020204030204" pitchFamily="34" charset="0"/>
                  <a:cs typeface="Calibri" panose="020F0502020204030204" pitchFamily="34" charset="0"/>
                  <a:sym typeface="Century Schoolbook"/>
                </a:endParaRPr>
              </a:p>
            </p:txBody>
          </p:sp>
          <p:sp>
            <p:nvSpPr>
              <p:cNvPr id="18" name="Google Shape;875;g3ddcd7da372_0_248">
                <a:extLst>
                  <a:ext uri="{FF2B5EF4-FFF2-40B4-BE49-F238E27FC236}">
                    <a16:creationId xmlns:a16="http://schemas.microsoft.com/office/drawing/2014/main" id="{AE3CB385-B37D-7668-BC7B-D945DB761F5B}"/>
                  </a:ext>
                </a:extLst>
              </p:cNvPr>
              <p:cNvSpPr/>
              <p:nvPr/>
            </p:nvSpPr>
            <p:spPr>
              <a:xfrm>
                <a:off x="9312890" y="3851649"/>
                <a:ext cx="85195" cy="252669"/>
              </a:xfrm>
              <a:custGeom>
                <a:avLst/>
                <a:gdLst/>
                <a:ahLst/>
                <a:cxnLst/>
                <a:rect l="l" t="t" r="r" b="b"/>
                <a:pathLst>
                  <a:path w="85195" h="252669" extrusionOk="0">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dirty="0">
                  <a:solidFill>
                    <a:schemeClr val="dk1"/>
                  </a:solidFill>
                  <a:latin typeface="Calibri" panose="020F0502020204030204" pitchFamily="34" charset="0"/>
                  <a:ea typeface="Calibri" panose="020F0502020204030204" pitchFamily="34" charset="0"/>
                  <a:cs typeface="Calibri" panose="020F0502020204030204" pitchFamily="34" charset="0"/>
                  <a:sym typeface="Century Schoolbook"/>
                </a:endParaRPr>
              </a:p>
            </p:txBody>
          </p:sp>
          <p:sp>
            <p:nvSpPr>
              <p:cNvPr id="19" name="Google Shape;876;g3ddcd7da372_0_248">
                <a:extLst>
                  <a:ext uri="{FF2B5EF4-FFF2-40B4-BE49-F238E27FC236}">
                    <a16:creationId xmlns:a16="http://schemas.microsoft.com/office/drawing/2014/main" id="{35E4F4BD-1D3F-D289-240C-33D2758AEDC4}"/>
                  </a:ext>
                </a:extLst>
              </p:cNvPr>
              <p:cNvSpPr/>
              <p:nvPr/>
            </p:nvSpPr>
            <p:spPr>
              <a:xfrm>
                <a:off x="9682801" y="3503025"/>
                <a:ext cx="163613" cy="602585"/>
              </a:xfrm>
              <a:custGeom>
                <a:avLst/>
                <a:gdLst/>
                <a:ahLst/>
                <a:cxnLst/>
                <a:rect l="l" t="t" r="r" b="b"/>
                <a:pathLst>
                  <a:path w="163613" h="602585" extrusionOk="0">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dirty="0">
                  <a:solidFill>
                    <a:schemeClr val="dk1"/>
                  </a:solidFill>
                  <a:latin typeface="Calibri" panose="020F0502020204030204" pitchFamily="34" charset="0"/>
                  <a:ea typeface="Calibri" panose="020F0502020204030204" pitchFamily="34" charset="0"/>
                  <a:cs typeface="Calibri" panose="020F0502020204030204" pitchFamily="34" charset="0"/>
                  <a:sym typeface="Century Schoolbook"/>
                </a:endParaRPr>
              </a:p>
            </p:txBody>
          </p:sp>
          <p:sp>
            <p:nvSpPr>
              <p:cNvPr id="20" name="Google Shape;877;g3ddcd7da372_0_248">
                <a:extLst>
                  <a:ext uri="{FF2B5EF4-FFF2-40B4-BE49-F238E27FC236}">
                    <a16:creationId xmlns:a16="http://schemas.microsoft.com/office/drawing/2014/main" id="{D74F31C3-B504-7D4D-A1D2-6F8E3B136690}"/>
                  </a:ext>
                </a:extLst>
              </p:cNvPr>
              <p:cNvSpPr/>
              <p:nvPr/>
            </p:nvSpPr>
            <p:spPr>
              <a:xfrm>
                <a:off x="9285004" y="2893887"/>
                <a:ext cx="193992" cy="790259"/>
              </a:xfrm>
              <a:custGeom>
                <a:avLst/>
                <a:gdLst/>
                <a:ahLst/>
                <a:cxnLst/>
                <a:rect l="l" t="t" r="r" b="b"/>
                <a:pathLst>
                  <a:path w="193992" h="790259" extrusionOk="0">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dirty="0">
                  <a:solidFill>
                    <a:schemeClr val="dk1"/>
                  </a:solidFill>
                  <a:latin typeface="Calibri" panose="020F0502020204030204" pitchFamily="34" charset="0"/>
                  <a:ea typeface="Calibri" panose="020F0502020204030204" pitchFamily="34" charset="0"/>
                  <a:cs typeface="Calibri" panose="020F0502020204030204" pitchFamily="34" charset="0"/>
                  <a:sym typeface="Century Schoolbook"/>
                </a:endParaRPr>
              </a:p>
            </p:txBody>
          </p:sp>
        </p:grpSp>
      </p:grpSp>
    </p:spTree>
    <p:extLst>
      <p:ext uri="{BB962C8B-B14F-4D97-AF65-F5344CB8AC3E}">
        <p14:creationId xmlns:p14="http://schemas.microsoft.com/office/powerpoint/2010/main" val="31280514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0EEA9-907E-CF01-17D5-48BFA6B6CFF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C88674-516D-6804-DB90-08E73B56516A}"/>
              </a:ext>
            </a:extLst>
          </p:cNvPr>
          <p:cNvSpPr>
            <a:spLocks noGrp="1"/>
          </p:cNvSpPr>
          <p:nvPr>
            <p:ph type="sldNum" sz="quarter" idx="4"/>
          </p:nvPr>
        </p:nvSpPr>
        <p:spPr/>
        <p:txBody>
          <a:bodyPr/>
          <a:lstStyle/>
          <a:p>
            <a:fld id="{CB2079F2-58AF-ED44-82D7-E04B2F6FD686}" type="slidenum">
              <a:rPr lang="en-US" smtClean="0"/>
              <a:pPr/>
              <a:t>34</a:t>
            </a:fld>
            <a:endParaRPr lang="en-US" dirty="0"/>
          </a:p>
        </p:txBody>
      </p:sp>
      <p:sp>
        <p:nvSpPr>
          <p:cNvPr id="6" name="Text Placeholder 4">
            <a:extLst>
              <a:ext uri="{FF2B5EF4-FFF2-40B4-BE49-F238E27FC236}">
                <a16:creationId xmlns:a16="http://schemas.microsoft.com/office/drawing/2014/main" id="{7B12E18B-990C-08CB-84DD-9DDDC79F1624}"/>
              </a:ext>
            </a:extLst>
          </p:cNvPr>
          <p:cNvSpPr txBox="1">
            <a:spLocks/>
          </p:cNvSpPr>
          <p:nvPr/>
        </p:nvSpPr>
        <p:spPr>
          <a:xfrm>
            <a:off x="599418" y="888440"/>
            <a:ext cx="6711927" cy="586086"/>
          </a:xfrm>
          <a:prstGeom prst="rect">
            <a:avLst/>
          </a:prstGeom>
          <a:noFill/>
        </p:spPr>
        <p:txBody>
          <a:bodyPr vert="horz" lIns="91440" tIns="45720" rIns="91440" bIns="45720" rtlCol="0" anchor="ctr">
            <a:noAutofit/>
          </a:bodyPr>
          <a:lstStyle>
            <a:lvl1pPr marL="19050" indent="0" algn="l" defTabSz="2072941" rtl="0" eaLnBrk="1" latinLnBrk="0" hangingPunct="1">
              <a:lnSpc>
                <a:spcPts val="3700"/>
              </a:lnSpc>
              <a:spcBef>
                <a:spcPts val="0"/>
              </a:spcBef>
              <a:buFont typeface="Arial" panose="020B0604020202020204" pitchFamily="34" charset="0"/>
              <a:buNone/>
              <a:tabLst/>
              <a:defRPr sz="3000" b="1" i="0" kern="120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kern="1400" spc="25" dirty="0">
                <a:solidFill>
                  <a:srgbClr val="17365D"/>
                </a:solidFill>
                <a:ea typeface="MS Gothic" panose="020B0609070205080204" pitchFamily="49" charset="-128"/>
                <a:cs typeface="Times New Roman" panose="02020603050405020304" pitchFamily="18" charset="0"/>
              </a:rPr>
              <a:t>Module 3  - EXERCISE 3:</a:t>
            </a:r>
          </a:p>
          <a:p>
            <a:pPr lvl="0">
              <a:lnSpc>
                <a:spcPct val="154166"/>
              </a:lnSpc>
              <a:buClr>
                <a:schemeClr val="lt1"/>
              </a:buClr>
              <a:buSzPts val="2400"/>
            </a:pPr>
            <a:r>
              <a:rPr lang="en-US" sz="2400" dirty="0">
                <a:solidFill>
                  <a:schemeClr val="lt1"/>
                </a:solidFill>
                <a:highlight>
                  <a:srgbClr val="CA7BB3"/>
                </a:highlight>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3"/>
                  </a:ext>
                </a:extLst>
              </a:rPr>
              <a:t>Reporting inappropriate content on Facebook</a:t>
            </a:r>
            <a:endParaRPr lang="en-US" sz="2400" dirty="0">
              <a:solidFill>
                <a:schemeClr val="lt1"/>
              </a:solidFill>
              <a:highlight>
                <a:srgbClr val="CA7BB3"/>
              </a:highlight>
              <a:latin typeface="Calibri"/>
              <a:ea typeface="Calibri"/>
              <a:cs typeface="Calibri"/>
              <a:sym typeface="Calibri"/>
            </a:endParaRPr>
          </a:p>
          <a:p>
            <a:endParaRPr lang="en-IE" sz="2400" dirty="0"/>
          </a:p>
        </p:txBody>
      </p:sp>
      <p:sp>
        <p:nvSpPr>
          <p:cNvPr id="3" name="Google Shape;860;g3ddcd7da372_0_248">
            <a:extLst>
              <a:ext uri="{FF2B5EF4-FFF2-40B4-BE49-F238E27FC236}">
                <a16:creationId xmlns:a16="http://schemas.microsoft.com/office/drawing/2014/main" id="{8F177AE6-393D-4FDA-AD9B-A246A436FB1C}"/>
              </a:ext>
            </a:extLst>
          </p:cNvPr>
          <p:cNvSpPr txBox="1">
            <a:spLocks/>
          </p:cNvSpPr>
          <p:nvPr/>
        </p:nvSpPr>
        <p:spPr>
          <a:xfrm>
            <a:off x="579649" y="1659200"/>
            <a:ext cx="6281325" cy="7319100"/>
          </a:xfrm>
          <a:prstGeom prst="rect">
            <a:avLst/>
          </a:prstGeom>
          <a:noFill/>
          <a:ln>
            <a:noFill/>
          </a:ln>
        </p:spPr>
        <p:txBody>
          <a:bodyPr spcFirstLastPara="1" wrap="square" lIns="91425" tIns="45700" rIns="91425" bIns="45700" anchor="t" anchorCtr="0">
            <a:noAutofit/>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ct val="110909"/>
              </a:lnSpc>
              <a:spcBef>
                <a:spcPts val="0"/>
              </a:spcBef>
              <a:buClr>
                <a:srgbClr val="242B62"/>
              </a:buClr>
              <a:buSzPts val="1100"/>
              <a:buFont typeface="Arial" panose="020B0604020202020204" pitchFamily="34" charset="0"/>
              <a:buNone/>
            </a:pPr>
            <a:r>
              <a:rPr lang="en-US" sz="1800" b="1"/>
              <a:t>Help center: </a:t>
            </a:r>
            <a:r>
              <a:rPr lang="en-US" sz="1400"/>
              <a:t>If you wish to report content that breaches Community Guidelines (e.g. nudity, behaviour that incites hatred or violence):</a:t>
            </a:r>
          </a:p>
          <a:p>
            <a:pPr marL="0" indent="0">
              <a:lnSpc>
                <a:spcPct val="110909"/>
              </a:lnSpc>
              <a:spcBef>
                <a:spcPts val="0"/>
              </a:spcBef>
              <a:buClr>
                <a:srgbClr val="242B62"/>
              </a:buClr>
              <a:buSzPts val="1100"/>
              <a:buFont typeface="Arial" panose="020B0604020202020204" pitchFamily="34" charset="0"/>
              <a:buNone/>
            </a:pPr>
            <a:endParaRPr lang="en-US" sz="1800"/>
          </a:p>
          <a:p>
            <a:pPr marL="0" indent="0">
              <a:lnSpc>
                <a:spcPct val="110909"/>
              </a:lnSpc>
              <a:spcBef>
                <a:spcPts val="0"/>
              </a:spcBef>
              <a:buClr>
                <a:srgbClr val="242B62"/>
              </a:buClr>
              <a:buSzPts val="1100"/>
              <a:buFont typeface="Arial" panose="020B0604020202020204" pitchFamily="34" charset="0"/>
              <a:buNone/>
            </a:pPr>
            <a:endParaRPr lang="en-US" dirty="0"/>
          </a:p>
        </p:txBody>
      </p:sp>
      <p:pic>
        <p:nvPicPr>
          <p:cNvPr id="4" name="Google Shape;862;g3ddcd7da372_0_248">
            <a:extLst>
              <a:ext uri="{FF2B5EF4-FFF2-40B4-BE49-F238E27FC236}">
                <a16:creationId xmlns:a16="http://schemas.microsoft.com/office/drawing/2014/main" id="{2E0D6221-2696-130A-C5A5-0A8AE2149E32}"/>
              </a:ext>
            </a:extLst>
          </p:cNvPr>
          <p:cNvPicPr preferRelativeResize="0"/>
          <p:nvPr/>
        </p:nvPicPr>
        <p:blipFill>
          <a:blip r:embed="rId2">
            <a:alphaModFix/>
          </a:blip>
          <a:stretch>
            <a:fillRect/>
          </a:stretch>
        </p:blipFill>
        <p:spPr>
          <a:xfrm>
            <a:off x="314375" y="2843750"/>
            <a:ext cx="3465475" cy="3478024"/>
          </a:xfrm>
          <a:prstGeom prst="rect">
            <a:avLst/>
          </a:prstGeom>
          <a:noFill/>
          <a:ln w="9525" cap="flat" cmpd="sng">
            <a:solidFill>
              <a:schemeClr val="dk1"/>
            </a:solidFill>
            <a:prstDash val="solid"/>
            <a:round/>
            <a:headEnd type="none" w="sm" len="sm"/>
            <a:tailEnd type="none" w="sm" len="sm"/>
          </a:ln>
        </p:spPr>
      </p:pic>
      <p:sp>
        <p:nvSpPr>
          <p:cNvPr id="5" name="Google Shape;863;g3ddcd7da372_0_248">
            <a:extLst>
              <a:ext uri="{FF2B5EF4-FFF2-40B4-BE49-F238E27FC236}">
                <a16:creationId xmlns:a16="http://schemas.microsoft.com/office/drawing/2014/main" id="{B9B495D4-B2B5-3D82-C244-0CC7E1A14CF1}"/>
              </a:ext>
            </a:extLst>
          </p:cNvPr>
          <p:cNvSpPr/>
          <p:nvPr/>
        </p:nvSpPr>
        <p:spPr>
          <a:xfrm>
            <a:off x="423875" y="5345900"/>
            <a:ext cx="1443900" cy="262500"/>
          </a:xfrm>
          <a:prstGeom prst="roundRect">
            <a:avLst>
              <a:gd name="adj" fmla="val 16667"/>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7" name="Google Shape;864;g3ddcd7da372_0_248">
            <a:extLst>
              <a:ext uri="{FF2B5EF4-FFF2-40B4-BE49-F238E27FC236}">
                <a16:creationId xmlns:a16="http://schemas.microsoft.com/office/drawing/2014/main" id="{B85B55EA-E59E-F886-BF5B-3AF2C4B57C5D}"/>
              </a:ext>
            </a:extLst>
          </p:cNvPr>
          <p:cNvPicPr preferRelativeResize="0"/>
          <p:nvPr/>
        </p:nvPicPr>
        <p:blipFill>
          <a:blip r:embed="rId3">
            <a:alphaModFix/>
          </a:blip>
          <a:stretch>
            <a:fillRect/>
          </a:stretch>
        </p:blipFill>
        <p:spPr>
          <a:xfrm>
            <a:off x="3918350" y="4375425"/>
            <a:ext cx="2942725" cy="4316425"/>
          </a:xfrm>
          <a:prstGeom prst="rect">
            <a:avLst/>
          </a:prstGeom>
          <a:noFill/>
          <a:ln w="9525" cap="flat" cmpd="sng">
            <a:solidFill>
              <a:schemeClr val="dk1"/>
            </a:solidFill>
            <a:prstDash val="solid"/>
            <a:round/>
            <a:headEnd type="none" w="sm" len="sm"/>
            <a:tailEnd type="none" w="sm" len="sm"/>
          </a:ln>
        </p:spPr>
      </p:pic>
      <p:sp>
        <p:nvSpPr>
          <p:cNvPr id="8" name="Google Shape;865;g3ddcd7da372_0_248">
            <a:extLst>
              <a:ext uri="{FF2B5EF4-FFF2-40B4-BE49-F238E27FC236}">
                <a16:creationId xmlns:a16="http://schemas.microsoft.com/office/drawing/2014/main" id="{B81DBC2A-78E4-7CF2-5327-53574B78C45D}"/>
              </a:ext>
            </a:extLst>
          </p:cNvPr>
          <p:cNvSpPr txBox="1"/>
          <p:nvPr/>
        </p:nvSpPr>
        <p:spPr>
          <a:xfrm>
            <a:off x="579650" y="6887275"/>
            <a:ext cx="3171300" cy="163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400" dirty="0">
                <a:solidFill>
                  <a:srgbClr val="011E3B"/>
                </a:solidFill>
                <a:latin typeface="Calibri"/>
                <a:ea typeface="Calibri"/>
                <a:cs typeface="Calibri"/>
                <a:sym typeface="Calibri"/>
              </a:rPr>
              <a:t>If you click on ‘</a:t>
            </a:r>
            <a:r>
              <a:rPr lang="en-US" sz="1400" i="1" dirty="0">
                <a:solidFill>
                  <a:srgbClr val="011E3B"/>
                </a:solidFill>
                <a:latin typeface="Calibri"/>
                <a:ea typeface="Calibri"/>
                <a:cs typeface="Calibri"/>
                <a:sym typeface="Calibri"/>
              </a:rPr>
              <a:t>How to report something</a:t>
            </a:r>
            <a:r>
              <a:rPr lang="en-US" sz="1400" dirty="0">
                <a:solidFill>
                  <a:srgbClr val="011E3B"/>
                </a:solidFill>
                <a:latin typeface="Calibri"/>
                <a:ea typeface="Calibri"/>
                <a:cs typeface="Calibri"/>
                <a:sym typeface="Calibri"/>
              </a:rPr>
              <a:t>?’, a chat window will open where you can find out how to report inappropriate content.</a:t>
            </a:r>
            <a:endParaRPr sz="1400" dirty="0">
              <a:solidFill>
                <a:srgbClr val="011E3B"/>
              </a:solidFill>
              <a:latin typeface="Calibri"/>
              <a:ea typeface="Calibri"/>
              <a:cs typeface="Calibri"/>
              <a:sym typeface="Calibri"/>
            </a:endParaRPr>
          </a:p>
        </p:txBody>
      </p:sp>
      <p:sp>
        <p:nvSpPr>
          <p:cNvPr id="21" name="Google Shape;878;g3ddcd7da372_0_248">
            <a:extLst>
              <a:ext uri="{FF2B5EF4-FFF2-40B4-BE49-F238E27FC236}">
                <a16:creationId xmlns:a16="http://schemas.microsoft.com/office/drawing/2014/main" id="{63420D83-9E2D-9924-4C19-86D7BC3C8E9B}"/>
              </a:ext>
            </a:extLst>
          </p:cNvPr>
          <p:cNvSpPr txBox="1"/>
          <p:nvPr/>
        </p:nvSpPr>
        <p:spPr>
          <a:xfrm>
            <a:off x="314375" y="2514950"/>
            <a:ext cx="447000" cy="328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200" b="1" dirty="0">
                <a:solidFill>
                  <a:srgbClr val="242B62"/>
                </a:solidFill>
                <a:highlight>
                  <a:srgbClr val="EBCB1F"/>
                </a:highlight>
                <a:latin typeface="Calibri"/>
                <a:ea typeface="Calibri"/>
                <a:cs typeface="Calibri"/>
                <a:sym typeface="Calibri"/>
              </a:rPr>
              <a:t>1</a:t>
            </a:r>
            <a:endParaRPr sz="2200" b="1" dirty="0">
              <a:solidFill>
                <a:srgbClr val="242B62"/>
              </a:solidFill>
              <a:highlight>
                <a:srgbClr val="EBCB1F"/>
              </a:highlight>
              <a:latin typeface="Calibri"/>
              <a:ea typeface="Calibri"/>
              <a:cs typeface="Calibri"/>
              <a:sym typeface="Calibri"/>
            </a:endParaRPr>
          </a:p>
        </p:txBody>
      </p:sp>
      <p:sp>
        <p:nvSpPr>
          <p:cNvPr id="22" name="Google Shape;879;g3ddcd7da372_0_248">
            <a:extLst>
              <a:ext uri="{FF2B5EF4-FFF2-40B4-BE49-F238E27FC236}">
                <a16:creationId xmlns:a16="http://schemas.microsoft.com/office/drawing/2014/main" id="{B1CD4094-2297-70F8-1EE9-226AA947DE13}"/>
              </a:ext>
            </a:extLst>
          </p:cNvPr>
          <p:cNvSpPr txBox="1"/>
          <p:nvPr/>
        </p:nvSpPr>
        <p:spPr>
          <a:xfrm>
            <a:off x="6492875" y="4034025"/>
            <a:ext cx="368100" cy="262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200" b="1">
                <a:solidFill>
                  <a:srgbClr val="242B62"/>
                </a:solidFill>
                <a:highlight>
                  <a:srgbClr val="EBCB1F"/>
                </a:highlight>
                <a:latin typeface="Calibri"/>
                <a:ea typeface="Calibri"/>
                <a:cs typeface="Calibri"/>
                <a:sym typeface="Calibri"/>
              </a:rPr>
              <a:t>2</a:t>
            </a:r>
            <a:endParaRPr sz="2200" b="1">
              <a:solidFill>
                <a:srgbClr val="242B62"/>
              </a:solidFill>
              <a:highlight>
                <a:srgbClr val="EBCB1F"/>
              </a:highlight>
              <a:latin typeface="Calibri"/>
              <a:ea typeface="Calibri"/>
              <a:cs typeface="Calibri"/>
              <a:sym typeface="Calibri"/>
            </a:endParaRPr>
          </a:p>
        </p:txBody>
      </p:sp>
      <p:grpSp>
        <p:nvGrpSpPr>
          <p:cNvPr id="23" name="Google Shape;881;g3ddcd7da372_0_248">
            <a:extLst>
              <a:ext uri="{FF2B5EF4-FFF2-40B4-BE49-F238E27FC236}">
                <a16:creationId xmlns:a16="http://schemas.microsoft.com/office/drawing/2014/main" id="{1F242BF0-0336-884D-DF0D-B6BA9086834B}"/>
              </a:ext>
            </a:extLst>
          </p:cNvPr>
          <p:cNvGrpSpPr/>
          <p:nvPr/>
        </p:nvGrpSpPr>
        <p:grpSpPr>
          <a:xfrm>
            <a:off x="4837068" y="2843752"/>
            <a:ext cx="1105302" cy="1176938"/>
            <a:chOff x="3918554" y="774528"/>
            <a:chExt cx="868197" cy="924466"/>
          </a:xfrm>
        </p:grpSpPr>
        <p:grpSp>
          <p:nvGrpSpPr>
            <p:cNvPr id="24" name="Google Shape;882;g3ddcd7da372_0_248">
              <a:extLst>
                <a:ext uri="{FF2B5EF4-FFF2-40B4-BE49-F238E27FC236}">
                  <a16:creationId xmlns:a16="http://schemas.microsoft.com/office/drawing/2014/main" id="{32366B2B-AF7C-78E8-C29C-2B5CF58D08B4}"/>
                </a:ext>
              </a:extLst>
            </p:cNvPr>
            <p:cNvGrpSpPr/>
            <p:nvPr/>
          </p:nvGrpSpPr>
          <p:grpSpPr>
            <a:xfrm>
              <a:off x="3918554" y="774528"/>
              <a:ext cx="868197" cy="924466"/>
              <a:chOff x="3918554" y="774528"/>
              <a:chExt cx="868197" cy="924466"/>
            </a:xfrm>
          </p:grpSpPr>
          <p:sp>
            <p:nvSpPr>
              <p:cNvPr id="28" name="Google Shape;883;g3ddcd7da372_0_248">
                <a:extLst>
                  <a:ext uri="{FF2B5EF4-FFF2-40B4-BE49-F238E27FC236}">
                    <a16:creationId xmlns:a16="http://schemas.microsoft.com/office/drawing/2014/main" id="{041C058C-D01E-0FE1-4066-67DAD7EFE20E}"/>
                  </a:ext>
                </a:extLst>
              </p:cNvPr>
              <p:cNvSpPr/>
              <p:nvPr/>
            </p:nvSpPr>
            <p:spPr>
              <a:xfrm>
                <a:off x="3918554" y="774528"/>
                <a:ext cx="868197" cy="924466"/>
              </a:xfrm>
              <a:custGeom>
                <a:avLst/>
                <a:gdLst/>
                <a:ahLst/>
                <a:cxnLst/>
                <a:rect l="l" t="t" r="r" b="b"/>
                <a:pathLst>
                  <a:path w="868197" h="924466" extrusionOk="0">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242B62"/>
              </a:solidFill>
              <a:ln w="15575" cap="flat" cmpd="sng">
                <a:solidFill>
                  <a:srgbClr val="FFFFFF"/>
                </a:solidFill>
                <a:prstDash val="solid"/>
                <a:round/>
                <a:headEnd type="none" w="sm" len="sm"/>
                <a:tailEnd type="none" w="sm" len="sm"/>
              </a:ln>
            </p:spPr>
            <p:txBody>
              <a:bodyPr spcFirstLastPara="1" wrap="square" lIns="106075" tIns="53000" rIns="106075" bIns="53000" anchor="ctr" anchorCtr="0">
                <a:noAutofit/>
              </a:bodyPr>
              <a:lstStyle/>
              <a:p>
                <a:pPr marL="0" marR="0" lvl="0" indent="0" algn="l" rtl="0">
                  <a:lnSpc>
                    <a:spcPct val="100000"/>
                  </a:lnSpc>
                  <a:spcBef>
                    <a:spcPts val="0"/>
                  </a:spcBef>
                  <a:spcAft>
                    <a:spcPts val="0"/>
                  </a:spcAft>
                  <a:buClr>
                    <a:srgbClr val="000000"/>
                  </a:buClr>
                  <a:buSzPts val="2089"/>
                  <a:buFont typeface="Arial"/>
                  <a:buNone/>
                </a:pPr>
                <a:endParaRPr sz="2089" b="0" i="0" u="none" strike="noStrike" cap="none">
                  <a:solidFill>
                    <a:srgbClr val="086D6E"/>
                  </a:solidFill>
                  <a:highlight>
                    <a:srgbClr val="FFFFFF"/>
                  </a:highlight>
                  <a:latin typeface="Calibri"/>
                  <a:ea typeface="Calibri"/>
                  <a:cs typeface="Calibri"/>
                  <a:sym typeface="Calibri"/>
                </a:endParaRPr>
              </a:p>
            </p:txBody>
          </p:sp>
          <p:sp>
            <p:nvSpPr>
              <p:cNvPr id="29" name="Google Shape;884;g3ddcd7da372_0_248">
                <a:extLst>
                  <a:ext uri="{FF2B5EF4-FFF2-40B4-BE49-F238E27FC236}">
                    <a16:creationId xmlns:a16="http://schemas.microsoft.com/office/drawing/2014/main" id="{2BA1F4D8-D048-CCAA-CD84-DEDD0E1451E5}"/>
                  </a:ext>
                </a:extLst>
              </p:cNvPr>
              <p:cNvSpPr/>
              <p:nvPr/>
            </p:nvSpPr>
            <p:spPr>
              <a:xfrm>
                <a:off x="4253152" y="1007954"/>
                <a:ext cx="36132" cy="36132"/>
              </a:xfrm>
              <a:custGeom>
                <a:avLst/>
                <a:gdLst/>
                <a:ahLst/>
                <a:cxnLst/>
                <a:rect l="l" t="t" r="r" b="b"/>
                <a:pathLst>
                  <a:path w="36132" h="36132" extrusionOk="0">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242B62"/>
              </a:solidFill>
              <a:ln w="15575" cap="flat" cmpd="sng">
                <a:solidFill>
                  <a:srgbClr val="FFFFFF"/>
                </a:solidFill>
                <a:prstDash val="solid"/>
                <a:round/>
                <a:headEnd type="none" w="sm" len="sm"/>
                <a:tailEnd type="none" w="sm" len="sm"/>
              </a:ln>
            </p:spPr>
            <p:txBody>
              <a:bodyPr spcFirstLastPara="1" wrap="square" lIns="106075" tIns="53000" rIns="106075" bIns="53000" anchor="ctr" anchorCtr="0">
                <a:noAutofit/>
              </a:bodyPr>
              <a:lstStyle/>
              <a:p>
                <a:pPr marL="0" marR="0" lvl="0" indent="0" algn="l" rtl="0">
                  <a:lnSpc>
                    <a:spcPct val="100000"/>
                  </a:lnSpc>
                  <a:spcBef>
                    <a:spcPts val="0"/>
                  </a:spcBef>
                  <a:spcAft>
                    <a:spcPts val="0"/>
                  </a:spcAft>
                  <a:buClr>
                    <a:srgbClr val="000000"/>
                  </a:buClr>
                  <a:buSzPts val="2089"/>
                  <a:buFont typeface="Arial"/>
                  <a:buNone/>
                </a:pPr>
                <a:endParaRPr sz="2089" b="0" i="0" u="none" strike="noStrike" cap="none">
                  <a:solidFill>
                    <a:srgbClr val="086D6E"/>
                  </a:solidFill>
                  <a:highlight>
                    <a:srgbClr val="FFFFFF"/>
                  </a:highlight>
                  <a:latin typeface="Calibri"/>
                  <a:ea typeface="Calibri"/>
                  <a:cs typeface="Calibri"/>
                  <a:sym typeface="Calibri"/>
                </a:endParaRPr>
              </a:p>
            </p:txBody>
          </p:sp>
        </p:grpSp>
        <p:grpSp>
          <p:nvGrpSpPr>
            <p:cNvPr id="25" name="Google Shape;885;g3ddcd7da372_0_248">
              <a:extLst>
                <a:ext uri="{FF2B5EF4-FFF2-40B4-BE49-F238E27FC236}">
                  <a16:creationId xmlns:a16="http://schemas.microsoft.com/office/drawing/2014/main" id="{DA274381-33E7-DF97-79E2-711AB5B0B839}"/>
                </a:ext>
              </a:extLst>
            </p:cNvPr>
            <p:cNvGrpSpPr/>
            <p:nvPr/>
          </p:nvGrpSpPr>
          <p:grpSpPr>
            <a:xfrm>
              <a:off x="3958353" y="890522"/>
              <a:ext cx="708519" cy="605461"/>
              <a:chOff x="3958353" y="890522"/>
              <a:chExt cx="708519" cy="605461"/>
            </a:xfrm>
          </p:grpSpPr>
          <p:sp>
            <p:nvSpPr>
              <p:cNvPr id="26" name="Google Shape;886;g3ddcd7da372_0_248">
                <a:extLst>
                  <a:ext uri="{FF2B5EF4-FFF2-40B4-BE49-F238E27FC236}">
                    <a16:creationId xmlns:a16="http://schemas.microsoft.com/office/drawing/2014/main" id="{CACF2B47-1AE2-094A-5240-DB65E629F419}"/>
                  </a:ext>
                </a:extLst>
              </p:cNvPr>
              <p:cNvSpPr/>
              <p:nvPr/>
            </p:nvSpPr>
            <p:spPr>
              <a:xfrm>
                <a:off x="4150173" y="890522"/>
                <a:ext cx="516699" cy="505860"/>
              </a:xfrm>
              <a:custGeom>
                <a:avLst/>
                <a:gdLst/>
                <a:ahLst/>
                <a:cxnLst/>
                <a:rect l="l" t="t" r="r" b="b"/>
                <a:pathLst>
                  <a:path w="516699" h="505860" extrusionOk="0">
                    <a:moveTo>
                      <a:pt x="274610" y="0"/>
                    </a:moveTo>
                    <a:lnTo>
                      <a:pt x="516700" y="419141"/>
                    </a:lnTo>
                    <a:lnTo>
                      <a:pt x="112915" y="505860"/>
                    </a:lnTo>
                    <a:lnTo>
                      <a:pt x="0" y="309840"/>
                    </a:lnTo>
                  </a:path>
                </a:pathLst>
              </a:custGeom>
              <a:solidFill>
                <a:srgbClr val="CA7BB3"/>
              </a:solidFill>
              <a:ln w="15575" cap="flat" cmpd="sng">
                <a:solidFill>
                  <a:srgbClr val="FFFFFF"/>
                </a:solidFill>
                <a:prstDash val="solid"/>
                <a:round/>
                <a:headEnd type="none" w="sm" len="sm"/>
                <a:tailEnd type="none" w="sm" len="sm"/>
              </a:ln>
            </p:spPr>
            <p:txBody>
              <a:bodyPr spcFirstLastPara="1" wrap="square" lIns="106075" tIns="53000" rIns="106075" bIns="53000" anchor="ctr" anchorCtr="0">
                <a:noAutofit/>
              </a:bodyPr>
              <a:lstStyle/>
              <a:p>
                <a:pPr marL="0" marR="0" lvl="0" indent="0" algn="l" rtl="0">
                  <a:lnSpc>
                    <a:spcPct val="100000"/>
                  </a:lnSpc>
                  <a:spcBef>
                    <a:spcPts val="0"/>
                  </a:spcBef>
                  <a:spcAft>
                    <a:spcPts val="0"/>
                  </a:spcAft>
                  <a:buClr>
                    <a:srgbClr val="000000"/>
                  </a:buClr>
                  <a:buSzPts val="2089"/>
                  <a:buFont typeface="Arial"/>
                  <a:buNone/>
                </a:pPr>
                <a:endParaRPr sz="2089" b="0" i="0" u="none" strike="noStrike" cap="none">
                  <a:solidFill>
                    <a:srgbClr val="086D6E"/>
                  </a:solidFill>
                  <a:highlight>
                    <a:srgbClr val="FFFFFF"/>
                  </a:highlight>
                  <a:latin typeface="Calibri"/>
                  <a:ea typeface="Calibri"/>
                  <a:cs typeface="Calibri"/>
                  <a:sym typeface="Calibri"/>
                </a:endParaRPr>
              </a:p>
            </p:txBody>
          </p:sp>
          <p:sp>
            <p:nvSpPr>
              <p:cNvPr id="27" name="Google Shape;887;g3ddcd7da372_0_248">
                <a:extLst>
                  <a:ext uri="{FF2B5EF4-FFF2-40B4-BE49-F238E27FC236}">
                    <a16:creationId xmlns:a16="http://schemas.microsoft.com/office/drawing/2014/main" id="{7DF4AB33-2206-3C8D-2020-DD254A61CDA3}"/>
                  </a:ext>
                </a:extLst>
              </p:cNvPr>
              <p:cNvSpPr/>
              <p:nvPr/>
            </p:nvSpPr>
            <p:spPr>
              <a:xfrm>
                <a:off x="3958353" y="1222945"/>
                <a:ext cx="271312" cy="273038"/>
              </a:xfrm>
              <a:custGeom>
                <a:avLst/>
                <a:gdLst/>
                <a:ahLst/>
                <a:cxnLst/>
                <a:rect l="l" t="t" r="r" b="b"/>
                <a:pathLst>
                  <a:path w="271312" h="273038" extrusionOk="0">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CA7BB3"/>
              </a:solidFill>
              <a:ln w="15575" cap="flat" cmpd="sng">
                <a:solidFill>
                  <a:srgbClr val="FFFFFF"/>
                </a:solidFill>
                <a:prstDash val="solid"/>
                <a:round/>
                <a:headEnd type="none" w="sm" len="sm"/>
                <a:tailEnd type="none" w="sm" len="sm"/>
              </a:ln>
            </p:spPr>
            <p:txBody>
              <a:bodyPr spcFirstLastPara="1" wrap="square" lIns="106075" tIns="53000" rIns="106075" bIns="53000" anchor="ctr" anchorCtr="0">
                <a:noAutofit/>
              </a:bodyPr>
              <a:lstStyle/>
              <a:p>
                <a:pPr marL="0" marR="0" lvl="0" indent="0" algn="l" rtl="0">
                  <a:lnSpc>
                    <a:spcPct val="100000"/>
                  </a:lnSpc>
                  <a:spcBef>
                    <a:spcPts val="0"/>
                  </a:spcBef>
                  <a:spcAft>
                    <a:spcPts val="0"/>
                  </a:spcAft>
                  <a:buClr>
                    <a:srgbClr val="000000"/>
                  </a:buClr>
                  <a:buSzPts val="2089"/>
                  <a:buFont typeface="Arial"/>
                  <a:buNone/>
                </a:pPr>
                <a:endParaRPr sz="2089" b="0" i="0" u="none" strike="noStrike" cap="none">
                  <a:solidFill>
                    <a:srgbClr val="086D6E"/>
                  </a:solidFill>
                  <a:highlight>
                    <a:srgbClr val="FFFFFF"/>
                  </a:highlight>
                  <a:latin typeface="Calibri"/>
                  <a:ea typeface="Calibri"/>
                  <a:cs typeface="Calibri"/>
                  <a:sym typeface="Calibri"/>
                </a:endParaRPr>
              </a:p>
            </p:txBody>
          </p:sp>
        </p:grpSp>
      </p:grpSp>
      <p:sp>
        <p:nvSpPr>
          <p:cNvPr id="30" name="Google Shape;880;g3ddcd7da372_0_248">
            <a:extLst>
              <a:ext uri="{FF2B5EF4-FFF2-40B4-BE49-F238E27FC236}">
                <a16:creationId xmlns:a16="http://schemas.microsoft.com/office/drawing/2014/main" id="{2594A166-2FAC-0A75-080E-D1DB76F53BCC}"/>
              </a:ext>
            </a:extLst>
          </p:cNvPr>
          <p:cNvSpPr txBox="1"/>
          <p:nvPr/>
        </p:nvSpPr>
        <p:spPr>
          <a:xfrm>
            <a:off x="423875" y="8978300"/>
            <a:ext cx="6437100" cy="1366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rgbClr val="242B62"/>
              </a:buClr>
              <a:buSzPts val="1600"/>
              <a:buFont typeface="Calibri"/>
              <a:buNone/>
            </a:pPr>
            <a:r>
              <a:rPr lang="en-US" sz="1600" b="1" dirty="0">
                <a:solidFill>
                  <a:srgbClr val="242B62"/>
                </a:solidFill>
                <a:highlight>
                  <a:srgbClr val="EBCB1F"/>
                </a:highlight>
                <a:latin typeface="Calibri"/>
                <a:ea typeface="Calibri"/>
                <a:cs typeface="Calibri"/>
                <a:sym typeface="Calibri"/>
              </a:rPr>
              <a:t>Tip: </a:t>
            </a:r>
            <a:r>
              <a:rPr lang="en-US" sz="1400" dirty="0">
                <a:solidFill>
                  <a:srgbClr val="242B62"/>
                </a:solidFill>
                <a:latin typeface="Calibri"/>
                <a:ea typeface="Calibri"/>
                <a:cs typeface="Calibri"/>
                <a:sym typeface="Calibri"/>
              </a:rPr>
              <a:t>Provide the assistant with as many specific details as possible to ensure the most accurate </a:t>
            </a:r>
            <a:r>
              <a:rPr lang="en-US" sz="1400" dirty="0" err="1">
                <a:solidFill>
                  <a:srgbClr val="242B62"/>
                </a:solidFill>
                <a:latin typeface="Calibri"/>
                <a:ea typeface="Calibri"/>
                <a:cs typeface="Calibri"/>
                <a:sym typeface="Calibri"/>
              </a:rPr>
              <a:t>categorisation</a:t>
            </a:r>
            <a:r>
              <a:rPr lang="en-US" sz="1400" dirty="0">
                <a:solidFill>
                  <a:srgbClr val="242B62"/>
                </a:solidFill>
                <a:latin typeface="Calibri"/>
                <a:ea typeface="Calibri"/>
                <a:cs typeface="Calibri"/>
                <a:sym typeface="Calibri"/>
              </a:rPr>
              <a:t>. This helps both Meta AI and human reviewers</a:t>
            </a:r>
            <a:r>
              <a:rPr lang="en-US" sz="1400" b="1" dirty="0">
                <a:solidFill>
                  <a:srgbClr val="242B62"/>
                </a:solidFill>
                <a:latin typeface="Calibri"/>
                <a:ea typeface="Calibri"/>
                <a:cs typeface="Calibri"/>
                <a:sym typeface="Calibri"/>
              </a:rPr>
              <a:t> </a:t>
            </a:r>
            <a:r>
              <a:rPr lang="en-US" sz="1400" dirty="0">
                <a:solidFill>
                  <a:srgbClr val="242B62"/>
                </a:solidFill>
                <a:latin typeface="Calibri"/>
                <a:ea typeface="Calibri"/>
                <a:cs typeface="Calibri"/>
                <a:sym typeface="Calibri"/>
              </a:rPr>
              <a:t>to correctly </a:t>
            </a:r>
            <a:r>
              <a:rPr lang="en-US" sz="1400" dirty="0" err="1">
                <a:solidFill>
                  <a:srgbClr val="242B62"/>
                </a:solidFill>
                <a:latin typeface="Calibri"/>
                <a:ea typeface="Calibri"/>
                <a:cs typeface="Calibri"/>
                <a:sym typeface="Calibri"/>
              </a:rPr>
              <a:t>prioritise</a:t>
            </a:r>
            <a:r>
              <a:rPr lang="en-US" sz="1400" dirty="0">
                <a:solidFill>
                  <a:srgbClr val="242B62"/>
                </a:solidFill>
                <a:latin typeface="Calibri"/>
                <a:ea typeface="Calibri"/>
                <a:cs typeface="Calibri"/>
                <a:sym typeface="Calibri"/>
              </a:rPr>
              <a:t> and address the violation. </a:t>
            </a:r>
            <a:endParaRPr sz="1400" dirty="0">
              <a:solidFill>
                <a:srgbClr val="242B62"/>
              </a:solidFill>
              <a:latin typeface="Calibri"/>
              <a:ea typeface="Calibri"/>
              <a:cs typeface="Calibri"/>
              <a:sym typeface="Calibri"/>
            </a:endParaRPr>
          </a:p>
        </p:txBody>
      </p:sp>
    </p:spTree>
    <p:extLst>
      <p:ext uri="{BB962C8B-B14F-4D97-AF65-F5344CB8AC3E}">
        <p14:creationId xmlns:p14="http://schemas.microsoft.com/office/powerpoint/2010/main" val="4689805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E8F43-B04B-CF87-EC3F-083D439AA426}"/>
            </a:ext>
          </a:extLst>
        </p:cNvPr>
        <p:cNvGrpSpPr/>
        <p:nvPr/>
      </p:nvGrpSpPr>
      <p:grpSpPr>
        <a:xfrm>
          <a:off x="0" y="0"/>
          <a:ext cx="0" cy="0"/>
          <a:chOff x="0" y="0"/>
          <a:chExt cx="0" cy="0"/>
        </a:xfrm>
      </p:grpSpPr>
      <p:pic>
        <p:nvPicPr>
          <p:cNvPr id="45" name="Picture 44">
            <a:hlinkClick r:id="rId2"/>
            <a:extLst>
              <a:ext uri="{FF2B5EF4-FFF2-40B4-BE49-F238E27FC236}">
                <a16:creationId xmlns:a16="http://schemas.microsoft.com/office/drawing/2014/main" id="{BA34653F-393E-1658-874F-2C56B7A21C32}"/>
              </a:ext>
            </a:extLst>
          </p:cNvPr>
          <p:cNvPicPr>
            <a:picLocks noChangeAspect="1"/>
          </p:cNvPicPr>
          <p:nvPr/>
        </p:nvPicPr>
        <p:blipFill>
          <a:blip r:embed="rId3"/>
          <a:stretch>
            <a:fillRect/>
          </a:stretch>
        </p:blipFill>
        <p:spPr>
          <a:xfrm>
            <a:off x="5600466" y="2067626"/>
            <a:ext cx="1226866" cy="1191561"/>
          </a:xfrm>
          <a:prstGeom prst="rect">
            <a:avLst/>
          </a:prstGeom>
        </p:spPr>
      </p:pic>
      <p:sp>
        <p:nvSpPr>
          <p:cNvPr id="2" name="Slide Number Placeholder 1">
            <a:extLst>
              <a:ext uri="{FF2B5EF4-FFF2-40B4-BE49-F238E27FC236}">
                <a16:creationId xmlns:a16="http://schemas.microsoft.com/office/drawing/2014/main" id="{AF57CB1A-580F-3EDC-C4D4-A025F03D4595}"/>
              </a:ext>
            </a:extLst>
          </p:cNvPr>
          <p:cNvSpPr>
            <a:spLocks noGrp="1"/>
          </p:cNvSpPr>
          <p:nvPr>
            <p:ph type="sldNum" sz="quarter" idx="4"/>
          </p:nvPr>
        </p:nvSpPr>
        <p:spPr/>
        <p:txBody>
          <a:bodyPr/>
          <a:lstStyle/>
          <a:p>
            <a:fld id="{CB2079F2-58AF-ED44-82D7-E04B2F6FD686}" type="slidenum">
              <a:rPr lang="en-US" smtClean="0"/>
              <a:pPr/>
              <a:t>35</a:t>
            </a:fld>
            <a:endParaRPr lang="en-US" dirty="0"/>
          </a:p>
        </p:txBody>
      </p:sp>
      <p:sp>
        <p:nvSpPr>
          <p:cNvPr id="6" name="Text Placeholder 4">
            <a:extLst>
              <a:ext uri="{FF2B5EF4-FFF2-40B4-BE49-F238E27FC236}">
                <a16:creationId xmlns:a16="http://schemas.microsoft.com/office/drawing/2014/main" id="{3CCF36C4-8B4E-B344-F161-DD8986CD9BFA}"/>
              </a:ext>
            </a:extLst>
          </p:cNvPr>
          <p:cNvSpPr txBox="1">
            <a:spLocks/>
          </p:cNvSpPr>
          <p:nvPr/>
        </p:nvSpPr>
        <p:spPr>
          <a:xfrm>
            <a:off x="423872" y="1011001"/>
            <a:ext cx="6711927" cy="586086"/>
          </a:xfrm>
          <a:prstGeom prst="rect">
            <a:avLst/>
          </a:prstGeom>
          <a:noFill/>
        </p:spPr>
        <p:txBody>
          <a:bodyPr vert="horz" lIns="91440" tIns="45720" rIns="91440" bIns="45720" rtlCol="0" anchor="ctr">
            <a:noAutofit/>
          </a:bodyPr>
          <a:lstStyle>
            <a:lvl1pPr marL="19050" indent="0" algn="l" defTabSz="2072941" rtl="0" eaLnBrk="1" latinLnBrk="0" hangingPunct="1">
              <a:lnSpc>
                <a:spcPts val="3700"/>
              </a:lnSpc>
              <a:spcBef>
                <a:spcPts val="0"/>
              </a:spcBef>
              <a:buFont typeface="Arial" panose="020B0604020202020204" pitchFamily="34" charset="0"/>
              <a:buNone/>
              <a:tabLst/>
              <a:defRPr sz="3000" b="1" i="0" kern="120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kern="1400" spc="25" dirty="0">
                <a:solidFill>
                  <a:srgbClr val="17365D"/>
                </a:solidFill>
                <a:ea typeface="MS Gothic" panose="020B0609070205080204" pitchFamily="49" charset="-128"/>
                <a:cs typeface="Times New Roman" panose="02020603050405020304" pitchFamily="18" charset="0"/>
              </a:rPr>
              <a:t>Module 3  - EXERCISE 4:</a:t>
            </a:r>
          </a:p>
          <a:p>
            <a:pPr lvl="0">
              <a:lnSpc>
                <a:spcPct val="154166"/>
              </a:lnSpc>
              <a:buClr>
                <a:schemeClr val="lt1"/>
              </a:buClr>
              <a:buSzPts val="2400"/>
            </a:pPr>
            <a:r>
              <a:rPr lang="en-US" sz="2400" dirty="0">
                <a:solidFill>
                  <a:schemeClr val="lt1"/>
                </a:solidFill>
                <a:highlight>
                  <a:srgbClr val="CA7BB3"/>
                </a:highlight>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4"/>
                  </a:ext>
                </a:extLst>
              </a:rPr>
              <a:t>Generating AI messages</a:t>
            </a:r>
            <a:endParaRPr lang="en-US" sz="2400" dirty="0">
              <a:solidFill>
                <a:schemeClr val="lt1"/>
              </a:solidFill>
              <a:highlight>
                <a:srgbClr val="CA7BB3"/>
              </a:highlight>
              <a:latin typeface="Calibri"/>
              <a:ea typeface="Calibri"/>
              <a:cs typeface="Calibri"/>
              <a:sym typeface="Calibri"/>
            </a:endParaRPr>
          </a:p>
          <a:p>
            <a:endParaRPr lang="en-IE" sz="2400" dirty="0"/>
          </a:p>
        </p:txBody>
      </p:sp>
      <p:sp>
        <p:nvSpPr>
          <p:cNvPr id="3" name="Google Shape;893;g3ddcd7da372_0_280">
            <a:extLst>
              <a:ext uri="{FF2B5EF4-FFF2-40B4-BE49-F238E27FC236}">
                <a16:creationId xmlns:a16="http://schemas.microsoft.com/office/drawing/2014/main" id="{3E30D04A-93BA-5F6C-0A09-38B35D11A3B2}"/>
              </a:ext>
            </a:extLst>
          </p:cNvPr>
          <p:cNvSpPr txBox="1">
            <a:spLocks/>
          </p:cNvSpPr>
          <p:nvPr/>
        </p:nvSpPr>
        <p:spPr>
          <a:xfrm>
            <a:off x="364575" y="1705900"/>
            <a:ext cx="5896333" cy="7668000"/>
          </a:xfrm>
          <a:prstGeom prst="rect">
            <a:avLst/>
          </a:prstGeom>
          <a:noFill/>
          <a:ln>
            <a:noFill/>
          </a:ln>
        </p:spPr>
        <p:txBody>
          <a:bodyPr spcFirstLastPara="1" wrap="square" lIns="91425" tIns="45700" rIns="91425" bIns="45700" anchor="t" anchorCtr="0">
            <a:noAutofit/>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457200" indent="-368300">
              <a:lnSpc>
                <a:spcPct val="103333"/>
              </a:lnSpc>
              <a:spcBef>
                <a:spcPts val="0"/>
              </a:spcBef>
              <a:buSzPts val="2200"/>
              <a:buFont typeface="Arial" panose="020B0604020202020204" pitchFamily="34" charset="0"/>
              <a:buAutoNum type="arabicPeriod"/>
            </a:pPr>
            <a:r>
              <a:rPr lang="en-US" sz="1800" b="1" dirty="0">
                <a:solidFill>
                  <a:srgbClr val="6096D1"/>
                </a:solidFill>
              </a:rPr>
              <a:t>Choose</a:t>
            </a:r>
            <a:r>
              <a:rPr lang="en-US" sz="1800" dirty="0"/>
              <a:t>: Open your </a:t>
            </a:r>
            <a:r>
              <a:rPr lang="en-US" sz="1800" dirty="0" err="1"/>
              <a:t>favourite</a:t>
            </a:r>
            <a:r>
              <a:rPr lang="en-US" sz="1800" dirty="0"/>
              <a:t> AI tool.</a:t>
            </a:r>
          </a:p>
          <a:p>
            <a:pPr marL="457200" indent="0">
              <a:lnSpc>
                <a:spcPct val="103333"/>
              </a:lnSpc>
              <a:spcBef>
                <a:spcPts val="0"/>
              </a:spcBef>
              <a:buClr>
                <a:schemeClr val="dk1"/>
              </a:buClr>
              <a:buSzPts val="2400"/>
              <a:buFont typeface="Arial" panose="020B0604020202020204" pitchFamily="34" charset="0"/>
              <a:buNone/>
            </a:pPr>
            <a:endParaRPr lang="en-US" sz="2000" dirty="0"/>
          </a:p>
          <a:p>
            <a:pPr marL="457200" indent="0">
              <a:lnSpc>
                <a:spcPct val="103333"/>
              </a:lnSpc>
              <a:spcBef>
                <a:spcPts val="0"/>
              </a:spcBef>
              <a:buClr>
                <a:schemeClr val="dk1"/>
              </a:buClr>
              <a:buSzPts val="2400"/>
              <a:buFont typeface="Arial" panose="020B0604020202020204" pitchFamily="34" charset="0"/>
              <a:buNone/>
            </a:pPr>
            <a:endParaRPr lang="en-US" sz="2000" dirty="0"/>
          </a:p>
          <a:p>
            <a:pPr marL="457200" indent="0">
              <a:lnSpc>
                <a:spcPct val="103333"/>
              </a:lnSpc>
              <a:spcBef>
                <a:spcPts val="0"/>
              </a:spcBef>
              <a:buClr>
                <a:schemeClr val="dk1"/>
              </a:buClr>
              <a:buSzPts val="2400"/>
              <a:buFont typeface="Arial" panose="020B0604020202020204" pitchFamily="34" charset="0"/>
              <a:buNone/>
            </a:pPr>
            <a:endParaRPr lang="en-US" sz="2000" dirty="0"/>
          </a:p>
          <a:p>
            <a:pPr marL="457200" indent="0">
              <a:lnSpc>
                <a:spcPct val="103333"/>
              </a:lnSpc>
              <a:spcBef>
                <a:spcPts val="0"/>
              </a:spcBef>
              <a:buClr>
                <a:schemeClr val="dk1"/>
              </a:buClr>
              <a:buSzPts val="2400"/>
              <a:buFont typeface="Arial" panose="020B0604020202020204" pitchFamily="34" charset="0"/>
              <a:buNone/>
            </a:pPr>
            <a:endParaRPr lang="en-US" sz="2000" dirty="0"/>
          </a:p>
          <a:p>
            <a:pPr marL="457200" indent="0">
              <a:lnSpc>
                <a:spcPct val="103333"/>
              </a:lnSpc>
              <a:spcBef>
                <a:spcPts val="0"/>
              </a:spcBef>
              <a:buClr>
                <a:schemeClr val="dk1"/>
              </a:buClr>
              <a:buSzPts val="2400"/>
              <a:buFont typeface="Arial" panose="020B0604020202020204" pitchFamily="34" charset="0"/>
              <a:buNone/>
            </a:pPr>
            <a:r>
              <a:rPr lang="en-US" sz="1400" dirty="0"/>
              <a:t>Choose between the different AI tools available (ChatGPT, Gemini, Copilot or any other!)</a:t>
            </a:r>
          </a:p>
          <a:p>
            <a:pPr marL="457200" indent="0">
              <a:lnSpc>
                <a:spcPct val="103333"/>
              </a:lnSpc>
              <a:spcBef>
                <a:spcPts val="0"/>
              </a:spcBef>
              <a:buClr>
                <a:schemeClr val="dk1"/>
              </a:buClr>
              <a:buSzPts val="2400"/>
              <a:buFont typeface="Arial"/>
              <a:buNone/>
            </a:pPr>
            <a:endParaRPr lang="en-US" sz="2000" dirty="0"/>
          </a:p>
          <a:p>
            <a:pPr marL="457200" indent="0">
              <a:lnSpc>
                <a:spcPct val="103333"/>
              </a:lnSpc>
              <a:spcBef>
                <a:spcPts val="0"/>
              </a:spcBef>
              <a:buClr>
                <a:schemeClr val="dk1"/>
              </a:buClr>
              <a:buSzPts val="2400"/>
              <a:buFont typeface="Arial"/>
              <a:buNone/>
            </a:pPr>
            <a:endParaRPr lang="en-US" sz="2000" dirty="0"/>
          </a:p>
          <a:p>
            <a:pPr marL="546100" indent="-457200">
              <a:lnSpc>
                <a:spcPct val="103333"/>
              </a:lnSpc>
              <a:spcBef>
                <a:spcPts val="0"/>
              </a:spcBef>
              <a:buSzPts val="2200"/>
              <a:buFont typeface="+mj-lt"/>
              <a:buAutoNum type="arabicPeriod" startAt="2"/>
            </a:pPr>
            <a:r>
              <a:rPr lang="en-US" sz="1800" b="1" dirty="0">
                <a:solidFill>
                  <a:srgbClr val="6096D1"/>
                </a:solidFill>
              </a:rPr>
              <a:t>Context</a:t>
            </a:r>
            <a:r>
              <a:rPr lang="en-US" sz="1800" dirty="0"/>
              <a:t>: Enter who it’s for and what it’s about.</a:t>
            </a:r>
          </a:p>
          <a:p>
            <a:pPr marL="457200" indent="-342900">
              <a:lnSpc>
                <a:spcPct val="103333"/>
              </a:lnSpc>
              <a:spcBef>
                <a:spcPts val="0"/>
              </a:spcBef>
              <a:buSzPts val="1800"/>
              <a:buFont typeface="Arial" panose="020B0604020202020204" pitchFamily="34" charset="0"/>
              <a:buChar char="-"/>
            </a:pPr>
            <a:r>
              <a:rPr lang="en-US" sz="1400" dirty="0"/>
              <a:t>Enter details like the </a:t>
            </a:r>
            <a:r>
              <a:rPr lang="en-US" sz="1400" b="1" dirty="0"/>
              <a:t>recipient</a:t>
            </a:r>
            <a:r>
              <a:rPr lang="en-US" sz="1400" dirty="0"/>
              <a:t>, </a:t>
            </a:r>
            <a:r>
              <a:rPr lang="en-US" sz="1400" b="1" dirty="0"/>
              <a:t>purpose</a:t>
            </a:r>
            <a:r>
              <a:rPr lang="en-US" sz="1400" dirty="0"/>
              <a:t>, and any </a:t>
            </a:r>
            <a:r>
              <a:rPr lang="en-US" sz="1400" b="1" dirty="0"/>
              <a:t>specific information </a:t>
            </a:r>
            <a:r>
              <a:rPr lang="en-US" sz="1400" dirty="0"/>
              <a:t>you want to include. </a:t>
            </a:r>
          </a:p>
          <a:p>
            <a:pPr marL="457200" indent="0">
              <a:lnSpc>
                <a:spcPct val="103333"/>
              </a:lnSpc>
              <a:spcBef>
                <a:spcPts val="0"/>
              </a:spcBef>
              <a:buFont typeface="Arial" panose="020B0604020202020204" pitchFamily="34" charset="0"/>
              <a:buNone/>
            </a:pPr>
            <a:r>
              <a:rPr lang="en-US" sz="1400" b="1" dirty="0">
                <a:highlight>
                  <a:srgbClr val="EBCB1F"/>
                </a:highlight>
              </a:rPr>
              <a:t>The more context you provide, the better the result!</a:t>
            </a:r>
          </a:p>
          <a:p>
            <a:pPr marL="457200" indent="0">
              <a:lnSpc>
                <a:spcPct val="103333"/>
              </a:lnSpc>
              <a:spcBef>
                <a:spcPts val="0"/>
              </a:spcBef>
              <a:buFont typeface="Arial" panose="020B0604020202020204" pitchFamily="34" charset="0"/>
              <a:buNone/>
            </a:pPr>
            <a:endParaRPr lang="en-US" sz="1800" dirty="0"/>
          </a:p>
          <a:p>
            <a:pPr marL="457200" indent="0">
              <a:lnSpc>
                <a:spcPct val="103333"/>
              </a:lnSpc>
              <a:spcBef>
                <a:spcPts val="0"/>
              </a:spcBef>
              <a:buFont typeface="Arial" panose="020B0604020202020204" pitchFamily="34" charset="0"/>
              <a:buNone/>
            </a:pPr>
            <a:endParaRPr lang="en-US" sz="1800" dirty="0"/>
          </a:p>
          <a:p>
            <a:pPr marL="546100" indent="-457200">
              <a:lnSpc>
                <a:spcPct val="103333"/>
              </a:lnSpc>
              <a:spcBef>
                <a:spcPts val="0"/>
              </a:spcBef>
              <a:buSzPts val="2200"/>
              <a:buFont typeface="+mj-lt"/>
              <a:buAutoNum type="arabicPeriod" startAt="3"/>
            </a:pPr>
            <a:r>
              <a:rPr lang="en-US" sz="1800" b="1" dirty="0">
                <a:solidFill>
                  <a:srgbClr val="6096D1"/>
                </a:solidFill>
              </a:rPr>
              <a:t>Tone:</a:t>
            </a:r>
            <a:r>
              <a:rPr lang="en-US" sz="1800" dirty="0"/>
              <a:t> Specify whether it’s formal or informal.</a:t>
            </a:r>
          </a:p>
          <a:p>
            <a:pPr marL="457200" indent="-342900">
              <a:lnSpc>
                <a:spcPct val="103333"/>
              </a:lnSpc>
              <a:spcBef>
                <a:spcPts val="0"/>
              </a:spcBef>
              <a:buSzPts val="1800"/>
              <a:buFont typeface="Arial" panose="020B0604020202020204" pitchFamily="34" charset="0"/>
              <a:buChar char="-"/>
            </a:pPr>
            <a:r>
              <a:rPr lang="en-US" sz="1400" dirty="0"/>
              <a:t>Decide on the tone. Most generators allow you to tweak this for optimal results.</a:t>
            </a:r>
          </a:p>
          <a:p>
            <a:pPr marL="457200" indent="0">
              <a:lnSpc>
                <a:spcPct val="103333"/>
              </a:lnSpc>
              <a:spcBef>
                <a:spcPts val="0"/>
              </a:spcBef>
              <a:buFont typeface="Arial" panose="020B0604020202020204" pitchFamily="34" charset="0"/>
              <a:buNone/>
            </a:pPr>
            <a:endParaRPr lang="en-US" sz="1800" dirty="0"/>
          </a:p>
          <a:p>
            <a:pPr marL="457200" indent="0">
              <a:lnSpc>
                <a:spcPct val="103333"/>
              </a:lnSpc>
              <a:spcBef>
                <a:spcPts val="0"/>
              </a:spcBef>
              <a:buFont typeface="Arial" panose="020B0604020202020204" pitchFamily="34" charset="0"/>
              <a:buNone/>
            </a:pPr>
            <a:endParaRPr lang="en-US" sz="1800" dirty="0"/>
          </a:p>
          <a:p>
            <a:pPr marL="546100" indent="-457200">
              <a:lnSpc>
                <a:spcPct val="103333"/>
              </a:lnSpc>
              <a:spcBef>
                <a:spcPts val="0"/>
              </a:spcBef>
              <a:buSzPts val="2200"/>
              <a:buFont typeface="+mj-lt"/>
              <a:buAutoNum type="arabicPeriod" startAt="4"/>
            </a:pPr>
            <a:r>
              <a:rPr lang="en-US" sz="1800" b="1" dirty="0">
                <a:solidFill>
                  <a:srgbClr val="6096D1"/>
                </a:solidFill>
              </a:rPr>
              <a:t>Polish</a:t>
            </a:r>
            <a:r>
              <a:rPr lang="en-US" sz="1800" dirty="0"/>
              <a:t>: Review and tweak the final text.</a:t>
            </a:r>
          </a:p>
          <a:p>
            <a:pPr marL="457200" indent="-355600">
              <a:lnSpc>
                <a:spcPct val="103333"/>
              </a:lnSpc>
              <a:spcBef>
                <a:spcPts val="0"/>
              </a:spcBef>
              <a:buSzPts val="2000"/>
              <a:buFont typeface="Arial" panose="020B0604020202020204" pitchFamily="34" charset="0"/>
              <a:buChar char="-"/>
            </a:pPr>
            <a:r>
              <a:rPr lang="en-US" sz="1400" dirty="0"/>
              <a:t>AI-generated messages are great starting points, but it’s important to review them to ensure they align with your voice and the situation.</a:t>
            </a:r>
          </a:p>
          <a:p>
            <a:pPr marL="457200" indent="0">
              <a:lnSpc>
                <a:spcPct val="103333"/>
              </a:lnSpc>
              <a:spcBef>
                <a:spcPts val="0"/>
              </a:spcBef>
              <a:buFont typeface="Arial" panose="020B0604020202020204" pitchFamily="34" charset="0"/>
              <a:buNone/>
            </a:pPr>
            <a:endParaRPr lang="en-US" sz="1800" dirty="0"/>
          </a:p>
          <a:p>
            <a:pPr marL="457200" indent="0">
              <a:lnSpc>
                <a:spcPct val="103333"/>
              </a:lnSpc>
              <a:spcBef>
                <a:spcPts val="0"/>
              </a:spcBef>
              <a:buFont typeface="Arial" panose="020B0604020202020204" pitchFamily="34" charset="0"/>
              <a:buNone/>
            </a:pPr>
            <a:endParaRPr lang="en-US" sz="1800" dirty="0"/>
          </a:p>
          <a:p>
            <a:pPr marL="546100" indent="-457200">
              <a:lnSpc>
                <a:spcPct val="103333"/>
              </a:lnSpc>
              <a:spcBef>
                <a:spcPts val="0"/>
              </a:spcBef>
              <a:buSzPts val="2200"/>
              <a:buFont typeface="+mj-lt"/>
              <a:buAutoNum type="arabicPeriod" startAt="5"/>
            </a:pPr>
            <a:r>
              <a:rPr lang="en-US" sz="1800" b="1" dirty="0">
                <a:solidFill>
                  <a:srgbClr val="6096D1"/>
                </a:solidFill>
              </a:rPr>
              <a:t>Send</a:t>
            </a:r>
            <a:r>
              <a:rPr lang="en-US" sz="1800" dirty="0"/>
              <a:t>: Copy, paste, and you’re done!</a:t>
            </a:r>
          </a:p>
          <a:p>
            <a:pPr marL="457200" indent="0">
              <a:lnSpc>
                <a:spcPct val="103333"/>
              </a:lnSpc>
              <a:spcBef>
                <a:spcPts val="0"/>
              </a:spcBef>
              <a:buClr>
                <a:schemeClr val="dk1"/>
              </a:buClr>
              <a:buSzPts val="2400"/>
              <a:buFont typeface="Arial"/>
              <a:buNone/>
            </a:pPr>
            <a:endParaRPr lang="en-US" sz="2000" dirty="0"/>
          </a:p>
          <a:p>
            <a:pPr marL="0" indent="0">
              <a:lnSpc>
                <a:spcPct val="110909"/>
              </a:lnSpc>
              <a:spcBef>
                <a:spcPts val="0"/>
              </a:spcBef>
              <a:buClr>
                <a:srgbClr val="242B62"/>
              </a:buClr>
              <a:buSzPts val="1100"/>
              <a:buFont typeface="Arial" panose="020B0604020202020204" pitchFamily="34" charset="0"/>
              <a:buNone/>
            </a:pPr>
            <a:endParaRPr lang="en-US" dirty="0"/>
          </a:p>
        </p:txBody>
      </p:sp>
      <p:grpSp>
        <p:nvGrpSpPr>
          <p:cNvPr id="4" name="Google Shape;895;g3ddcd7da372_0_280">
            <a:extLst>
              <a:ext uri="{FF2B5EF4-FFF2-40B4-BE49-F238E27FC236}">
                <a16:creationId xmlns:a16="http://schemas.microsoft.com/office/drawing/2014/main" id="{C9FC39B9-EA70-341B-570D-6B91C517A084}"/>
              </a:ext>
            </a:extLst>
          </p:cNvPr>
          <p:cNvGrpSpPr/>
          <p:nvPr/>
        </p:nvGrpSpPr>
        <p:grpSpPr>
          <a:xfrm rot="19324071">
            <a:off x="6206300" y="3115117"/>
            <a:ext cx="416801" cy="946341"/>
            <a:chOff x="9129274" y="2719113"/>
            <a:chExt cx="717140" cy="1386497"/>
          </a:xfrm>
        </p:grpSpPr>
        <p:grpSp>
          <p:nvGrpSpPr>
            <p:cNvPr id="5" name="Google Shape;896;g3ddcd7da372_0_280">
              <a:extLst>
                <a:ext uri="{FF2B5EF4-FFF2-40B4-BE49-F238E27FC236}">
                  <a16:creationId xmlns:a16="http://schemas.microsoft.com/office/drawing/2014/main" id="{B8B38F96-0D20-6054-2949-76FF594BB674}"/>
                </a:ext>
              </a:extLst>
            </p:cNvPr>
            <p:cNvGrpSpPr/>
            <p:nvPr/>
          </p:nvGrpSpPr>
          <p:grpSpPr>
            <a:xfrm>
              <a:off x="9159507" y="2719113"/>
              <a:ext cx="446280" cy="440141"/>
              <a:chOff x="9159507" y="2719113"/>
              <a:chExt cx="446280" cy="440141"/>
            </a:xfrm>
          </p:grpSpPr>
          <p:sp>
            <p:nvSpPr>
              <p:cNvPr id="15" name="Google Shape;897;g3ddcd7da372_0_280">
                <a:extLst>
                  <a:ext uri="{FF2B5EF4-FFF2-40B4-BE49-F238E27FC236}">
                    <a16:creationId xmlns:a16="http://schemas.microsoft.com/office/drawing/2014/main" id="{E4F59FFB-23BF-5134-B35A-3A6CFF206256}"/>
                  </a:ext>
                </a:extLst>
              </p:cNvPr>
              <p:cNvSpPr/>
              <p:nvPr/>
            </p:nvSpPr>
            <p:spPr>
              <a:xfrm>
                <a:off x="9159507" y="2719113"/>
                <a:ext cx="446280" cy="440141"/>
              </a:xfrm>
              <a:custGeom>
                <a:avLst/>
                <a:gdLst/>
                <a:ahLst/>
                <a:cxnLst/>
                <a:rect l="l" t="t" r="r" b="b"/>
                <a:pathLst>
                  <a:path w="446280" h="440141" extrusionOk="0">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dirty="0">
                  <a:solidFill>
                    <a:schemeClr val="dk1"/>
                  </a:solidFill>
                  <a:latin typeface="Calibri" panose="020F0502020204030204" pitchFamily="34" charset="0"/>
                  <a:ea typeface="Calibri" panose="020F0502020204030204" pitchFamily="34" charset="0"/>
                  <a:cs typeface="Calibri" panose="020F0502020204030204" pitchFamily="34" charset="0"/>
                  <a:sym typeface="Century Schoolbook"/>
                </a:endParaRPr>
              </a:p>
            </p:txBody>
          </p:sp>
          <p:sp>
            <p:nvSpPr>
              <p:cNvPr id="16" name="Google Shape;898;g3ddcd7da372_0_280">
                <a:extLst>
                  <a:ext uri="{FF2B5EF4-FFF2-40B4-BE49-F238E27FC236}">
                    <a16:creationId xmlns:a16="http://schemas.microsoft.com/office/drawing/2014/main" id="{976017A8-8130-135F-33A0-08A6791A68E8}"/>
                  </a:ext>
                </a:extLst>
              </p:cNvPr>
              <p:cNvSpPr/>
              <p:nvPr/>
            </p:nvSpPr>
            <p:spPr>
              <a:xfrm>
                <a:off x="9245200" y="2800133"/>
                <a:ext cx="280068" cy="273794"/>
              </a:xfrm>
              <a:custGeom>
                <a:avLst/>
                <a:gdLst/>
                <a:ahLst/>
                <a:cxnLst/>
                <a:rect l="l" t="t" r="r" b="b"/>
                <a:pathLst>
                  <a:path w="280068" h="273794" extrusionOk="0">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dirty="0">
                  <a:solidFill>
                    <a:schemeClr val="dk1"/>
                  </a:solidFill>
                  <a:latin typeface="Calibri" panose="020F0502020204030204" pitchFamily="34" charset="0"/>
                  <a:ea typeface="Calibri" panose="020F0502020204030204" pitchFamily="34" charset="0"/>
                  <a:cs typeface="Calibri" panose="020F0502020204030204" pitchFamily="34" charset="0"/>
                  <a:sym typeface="Century Schoolbook"/>
                </a:endParaRPr>
              </a:p>
            </p:txBody>
          </p:sp>
        </p:grpSp>
        <p:grpSp>
          <p:nvGrpSpPr>
            <p:cNvPr id="7" name="Google Shape;899;g3ddcd7da372_0_280">
              <a:extLst>
                <a:ext uri="{FF2B5EF4-FFF2-40B4-BE49-F238E27FC236}">
                  <a16:creationId xmlns:a16="http://schemas.microsoft.com/office/drawing/2014/main" id="{39639A33-B68B-25F0-F529-2D9CD341A89E}"/>
                </a:ext>
              </a:extLst>
            </p:cNvPr>
            <p:cNvGrpSpPr/>
            <p:nvPr/>
          </p:nvGrpSpPr>
          <p:grpSpPr>
            <a:xfrm>
              <a:off x="9129274" y="2893887"/>
              <a:ext cx="717140" cy="1211723"/>
              <a:chOff x="9129274" y="2893887"/>
              <a:chExt cx="717140" cy="1211723"/>
            </a:xfrm>
          </p:grpSpPr>
          <p:sp>
            <p:nvSpPr>
              <p:cNvPr id="8" name="Google Shape;900;g3ddcd7da372_0_280">
                <a:extLst>
                  <a:ext uri="{FF2B5EF4-FFF2-40B4-BE49-F238E27FC236}">
                    <a16:creationId xmlns:a16="http://schemas.microsoft.com/office/drawing/2014/main" id="{1045CD1F-80F3-1A50-EDC4-7377E9435D48}"/>
                  </a:ext>
                </a:extLst>
              </p:cNvPr>
              <p:cNvSpPr/>
              <p:nvPr/>
            </p:nvSpPr>
            <p:spPr>
              <a:xfrm>
                <a:off x="9129274" y="3281518"/>
                <a:ext cx="222449" cy="606896"/>
              </a:xfrm>
              <a:custGeom>
                <a:avLst/>
                <a:gdLst/>
                <a:ahLst/>
                <a:cxnLst/>
                <a:rect l="l" t="t" r="r" b="b"/>
                <a:pathLst>
                  <a:path w="222449" h="606896" extrusionOk="0">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dirty="0">
                  <a:solidFill>
                    <a:schemeClr val="dk1"/>
                  </a:solidFill>
                  <a:latin typeface="Calibri" panose="020F0502020204030204" pitchFamily="34" charset="0"/>
                  <a:ea typeface="Calibri" panose="020F0502020204030204" pitchFamily="34" charset="0"/>
                  <a:cs typeface="Calibri" panose="020F0502020204030204" pitchFamily="34" charset="0"/>
                  <a:sym typeface="Century Schoolbook"/>
                </a:endParaRPr>
              </a:p>
            </p:txBody>
          </p:sp>
          <p:sp>
            <p:nvSpPr>
              <p:cNvPr id="9" name="Google Shape;901;g3ddcd7da372_0_280">
                <a:extLst>
                  <a:ext uri="{FF2B5EF4-FFF2-40B4-BE49-F238E27FC236}">
                    <a16:creationId xmlns:a16="http://schemas.microsoft.com/office/drawing/2014/main" id="{4C3992F8-A435-07AA-E8D6-31A17E40859B}"/>
                  </a:ext>
                </a:extLst>
              </p:cNvPr>
              <p:cNvSpPr/>
              <p:nvPr/>
            </p:nvSpPr>
            <p:spPr>
              <a:xfrm>
                <a:off x="9683286" y="3335599"/>
                <a:ext cx="163004" cy="201164"/>
              </a:xfrm>
              <a:custGeom>
                <a:avLst/>
                <a:gdLst/>
                <a:ahLst/>
                <a:cxnLst/>
                <a:rect l="l" t="t" r="r" b="b"/>
                <a:pathLst>
                  <a:path w="163004" h="201164" extrusionOk="0">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dirty="0">
                  <a:solidFill>
                    <a:schemeClr val="dk1"/>
                  </a:solidFill>
                  <a:latin typeface="Calibri" panose="020F0502020204030204" pitchFamily="34" charset="0"/>
                  <a:ea typeface="Calibri" panose="020F0502020204030204" pitchFamily="34" charset="0"/>
                  <a:cs typeface="Calibri" panose="020F0502020204030204" pitchFamily="34" charset="0"/>
                  <a:sym typeface="Century Schoolbook"/>
                </a:endParaRPr>
              </a:p>
            </p:txBody>
          </p:sp>
          <p:sp>
            <p:nvSpPr>
              <p:cNvPr id="10" name="Google Shape;902;g3ddcd7da372_0_280">
                <a:extLst>
                  <a:ext uri="{FF2B5EF4-FFF2-40B4-BE49-F238E27FC236}">
                    <a16:creationId xmlns:a16="http://schemas.microsoft.com/office/drawing/2014/main" id="{0AB43CCA-D025-49B1-4B0D-7C285E3DA884}"/>
                  </a:ext>
                </a:extLst>
              </p:cNvPr>
              <p:cNvSpPr/>
              <p:nvPr/>
            </p:nvSpPr>
            <p:spPr>
              <a:xfrm>
                <a:off x="9546086" y="3281250"/>
                <a:ext cx="205957" cy="241291"/>
              </a:xfrm>
              <a:custGeom>
                <a:avLst/>
                <a:gdLst/>
                <a:ahLst/>
                <a:cxnLst/>
                <a:rect l="l" t="t" r="r" b="b"/>
                <a:pathLst>
                  <a:path w="205957" h="241291" extrusionOk="0">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dirty="0">
                  <a:solidFill>
                    <a:schemeClr val="dk1"/>
                  </a:solidFill>
                  <a:latin typeface="Calibri" panose="020F0502020204030204" pitchFamily="34" charset="0"/>
                  <a:ea typeface="Calibri" panose="020F0502020204030204" pitchFamily="34" charset="0"/>
                  <a:cs typeface="Calibri" panose="020F0502020204030204" pitchFamily="34" charset="0"/>
                  <a:sym typeface="Century Schoolbook"/>
                </a:endParaRPr>
              </a:p>
            </p:txBody>
          </p:sp>
          <p:sp>
            <p:nvSpPr>
              <p:cNvPr id="11" name="Google Shape;903;g3ddcd7da372_0_280">
                <a:extLst>
                  <a:ext uri="{FF2B5EF4-FFF2-40B4-BE49-F238E27FC236}">
                    <a16:creationId xmlns:a16="http://schemas.microsoft.com/office/drawing/2014/main" id="{7CD4D630-1ED1-CFAD-33AD-3BE8F5D54883}"/>
                  </a:ext>
                </a:extLst>
              </p:cNvPr>
              <p:cNvSpPr/>
              <p:nvPr/>
            </p:nvSpPr>
            <p:spPr>
              <a:xfrm>
                <a:off x="9432178" y="3236028"/>
                <a:ext cx="185859" cy="216700"/>
              </a:xfrm>
              <a:custGeom>
                <a:avLst/>
                <a:gdLst/>
                <a:ahLst/>
                <a:cxnLst/>
                <a:rect l="l" t="t" r="r" b="b"/>
                <a:pathLst>
                  <a:path w="185859" h="216700" extrusionOk="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dirty="0">
                  <a:solidFill>
                    <a:schemeClr val="dk1"/>
                  </a:solidFill>
                  <a:latin typeface="Calibri" panose="020F0502020204030204" pitchFamily="34" charset="0"/>
                  <a:ea typeface="Calibri" panose="020F0502020204030204" pitchFamily="34" charset="0"/>
                  <a:cs typeface="Calibri" panose="020F0502020204030204" pitchFamily="34" charset="0"/>
                  <a:sym typeface="Century Schoolbook"/>
                </a:endParaRPr>
              </a:p>
            </p:txBody>
          </p:sp>
          <p:sp>
            <p:nvSpPr>
              <p:cNvPr id="12" name="Google Shape;904;g3ddcd7da372_0_280">
                <a:extLst>
                  <a:ext uri="{FF2B5EF4-FFF2-40B4-BE49-F238E27FC236}">
                    <a16:creationId xmlns:a16="http://schemas.microsoft.com/office/drawing/2014/main" id="{D2EBB0D4-9509-6715-D99C-EE86772A728C}"/>
                  </a:ext>
                </a:extLst>
              </p:cNvPr>
              <p:cNvSpPr/>
              <p:nvPr/>
            </p:nvSpPr>
            <p:spPr>
              <a:xfrm>
                <a:off x="9312890" y="3851649"/>
                <a:ext cx="85195" cy="252669"/>
              </a:xfrm>
              <a:custGeom>
                <a:avLst/>
                <a:gdLst/>
                <a:ahLst/>
                <a:cxnLst/>
                <a:rect l="l" t="t" r="r" b="b"/>
                <a:pathLst>
                  <a:path w="85195" h="252669" extrusionOk="0">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dirty="0">
                  <a:solidFill>
                    <a:schemeClr val="dk1"/>
                  </a:solidFill>
                  <a:latin typeface="Calibri" panose="020F0502020204030204" pitchFamily="34" charset="0"/>
                  <a:ea typeface="Calibri" panose="020F0502020204030204" pitchFamily="34" charset="0"/>
                  <a:cs typeface="Calibri" panose="020F0502020204030204" pitchFamily="34" charset="0"/>
                  <a:sym typeface="Century Schoolbook"/>
                </a:endParaRPr>
              </a:p>
            </p:txBody>
          </p:sp>
          <p:sp>
            <p:nvSpPr>
              <p:cNvPr id="13" name="Google Shape;905;g3ddcd7da372_0_280">
                <a:extLst>
                  <a:ext uri="{FF2B5EF4-FFF2-40B4-BE49-F238E27FC236}">
                    <a16:creationId xmlns:a16="http://schemas.microsoft.com/office/drawing/2014/main" id="{A8476332-4A0D-A30E-D2F9-C757D9CF0B29}"/>
                  </a:ext>
                </a:extLst>
              </p:cNvPr>
              <p:cNvSpPr/>
              <p:nvPr/>
            </p:nvSpPr>
            <p:spPr>
              <a:xfrm>
                <a:off x="9682801" y="3503025"/>
                <a:ext cx="163613" cy="602585"/>
              </a:xfrm>
              <a:custGeom>
                <a:avLst/>
                <a:gdLst/>
                <a:ahLst/>
                <a:cxnLst/>
                <a:rect l="l" t="t" r="r" b="b"/>
                <a:pathLst>
                  <a:path w="163613" h="602585" extrusionOk="0">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dirty="0">
                  <a:solidFill>
                    <a:schemeClr val="dk1"/>
                  </a:solidFill>
                  <a:latin typeface="Calibri" panose="020F0502020204030204" pitchFamily="34" charset="0"/>
                  <a:ea typeface="Calibri" panose="020F0502020204030204" pitchFamily="34" charset="0"/>
                  <a:cs typeface="Calibri" panose="020F0502020204030204" pitchFamily="34" charset="0"/>
                  <a:sym typeface="Century Schoolbook"/>
                </a:endParaRPr>
              </a:p>
            </p:txBody>
          </p:sp>
          <p:sp>
            <p:nvSpPr>
              <p:cNvPr id="14" name="Google Shape;906;g3ddcd7da372_0_280">
                <a:extLst>
                  <a:ext uri="{FF2B5EF4-FFF2-40B4-BE49-F238E27FC236}">
                    <a16:creationId xmlns:a16="http://schemas.microsoft.com/office/drawing/2014/main" id="{E265523E-B88A-D38E-AE4F-3141582AAA0E}"/>
                  </a:ext>
                </a:extLst>
              </p:cNvPr>
              <p:cNvSpPr/>
              <p:nvPr/>
            </p:nvSpPr>
            <p:spPr>
              <a:xfrm>
                <a:off x="9285004" y="2893887"/>
                <a:ext cx="193992" cy="790259"/>
              </a:xfrm>
              <a:custGeom>
                <a:avLst/>
                <a:gdLst/>
                <a:ahLst/>
                <a:cxnLst/>
                <a:rect l="l" t="t" r="r" b="b"/>
                <a:pathLst>
                  <a:path w="193992" h="790259" extrusionOk="0">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dirty="0">
                  <a:solidFill>
                    <a:schemeClr val="dk1"/>
                  </a:solidFill>
                  <a:latin typeface="Calibri" panose="020F0502020204030204" pitchFamily="34" charset="0"/>
                  <a:ea typeface="Calibri" panose="020F0502020204030204" pitchFamily="34" charset="0"/>
                  <a:cs typeface="Calibri" panose="020F0502020204030204" pitchFamily="34" charset="0"/>
                  <a:sym typeface="Century Schoolbook"/>
                </a:endParaRPr>
              </a:p>
            </p:txBody>
          </p:sp>
        </p:grpSp>
      </p:grpSp>
      <p:pic>
        <p:nvPicPr>
          <p:cNvPr id="17" name="Google Shape;907;g3ddcd7da372_0_280">
            <a:hlinkClick r:id="rId4"/>
            <a:extLst>
              <a:ext uri="{FF2B5EF4-FFF2-40B4-BE49-F238E27FC236}">
                <a16:creationId xmlns:a16="http://schemas.microsoft.com/office/drawing/2014/main" id="{9078852F-0E44-DCA2-587C-4163DFFD62D1}"/>
              </a:ext>
            </a:extLst>
          </p:cNvPr>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920525" y="2172625"/>
            <a:ext cx="994450" cy="994450"/>
          </a:xfrm>
          <a:prstGeom prst="rect">
            <a:avLst/>
          </a:prstGeom>
          <a:noFill/>
          <a:ln>
            <a:noFill/>
          </a:ln>
        </p:spPr>
      </p:pic>
      <p:pic>
        <p:nvPicPr>
          <p:cNvPr id="18" name="Google Shape;908;g3ddcd7da372_0_280">
            <a:hlinkClick r:id="rId6"/>
            <a:extLst>
              <a:ext uri="{FF2B5EF4-FFF2-40B4-BE49-F238E27FC236}">
                <a16:creationId xmlns:a16="http://schemas.microsoft.com/office/drawing/2014/main" id="{FC7FFEBB-9E5A-00E6-A2FD-01F02D094D40}"/>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2307500" y="2216550"/>
            <a:ext cx="1582373" cy="994450"/>
          </a:xfrm>
          <a:prstGeom prst="rect">
            <a:avLst/>
          </a:prstGeom>
          <a:noFill/>
          <a:ln>
            <a:noFill/>
          </a:ln>
        </p:spPr>
      </p:pic>
      <p:pic>
        <p:nvPicPr>
          <p:cNvPr id="19" name="Google Shape;909;g3ddcd7da372_0_280">
            <a:hlinkClick r:id="rId8"/>
            <a:extLst>
              <a:ext uri="{FF2B5EF4-FFF2-40B4-BE49-F238E27FC236}">
                <a16:creationId xmlns:a16="http://schemas.microsoft.com/office/drawing/2014/main" id="{0682B832-642A-47DD-FEF2-29951D50B35C}"/>
              </a:ext>
            </a:extLst>
          </p:cNvPr>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a:off x="4234568" y="2182612"/>
            <a:ext cx="1105299" cy="1105274"/>
          </a:xfrm>
          <a:prstGeom prst="rect">
            <a:avLst/>
          </a:prstGeom>
          <a:noFill/>
          <a:ln>
            <a:noFill/>
          </a:ln>
        </p:spPr>
      </p:pic>
      <p:grpSp>
        <p:nvGrpSpPr>
          <p:cNvPr id="20" name="Google Shape;910;g3ddcd7da372_0_280">
            <a:extLst>
              <a:ext uri="{FF2B5EF4-FFF2-40B4-BE49-F238E27FC236}">
                <a16:creationId xmlns:a16="http://schemas.microsoft.com/office/drawing/2014/main" id="{7246AFCC-15A6-5F0B-9100-2D840ABBF628}"/>
              </a:ext>
            </a:extLst>
          </p:cNvPr>
          <p:cNvGrpSpPr/>
          <p:nvPr/>
        </p:nvGrpSpPr>
        <p:grpSpPr>
          <a:xfrm>
            <a:off x="6344179" y="4558773"/>
            <a:ext cx="472294" cy="503689"/>
            <a:chOff x="7042363" y="2116894"/>
            <a:chExt cx="601802" cy="641806"/>
          </a:xfrm>
        </p:grpSpPr>
        <p:sp>
          <p:nvSpPr>
            <p:cNvPr id="21" name="Google Shape;911;g3ddcd7da372_0_280">
              <a:extLst>
                <a:ext uri="{FF2B5EF4-FFF2-40B4-BE49-F238E27FC236}">
                  <a16:creationId xmlns:a16="http://schemas.microsoft.com/office/drawing/2014/main" id="{23623567-7604-E483-E3C6-56585F346D5F}"/>
                </a:ext>
              </a:extLst>
            </p:cNvPr>
            <p:cNvSpPr/>
            <p:nvPr/>
          </p:nvSpPr>
          <p:spPr>
            <a:xfrm>
              <a:off x="7183381" y="2256775"/>
              <a:ext cx="285542" cy="320903"/>
            </a:xfrm>
            <a:custGeom>
              <a:avLst/>
              <a:gdLst/>
              <a:ahLst/>
              <a:cxnLst/>
              <a:rect l="l" t="t" r="r" b="b"/>
              <a:pathLst>
                <a:path w="285542" h="320903" extrusionOk="0">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FFF00"/>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grpSp>
          <p:nvGrpSpPr>
            <p:cNvPr id="22" name="Google Shape;912;g3ddcd7da372_0_280">
              <a:extLst>
                <a:ext uri="{FF2B5EF4-FFF2-40B4-BE49-F238E27FC236}">
                  <a16:creationId xmlns:a16="http://schemas.microsoft.com/office/drawing/2014/main" id="{80CF49F1-C409-A32D-914F-DC0FAB05710B}"/>
                </a:ext>
              </a:extLst>
            </p:cNvPr>
            <p:cNvGrpSpPr/>
            <p:nvPr/>
          </p:nvGrpSpPr>
          <p:grpSpPr>
            <a:xfrm>
              <a:off x="7042363" y="2116894"/>
              <a:ext cx="601802" cy="641806"/>
              <a:chOff x="7042363" y="2116894"/>
              <a:chExt cx="601802" cy="641806"/>
            </a:xfrm>
          </p:grpSpPr>
          <p:sp>
            <p:nvSpPr>
              <p:cNvPr id="23" name="Google Shape;913;g3ddcd7da372_0_280">
                <a:extLst>
                  <a:ext uri="{FF2B5EF4-FFF2-40B4-BE49-F238E27FC236}">
                    <a16:creationId xmlns:a16="http://schemas.microsoft.com/office/drawing/2014/main" id="{47D891EB-1E0E-21B6-A13A-415DFB6E1840}"/>
                  </a:ext>
                </a:extLst>
              </p:cNvPr>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rgbClr val="FFFF00"/>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24" name="Google Shape;914;g3ddcd7da372_0_280">
                <a:extLst>
                  <a:ext uri="{FF2B5EF4-FFF2-40B4-BE49-F238E27FC236}">
                    <a16:creationId xmlns:a16="http://schemas.microsoft.com/office/drawing/2014/main" id="{31024709-C8D6-9201-01AF-B15DD405A06E}"/>
                  </a:ext>
                </a:extLst>
              </p:cNvPr>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FFFF00"/>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25" name="Google Shape;915;g3ddcd7da372_0_280">
                <a:extLst>
                  <a:ext uri="{FF2B5EF4-FFF2-40B4-BE49-F238E27FC236}">
                    <a16:creationId xmlns:a16="http://schemas.microsoft.com/office/drawing/2014/main" id="{A0C975AF-1111-11DD-1586-61528430420E}"/>
                  </a:ext>
                </a:extLst>
              </p:cNvPr>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rgbClr val="FFFF00"/>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26" name="Google Shape;916;g3ddcd7da372_0_280">
                <a:extLst>
                  <a:ext uri="{FF2B5EF4-FFF2-40B4-BE49-F238E27FC236}">
                    <a16:creationId xmlns:a16="http://schemas.microsoft.com/office/drawing/2014/main" id="{7CC823CF-B15B-CB28-71CE-E1B2A15FB83D}"/>
                  </a:ext>
                </a:extLst>
              </p:cNvPr>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rgbClr val="FFFF00"/>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27" name="Google Shape;917;g3ddcd7da372_0_280">
                <a:extLst>
                  <a:ext uri="{FF2B5EF4-FFF2-40B4-BE49-F238E27FC236}">
                    <a16:creationId xmlns:a16="http://schemas.microsoft.com/office/drawing/2014/main" id="{10FB939E-3714-B725-9F6B-AA4C4DC98F0F}"/>
                  </a:ext>
                </a:extLst>
              </p:cNvPr>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rgbClr val="FFFF00"/>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28" name="Google Shape;918;g3ddcd7da372_0_280">
                <a:extLst>
                  <a:ext uri="{FF2B5EF4-FFF2-40B4-BE49-F238E27FC236}">
                    <a16:creationId xmlns:a16="http://schemas.microsoft.com/office/drawing/2014/main" id="{9152D176-43C1-587A-E7FA-2050B5033861}"/>
                  </a:ext>
                </a:extLst>
              </p:cNvPr>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rgbClr val="FFFF00"/>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29" name="Google Shape;919;g3ddcd7da372_0_280">
                <a:extLst>
                  <a:ext uri="{FF2B5EF4-FFF2-40B4-BE49-F238E27FC236}">
                    <a16:creationId xmlns:a16="http://schemas.microsoft.com/office/drawing/2014/main" id="{5194A68B-1FEC-1A74-F910-2702EA16E30F}"/>
                  </a:ext>
                </a:extLst>
              </p:cNvPr>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rgbClr val="FFFF00"/>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30" name="Google Shape;920;g3ddcd7da372_0_280">
                <a:extLst>
                  <a:ext uri="{FF2B5EF4-FFF2-40B4-BE49-F238E27FC236}">
                    <a16:creationId xmlns:a16="http://schemas.microsoft.com/office/drawing/2014/main" id="{8F6ADB38-DEBB-4301-7140-9437F3B01F2A}"/>
                  </a:ext>
                </a:extLst>
              </p:cNvPr>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rgbClr val="FFFF00"/>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31" name="Google Shape;921;g3ddcd7da372_0_280">
                <a:extLst>
                  <a:ext uri="{FF2B5EF4-FFF2-40B4-BE49-F238E27FC236}">
                    <a16:creationId xmlns:a16="http://schemas.microsoft.com/office/drawing/2014/main" id="{B3086D9A-DF14-DDD2-E753-F5D146B5D8FE}"/>
                  </a:ext>
                </a:extLst>
              </p:cNvPr>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rgbClr val="FFFF00"/>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32" name="Google Shape;922;g3ddcd7da372_0_280">
                <a:extLst>
                  <a:ext uri="{FF2B5EF4-FFF2-40B4-BE49-F238E27FC236}">
                    <a16:creationId xmlns:a16="http://schemas.microsoft.com/office/drawing/2014/main" id="{F76B9C50-1017-4629-C576-ADE02E7E298F}"/>
                  </a:ext>
                </a:extLst>
              </p:cNvPr>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rgbClr val="FFFF00"/>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33" name="Google Shape;923;g3ddcd7da372_0_280">
                <a:extLst>
                  <a:ext uri="{FF2B5EF4-FFF2-40B4-BE49-F238E27FC236}">
                    <a16:creationId xmlns:a16="http://schemas.microsoft.com/office/drawing/2014/main" id="{4C4DD48A-DDA3-0140-4C76-7AF179514815}"/>
                  </a:ext>
                </a:extLst>
              </p:cNvPr>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rgbClr val="FFFF00"/>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grpSp>
      </p:grpSp>
      <p:grpSp>
        <p:nvGrpSpPr>
          <p:cNvPr id="37" name="Google Shape;927;g3ddcd7da372_0_280">
            <a:extLst>
              <a:ext uri="{FF2B5EF4-FFF2-40B4-BE49-F238E27FC236}">
                <a16:creationId xmlns:a16="http://schemas.microsoft.com/office/drawing/2014/main" id="{C6EA67CC-2878-A968-BAD0-DA00DC1EC881}"/>
              </a:ext>
            </a:extLst>
          </p:cNvPr>
          <p:cNvGrpSpPr/>
          <p:nvPr/>
        </p:nvGrpSpPr>
        <p:grpSpPr>
          <a:xfrm>
            <a:off x="2591730" y="8879752"/>
            <a:ext cx="1105302" cy="1176938"/>
            <a:chOff x="3918554" y="774528"/>
            <a:chExt cx="868197" cy="924466"/>
          </a:xfrm>
        </p:grpSpPr>
        <p:grpSp>
          <p:nvGrpSpPr>
            <p:cNvPr id="38" name="Google Shape;928;g3ddcd7da372_0_280">
              <a:extLst>
                <a:ext uri="{FF2B5EF4-FFF2-40B4-BE49-F238E27FC236}">
                  <a16:creationId xmlns:a16="http://schemas.microsoft.com/office/drawing/2014/main" id="{141FE541-754A-C166-27D4-7BFC65502C4D}"/>
                </a:ext>
              </a:extLst>
            </p:cNvPr>
            <p:cNvGrpSpPr/>
            <p:nvPr/>
          </p:nvGrpSpPr>
          <p:grpSpPr>
            <a:xfrm>
              <a:off x="3918554" y="774528"/>
              <a:ext cx="868197" cy="924466"/>
              <a:chOff x="3918554" y="774528"/>
              <a:chExt cx="868197" cy="924466"/>
            </a:xfrm>
          </p:grpSpPr>
          <p:sp>
            <p:nvSpPr>
              <p:cNvPr id="42" name="Google Shape;929;g3ddcd7da372_0_280">
                <a:extLst>
                  <a:ext uri="{FF2B5EF4-FFF2-40B4-BE49-F238E27FC236}">
                    <a16:creationId xmlns:a16="http://schemas.microsoft.com/office/drawing/2014/main" id="{C699CD88-9488-B82B-79A8-4099255D93CA}"/>
                  </a:ext>
                </a:extLst>
              </p:cNvPr>
              <p:cNvSpPr/>
              <p:nvPr/>
            </p:nvSpPr>
            <p:spPr>
              <a:xfrm>
                <a:off x="3918554" y="774528"/>
                <a:ext cx="868197" cy="924466"/>
              </a:xfrm>
              <a:custGeom>
                <a:avLst/>
                <a:gdLst/>
                <a:ahLst/>
                <a:cxnLst/>
                <a:rect l="l" t="t" r="r" b="b"/>
                <a:pathLst>
                  <a:path w="868197" h="924466" extrusionOk="0">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242B62"/>
              </a:solidFill>
              <a:ln w="15575" cap="flat" cmpd="sng">
                <a:solidFill>
                  <a:srgbClr val="FFFFFF"/>
                </a:solidFill>
                <a:prstDash val="solid"/>
                <a:round/>
                <a:headEnd type="none" w="sm" len="sm"/>
                <a:tailEnd type="none" w="sm" len="sm"/>
              </a:ln>
            </p:spPr>
            <p:txBody>
              <a:bodyPr spcFirstLastPara="1" wrap="square" lIns="106075" tIns="53000" rIns="106075" bIns="53000" anchor="ctr" anchorCtr="0">
                <a:noAutofit/>
              </a:bodyPr>
              <a:lstStyle/>
              <a:p>
                <a:pPr marL="0" marR="0" lvl="0" indent="0" algn="l" rtl="0">
                  <a:lnSpc>
                    <a:spcPct val="100000"/>
                  </a:lnSpc>
                  <a:spcBef>
                    <a:spcPts val="0"/>
                  </a:spcBef>
                  <a:spcAft>
                    <a:spcPts val="0"/>
                  </a:spcAft>
                  <a:buClr>
                    <a:srgbClr val="000000"/>
                  </a:buClr>
                  <a:buSzPts val="2089"/>
                  <a:buFont typeface="Arial"/>
                  <a:buNone/>
                </a:pPr>
                <a:endParaRPr sz="2089" b="0" i="0" u="none" strike="noStrike" cap="none">
                  <a:solidFill>
                    <a:srgbClr val="086D6E"/>
                  </a:solidFill>
                  <a:highlight>
                    <a:srgbClr val="FFFFFF"/>
                  </a:highlight>
                  <a:latin typeface="Calibri"/>
                  <a:ea typeface="Calibri"/>
                  <a:cs typeface="Calibri"/>
                  <a:sym typeface="Calibri"/>
                </a:endParaRPr>
              </a:p>
            </p:txBody>
          </p:sp>
          <p:sp>
            <p:nvSpPr>
              <p:cNvPr id="43" name="Google Shape;930;g3ddcd7da372_0_280">
                <a:extLst>
                  <a:ext uri="{FF2B5EF4-FFF2-40B4-BE49-F238E27FC236}">
                    <a16:creationId xmlns:a16="http://schemas.microsoft.com/office/drawing/2014/main" id="{C58648FD-12DA-9953-D0AD-A68DA44CFEBF}"/>
                  </a:ext>
                </a:extLst>
              </p:cNvPr>
              <p:cNvSpPr/>
              <p:nvPr/>
            </p:nvSpPr>
            <p:spPr>
              <a:xfrm>
                <a:off x="4253152" y="1007954"/>
                <a:ext cx="36132" cy="36132"/>
              </a:xfrm>
              <a:custGeom>
                <a:avLst/>
                <a:gdLst/>
                <a:ahLst/>
                <a:cxnLst/>
                <a:rect l="l" t="t" r="r" b="b"/>
                <a:pathLst>
                  <a:path w="36132" h="36132" extrusionOk="0">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242B62"/>
              </a:solidFill>
              <a:ln w="15575" cap="flat" cmpd="sng">
                <a:solidFill>
                  <a:srgbClr val="FFFFFF"/>
                </a:solidFill>
                <a:prstDash val="solid"/>
                <a:round/>
                <a:headEnd type="none" w="sm" len="sm"/>
                <a:tailEnd type="none" w="sm" len="sm"/>
              </a:ln>
            </p:spPr>
            <p:txBody>
              <a:bodyPr spcFirstLastPara="1" wrap="square" lIns="106075" tIns="53000" rIns="106075" bIns="53000" anchor="ctr" anchorCtr="0">
                <a:noAutofit/>
              </a:bodyPr>
              <a:lstStyle/>
              <a:p>
                <a:pPr marL="0" marR="0" lvl="0" indent="0" algn="l" rtl="0">
                  <a:lnSpc>
                    <a:spcPct val="100000"/>
                  </a:lnSpc>
                  <a:spcBef>
                    <a:spcPts val="0"/>
                  </a:spcBef>
                  <a:spcAft>
                    <a:spcPts val="0"/>
                  </a:spcAft>
                  <a:buClr>
                    <a:srgbClr val="000000"/>
                  </a:buClr>
                  <a:buSzPts val="2089"/>
                  <a:buFont typeface="Arial"/>
                  <a:buNone/>
                </a:pPr>
                <a:endParaRPr sz="2089" b="0" i="0" u="none" strike="noStrike" cap="none">
                  <a:solidFill>
                    <a:srgbClr val="086D6E"/>
                  </a:solidFill>
                  <a:highlight>
                    <a:srgbClr val="FFFFFF"/>
                  </a:highlight>
                  <a:latin typeface="Calibri"/>
                  <a:ea typeface="Calibri"/>
                  <a:cs typeface="Calibri"/>
                  <a:sym typeface="Calibri"/>
                </a:endParaRPr>
              </a:p>
            </p:txBody>
          </p:sp>
        </p:grpSp>
        <p:grpSp>
          <p:nvGrpSpPr>
            <p:cNvPr id="39" name="Google Shape;931;g3ddcd7da372_0_280">
              <a:extLst>
                <a:ext uri="{FF2B5EF4-FFF2-40B4-BE49-F238E27FC236}">
                  <a16:creationId xmlns:a16="http://schemas.microsoft.com/office/drawing/2014/main" id="{B41C3326-753C-BC40-D0AF-92A927097391}"/>
                </a:ext>
              </a:extLst>
            </p:cNvPr>
            <p:cNvGrpSpPr/>
            <p:nvPr/>
          </p:nvGrpSpPr>
          <p:grpSpPr>
            <a:xfrm>
              <a:off x="3958353" y="890522"/>
              <a:ext cx="708519" cy="605461"/>
              <a:chOff x="3958353" y="890522"/>
              <a:chExt cx="708519" cy="605461"/>
            </a:xfrm>
          </p:grpSpPr>
          <p:sp>
            <p:nvSpPr>
              <p:cNvPr id="40" name="Google Shape;932;g3ddcd7da372_0_280">
                <a:extLst>
                  <a:ext uri="{FF2B5EF4-FFF2-40B4-BE49-F238E27FC236}">
                    <a16:creationId xmlns:a16="http://schemas.microsoft.com/office/drawing/2014/main" id="{84C62178-C1DD-AE59-2B52-5197A96936BD}"/>
                  </a:ext>
                </a:extLst>
              </p:cNvPr>
              <p:cNvSpPr/>
              <p:nvPr/>
            </p:nvSpPr>
            <p:spPr>
              <a:xfrm>
                <a:off x="4150173" y="890522"/>
                <a:ext cx="516699" cy="505860"/>
              </a:xfrm>
              <a:custGeom>
                <a:avLst/>
                <a:gdLst/>
                <a:ahLst/>
                <a:cxnLst/>
                <a:rect l="l" t="t" r="r" b="b"/>
                <a:pathLst>
                  <a:path w="516699" h="505860" extrusionOk="0">
                    <a:moveTo>
                      <a:pt x="274610" y="0"/>
                    </a:moveTo>
                    <a:lnTo>
                      <a:pt x="516700" y="419141"/>
                    </a:lnTo>
                    <a:lnTo>
                      <a:pt x="112915" y="505860"/>
                    </a:lnTo>
                    <a:lnTo>
                      <a:pt x="0" y="309840"/>
                    </a:lnTo>
                  </a:path>
                </a:pathLst>
              </a:custGeom>
              <a:solidFill>
                <a:srgbClr val="CA7BB3"/>
              </a:solidFill>
              <a:ln w="15575" cap="flat" cmpd="sng">
                <a:solidFill>
                  <a:srgbClr val="FFFFFF"/>
                </a:solidFill>
                <a:prstDash val="solid"/>
                <a:round/>
                <a:headEnd type="none" w="sm" len="sm"/>
                <a:tailEnd type="none" w="sm" len="sm"/>
              </a:ln>
            </p:spPr>
            <p:txBody>
              <a:bodyPr spcFirstLastPara="1" wrap="square" lIns="106075" tIns="53000" rIns="106075" bIns="53000" anchor="ctr" anchorCtr="0">
                <a:noAutofit/>
              </a:bodyPr>
              <a:lstStyle/>
              <a:p>
                <a:pPr marL="0" marR="0" lvl="0" indent="0" algn="l" rtl="0">
                  <a:lnSpc>
                    <a:spcPct val="100000"/>
                  </a:lnSpc>
                  <a:spcBef>
                    <a:spcPts val="0"/>
                  </a:spcBef>
                  <a:spcAft>
                    <a:spcPts val="0"/>
                  </a:spcAft>
                  <a:buClr>
                    <a:srgbClr val="000000"/>
                  </a:buClr>
                  <a:buSzPts val="2089"/>
                  <a:buFont typeface="Arial"/>
                  <a:buNone/>
                </a:pPr>
                <a:endParaRPr sz="2089" b="0" i="0" u="none" strike="noStrike" cap="none">
                  <a:solidFill>
                    <a:srgbClr val="086D6E"/>
                  </a:solidFill>
                  <a:highlight>
                    <a:srgbClr val="FFFFFF"/>
                  </a:highlight>
                  <a:latin typeface="Calibri"/>
                  <a:ea typeface="Calibri"/>
                  <a:cs typeface="Calibri"/>
                  <a:sym typeface="Calibri"/>
                </a:endParaRPr>
              </a:p>
            </p:txBody>
          </p:sp>
          <p:sp>
            <p:nvSpPr>
              <p:cNvPr id="41" name="Google Shape;933;g3ddcd7da372_0_280">
                <a:extLst>
                  <a:ext uri="{FF2B5EF4-FFF2-40B4-BE49-F238E27FC236}">
                    <a16:creationId xmlns:a16="http://schemas.microsoft.com/office/drawing/2014/main" id="{38C0EE89-898B-7C74-4570-8D52EA60BF90}"/>
                  </a:ext>
                </a:extLst>
              </p:cNvPr>
              <p:cNvSpPr/>
              <p:nvPr/>
            </p:nvSpPr>
            <p:spPr>
              <a:xfrm>
                <a:off x="3958353" y="1222945"/>
                <a:ext cx="271312" cy="273038"/>
              </a:xfrm>
              <a:custGeom>
                <a:avLst/>
                <a:gdLst/>
                <a:ahLst/>
                <a:cxnLst/>
                <a:rect l="l" t="t" r="r" b="b"/>
                <a:pathLst>
                  <a:path w="271312" h="273038" extrusionOk="0">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CA7BB3"/>
              </a:solidFill>
              <a:ln w="15575" cap="flat" cmpd="sng">
                <a:solidFill>
                  <a:srgbClr val="FFFFFF"/>
                </a:solidFill>
                <a:prstDash val="solid"/>
                <a:round/>
                <a:headEnd type="none" w="sm" len="sm"/>
                <a:tailEnd type="none" w="sm" len="sm"/>
              </a:ln>
            </p:spPr>
            <p:txBody>
              <a:bodyPr spcFirstLastPara="1" wrap="square" lIns="106075" tIns="53000" rIns="106075" bIns="53000" anchor="ctr" anchorCtr="0">
                <a:noAutofit/>
              </a:bodyPr>
              <a:lstStyle/>
              <a:p>
                <a:pPr marL="0" marR="0" lvl="0" indent="0" algn="l" rtl="0">
                  <a:lnSpc>
                    <a:spcPct val="100000"/>
                  </a:lnSpc>
                  <a:spcBef>
                    <a:spcPts val="0"/>
                  </a:spcBef>
                  <a:spcAft>
                    <a:spcPts val="0"/>
                  </a:spcAft>
                  <a:buClr>
                    <a:srgbClr val="000000"/>
                  </a:buClr>
                  <a:buSzPts val="2089"/>
                  <a:buFont typeface="Arial"/>
                  <a:buNone/>
                </a:pPr>
                <a:endParaRPr sz="2089" b="0" i="0" u="none" strike="noStrike" cap="none">
                  <a:solidFill>
                    <a:srgbClr val="086D6E"/>
                  </a:solidFill>
                  <a:highlight>
                    <a:srgbClr val="FFFFFF"/>
                  </a:highlight>
                  <a:latin typeface="Calibri"/>
                  <a:ea typeface="Calibri"/>
                  <a:cs typeface="Calibri"/>
                  <a:sym typeface="Calibri"/>
                </a:endParaRPr>
              </a:p>
            </p:txBody>
          </p:sp>
        </p:grpSp>
      </p:grpSp>
    </p:spTree>
    <p:extLst>
      <p:ext uri="{BB962C8B-B14F-4D97-AF65-F5344CB8AC3E}">
        <p14:creationId xmlns:p14="http://schemas.microsoft.com/office/powerpoint/2010/main" val="2240493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9BB359F-ACED-74B2-DCFC-894220A28360}"/>
              </a:ext>
            </a:extLst>
          </p:cNvPr>
          <p:cNvSpPr>
            <a:spLocks noGrp="1"/>
          </p:cNvSpPr>
          <p:nvPr>
            <p:ph type="sldNum" sz="quarter" idx="4"/>
          </p:nvPr>
        </p:nvSpPr>
        <p:spPr/>
        <p:txBody>
          <a:bodyPr/>
          <a:lstStyle/>
          <a:p>
            <a:fld id="{CB2079F2-58AF-ED44-82D7-E04B2F6FD686}" type="slidenum">
              <a:rPr lang="en-US" smtClean="0"/>
              <a:pPr/>
              <a:t>36</a:t>
            </a:fld>
            <a:endParaRPr lang="en-US" dirty="0"/>
          </a:p>
        </p:txBody>
      </p:sp>
      <p:sp>
        <p:nvSpPr>
          <p:cNvPr id="7" name="Text Placeholder 4">
            <a:extLst>
              <a:ext uri="{FF2B5EF4-FFF2-40B4-BE49-F238E27FC236}">
                <a16:creationId xmlns:a16="http://schemas.microsoft.com/office/drawing/2014/main" id="{7D9D49EB-1559-41B5-28B6-DAFD8F512C7C}"/>
              </a:ext>
            </a:extLst>
          </p:cNvPr>
          <p:cNvSpPr txBox="1">
            <a:spLocks/>
          </p:cNvSpPr>
          <p:nvPr/>
        </p:nvSpPr>
        <p:spPr>
          <a:xfrm>
            <a:off x="681163" y="514913"/>
            <a:ext cx="5922180" cy="586086"/>
          </a:xfrm>
          <a:prstGeom prst="rect">
            <a:avLst/>
          </a:prstGeom>
          <a:noFill/>
        </p:spPr>
        <p:txBody>
          <a:bodyPr vert="horz" lIns="91440" tIns="45720" rIns="91440" bIns="45720" rtlCol="0" anchor="ctr">
            <a:noAutofit/>
          </a:bodyPr>
          <a:lstStyle>
            <a:lvl1pPr marL="19050" indent="0" algn="l" defTabSz="2072941" rtl="0" eaLnBrk="1" latinLnBrk="0" hangingPunct="1">
              <a:lnSpc>
                <a:spcPts val="3700"/>
              </a:lnSpc>
              <a:spcBef>
                <a:spcPts val="0"/>
              </a:spcBef>
              <a:buFont typeface="Arial" panose="020B0604020202020204" pitchFamily="34" charset="0"/>
              <a:buNone/>
              <a:tabLst/>
              <a:defRPr sz="3000" b="1" i="0" kern="120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dirty="0"/>
              <a:t>Module 4: OVERVIEW &amp; EXERCISES </a:t>
            </a:r>
          </a:p>
        </p:txBody>
      </p:sp>
      <p:graphicFrame>
        <p:nvGraphicFramePr>
          <p:cNvPr id="3" name="Table 2">
            <a:extLst>
              <a:ext uri="{FF2B5EF4-FFF2-40B4-BE49-F238E27FC236}">
                <a16:creationId xmlns:a16="http://schemas.microsoft.com/office/drawing/2014/main" id="{D2E0A85F-449E-C5D6-C8E7-2FBE34E8B793}"/>
              </a:ext>
            </a:extLst>
          </p:cNvPr>
          <p:cNvGraphicFramePr>
            <a:graphicFrameLocks noGrp="1"/>
          </p:cNvGraphicFramePr>
          <p:nvPr>
            <p:extLst>
              <p:ext uri="{D42A27DB-BD31-4B8C-83A1-F6EECF244321}">
                <p14:modId xmlns:p14="http://schemas.microsoft.com/office/powerpoint/2010/main" val="2764157949"/>
              </p:ext>
            </p:extLst>
          </p:nvPr>
        </p:nvGraphicFramePr>
        <p:xfrm>
          <a:off x="543590" y="1513534"/>
          <a:ext cx="6197325" cy="8262741"/>
        </p:xfrm>
        <a:graphic>
          <a:graphicData uri="http://schemas.openxmlformats.org/drawingml/2006/table">
            <a:tbl>
              <a:tblPr>
                <a:noFill/>
              </a:tblPr>
              <a:tblGrid>
                <a:gridCol w="1643975">
                  <a:extLst>
                    <a:ext uri="{9D8B030D-6E8A-4147-A177-3AD203B41FA5}">
                      <a16:colId xmlns:a16="http://schemas.microsoft.com/office/drawing/2014/main" val="1202731528"/>
                    </a:ext>
                  </a:extLst>
                </a:gridCol>
                <a:gridCol w="4553350">
                  <a:extLst>
                    <a:ext uri="{9D8B030D-6E8A-4147-A177-3AD203B41FA5}">
                      <a16:colId xmlns:a16="http://schemas.microsoft.com/office/drawing/2014/main" val="327180010"/>
                    </a:ext>
                  </a:extLst>
                </a:gridCol>
              </a:tblGrid>
              <a:tr h="500950">
                <a:tc>
                  <a:txBody>
                    <a:bodyPr/>
                    <a:lstStyle/>
                    <a:p>
                      <a:pPr marL="0" marR="0" lvl="0" indent="0" algn="l" rtl="0">
                        <a:spcBef>
                          <a:spcPts val="0"/>
                        </a:spcBef>
                        <a:spcAft>
                          <a:spcPts val="0"/>
                        </a:spcAft>
                        <a:buNone/>
                      </a:pPr>
                      <a:r>
                        <a:rPr lang="en-US" sz="1600" b="1" dirty="0">
                          <a:solidFill>
                            <a:schemeClr val="lt1"/>
                          </a:solidFill>
                          <a:latin typeface="Calibri" panose="020F0502020204030204" pitchFamily="34" charset="0"/>
                        </a:rPr>
                        <a:t>MODULE 4</a:t>
                      </a:r>
                      <a:endParaRPr b="1" dirty="0"/>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A7BB3"/>
                    </a:solidFill>
                  </a:tcPr>
                </a:tc>
                <a:tc>
                  <a:txBody>
                    <a:bodyPr/>
                    <a:lstStyle/>
                    <a:p>
                      <a:pPr marL="0" marR="0" lvl="0" indent="0" algn="l" rtl="0">
                        <a:lnSpc>
                          <a:spcPct val="80000"/>
                        </a:lnSpc>
                        <a:spcBef>
                          <a:spcPts val="0"/>
                        </a:spcBef>
                        <a:spcAft>
                          <a:spcPts val="0"/>
                        </a:spcAft>
                        <a:buNone/>
                      </a:pPr>
                      <a:r>
                        <a:rPr lang="en-US" sz="1600" b="1" dirty="0">
                          <a:solidFill>
                            <a:schemeClr val="lt1"/>
                          </a:solidFill>
                          <a:latin typeface="Calibri" panose="020F0502020204030204" pitchFamily="34" charset="0"/>
                        </a:rPr>
                        <a:t>AI for Daily Task Assistance </a:t>
                      </a:r>
                      <a:endParaRPr b="1" dirty="0"/>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A7BB3"/>
                    </a:solidFill>
                  </a:tcPr>
                </a:tc>
                <a:extLst>
                  <a:ext uri="{0D108BD9-81ED-4DB2-BD59-A6C34878D82A}">
                    <a16:rowId xmlns:a16="http://schemas.microsoft.com/office/drawing/2014/main" val="2971910660"/>
                  </a:ext>
                </a:extLst>
              </a:tr>
              <a:tr h="1742850">
                <a:tc>
                  <a:txBody>
                    <a:bodyPr/>
                    <a:lstStyle/>
                    <a:p>
                      <a:pPr marL="0" marR="0" lvl="0" indent="0" algn="l" rtl="0">
                        <a:lnSpc>
                          <a:spcPct val="107000"/>
                        </a:lnSpc>
                        <a:spcBef>
                          <a:spcPts val="0"/>
                        </a:spcBef>
                        <a:spcAft>
                          <a:spcPts val="0"/>
                        </a:spcAft>
                        <a:buNone/>
                      </a:pPr>
                      <a:r>
                        <a:rPr lang="en-US" sz="1200" b="1">
                          <a:solidFill>
                            <a:srgbClr val="242B62"/>
                          </a:solidFill>
                          <a:latin typeface="Calibri"/>
                          <a:ea typeface="Calibri"/>
                          <a:cs typeface="Calibri"/>
                          <a:sym typeface="Calibri"/>
                        </a:rPr>
                        <a:t>Overview</a:t>
                      </a:r>
                      <a:endParaRPr sz="1200" b="1">
                        <a:solidFill>
                          <a:srgbClr val="242B62"/>
                        </a:solidFill>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0" lvl="0" indent="0" algn="just" rtl="0">
                        <a:spcBef>
                          <a:spcPts val="0"/>
                        </a:spcBef>
                        <a:spcAft>
                          <a:spcPts val="0"/>
                        </a:spcAft>
                        <a:buNone/>
                      </a:pPr>
                      <a:r>
                        <a:rPr lang="en-US" sz="1200" dirty="0">
                          <a:solidFill>
                            <a:srgbClr val="242B62"/>
                          </a:solidFill>
                          <a:latin typeface="Calibri" panose="020F0502020204030204" pitchFamily="34" charset="0"/>
                        </a:rPr>
                        <a:t>This module introduces learners to how Artificial Intelligence (AI) can support everyday </a:t>
                      </a:r>
                      <a:r>
                        <a:rPr lang="en-US" sz="1200" dirty="0" err="1">
                          <a:solidFill>
                            <a:srgbClr val="242B62"/>
                          </a:solidFill>
                          <a:latin typeface="Calibri" panose="020F0502020204030204" pitchFamily="34" charset="0"/>
                        </a:rPr>
                        <a:t>organisation</a:t>
                      </a:r>
                      <a:r>
                        <a:rPr lang="en-US" sz="1200" dirty="0">
                          <a:solidFill>
                            <a:srgbClr val="242B62"/>
                          </a:solidFill>
                          <a:latin typeface="Calibri" panose="020F0502020204030204" pitchFamily="34" charset="0"/>
                        </a:rPr>
                        <a:t>, planning, and routines. It focuses on practical, real-life applications such as reminders, calendars, shopping lists, and recommendations. Learners explore how digital assistants (e.g. Siri, Google Assistant, Alexa, ChatGPT) can reduce cognitive load by helping with memory, task management, and daily planning. The module also highlights the importance of understanding AI limitations, avoiding over-reliance, and making informed decisions when using AI tools. </a:t>
                      </a:r>
                      <a:endParaRPr sz="1200" dirty="0">
                        <a:solidFill>
                          <a:srgbClr val="242B62"/>
                        </a:solidFill>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4141152625"/>
                  </a:ext>
                </a:extLst>
              </a:tr>
              <a:tr h="1311300">
                <a:tc>
                  <a:txBody>
                    <a:bodyPr/>
                    <a:lstStyle/>
                    <a:p>
                      <a:pPr marL="0" marR="0" lvl="0" indent="0" algn="l" rtl="0">
                        <a:lnSpc>
                          <a:spcPct val="107000"/>
                        </a:lnSpc>
                        <a:spcBef>
                          <a:spcPts val="0"/>
                        </a:spcBef>
                        <a:spcAft>
                          <a:spcPts val="0"/>
                        </a:spcAft>
                        <a:buNone/>
                      </a:pPr>
                      <a:r>
                        <a:rPr lang="en-US" sz="1200" b="1">
                          <a:solidFill>
                            <a:srgbClr val="242B62"/>
                          </a:solidFill>
                          <a:latin typeface="Calibri"/>
                          <a:ea typeface="Calibri"/>
                          <a:cs typeface="Calibri"/>
                          <a:sym typeface="Calibri"/>
                        </a:rPr>
                        <a:t>Learning Objectives</a:t>
                      </a:r>
                      <a:endParaRPr sz="1200" b="1">
                        <a:solidFill>
                          <a:srgbClr val="242B62"/>
                        </a:solidFill>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sz="1200" dirty="0">
                          <a:solidFill>
                            <a:srgbClr val="242B62"/>
                          </a:solidFill>
                          <a:latin typeface="Calibri" panose="020F0502020204030204" pitchFamily="34" charset="0"/>
                        </a:rPr>
                        <a:t>Use AI-supported tools for reminders, planning, and everyday </a:t>
                      </a:r>
                      <a:r>
                        <a:rPr lang="en-US" sz="1200" dirty="0" err="1">
                          <a:solidFill>
                            <a:srgbClr val="242B62"/>
                          </a:solidFill>
                          <a:latin typeface="Calibri" panose="020F0502020204030204" pitchFamily="34" charset="0"/>
                        </a:rPr>
                        <a:t>organisation</a:t>
                      </a:r>
                      <a:endParaRPr lang="en-US" sz="1200" dirty="0">
                        <a:solidFill>
                          <a:srgbClr val="242B62"/>
                        </a:solidFill>
                        <a:latin typeface="Calibri" panose="020F0502020204030204" pitchFamily="34" charset="0"/>
                      </a:endParaRP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sz="1200" dirty="0">
                          <a:solidFill>
                            <a:srgbClr val="242B62"/>
                          </a:solidFill>
                          <a:latin typeface="Calibri" panose="020F0502020204030204" pitchFamily="34" charset="0"/>
                        </a:rPr>
                        <a:t>Understand how digital assistants support daily routines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sz="1200" dirty="0" err="1">
                          <a:solidFill>
                            <a:srgbClr val="242B62"/>
                          </a:solidFill>
                          <a:latin typeface="Calibri" panose="020F0502020204030204" pitchFamily="34" charset="0"/>
                        </a:rPr>
                        <a:t>Recognise</a:t>
                      </a:r>
                      <a:r>
                        <a:rPr lang="en-US" sz="1200" dirty="0">
                          <a:solidFill>
                            <a:srgbClr val="242B62"/>
                          </a:solidFill>
                          <a:latin typeface="Calibri" panose="020F0502020204030204" pitchFamily="34" charset="0"/>
                        </a:rPr>
                        <a:t> how recommendation systems work in everyday life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sz="1200" dirty="0">
                          <a:solidFill>
                            <a:srgbClr val="242B62"/>
                          </a:solidFill>
                          <a:latin typeface="Calibri" panose="020F0502020204030204" pitchFamily="34" charset="0"/>
                        </a:rPr>
                        <a:t>Identify the limitations of AI and situations where caution is needed</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sz="1200" dirty="0">
                          <a:solidFill>
                            <a:srgbClr val="242B62"/>
                          </a:solidFill>
                          <a:latin typeface="Calibri" panose="020F0502020204030204" pitchFamily="34" charset="0"/>
                        </a:rPr>
                        <a:t>Make informed and safe choices when using AI tools</a:t>
                      </a:r>
                      <a:endParaRPr sz="1200" dirty="0">
                        <a:solidFill>
                          <a:srgbClr val="242B62"/>
                        </a:solidFil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439169782"/>
                  </a:ext>
                </a:extLst>
              </a:tr>
              <a:tr h="1012525">
                <a:tc>
                  <a:txBody>
                    <a:bodyPr/>
                    <a:lstStyle/>
                    <a:p>
                      <a:pPr marL="0" marR="0" lvl="0" indent="0" algn="l" rtl="0">
                        <a:lnSpc>
                          <a:spcPct val="107000"/>
                        </a:lnSpc>
                        <a:spcBef>
                          <a:spcPts val="0"/>
                        </a:spcBef>
                        <a:spcAft>
                          <a:spcPts val="0"/>
                        </a:spcAft>
                        <a:buNone/>
                      </a:pPr>
                      <a:r>
                        <a:rPr lang="en-US" sz="1200" b="1">
                          <a:solidFill>
                            <a:srgbClr val="242B62"/>
                          </a:solidFill>
                          <a:latin typeface="Calibri"/>
                          <a:ea typeface="Calibri"/>
                          <a:cs typeface="Calibri"/>
                          <a:sym typeface="Calibri"/>
                        </a:rPr>
                        <a:t>Topics Covered</a:t>
                      </a:r>
                      <a:endParaRPr sz="1200" b="1">
                        <a:solidFill>
                          <a:srgbClr val="242B62"/>
                        </a:solidFill>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457200" lvl="0" indent="-298450" algn="l" rtl="0">
                        <a:lnSpc>
                          <a:spcPct val="115000"/>
                        </a:lnSpc>
                        <a:spcBef>
                          <a:spcPts val="1200"/>
                        </a:spcBef>
                        <a:spcAft>
                          <a:spcPts val="0"/>
                        </a:spcAft>
                        <a:buClr>
                          <a:schemeClr val="dk1"/>
                        </a:buClr>
                        <a:buSzPts val="1100"/>
                        <a:buAutoNum type="arabicPeriod"/>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What digital assistants are and how they work</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457200" lvl="0" indent="-298450" algn="l" rtl="0">
                        <a:lnSpc>
                          <a:spcPct val="115000"/>
                        </a:lnSpc>
                        <a:spcBef>
                          <a:spcPts val="0"/>
                        </a:spcBef>
                        <a:spcAft>
                          <a:spcPts val="0"/>
                        </a:spcAft>
                        <a:buClr>
                          <a:schemeClr val="dk1"/>
                        </a:buClr>
                        <a:buSzPts val="1100"/>
                        <a:buAutoNum type="arabicPeriod"/>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Using AI for reminders, lists, calendars and routines</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457200" lvl="0" indent="-298450" algn="l" rtl="0">
                        <a:lnSpc>
                          <a:spcPct val="115000"/>
                        </a:lnSpc>
                        <a:spcBef>
                          <a:spcPts val="0"/>
                        </a:spcBef>
                        <a:spcAft>
                          <a:spcPts val="0"/>
                        </a:spcAft>
                        <a:buClr>
                          <a:schemeClr val="dk1"/>
                        </a:buClr>
                        <a:buSzPts val="1100"/>
                        <a:buAutoNum type="arabicPeriod"/>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Recommendation systems (shopping, travel, services)</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457200" lvl="0" indent="-298450" algn="l" rtl="0">
                        <a:lnSpc>
                          <a:spcPct val="115000"/>
                        </a:lnSpc>
                        <a:spcBef>
                          <a:spcPts val="0"/>
                        </a:spcBef>
                        <a:spcAft>
                          <a:spcPts val="0"/>
                        </a:spcAft>
                        <a:buClr>
                          <a:schemeClr val="dk1"/>
                        </a:buClr>
                        <a:buSzPts val="1100"/>
                        <a:buAutoNum type="arabicPeriod"/>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Understanding AI limits and avoiding over-reliance</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457200" lvl="0" indent="-298450" algn="l" rtl="0">
                        <a:lnSpc>
                          <a:spcPct val="115000"/>
                        </a:lnSpc>
                        <a:spcBef>
                          <a:spcPts val="0"/>
                        </a:spcBef>
                        <a:spcAft>
                          <a:spcPts val="0"/>
                        </a:spcAft>
                        <a:buClr>
                          <a:schemeClr val="dk1"/>
                        </a:buClr>
                        <a:buSzPts val="1100"/>
                        <a:buAutoNum type="arabicPeriod"/>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Making informed choices about AI tools</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4008520250"/>
                  </a:ext>
                </a:extLst>
              </a:tr>
              <a:tr h="1143900">
                <a:tc>
                  <a:txBody>
                    <a:bodyPr/>
                    <a:lstStyle/>
                    <a:p>
                      <a:pPr marL="0" marR="0" lvl="0" indent="0" algn="l" rtl="0">
                        <a:lnSpc>
                          <a:spcPct val="107000"/>
                        </a:lnSpc>
                        <a:spcBef>
                          <a:spcPts val="0"/>
                        </a:spcBef>
                        <a:spcAft>
                          <a:spcPts val="0"/>
                        </a:spcAft>
                        <a:buNone/>
                      </a:pPr>
                      <a:r>
                        <a:rPr lang="en-US" sz="1200" b="1">
                          <a:solidFill>
                            <a:srgbClr val="242B62"/>
                          </a:solidFill>
                          <a:latin typeface="Calibri"/>
                          <a:ea typeface="Calibri"/>
                          <a:cs typeface="Calibri"/>
                          <a:sym typeface="Calibri"/>
                        </a:rPr>
                        <a:t>Suggested Exercises</a:t>
                      </a:r>
                      <a:endParaRPr sz="1200" b="1">
                        <a:solidFill>
                          <a:srgbClr val="242B62"/>
                        </a:solidFill>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Clr>
                          <a:schemeClr val="dk1"/>
                        </a:buClr>
                        <a:buSzPts val="1100"/>
                        <a:buFont typeface="Arial"/>
                        <a:buNone/>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 Setting reminders and creating lists using AI assistants</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Clr>
                          <a:schemeClr val="dk1"/>
                        </a:buClr>
                        <a:buSzPts val="1100"/>
                        <a:buFont typeface="Arial"/>
                        <a:buNone/>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 Identifying personal daily tasks where AI could help</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Clr>
                          <a:schemeClr val="dk1"/>
                        </a:buClr>
                        <a:buSzPts val="1100"/>
                        <a:buFont typeface="Arial"/>
                        <a:buNone/>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 Experiences with AI recommendations</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Clr>
                          <a:schemeClr val="dk1"/>
                        </a:buClr>
                        <a:buSzPts val="1100"/>
                        <a:buFont typeface="Arial"/>
                        <a:buNone/>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 When to double-check AI information</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 Choosing safe and appropriate AI tools </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447567277"/>
                  </a:ext>
                </a:extLst>
              </a:tr>
              <a:tr h="837550">
                <a:tc>
                  <a:txBody>
                    <a:bodyPr/>
                    <a:lstStyle/>
                    <a:p>
                      <a:pPr marL="0" marR="0" lvl="0" indent="0" algn="l" rtl="0">
                        <a:lnSpc>
                          <a:spcPct val="107000"/>
                        </a:lnSpc>
                        <a:spcBef>
                          <a:spcPts val="0"/>
                        </a:spcBef>
                        <a:spcAft>
                          <a:spcPts val="0"/>
                        </a:spcAft>
                        <a:buNone/>
                      </a:pPr>
                      <a:r>
                        <a:rPr lang="en-US" sz="1200" b="1" dirty="0">
                          <a:solidFill>
                            <a:srgbClr val="242B62"/>
                          </a:solidFill>
                          <a:latin typeface="Calibri"/>
                          <a:ea typeface="Calibri"/>
                          <a:cs typeface="Calibri"/>
                          <a:sym typeface="Calibri"/>
                        </a:rPr>
                        <a:t>Suggested Videos / Podcasts</a:t>
                      </a:r>
                      <a:endParaRPr dirty="0">
                        <a:latin typeface="Calibri" panose="020F0502020204030204" pitchFamily="34" charset="0"/>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en-US" sz="1200" u="sng" dirty="0">
                          <a:solidFill>
                            <a:schemeClr val="hlink"/>
                          </a:solidFill>
                          <a:latin typeface="Calibri" panose="020F0502020204030204" pitchFamily="34" charset="0"/>
                          <a:ea typeface="Calibri" panose="020F0502020204030204" pitchFamily="34" charset="0"/>
                          <a:cs typeface="Calibri" panose="020F0502020204030204" pitchFamily="34" charset="0"/>
                          <a:hlinkClick r:id="rId3"/>
                        </a:rPr>
                        <a:t>Short demo: How to set reminders using Siri / Google Assistant</a:t>
                      </a:r>
                      <a:endParaRPr lang="en-US" sz="1200" u="sng"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en-US" sz="1200" u="sng" dirty="0">
                          <a:solidFill>
                            <a:schemeClr val="hlink"/>
                          </a:solidFill>
                          <a:latin typeface="Calibri" panose="020F0502020204030204" pitchFamily="34" charset="0"/>
                          <a:ea typeface="Calibri" panose="020F0502020204030204" pitchFamily="34" charset="0"/>
                          <a:cs typeface="Calibri" panose="020F0502020204030204" pitchFamily="34" charset="0"/>
                          <a:hlinkClick r:id="rId4"/>
                        </a:rPr>
                        <a:t>Video: How voice assistants support daily routines</a:t>
                      </a:r>
                      <a:endParaRPr lang="en-US" sz="1200" u="sng"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en-US" sz="1200" u="sng" dirty="0">
                          <a:solidFill>
                            <a:schemeClr val="hlink"/>
                          </a:solidFill>
                          <a:latin typeface="Calibri" panose="020F0502020204030204" pitchFamily="34" charset="0"/>
                          <a:ea typeface="Calibri" panose="020F0502020204030204" pitchFamily="34" charset="0"/>
                          <a:cs typeface="Calibri" panose="020F0502020204030204" pitchFamily="34" charset="0"/>
                          <a:hlinkClick r:id="rId5"/>
                        </a:rPr>
                        <a:t>Video: Understanding AI limitations and why verification is important</a:t>
                      </a:r>
                      <a:endParaRPr lang="en-US" sz="1200" u="sng"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en-US" sz="1200" u="sng" dirty="0">
                          <a:solidFill>
                            <a:schemeClr val="hlink"/>
                          </a:solidFill>
                          <a:latin typeface="Calibri" panose="020F0502020204030204" pitchFamily="34" charset="0"/>
                          <a:ea typeface="Calibri" panose="020F0502020204030204" pitchFamily="34" charset="0"/>
                          <a:cs typeface="Calibri" panose="020F0502020204030204" pitchFamily="34" charset="0"/>
                          <a:hlinkClick r:id="rId6"/>
                        </a:rPr>
                        <a:t>Video: Tips for using AI safely in everyday life</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3729133982"/>
                  </a:ext>
                </a:extLst>
              </a:tr>
              <a:tr h="1427200">
                <a:tc>
                  <a:txBody>
                    <a:bodyPr/>
                    <a:lstStyle/>
                    <a:p>
                      <a:pPr marL="0" marR="0" lvl="0" indent="0" algn="l" rtl="0">
                        <a:lnSpc>
                          <a:spcPct val="107000"/>
                        </a:lnSpc>
                        <a:spcBef>
                          <a:spcPts val="0"/>
                        </a:spcBef>
                        <a:spcAft>
                          <a:spcPts val="0"/>
                        </a:spcAft>
                        <a:buNone/>
                      </a:pPr>
                      <a:r>
                        <a:rPr lang="en-US" sz="1200" b="1" dirty="0">
                          <a:solidFill>
                            <a:srgbClr val="242B62"/>
                          </a:solidFill>
                          <a:latin typeface="Calibri"/>
                          <a:ea typeface="Calibri"/>
                          <a:cs typeface="Calibri"/>
                          <a:sym typeface="Calibri"/>
                        </a:rPr>
                        <a:t>Further Reading</a:t>
                      </a:r>
                      <a:endParaRPr sz="1200" b="1" dirty="0">
                        <a:solidFill>
                          <a:srgbClr val="242B62"/>
                        </a:solidFill>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171450" lvl="0" indent="-95250" algn="l" rtl="0">
                        <a:spcBef>
                          <a:spcPts val="0"/>
                        </a:spcBef>
                        <a:spcAft>
                          <a:spcPts val="0"/>
                        </a:spcAft>
                        <a:buClr>
                          <a:schemeClr val="dk1"/>
                        </a:buClr>
                        <a:buSzPts val="1100"/>
                        <a:buFont typeface="Arial"/>
                        <a:buNone/>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 </a:t>
                      </a:r>
                      <a:r>
                        <a:rPr lang="en-IE" sz="1200" dirty="0">
                          <a:latin typeface="Calibri" panose="020F0502020204030204" pitchFamily="34" charset="0"/>
                          <a:ea typeface="Calibri" panose="020F0502020204030204" pitchFamily="34" charset="0"/>
                          <a:cs typeface="Calibri" panose="020F0502020204030204" pitchFamily="34" charset="0"/>
                          <a:hlinkClick r:id="rId7"/>
                        </a:rPr>
                        <a:t>TILDA research highlights importance of digital inclusion for quality of life in older age - The Irish Longitudinal Study on Ageing (TILDA) - Trinity College Dublin</a:t>
                      </a:r>
                      <a:endParaRPr lang="en-IE" sz="1200" dirty="0">
                        <a:latin typeface="Calibri" panose="020F0502020204030204" pitchFamily="34" charset="0"/>
                        <a:ea typeface="Calibri" panose="020F0502020204030204" pitchFamily="34" charset="0"/>
                        <a:cs typeface="Calibri" panose="020F0502020204030204" pitchFamily="34" charset="0"/>
                      </a:endParaRPr>
                    </a:p>
                    <a:p>
                      <a:pPr marL="180000" lvl="0" indent="-108000" algn="l" rtl="0">
                        <a:spcBef>
                          <a:spcPts val="0"/>
                        </a:spcBef>
                        <a:spcAft>
                          <a:spcPts val="0"/>
                        </a:spcAft>
                        <a:buClr>
                          <a:schemeClr val="dk1"/>
                        </a:buClr>
                        <a:buSzPts val="1100"/>
                        <a:buFont typeface="Arial" panose="020B0604020202020204" pitchFamily="34" charset="0"/>
                        <a:buChar char="•"/>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 </a:t>
                      </a:r>
                      <a:r>
                        <a:rPr lang="en-IE" sz="1200" dirty="0">
                          <a:latin typeface="Calibri" panose="020F0502020204030204" pitchFamily="34" charset="0"/>
                          <a:ea typeface="Calibri" panose="020F0502020204030204" pitchFamily="34" charset="0"/>
                          <a:cs typeface="Calibri" panose="020F0502020204030204" pitchFamily="34" charset="0"/>
                          <a:hlinkClick r:id="rId8"/>
                        </a:rPr>
                        <a:t>Meet Siri, Alexa, and Google: A Beginner’s Guide to Voice Assistants | Sixty and Me</a:t>
                      </a:r>
                      <a:endParaRPr lang="en-IE" sz="1200" dirty="0">
                        <a:latin typeface="Calibri" panose="020F0502020204030204" pitchFamily="34" charset="0"/>
                        <a:ea typeface="Calibri" panose="020F0502020204030204" pitchFamily="34" charset="0"/>
                        <a:cs typeface="Calibri" panose="020F0502020204030204" pitchFamily="34" charset="0"/>
                      </a:endParaRPr>
                    </a:p>
                    <a:p>
                      <a:pPr marL="171450" lvl="0" indent="-95250" algn="l" rtl="0">
                        <a:spcBef>
                          <a:spcPts val="0"/>
                        </a:spcBef>
                        <a:spcAft>
                          <a:spcPts val="0"/>
                        </a:spcAft>
                        <a:buClr>
                          <a:schemeClr val="dk1"/>
                        </a:buClr>
                        <a:buSzPts val="1100"/>
                        <a:buFont typeface="Arial"/>
                        <a:buNone/>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 </a:t>
                      </a:r>
                      <a:r>
                        <a:rPr lang="en-IE" sz="1200" dirty="0">
                          <a:latin typeface="Calibri" panose="020F0502020204030204" pitchFamily="34" charset="0"/>
                          <a:ea typeface="Calibri" panose="020F0502020204030204" pitchFamily="34" charset="0"/>
                          <a:cs typeface="Calibri" panose="020F0502020204030204" pitchFamily="34" charset="0"/>
                          <a:hlinkClick r:id="rId9"/>
                        </a:rPr>
                        <a:t>How Artificial Intelligence Is Transforming Everyday Life</a:t>
                      </a:r>
                      <a:endParaRPr lang="en-IE" sz="1200" dirty="0">
                        <a:latin typeface="Calibri" panose="020F0502020204030204" pitchFamily="34" charset="0"/>
                        <a:ea typeface="Calibri" panose="020F0502020204030204" pitchFamily="34" charset="0"/>
                        <a:cs typeface="Calibri" panose="020F0502020204030204" pitchFamily="34" charset="0"/>
                      </a:endParaRPr>
                    </a:p>
                    <a:p>
                      <a:pPr marL="171450" lvl="0" indent="-95250" algn="l" rtl="0">
                        <a:spcBef>
                          <a:spcPts val="0"/>
                        </a:spcBef>
                        <a:spcAft>
                          <a:spcPts val="0"/>
                        </a:spcAft>
                        <a:buClr>
                          <a:schemeClr val="dk1"/>
                        </a:buClr>
                        <a:buSzPts val="1100"/>
                        <a:buFont typeface="Arial"/>
                        <a:buNone/>
                      </a:pP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rPr>
                        <a:t>•</a:t>
                      </a:r>
                      <a:r>
                        <a:rPr lang="en-IE" sz="1200" dirty="0">
                          <a:latin typeface="Calibri" panose="020F0502020204030204" pitchFamily="34" charset="0"/>
                          <a:ea typeface="Calibri" panose="020F0502020204030204" pitchFamily="34" charset="0"/>
                          <a:cs typeface="Calibri" panose="020F0502020204030204" pitchFamily="34" charset="0"/>
                          <a:hlinkClick r:id="rId10"/>
                        </a:rPr>
                        <a:t>Buying digital content and services</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3327852297"/>
                  </a:ext>
                </a:extLst>
              </a:tr>
            </a:tbl>
          </a:graphicData>
        </a:graphic>
      </p:graphicFrame>
    </p:spTree>
    <p:extLst>
      <p:ext uri="{BB962C8B-B14F-4D97-AF65-F5344CB8AC3E}">
        <p14:creationId xmlns:p14="http://schemas.microsoft.com/office/powerpoint/2010/main" val="683931081"/>
      </p:ext>
    </p:extLst>
  </p:cSld>
  <p:clrMapOvr>
    <a:masterClrMapping/>
  </p:clrMapOvr>
  <p:extLst>
    <p:ext uri="{6950BFC3-D8DA-4A85-94F7-54DA5524770B}">
      <p188:commentRel xmlns:p188="http://schemas.microsoft.com/office/powerpoint/2018/8/main" r:id="rId2"/>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937DF-1AC4-2E9C-3A03-87BE3DA6354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CA364EA-C4AA-703E-5D1A-B35787191D96}"/>
              </a:ext>
            </a:extLst>
          </p:cNvPr>
          <p:cNvSpPr>
            <a:spLocks noGrp="1"/>
          </p:cNvSpPr>
          <p:nvPr>
            <p:ph type="sldNum" sz="quarter" idx="4"/>
          </p:nvPr>
        </p:nvSpPr>
        <p:spPr/>
        <p:txBody>
          <a:bodyPr/>
          <a:lstStyle/>
          <a:p>
            <a:fld id="{CB2079F2-58AF-ED44-82D7-E04B2F6FD686}" type="slidenum">
              <a:rPr lang="en-US" smtClean="0"/>
              <a:pPr/>
              <a:t>37</a:t>
            </a:fld>
            <a:endParaRPr lang="en-US" dirty="0"/>
          </a:p>
        </p:txBody>
      </p:sp>
      <p:sp>
        <p:nvSpPr>
          <p:cNvPr id="6" name="Text Placeholder 5">
            <a:extLst>
              <a:ext uri="{FF2B5EF4-FFF2-40B4-BE49-F238E27FC236}">
                <a16:creationId xmlns:a16="http://schemas.microsoft.com/office/drawing/2014/main" id="{FF69A9A2-B7C0-DB80-F784-475A43354DFB}"/>
              </a:ext>
            </a:extLst>
          </p:cNvPr>
          <p:cNvSpPr txBox="1">
            <a:spLocks noGrp="1"/>
          </p:cNvSpPr>
          <p:nvPr>
            <p:ph type="body" sz="quarter" idx="49"/>
          </p:nvPr>
        </p:nvSpPr>
        <p:spPr>
          <a:xfrm>
            <a:off x="728663" y="692785"/>
            <a:ext cx="5922962" cy="605294"/>
          </a:xfrm>
          <a:prstGeom prst="rect">
            <a:avLst/>
          </a:prstGeom>
          <a:noFill/>
        </p:spPr>
        <p:txBody>
          <a:bodyPr wrap="square" rtlCol="0">
            <a:spAutoFit/>
          </a:bodyPr>
          <a:lstStyle/>
          <a:p>
            <a:r>
              <a:rPr lang="en-US" dirty="0"/>
              <a:t>NOTES…SELF-REFLECTION…</a:t>
            </a:r>
            <a:r>
              <a:rPr lang="en-US" b="0" dirty="0"/>
              <a:t>HOW TO USE AI TOOLS TO SUPPORT DAILY TASKS:</a:t>
            </a:r>
            <a:endParaRPr lang="en-IE" b="0" dirty="0"/>
          </a:p>
        </p:txBody>
      </p:sp>
      <p:sp>
        <p:nvSpPr>
          <p:cNvPr id="7" name="TextBox 6">
            <a:extLst>
              <a:ext uri="{FF2B5EF4-FFF2-40B4-BE49-F238E27FC236}">
                <a16:creationId xmlns:a16="http://schemas.microsoft.com/office/drawing/2014/main" id="{C8A8B5C2-EDA5-C8A4-5FB8-074E62F5C588}"/>
              </a:ext>
            </a:extLst>
          </p:cNvPr>
          <p:cNvSpPr txBox="1"/>
          <p:nvPr/>
        </p:nvSpPr>
        <p:spPr>
          <a:xfrm>
            <a:off x="631482" y="1041598"/>
            <a:ext cx="6090351" cy="9430723"/>
          </a:xfrm>
          <a:prstGeom prst="rect">
            <a:avLst/>
          </a:prstGeom>
          <a:noFill/>
        </p:spPr>
        <p:txBody>
          <a:bodyPr wrap="square" rtlCol="0">
            <a:spAutoFit/>
          </a:bodyPr>
          <a:lstStyle/>
          <a:p>
            <a:r>
              <a:rPr lang="en-IE" sz="1800" dirty="0">
                <a:solidFill>
                  <a:srgbClr val="242B62"/>
                </a:solidFill>
                <a:effectLst/>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r>
              <a:rPr lang="en-IE" sz="1800" dirty="0">
                <a:solidFill>
                  <a:srgbClr val="242B62"/>
                </a:solidFill>
                <a:effectLst/>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endParaRPr lang="en-IE" dirty="0">
              <a:solidFill>
                <a:srgbClr val="242B62"/>
              </a:solidFill>
              <a:latin typeface="Calibri" panose="020F0502020204030204" pitchFamily="34" charset="0"/>
              <a:ea typeface="Calibri" panose="020F0502020204030204" pitchFamily="34" charset="0"/>
              <a:cs typeface="Times New Roman" panose="02020603050405020304" pitchFamily="18" charset="0"/>
            </a:endParaRPr>
          </a:p>
          <a:p>
            <a:r>
              <a:rPr lang="en-IE" sz="1800" dirty="0">
                <a:solidFill>
                  <a:srgbClr val="242B62"/>
                </a:solidFill>
                <a:effectLst/>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p>
          <a:p>
            <a:r>
              <a:rPr lang="en-IE" sz="1800" dirty="0">
                <a:solidFill>
                  <a:srgbClr val="242B62"/>
                </a:solidFill>
                <a:effectLst/>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endParaRPr kumimoji="0" lang="en-IE" sz="1283"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endParaRPr kumimoji="0" lang="en-IE" sz="1283" b="0" i="0" u="none" strike="noStrike" kern="1200" cap="none" spc="0" normalizeH="0" baseline="0" noProof="0" dirty="0">
              <a:ln>
                <a:noFill/>
              </a:ln>
              <a:solidFill>
                <a:srgbClr val="242B62"/>
              </a:solidFill>
              <a:effectLst/>
              <a:uLnTx/>
              <a:uFillTx/>
              <a:latin typeface="Calibri" panose="020F0502020204030204" pitchFamily="34" charset="0"/>
              <a:ea typeface="+mn-ea"/>
              <a:cs typeface="+mn-cs"/>
            </a:endParaRP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endParaRPr kumimoji="0" lang="en-IE" sz="1283"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endParaRPr kumimoji="0" lang="en-IE" sz="1283" b="0" i="0" u="none" strike="noStrike" kern="1200" cap="none" spc="0" normalizeH="0" baseline="0" noProof="0" dirty="0">
              <a:ln>
                <a:noFill/>
              </a:ln>
              <a:solidFill>
                <a:srgbClr val="242B62"/>
              </a:solidFill>
              <a:effectLst/>
              <a:uLnTx/>
              <a:uFillTx/>
              <a:latin typeface="Calibri" panose="020F0502020204030204" pitchFamily="34" charset="0"/>
              <a:ea typeface="+mn-ea"/>
              <a:cs typeface="+mn-cs"/>
            </a:endParaRPr>
          </a:p>
          <a:p>
            <a:endParaRPr lang="en-IE" dirty="0">
              <a:solidFill>
                <a:srgbClr val="242B62"/>
              </a:solidFill>
              <a:latin typeface="Calibri" panose="020F0502020204030204" pitchFamily="34" charset="0"/>
            </a:endParaRPr>
          </a:p>
        </p:txBody>
      </p:sp>
    </p:spTree>
    <p:extLst>
      <p:ext uri="{BB962C8B-B14F-4D97-AF65-F5344CB8AC3E}">
        <p14:creationId xmlns:p14="http://schemas.microsoft.com/office/powerpoint/2010/main" val="10181280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E70A2B5-C63A-F5D4-CF92-1819E9166610}"/>
              </a:ext>
            </a:extLst>
          </p:cNvPr>
          <p:cNvSpPr>
            <a:spLocks noGrp="1"/>
          </p:cNvSpPr>
          <p:nvPr>
            <p:ph type="sldNum" sz="quarter" idx="4"/>
          </p:nvPr>
        </p:nvSpPr>
        <p:spPr/>
        <p:txBody>
          <a:bodyPr/>
          <a:lstStyle/>
          <a:p>
            <a:fld id="{CB2079F2-58AF-ED44-82D7-E04B2F6FD686}" type="slidenum">
              <a:rPr lang="en-US" smtClean="0"/>
              <a:pPr/>
              <a:t>38</a:t>
            </a:fld>
            <a:endParaRPr lang="en-US" dirty="0"/>
          </a:p>
        </p:txBody>
      </p:sp>
      <p:sp>
        <p:nvSpPr>
          <p:cNvPr id="5" name="Google Shape;946;p25">
            <a:extLst>
              <a:ext uri="{FF2B5EF4-FFF2-40B4-BE49-F238E27FC236}">
                <a16:creationId xmlns:a16="http://schemas.microsoft.com/office/drawing/2014/main" id="{F57C3766-EA64-6F4F-728E-81C90291EDC7}"/>
              </a:ext>
            </a:extLst>
          </p:cNvPr>
          <p:cNvSpPr txBox="1">
            <a:spLocks/>
          </p:cNvSpPr>
          <p:nvPr/>
        </p:nvSpPr>
        <p:spPr>
          <a:xfrm>
            <a:off x="542442" y="1554475"/>
            <a:ext cx="4442818" cy="5591100"/>
          </a:xfrm>
          <a:prstGeom prst="rect">
            <a:avLst/>
          </a:prstGeom>
          <a:noFill/>
          <a:ln>
            <a:noFill/>
          </a:ln>
        </p:spPr>
        <p:txBody>
          <a:bodyPr spcFirstLastPara="1" wrap="square" lIns="91425" tIns="45700" rIns="91425" bIns="45700" anchor="t" anchorCtr="0">
            <a:noAutofit/>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ct val="115000"/>
              </a:lnSpc>
              <a:spcBef>
                <a:spcPts val="1200"/>
              </a:spcBef>
              <a:buClr>
                <a:schemeClr val="dk1"/>
              </a:buClr>
              <a:buSzPts val="1100"/>
              <a:buFont typeface="Arial"/>
              <a:buNone/>
            </a:pPr>
            <a:r>
              <a:rPr lang="en-US" sz="1400" b="1" dirty="0"/>
              <a:t>Step 1: Think About Your Daily Life</a:t>
            </a:r>
            <a:br>
              <a:rPr lang="en-US" sz="1400" b="1" dirty="0"/>
            </a:br>
            <a:r>
              <a:rPr lang="en-US" sz="1400" dirty="0"/>
              <a:t> Write down 3 things you often forget:</a:t>
            </a:r>
          </a:p>
          <a:p>
            <a:pPr marL="0" indent="0">
              <a:lnSpc>
                <a:spcPct val="115000"/>
              </a:lnSpc>
              <a:spcBef>
                <a:spcPts val="1200"/>
              </a:spcBef>
              <a:buClr>
                <a:schemeClr val="dk1"/>
              </a:buClr>
              <a:buSzPts val="1100"/>
              <a:buFont typeface="Arial" panose="020B0604020202020204" pitchFamily="34" charset="0"/>
              <a:buNone/>
            </a:pPr>
            <a:r>
              <a:rPr lang="en-US" sz="1400" dirty="0"/>
              <a:t>• __________________</a:t>
            </a:r>
            <a:br>
              <a:rPr lang="en-US" sz="1400" dirty="0"/>
            </a:br>
            <a:r>
              <a:rPr lang="en-US" sz="1400" dirty="0"/>
              <a:t>• __________________</a:t>
            </a:r>
            <a:br>
              <a:rPr lang="en-US" sz="1400" dirty="0"/>
            </a:br>
            <a:r>
              <a:rPr lang="en-US" sz="1400" dirty="0"/>
              <a:t>• __________________</a:t>
            </a:r>
          </a:p>
          <a:p>
            <a:pPr marL="0" indent="0">
              <a:lnSpc>
                <a:spcPct val="115000"/>
              </a:lnSpc>
              <a:spcBef>
                <a:spcPts val="1200"/>
              </a:spcBef>
              <a:buClr>
                <a:schemeClr val="dk1"/>
              </a:buClr>
              <a:buSzPts val="1100"/>
              <a:buFont typeface="Arial"/>
              <a:buNone/>
            </a:pPr>
            <a:endParaRPr lang="en-US" sz="1400" dirty="0"/>
          </a:p>
          <a:p>
            <a:pPr marL="0" indent="0">
              <a:lnSpc>
                <a:spcPct val="115000"/>
              </a:lnSpc>
              <a:spcBef>
                <a:spcPts val="1200"/>
              </a:spcBef>
              <a:buClr>
                <a:schemeClr val="dk1"/>
              </a:buClr>
              <a:buSzPts val="1100"/>
              <a:buFont typeface="Arial" panose="020B0604020202020204" pitchFamily="34" charset="0"/>
              <a:buNone/>
            </a:pPr>
            <a:r>
              <a:rPr lang="en-US" sz="1400" b="1" dirty="0"/>
              <a:t>Step 2: Try Using AI</a:t>
            </a:r>
            <a:br>
              <a:rPr lang="en-US" sz="1400" b="1" dirty="0"/>
            </a:br>
            <a:r>
              <a:rPr lang="en-US" sz="1400" b="1" dirty="0"/>
              <a:t>Option A: Voice (easiest)</a:t>
            </a:r>
          </a:p>
          <a:p>
            <a:pPr marL="457200" indent="-317500">
              <a:lnSpc>
                <a:spcPct val="115000"/>
              </a:lnSpc>
              <a:spcBef>
                <a:spcPts val="1200"/>
              </a:spcBef>
              <a:buClr>
                <a:schemeClr val="dk1"/>
              </a:buClr>
              <a:buSzPts val="1400"/>
              <a:buFont typeface="Calibri"/>
              <a:buAutoNum type="arabicPeriod"/>
            </a:pPr>
            <a:r>
              <a:rPr lang="en-US" sz="1400" dirty="0"/>
              <a:t>Activate your assistant:</a:t>
            </a:r>
            <a:br>
              <a:rPr lang="en-US" sz="1400" dirty="0"/>
            </a:br>
            <a:r>
              <a:rPr lang="en-US" sz="1400" dirty="0"/>
              <a:t> • Say “Hey Siri”, “Hey Google”, or “Alexa”</a:t>
            </a:r>
            <a:br>
              <a:rPr lang="en-US" sz="1400" dirty="0"/>
            </a:br>
            <a:r>
              <a:rPr lang="en-US" sz="1400" dirty="0"/>
              <a:t> • Or press and hold the Home button</a:t>
            </a:r>
          </a:p>
          <a:p>
            <a:pPr marL="457200" indent="-317500">
              <a:lnSpc>
                <a:spcPct val="115000"/>
              </a:lnSpc>
              <a:spcBef>
                <a:spcPts val="0"/>
              </a:spcBef>
              <a:buClr>
                <a:schemeClr val="dk1"/>
              </a:buClr>
              <a:buSzPts val="1400"/>
              <a:buFont typeface="Calibri"/>
              <a:buAutoNum type="arabicPeriod"/>
            </a:pPr>
            <a:r>
              <a:rPr lang="en-US" sz="1400" dirty="0"/>
              <a:t>Follow the step-by-step instructions on the next pages</a:t>
            </a:r>
            <a:endParaRPr lang="en-US" sz="1400" i="1" dirty="0"/>
          </a:p>
          <a:p>
            <a:pPr marL="0" indent="0">
              <a:lnSpc>
                <a:spcPct val="115000"/>
              </a:lnSpc>
              <a:spcBef>
                <a:spcPts val="1200"/>
              </a:spcBef>
              <a:buClr>
                <a:schemeClr val="dk1"/>
              </a:buClr>
              <a:buSzPts val="1100"/>
              <a:buFont typeface="Arial" panose="020B0604020202020204" pitchFamily="34" charset="0"/>
              <a:buNone/>
            </a:pPr>
            <a:endParaRPr lang="en-US" sz="1400" dirty="0"/>
          </a:p>
          <a:p>
            <a:pPr marL="0" indent="0">
              <a:lnSpc>
                <a:spcPct val="115000"/>
              </a:lnSpc>
              <a:spcBef>
                <a:spcPts val="1200"/>
              </a:spcBef>
              <a:buClr>
                <a:schemeClr val="dk1"/>
              </a:buClr>
              <a:buSzPts val="1100"/>
              <a:buFont typeface="Arial" panose="020B0604020202020204" pitchFamily="34" charset="0"/>
              <a:buNone/>
            </a:pPr>
            <a:r>
              <a:rPr lang="en-US" sz="1400" b="1" dirty="0"/>
              <a:t>Option B: Text (if you prefer typing)</a:t>
            </a:r>
          </a:p>
          <a:p>
            <a:pPr marL="457200" indent="-317500">
              <a:lnSpc>
                <a:spcPct val="115000"/>
              </a:lnSpc>
              <a:spcBef>
                <a:spcPts val="1200"/>
              </a:spcBef>
              <a:buClr>
                <a:schemeClr val="dk1"/>
              </a:buClr>
              <a:buSzPts val="1400"/>
              <a:buFont typeface="Calibri"/>
              <a:buAutoNum type="arabicPeriod"/>
            </a:pPr>
            <a:r>
              <a:rPr lang="en-US" sz="1400" dirty="0"/>
              <a:t>Open an AI App (for example: Google Assistant or ChatGPT)</a:t>
            </a:r>
          </a:p>
          <a:p>
            <a:pPr marL="457200" indent="-317500">
              <a:lnSpc>
                <a:spcPct val="115000"/>
              </a:lnSpc>
              <a:spcBef>
                <a:spcPts val="0"/>
              </a:spcBef>
              <a:buClr>
                <a:schemeClr val="dk1"/>
              </a:buClr>
              <a:buSzPts val="1400"/>
              <a:buFont typeface="Calibri"/>
              <a:buAutoNum type="arabicPeriod"/>
            </a:pPr>
            <a:r>
              <a:rPr lang="en-US" sz="1400" dirty="0"/>
              <a:t>Type your request, such as:</a:t>
            </a:r>
            <a:br>
              <a:rPr lang="en-US" sz="1400" dirty="0"/>
            </a:br>
            <a:r>
              <a:rPr lang="en-US" sz="1400" dirty="0"/>
              <a:t> • “Create a reminder for tomorrow at 10 am”</a:t>
            </a:r>
          </a:p>
          <a:p>
            <a:pPr marL="457200" indent="0">
              <a:lnSpc>
                <a:spcPct val="115000"/>
              </a:lnSpc>
              <a:spcBef>
                <a:spcPts val="1200"/>
              </a:spcBef>
              <a:buFont typeface="Arial" panose="020B0604020202020204" pitchFamily="34" charset="0"/>
              <a:buNone/>
            </a:pPr>
            <a:endParaRPr lang="en-US" sz="1400" dirty="0"/>
          </a:p>
          <a:p>
            <a:pPr marL="0" indent="0">
              <a:lnSpc>
                <a:spcPct val="115000"/>
              </a:lnSpc>
              <a:spcBef>
                <a:spcPts val="1200"/>
              </a:spcBef>
              <a:buClr>
                <a:schemeClr val="dk1"/>
              </a:buClr>
              <a:buSzPts val="1100"/>
              <a:buFont typeface="Arial"/>
              <a:buNone/>
            </a:pPr>
            <a:r>
              <a:rPr lang="en-US" sz="1400" b="1" dirty="0"/>
              <a:t>Step 3: Reflect</a:t>
            </a:r>
          </a:p>
          <a:p>
            <a:pPr marL="0" indent="0">
              <a:lnSpc>
                <a:spcPct val="115000"/>
              </a:lnSpc>
              <a:spcBef>
                <a:spcPts val="1200"/>
              </a:spcBef>
              <a:buClr>
                <a:schemeClr val="dk1"/>
              </a:buClr>
              <a:buSzPts val="1100"/>
              <a:buFont typeface="Arial" panose="020B0604020202020204" pitchFamily="34" charset="0"/>
              <a:buNone/>
            </a:pPr>
            <a:r>
              <a:rPr lang="en-US" sz="1400" dirty="0"/>
              <a:t>• Was it easy to use?</a:t>
            </a:r>
            <a:br>
              <a:rPr lang="en-US" sz="1400" dirty="0"/>
            </a:br>
            <a:r>
              <a:rPr lang="en-US" sz="1400" dirty="0"/>
              <a:t>• Would this help you in daily life?</a:t>
            </a:r>
          </a:p>
          <a:p>
            <a:pPr marL="0" indent="0">
              <a:lnSpc>
                <a:spcPct val="115000"/>
              </a:lnSpc>
              <a:spcBef>
                <a:spcPts val="1200"/>
              </a:spcBef>
              <a:buClr>
                <a:schemeClr val="dk1"/>
              </a:buClr>
              <a:buSzPts val="1100"/>
              <a:buFont typeface="Arial"/>
              <a:buNone/>
            </a:pPr>
            <a:r>
              <a:rPr lang="en-US" sz="1600" b="1" dirty="0">
                <a:highlight>
                  <a:srgbClr val="EBCB1F"/>
                </a:highlight>
              </a:rPr>
              <a:t>Tip: </a:t>
            </a:r>
            <a:r>
              <a:rPr lang="en-US" sz="1400" dirty="0"/>
              <a:t> AI reminders can help you stay </a:t>
            </a:r>
            <a:r>
              <a:rPr lang="en-US" sz="1400" dirty="0" err="1"/>
              <a:t>organised</a:t>
            </a:r>
            <a:r>
              <a:rPr lang="en-US" sz="1400" dirty="0"/>
              <a:t> and reduce stress.</a:t>
            </a:r>
          </a:p>
          <a:p>
            <a:pPr marL="0" indent="0">
              <a:lnSpc>
                <a:spcPct val="110909"/>
              </a:lnSpc>
              <a:spcBef>
                <a:spcPts val="1200"/>
              </a:spcBef>
              <a:buClr>
                <a:srgbClr val="242B62"/>
              </a:buClr>
              <a:buSzPts val="1100"/>
              <a:buFont typeface="Arial" panose="020B0604020202020204" pitchFamily="34" charset="0"/>
              <a:buNone/>
            </a:pPr>
            <a:endParaRPr lang="en-US" dirty="0"/>
          </a:p>
        </p:txBody>
      </p:sp>
      <p:sp>
        <p:nvSpPr>
          <p:cNvPr id="7" name="Google Shape;947;p25">
            <a:extLst>
              <a:ext uri="{FF2B5EF4-FFF2-40B4-BE49-F238E27FC236}">
                <a16:creationId xmlns:a16="http://schemas.microsoft.com/office/drawing/2014/main" id="{8D4329EC-0935-79B1-BF93-51A2FE3BBA72}"/>
              </a:ext>
            </a:extLst>
          </p:cNvPr>
          <p:cNvSpPr txBox="1"/>
          <p:nvPr/>
        </p:nvSpPr>
        <p:spPr>
          <a:xfrm>
            <a:off x="423872" y="950112"/>
            <a:ext cx="6711927" cy="586086"/>
          </a:xfrm>
          <a:prstGeom prst="rect">
            <a:avLst/>
          </a:prstGeom>
          <a:noFill/>
          <a:ln>
            <a:noFill/>
          </a:ln>
        </p:spPr>
        <p:txBody>
          <a:bodyPr spcFirstLastPara="1" wrap="square" lIns="91425" tIns="45700" rIns="91425" bIns="45700" anchor="ctr" anchorCtr="0">
            <a:noAutofit/>
          </a:bodyPr>
          <a:lstStyle/>
          <a:p>
            <a:pPr marL="19050" marR="0" lvl="0" indent="0" algn="l" rtl="0">
              <a:lnSpc>
                <a:spcPct val="154166"/>
              </a:lnSpc>
              <a:spcBef>
                <a:spcPts val="0"/>
              </a:spcBef>
              <a:spcAft>
                <a:spcPts val="0"/>
              </a:spcAft>
              <a:buClr>
                <a:srgbClr val="17365D"/>
              </a:buClr>
              <a:buSzPts val="2400"/>
              <a:buFont typeface="Arial"/>
              <a:buNone/>
            </a:pPr>
            <a:r>
              <a:rPr lang="en-US" sz="2400" b="1" i="0" dirty="0">
                <a:solidFill>
                  <a:srgbClr val="17365D"/>
                </a:solidFill>
                <a:latin typeface="Calibri"/>
                <a:ea typeface="Calibri"/>
                <a:cs typeface="Calibri"/>
                <a:sym typeface="Calibri"/>
              </a:rPr>
              <a:t>Module 4  - EXERCISE 1:</a:t>
            </a:r>
            <a:endParaRPr dirty="0">
              <a:latin typeface="Calibri" panose="020F0502020204030204" pitchFamily="34" charset="0"/>
            </a:endParaRPr>
          </a:p>
          <a:p>
            <a:pPr marL="19050" marR="0" lvl="0" indent="0" algn="l" rtl="0">
              <a:lnSpc>
                <a:spcPct val="154166"/>
              </a:lnSpc>
              <a:spcBef>
                <a:spcPts val="0"/>
              </a:spcBef>
              <a:spcAft>
                <a:spcPts val="0"/>
              </a:spcAft>
              <a:buClr>
                <a:schemeClr val="lt1"/>
              </a:buClr>
              <a:buSzPts val="2400"/>
              <a:buFont typeface="Arial"/>
              <a:buNone/>
            </a:pPr>
            <a:r>
              <a:rPr lang="en-US" sz="2400" b="1" dirty="0">
                <a:solidFill>
                  <a:schemeClr val="lt1"/>
                </a:solidFill>
                <a:highlight>
                  <a:srgbClr val="CA7BB3"/>
                </a:highlight>
                <a:latin typeface="Calibri"/>
                <a:ea typeface="Calibri"/>
                <a:cs typeface="Calibri"/>
                <a:sym typeface="Calibri"/>
              </a:rPr>
              <a:t>Using AI for Reminders &amp; Daily Tasks </a:t>
            </a:r>
            <a:endParaRPr sz="2400" b="1" i="0" dirty="0">
              <a:solidFill>
                <a:schemeClr val="lt1"/>
              </a:solidFill>
              <a:highlight>
                <a:srgbClr val="CA7BB3"/>
              </a:highlight>
              <a:latin typeface="Calibri"/>
              <a:ea typeface="Calibri"/>
              <a:cs typeface="Calibri"/>
              <a:sym typeface="Calibri"/>
            </a:endParaRPr>
          </a:p>
          <a:p>
            <a:pPr marL="19050" marR="0" lvl="0" indent="0" algn="l" rtl="0">
              <a:lnSpc>
                <a:spcPct val="154166"/>
              </a:lnSpc>
              <a:spcBef>
                <a:spcPts val="0"/>
              </a:spcBef>
              <a:spcAft>
                <a:spcPts val="0"/>
              </a:spcAft>
              <a:buClr>
                <a:srgbClr val="242B62"/>
              </a:buClr>
              <a:buSzPts val="2400"/>
              <a:buFont typeface="Arial"/>
              <a:buNone/>
            </a:pPr>
            <a:endParaRPr sz="2400" b="1" i="0" dirty="0">
              <a:solidFill>
                <a:srgbClr val="242B62"/>
              </a:solidFill>
              <a:latin typeface="Calibri"/>
              <a:ea typeface="Calibri"/>
              <a:cs typeface="Calibri"/>
              <a:sym typeface="Calibri"/>
            </a:endParaRPr>
          </a:p>
        </p:txBody>
      </p:sp>
      <p:pic>
        <p:nvPicPr>
          <p:cNvPr id="8" name="Google Shape;948;p25" title="mohamed_hassan-voice-9672638.png">
            <a:extLst>
              <a:ext uri="{FF2B5EF4-FFF2-40B4-BE49-F238E27FC236}">
                <a16:creationId xmlns:a16="http://schemas.microsoft.com/office/drawing/2014/main" id="{C0087EAA-E0AC-F268-14ED-1D3A35B3AF14}"/>
              </a:ext>
            </a:extLst>
          </p:cNvPr>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4167185" y="1243155"/>
            <a:ext cx="2850048" cy="2850048"/>
          </a:xfrm>
          <a:prstGeom prst="rect">
            <a:avLst/>
          </a:prstGeom>
          <a:noFill/>
          <a:ln>
            <a:noFill/>
          </a:ln>
        </p:spPr>
      </p:pic>
      <p:pic>
        <p:nvPicPr>
          <p:cNvPr id="9" name="Google Shape;949;p25" title="mohamed_hassan-clock-2690491.png">
            <a:extLst>
              <a:ext uri="{FF2B5EF4-FFF2-40B4-BE49-F238E27FC236}">
                <a16:creationId xmlns:a16="http://schemas.microsoft.com/office/drawing/2014/main" id="{5259E38D-49CE-C274-A10F-4CF0DD029EE5}"/>
              </a:ext>
            </a:extLst>
          </p:cNvPr>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4762823" y="7743750"/>
            <a:ext cx="2313677" cy="2313677"/>
          </a:xfrm>
          <a:prstGeom prst="rect">
            <a:avLst/>
          </a:prstGeom>
          <a:noFill/>
          <a:ln>
            <a:noFill/>
          </a:ln>
        </p:spPr>
      </p:pic>
      <p:pic>
        <p:nvPicPr>
          <p:cNvPr id="4" name="Picture 3">
            <a:extLst>
              <a:ext uri="{FF2B5EF4-FFF2-40B4-BE49-F238E27FC236}">
                <a16:creationId xmlns:a16="http://schemas.microsoft.com/office/drawing/2014/main" id="{80328E10-5178-7968-91C6-4F23C03E3DC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62823" y="4093203"/>
            <a:ext cx="1213897" cy="1808625"/>
          </a:xfrm>
          <a:prstGeom prst="rect">
            <a:avLst/>
          </a:prstGeom>
        </p:spPr>
      </p:pic>
      <p:sp>
        <p:nvSpPr>
          <p:cNvPr id="12" name="TextBox 11">
            <a:extLst>
              <a:ext uri="{FF2B5EF4-FFF2-40B4-BE49-F238E27FC236}">
                <a16:creationId xmlns:a16="http://schemas.microsoft.com/office/drawing/2014/main" id="{934A2328-14AB-69C0-BB5F-BD76F6187CC5}"/>
              </a:ext>
            </a:extLst>
          </p:cNvPr>
          <p:cNvSpPr txBox="1"/>
          <p:nvPr/>
        </p:nvSpPr>
        <p:spPr>
          <a:xfrm>
            <a:off x="5580898" y="4555205"/>
            <a:ext cx="1436335" cy="1141723"/>
          </a:xfrm>
          <a:prstGeom prst="rect">
            <a:avLst/>
          </a:prstGeom>
          <a:noFill/>
        </p:spPr>
        <p:txBody>
          <a:bodyPr wrap="square">
            <a:spAutoFit/>
          </a:bodyPr>
          <a:lstStyle/>
          <a:p>
            <a:pPr marL="139700" marR="0" lvl="0" algn="l" defTabSz="325892" rtl="0" eaLnBrk="1" fontAlgn="auto" latinLnBrk="0" hangingPunct="1">
              <a:lnSpc>
                <a:spcPct val="115000"/>
              </a:lnSpc>
              <a:spcBef>
                <a:spcPts val="1200"/>
              </a:spcBef>
              <a:spcAft>
                <a:spcPts val="0"/>
              </a:spcAft>
              <a:buClr>
                <a:prstClr val="black"/>
              </a:buClr>
              <a:buSzPts val="1400"/>
              <a:tabLst/>
              <a:defRPr/>
            </a:pPr>
            <a:r>
              <a:rPr kumimoji="0" lang="en-US" sz="1200" b="0" i="0" u="none" strike="noStrike" kern="1200" cap="none" spc="0" normalizeH="0" baseline="0" noProof="0" dirty="0">
                <a:ln>
                  <a:noFill/>
                </a:ln>
                <a:solidFill>
                  <a:srgbClr val="002465"/>
                </a:solidFill>
                <a:effectLst/>
                <a:uLnTx/>
                <a:uFillTx/>
                <a:latin typeface="Calibri Light" panose="020F0302020204030204" pitchFamily="34" charset="0"/>
                <a:ea typeface="Calibri Light" panose="020F0302020204030204" pitchFamily="34" charset="0"/>
                <a:cs typeface="Calibri Light" panose="020F0302020204030204" pitchFamily="34" charset="0"/>
              </a:rPr>
              <a:t>The home button is usually one of these, depending on the phone you have</a:t>
            </a:r>
          </a:p>
        </p:txBody>
      </p:sp>
    </p:spTree>
    <p:extLst>
      <p:ext uri="{BB962C8B-B14F-4D97-AF65-F5344CB8AC3E}">
        <p14:creationId xmlns:p14="http://schemas.microsoft.com/office/powerpoint/2010/main" val="3568797210"/>
      </p:ext>
    </p:extLst>
  </p:cSld>
  <p:clrMapOvr>
    <a:masterClrMapping/>
  </p:clrMapOvr>
  <p:extLst>
    <p:ext uri="{6950BFC3-D8DA-4A85-94F7-54DA5524770B}">
      <p188:commentRel xmlns:p188="http://schemas.microsoft.com/office/powerpoint/2018/8/main" r:id="rId2"/>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953"/>
        <p:cNvGrpSpPr/>
        <p:nvPr/>
      </p:nvGrpSpPr>
      <p:grpSpPr>
        <a:xfrm>
          <a:off x="0" y="0"/>
          <a:ext cx="0" cy="0"/>
          <a:chOff x="0" y="0"/>
          <a:chExt cx="0" cy="0"/>
        </a:xfrm>
      </p:grpSpPr>
      <p:sp>
        <p:nvSpPr>
          <p:cNvPr id="954" name="Google Shape;954;g3ef4a3c1f8b_0_15"/>
          <p:cNvSpPr txBox="1">
            <a:spLocks noGrp="1"/>
          </p:cNvSpPr>
          <p:nvPr>
            <p:ph type="sldNum" idx="12"/>
          </p:nvPr>
        </p:nvSpPr>
        <p:spPr>
          <a:xfrm>
            <a:off x="7076495" y="10176900"/>
            <a:ext cx="469800" cy="465900"/>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700" b="0" i="0" u="none" strike="noStrike" kern="0" cap="none" spc="0" normalizeH="0" baseline="0" noProof="0">
                <a:ln>
                  <a:noFill/>
                </a:ln>
                <a:solidFill>
                  <a:srgbClr val="FFFFFF"/>
                </a:solidFill>
                <a:effectLst/>
                <a:uLnTx/>
                <a:uFillTx/>
                <a:latin typeface="Calibri"/>
                <a:ea typeface="Calibri"/>
                <a:cs typeface="Calibri"/>
                <a:sym typeface="Calibri"/>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39</a:t>
            </a:fld>
            <a:endParaRPr kumimoji="0" sz="7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55" name="Google Shape;955;g3ef4a3c1f8b_0_15"/>
          <p:cNvSpPr txBox="1">
            <a:spLocks noGrp="1"/>
          </p:cNvSpPr>
          <p:nvPr>
            <p:ph type="body" idx="2"/>
          </p:nvPr>
        </p:nvSpPr>
        <p:spPr>
          <a:xfrm>
            <a:off x="423874" y="1554475"/>
            <a:ext cx="6652625" cy="5591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800"/>
              </a:spcBef>
              <a:spcAft>
                <a:spcPts val="0"/>
              </a:spcAft>
              <a:buClr>
                <a:schemeClr val="dk1"/>
              </a:buClr>
              <a:buSzPts val="1100"/>
              <a:buFont typeface="Arial"/>
              <a:buNone/>
            </a:pPr>
            <a:r>
              <a:rPr lang="en-US" sz="1700" b="1" dirty="0">
                <a:latin typeface="Calibri" panose="020F0502020204030204" pitchFamily="34" charset="0"/>
                <a:ea typeface="Calibri" panose="020F0502020204030204" pitchFamily="34" charset="0"/>
                <a:cs typeface="Calibri" panose="020F0502020204030204" pitchFamily="34" charset="0"/>
                <a:sym typeface="Arial"/>
              </a:rPr>
              <a:t>Siri (Apple iPhone or iPad)</a:t>
            </a:r>
            <a:endParaRPr sz="1700" b="1"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00000"/>
              </a:lnSpc>
              <a:spcBef>
                <a:spcPts val="1400"/>
              </a:spcBef>
              <a:spcAft>
                <a:spcPts val="0"/>
              </a:spcAft>
              <a:buClr>
                <a:schemeClr val="dk1"/>
              </a:buClr>
              <a:buSzPts val="1100"/>
              <a:buFont typeface="Arial"/>
              <a:buNone/>
            </a:pPr>
            <a:r>
              <a:rPr lang="en-US" sz="1400" b="1" dirty="0">
                <a:latin typeface="Calibri" panose="020F0502020204030204" pitchFamily="34" charset="0"/>
                <a:ea typeface="Calibri" panose="020F0502020204030204" pitchFamily="34" charset="0"/>
                <a:cs typeface="Calibri" panose="020F0502020204030204" pitchFamily="34" charset="0"/>
                <a:sym typeface="Arial"/>
              </a:rPr>
              <a:t>What you need</a:t>
            </a:r>
            <a:endParaRPr sz="1400" b="1"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00000"/>
              </a:lnSpc>
              <a:spcBef>
                <a:spcPts val="600"/>
              </a:spcBef>
              <a:spcAft>
                <a:spcPts val="0"/>
              </a:spcAft>
              <a:buClr>
                <a:srgbClr val="002465"/>
              </a:buClr>
              <a:buSzPct val="96000"/>
              <a:buFont typeface="Arial" panose="020B0604020202020204" pitchFamily="34" charset="0"/>
              <a:buChar char="•"/>
            </a:pPr>
            <a:r>
              <a:rPr lang="en-US" sz="1200" dirty="0">
                <a:latin typeface="Calibri" panose="020F0502020204030204" pitchFamily="34" charset="0"/>
                <a:ea typeface="Calibri" panose="020F0502020204030204" pitchFamily="34" charset="0"/>
                <a:cs typeface="Calibri" panose="020F0502020204030204" pitchFamily="34" charset="0"/>
                <a:sym typeface="Arial"/>
              </a:rPr>
              <a:t>An </a:t>
            </a:r>
            <a:r>
              <a:rPr lang="en-US" sz="1200" b="1" dirty="0">
                <a:latin typeface="Calibri" panose="020F0502020204030204" pitchFamily="34" charset="0"/>
                <a:ea typeface="Calibri" panose="020F0502020204030204" pitchFamily="34" charset="0"/>
                <a:cs typeface="Calibri" panose="020F0502020204030204" pitchFamily="34" charset="0"/>
                <a:sym typeface="Arial"/>
              </a:rPr>
              <a:t>Apple iPhone or iPad</a:t>
            </a:r>
            <a:endParaRPr sz="1200" b="1"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15000"/>
              </a:lnSpc>
              <a:spcBef>
                <a:spcPts val="0"/>
              </a:spcBef>
              <a:spcAft>
                <a:spcPts val="0"/>
              </a:spcAft>
              <a:buClr>
                <a:srgbClr val="002465"/>
              </a:buClr>
              <a:buSzPct val="96000"/>
              <a:buFont typeface="Arial" panose="020B0604020202020204" pitchFamily="34" charset="0"/>
              <a:buChar char="•"/>
            </a:pPr>
            <a:r>
              <a:rPr lang="en-US" sz="1200" dirty="0">
                <a:latin typeface="Calibri" panose="020F0502020204030204" pitchFamily="34" charset="0"/>
                <a:ea typeface="Calibri" panose="020F0502020204030204" pitchFamily="34" charset="0"/>
                <a:cs typeface="Calibri" panose="020F0502020204030204" pitchFamily="34" charset="0"/>
                <a:sym typeface="Arial"/>
              </a:rPr>
              <a:t>Siri is already built into your device (no download needed).</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15000"/>
              </a:lnSpc>
              <a:spcBef>
                <a:spcPts val="0"/>
              </a:spcBef>
              <a:spcAft>
                <a:spcPts val="0"/>
              </a:spcAft>
              <a:buClr>
                <a:srgbClr val="002465"/>
              </a:buClr>
              <a:buSzPct val="96000"/>
              <a:buFont typeface="Arial" panose="020B0604020202020204" pitchFamily="34" charset="0"/>
              <a:buChar char="•"/>
            </a:pPr>
            <a:r>
              <a:rPr lang="en-US" sz="1200" dirty="0">
                <a:latin typeface="Calibri" panose="020F0502020204030204" pitchFamily="34" charset="0"/>
                <a:ea typeface="Calibri" panose="020F0502020204030204" pitchFamily="34" charset="0"/>
                <a:cs typeface="Calibri" panose="020F0502020204030204" pitchFamily="34" charset="0"/>
                <a:sym typeface="Arial"/>
              </a:rPr>
              <a:t>Make sure Siri is turned on in </a:t>
            </a:r>
            <a:r>
              <a:rPr lang="en-US" sz="1200" b="1" dirty="0">
                <a:latin typeface="Calibri" panose="020F0502020204030204" pitchFamily="34" charset="0"/>
                <a:ea typeface="Calibri" panose="020F0502020204030204" pitchFamily="34" charset="0"/>
                <a:cs typeface="Calibri" panose="020F0502020204030204" pitchFamily="34" charset="0"/>
                <a:sym typeface="Arial"/>
              </a:rPr>
              <a:t>Settings &gt; Siri</a:t>
            </a:r>
            <a:r>
              <a:rPr lang="en-US" sz="1200" dirty="0">
                <a:latin typeface="Calibri" panose="020F0502020204030204" pitchFamily="34" charset="0"/>
                <a:ea typeface="Calibri" panose="020F0502020204030204" pitchFamily="34" charset="0"/>
                <a:cs typeface="Calibri" panose="020F0502020204030204" pitchFamily="34" charset="0"/>
                <a:sym typeface="Arial"/>
              </a:rPr>
              <a:t>.</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00000"/>
              </a:lnSpc>
              <a:spcBef>
                <a:spcPts val="1400"/>
              </a:spcBef>
              <a:spcAft>
                <a:spcPts val="0"/>
              </a:spcAft>
              <a:buClr>
                <a:schemeClr val="dk1"/>
              </a:buClr>
              <a:buSzPts val="1100"/>
              <a:buFont typeface="Arial"/>
              <a:buNone/>
            </a:pPr>
            <a:r>
              <a:rPr lang="en-US" sz="1400" b="1" dirty="0">
                <a:latin typeface="Calibri" panose="020F0502020204030204" pitchFamily="34" charset="0"/>
                <a:ea typeface="Calibri" panose="020F0502020204030204" pitchFamily="34" charset="0"/>
                <a:cs typeface="Calibri" panose="020F0502020204030204" pitchFamily="34" charset="0"/>
                <a:sym typeface="Arial"/>
              </a:rPr>
              <a:t>Step 1: Activate Siri</a:t>
            </a:r>
            <a:endParaRPr sz="1400" b="1"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00000"/>
              </a:lnSpc>
              <a:spcBef>
                <a:spcPts val="600"/>
              </a:spcBef>
              <a:spcAft>
                <a:spcPts val="0"/>
              </a:spcAft>
              <a:buClr>
                <a:srgbClr val="002465"/>
              </a:buClr>
              <a:buSzPts val="1100"/>
              <a:buChar char="●"/>
            </a:pPr>
            <a:r>
              <a:rPr lang="en-US" sz="1200" dirty="0">
                <a:latin typeface="Calibri" panose="020F0502020204030204" pitchFamily="34" charset="0"/>
                <a:ea typeface="Calibri" panose="020F0502020204030204" pitchFamily="34" charset="0"/>
                <a:cs typeface="Calibri" panose="020F0502020204030204" pitchFamily="34" charset="0"/>
                <a:sym typeface="Arial"/>
              </a:rPr>
              <a:t>Say </a:t>
            </a:r>
            <a:r>
              <a:rPr lang="en-US" sz="1200" b="1" dirty="0">
                <a:latin typeface="Calibri" panose="020F0502020204030204" pitchFamily="34" charset="0"/>
                <a:ea typeface="Calibri" panose="020F0502020204030204" pitchFamily="34" charset="0"/>
                <a:cs typeface="Calibri" panose="020F0502020204030204" pitchFamily="34" charset="0"/>
                <a:sym typeface="Arial"/>
              </a:rPr>
              <a:t>"Hey Siri"</a:t>
            </a:r>
            <a:r>
              <a:rPr lang="en-US" sz="1200" dirty="0">
                <a:latin typeface="Calibri" panose="020F0502020204030204" pitchFamily="34" charset="0"/>
                <a:ea typeface="Calibri" panose="020F0502020204030204" pitchFamily="34" charset="0"/>
                <a:cs typeface="Calibri" panose="020F0502020204030204" pitchFamily="34" charset="0"/>
                <a:sym typeface="Arial"/>
              </a:rPr>
              <a:t>, or</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15000"/>
              </a:lnSpc>
              <a:spcBef>
                <a:spcPts val="0"/>
              </a:spcBef>
              <a:spcAft>
                <a:spcPts val="0"/>
              </a:spcAft>
              <a:buClr>
                <a:srgbClr val="002465"/>
              </a:buClr>
              <a:buSzPts val="1100"/>
              <a:buChar char="●"/>
            </a:pPr>
            <a:r>
              <a:rPr lang="en-US" sz="1200" dirty="0">
                <a:latin typeface="Calibri" panose="020F0502020204030204" pitchFamily="34" charset="0"/>
                <a:ea typeface="Calibri" panose="020F0502020204030204" pitchFamily="34" charset="0"/>
                <a:cs typeface="Calibri" panose="020F0502020204030204" pitchFamily="34" charset="0"/>
                <a:sym typeface="Arial"/>
              </a:rPr>
              <a:t>Press and hold the </a:t>
            </a:r>
            <a:r>
              <a:rPr lang="en-US" sz="1200" b="1" dirty="0">
                <a:latin typeface="Calibri" panose="020F0502020204030204" pitchFamily="34" charset="0"/>
                <a:ea typeface="Calibri" panose="020F0502020204030204" pitchFamily="34" charset="0"/>
                <a:cs typeface="Calibri" panose="020F0502020204030204" pitchFamily="34" charset="0"/>
                <a:sym typeface="Arial"/>
              </a:rPr>
              <a:t>side button</a:t>
            </a:r>
            <a:r>
              <a:rPr lang="en-US" sz="1200" dirty="0">
                <a:latin typeface="Calibri" panose="020F0502020204030204" pitchFamily="34" charset="0"/>
                <a:ea typeface="Calibri" panose="020F0502020204030204" pitchFamily="34" charset="0"/>
                <a:cs typeface="Calibri" panose="020F0502020204030204" pitchFamily="34" charset="0"/>
                <a:sym typeface="Arial"/>
              </a:rPr>
              <a:t>.</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00000"/>
              </a:lnSpc>
              <a:spcBef>
                <a:spcPts val="1400"/>
              </a:spcBef>
              <a:spcAft>
                <a:spcPts val="0"/>
              </a:spcAft>
              <a:buClr>
                <a:schemeClr val="dk1"/>
              </a:buClr>
              <a:buSzPts val="1100"/>
              <a:buFont typeface="Arial"/>
              <a:buNone/>
            </a:pPr>
            <a:r>
              <a:rPr lang="en-US" sz="1400" b="1" dirty="0">
                <a:latin typeface="Calibri" panose="020F0502020204030204" pitchFamily="34" charset="0"/>
                <a:ea typeface="Calibri" panose="020F0502020204030204" pitchFamily="34" charset="0"/>
                <a:cs typeface="Calibri" panose="020F0502020204030204" pitchFamily="34" charset="0"/>
                <a:sym typeface="Arial"/>
              </a:rPr>
              <a:t>Step 2: Say your reminder</a:t>
            </a:r>
            <a:endParaRPr sz="1400" b="1"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00000"/>
              </a:lnSpc>
              <a:spcBef>
                <a:spcPts val="600"/>
              </a:spcBef>
              <a:spcAft>
                <a:spcPts val="0"/>
              </a:spcAft>
              <a:buClr>
                <a:schemeClr val="dk1"/>
              </a:buClr>
              <a:buSzPts val="1100"/>
              <a:buFont typeface="Arial"/>
              <a:buNone/>
            </a:pPr>
            <a:r>
              <a:rPr lang="en-US" sz="1200" dirty="0">
                <a:latin typeface="Calibri" panose="020F0502020204030204" pitchFamily="34" charset="0"/>
                <a:ea typeface="Calibri" panose="020F0502020204030204" pitchFamily="34" charset="0"/>
                <a:cs typeface="Calibri" panose="020F0502020204030204" pitchFamily="34" charset="0"/>
                <a:sym typeface="Arial"/>
              </a:rPr>
              <a:t>Examples:</a:t>
            </a:r>
          </a:p>
          <a:p>
            <a:pPr marL="457200" lvl="0" indent="-298450" algn="l" rtl="0">
              <a:lnSpc>
                <a:spcPct val="100000"/>
              </a:lnSpc>
              <a:spcBef>
                <a:spcPts val="600"/>
              </a:spcBef>
              <a:spcAft>
                <a:spcPts val="0"/>
              </a:spcAft>
              <a:buClr>
                <a:srgbClr val="002465"/>
              </a:buClr>
              <a:buSzPts val="1100"/>
              <a:buChar char="●"/>
            </a:pPr>
            <a:r>
              <a:rPr lang="en-US" sz="1200" dirty="0">
                <a:latin typeface="Calibri" panose="020F0502020204030204" pitchFamily="34" charset="0"/>
                <a:ea typeface="Calibri" panose="020F0502020204030204" pitchFamily="34" charset="0"/>
                <a:cs typeface="Calibri" panose="020F0502020204030204" pitchFamily="34" charset="0"/>
                <a:sym typeface="Arial"/>
              </a:rPr>
              <a:t>"Remind me to take my medicine at 8 p.m."</a:t>
            </a:r>
          </a:p>
          <a:p>
            <a:pPr marL="457200" lvl="0" indent="-298450" algn="l" rtl="0">
              <a:lnSpc>
                <a:spcPct val="115000"/>
              </a:lnSpc>
              <a:spcBef>
                <a:spcPts val="0"/>
              </a:spcBef>
              <a:spcAft>
                <a:spcPts val="0"/>
              </a:spcAft>
              <a:buClr>
                <a:srgbClr val="002465"/>
              </a:buClr>
              <a:buSzPts val="1100"/>
              <a:buChar char="●"/>
            </a:pPr>
            <a:r>
              <a:rPr lang="en-US" sz="1200" dirty="0">
                <a:latin typeface="Calibri" panose="020F0502020204030204" pitchFamily="34" charset="0"/>
                <a:ea typeface="Calibri" panose="020F0502020204030204" pitchFamily="34" charset="0"/>
                <a:cs typeface="Calibri" panose="020F0502020204030204" pitchFamily="34" charset="0"/>
                <a:sym typeface="Arial"/>
              </a:rPr>
              <a:t>"Remind me to call my daughter tomorrow."</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15000"/>
              </a:lnSpc>
              <a:spcBef>
                <a:spcPts val="1400"/>
              </a:spcBef>
              <a:spcAft>
                <a:spcPts val="0"/>
              </a:spcAft>
              <a:buNone/>
            </a:pPr>
            <a:r>
              <a:rPr lang="en-US" sz="1400" b="1" dirty="0">
                <a:latin typeface="Calibri" panose="020F0502020204030204" pitchFamily="34" charset="0"/>
                <a:ea typeface="Calibri" panose="020F0502020204030204" pitchFamily="34" charset="0"/>
                <a:cs typeface="Calibri" panose="020F0502020204030204" pitchFamily="34" charset="0"/>
                <a:sym typeface="Arial"/>
              </a:rPr>
              <a:t>Step 3: Siri confirms your reminder</a:t>
            </a:r>
            <a:endParaRPr sz="1400" b="1"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00000"/>
              </a:lnSpc>
              <a:spcBef>
                <a:spcPts val="600"/>
              </a:spcBef>
              <a:spcAft>
                <a:spcPts val="0"/>
              </a:spcAft>
              <a:buNone/>
            </a:pPr>
            <a:r>
              <a:rPr lang="en-US" sz="1200" dirty="0">
                <a:latin typeface="Calibri" panose="020F0502020204030204" pitchFamily="34" charset="0"/>
                <a:ea typeface="Calibri" panose="020F0502020204030204" pitchFamily="34" charset="0"/>
                <a:cs typeface="Calibri" panose="020F0502020204030204" pitchFamily="34" charset="0"/>
                <a:sym typeface="Arial"/>
              </a:rPr>
              <a:t>Siri will repeat the reminder and ask for confirmation if needed.</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00000"/>
              </a:lnSpc>
              <a:spcBef>
                <a:spcPts val="600"/>
              </a:spcBef>
              <a:spcAft>
                <a:spcPts val="0"/>
              </a:spcAft>
              <a:buNone/>
            </a:pPr>
            <a:r>
              <a:rPr lang="en-US" sz="1200" dirty="0">
                <a:latin typeface="Calibri" panose="020F0502020204030204" pitchFamily="34" charset="0"/>
                <a:ea typeface="Calibri" panose="020F0502020204030204" pitchFamily="34" charset="0"/>
                <a:cs typeface="Calibri" panose="020F0502020204030204" pitchFamily="34" charset="0"/>
                <a:sym typeface="Arial"/>
              </a:rPr>
              <a:t>You can also ask:</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00000"/>
              </a:lnSpc>
              <a:spcBef>
                <a:spcPts val="600"/>
              </a:spcBef>
              <a:spcAft>
                <a:spcPts val="0"/>
              </a:spcAft>
              <a:buClr>
                <a:srgbClr val="002465"/>
              </a:buClr>
              <a:buSzPts val="1100"/>
              <a:buChar char="●"/>
            </a:pPr>
            <a:r>
              <a:rPr lang="en-US" sz="1200" dirty="0">
                <a:latin typeface="Calibri" panose="020F0502020204030204" pitchFamily="34" charset="0"/>
                <a:ea typeface="Calibri" panose="020F0502020204030204" pitchFamily="34" charset="0"/>
                <a:cs typeface="Calibri" panose="020F0502020204030204" pitchFamily="34" charset="0"/>
                <a:sym typeface="Arial"/>
              </a:rPr>
              <a:t>"What are my reminders today?"</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00000"/>
              </a:lnSpc>
              <a:spcBef>
                <a:spcPts val="0"/>
              </a:spcBef>
              <a:spcAft>
                <a:spcPts val="0"/>
              </a:spcAft>
              <a:buClr>
                <a:srgbClr val="002465"/>
              </a:buClr>
              <a:buSzPts val="1100"/>
              <a:buChar char="●"/>
            </a:pPr>
            <a:r>
              <a:rPr lang="en-US" sz="1200" dirty="0">
                <a:latin typeface="Calibri" panose="020F0502020204030204" pitchFamily="34" charset="0"/>
                <a:ea typeface="Calibri" panose="020F0502020204030204" pitchFamily="34" charset="0"/>
                <a:cs typeface="Calibri" panose="020F0502020204030204" pitchFamily="34" charset="0"/>
                <a:sym typeface="Arial"/>
              </a:rPr>
              <a:t>"Show my reminders."</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15000"/>
              </a:lnSpc>
              <a:spcBef>
                <a:spcPts val="1200"/>
              </a:spcBef>
              <a:spcAft>
                <a:spcPts val="0"/>
              </a:spcAft>
              <a:buNone/>
            </a:pPr>
            <a:endParaRPr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15000"/>
              </a:lnSpc>
              <a:spcBef>
                <a:spcPts val="1200"/>
              </a:spcBef>
              <a:spcAft>
                <a:spcPts val="0"/>
              </a:spcAft>
              <a:buClr>
                <a:schemeClr val="dk1"/>
              </a:buClr>
              <a:buSzPts val="1100"/>
              <a:buFont typeface="Arial"/>
              <a:buNone/>
            </a:pPr>
            <a:endParaRPr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10909"/>
              </a:lnSpc>
              <a:spcBef>
                <a:spcPts val="0"/>
              </a:spcBef>
              <a:spcAft>
                <a:spcPts val="0"/>
              </a:spcAft>
              <a:buClr>
                <a:srgbClr val="242B62"/>
              </a:buClr>
              <a:buSzPts val="1100"/>
              <a:buNone/>
            </a:pP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956" name="Google Shape;956;g3ef4a3c1f8b_0_15"/>
          <p:cNvSpPr txBox="1"/>
          <p:nvPr/>
        </p:nvSpPr>
        <p:spPr>
          <a:xfrm>
            <a:off x="423887" y="966705"/>
            <a:ext cx="6711900" cy="586200"/>
          </a:xfrm>
          <a:prstGeom prst="rect">
            <a:avLst/>
          </a:prstGeom>
          <a:noFill/>
          <a:ln>
            <a:noFill/>
          </a:ln>
        </p:spPr>
        <p:txBody>
          <a:bodyPr spcFirstLastPara="1" wrap="square" lIns="91425" tIns="45700" rIns="91425" bIns="45700" anchor="ctr" anchorCtr="0">
            <a:noAutofit/>
          </a:bodyPr>
          <a:lstStyle/>
          <a:p>
            <a:pPr marL="19050" marR="0" lvl="0" indent="0" algn="l" defTabSz="914400" rtl="0" eaLnBrk="1" fontAlgn="auto" latinLnBrk="0" hangingPunct="1">
              <a:lnSpc>
                <a:spcPct val="154166"/>
              </a:lnSpc>
              <a:spcBef>
                <a:spcPts val="0"/>
              </a:spcBef>
              <a:spcAft>
                <a:spcPts val="0"/>
              </a:spcAft>
              <a:buClr>
                <a:srgbClr val="17365D"/>
              </a:buClr>
              <a:buSzPts val="2400"/>
              <a:buFont typeface="Arial"/>
              <a:buNone/>
              <a:tabLst/>
              <a:defRPr/>
            </a:pPr>
            <a:r>
              <a:rPr kumimoji="0" lang="en-US" sz="2400" b="1" i="0" u="none" strike="noStrike" kern="0" cap="none" spc="0" normalizeH="0" baseline="0" noProof="0" dirty="0">
                <a:ln>
                  <a:noFill/>
                </a:ln>
                <a:solidFill>
                  <a:srgbClr val="17365D"/>
                </a:solidFill>
                <a:effectLst/>
                <a:uLnTx/>
                <a:uFillTx/>
                <a:latin typeface="Calibri"/>
                <a:ea typeface="Calibri"/>
                <a:cs typeface="Calibri"/>
                <a:sym typeface="Calibri"/>
              </a:rPr>
              <a:t>Module 4  - EXERCISE </a:t>
            </a:r>
            <a:r>
              <a:rPr lang="en-US" sz="2400" b="1" kern="0" dirty="0">
                <a:solidFill>
                  <a:srgbClr val="17365D"/>
                </a:solidFill>
                <a:latin typeface="Calibri"/>
                <a:ea typeface="Calibri"/>
                <a:cs typeface="Calibri"/>
                <a:sym typeface="Calibri"/>
              </a:rPr>
              <a:t>1 Continued</a:t>
            </a:r>
            <a:r>
              <a:rPr kumimoji="0" lang="en-US" sz="2400" b="1" i="0" u="none" strike="noStrike" kern="0" cap="none" spc="0" normalizeH="0" baseline="0" noProof="0" dirty="0">
                <a:ln>
                  <a:noFill/>
                </a:ln>
                <a:solidFill>
                  <a:srgbClr val="17365D"/>
                </a:solidFill>
                <a:effectLst/>
                <a:uLnTx/>
                <a:uFillTx/>
                <a:latin typeface="Calibri"/>
                <a:ea typeface="Calibri"/>
                <a:cs typeface="Calibri"/>
                <a:sym typeface="Calibri"/>
              </a:rPr>
              <a:t>:</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19050" marR="0" lvl="0" indent="0" algn="l" defTabSz="914400" rtl="0" eaLnBrk="1" fontAlgn="auto" latinLnBrk="0" hangingPunct="1">
              <a:lnSpc>
                <a:spcPct val="154166"/>
              </a:lnSpc>
              <a:spcBef>
                <a:spcPts val="0"/>
              </a:spcBef>
              <a:spcAft>
                <a:spcPts val="0"/>
              </a:spcAft>
              <a:buClr>
                <a:srgbClr val="FFFFFF"/>
              </a:buClr>
              <a:buSzPts val="2400"/>
              <a:buFont typeface="Arial"/>
              <a:buNone/>
              <a:tabLst/>
              <a:defRPr/>
            </a:pPr>
            <a:r>
              <a:rPr kumimoji="0" lang="en-US" sz="2400" b="1" i="0" u="none" strike="noStrike" kern="0" cap="none" spc="0" normalizeH="0" baseline="0" noProof="0" dirty="0">
                <a:ln>
                  <a:noFill/>
                </a:ln>
                <a:solidFill>
                  <a:srgbClr val="FFFFFF"/>
                </a:solidFill>
                <a:effectLst/>
                <a:highlight>
                  <a:srgbClr val="CA7BB3"/>
                </a:highlight>
                <a:uLnTx/>
                <a:uFillTx/>
                <a:latin typeface="Calibri"/>
                <a:ea typeface="Calibri"/>
                <a:cs typeface="Calibri"/>
                <a:sym typeface="Calibri"/>
              </a:rPr>
              <a:t>How to use AI for Reminders &amp; Daily Tasks - Siri  </a:t>
            </a:r>
            <a:endParaRPr kumimoji="0" sz="2400" b="1" i="0" u="none" strike="noStrike" kern="0" cap="none" spc="0" normalizeH="0" baseline="0" noProof="0" dirty="0">
              <a:ln>
                <a:noFill/>
              </a:ln>
              <a:solidFill>
                <a:srgbClr val="FFFFFF"/>
              </a:solidFill>
              <a:effectLst/>
              <a:highlight>
                <a:srgbClr val="CA7BB3"/>
              </a:highlight>
              <a:uLnTx/>
              <a:uFillTx/>
              <a:latin typeface="Calibri"/>
              <a:ea typeface="Calibri"/>
              <a:cs typeface="Calibri"/>
              <a:sym typeface="Calibri"/>
            </a:endParaRPr>
          </a:p>
          <a:p>
            <a:pPr marL="19050" marR="0" lvl="0" indent="0" algn="l" defTabSz="914400" rtl="0" eaLnBrk="1" fontAlgn="auto" latinLnBrk="0" hangingPunct="1">
              <a:lnSpc>
                <a:spcPct val="154166"/>
              </a:lnSpc>
              <a:spcBef>
                <a:spcPts val="0"/>
              </a:spcBef>
              <a:spcAft>
                <a:spcPts val="0"/>
              </a:spcAft>
              <a:buClr>
                <a:srgbClr val="242B62"/>
              </a:buClr>
              <a:buSzPts val="2400"/>
              <a:buFont typeface="Arial"/>
              <a:buNone/>
              <a:tabLst/>
              <a:defRPr/>
            </a:pPr>
            <a:endParaRPr kumimoji="0" sz="2400" b="1" i="0" u="none" strike="noStrike" kern="0" cap="none" spc="0" normalizeH="0" baseline="0" noProof="0" dirty="0">
              <a:ln>
                <a:noFill/>
              </a:ln>
              <a:solidFill>
                <a:srgbClr val="242B62"/>
              </a:solidFill>
              <a:effectLst/>
              <a:uLnTx/>
              <a:uFillTx/>
              <a:latin typeface="Calibri"/>
              <a:ea typeface="Calibri"/>
              <a:cs typeface="Calibri"/>
              <a:sym typeface="Calibri"/>
            </a:endParaRPr>
          </a:p>
        </p:txBody>
      </p:sp>
      <p:sp>
        <p:nvSpPr>
          <p:cNvPr id="957" name="Google Shape;957;g3ef4a3c1f8b_0_15"/>
          <p:cNvSpPr txBox="1"/>
          <p:nvPr/>
        </p:nvSpPr>
        <p:spPr>
          <a:xfrm>
            <a:off x="423877" y="7137923"/>
            <a:ext cx="3000000" cy="302567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15000"/>
              </a:lnSpc>
              <a:spcBef>
                <a:spcPts val="140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242B62"/>
                </a:solidFill>
                <a:effectLst/>
                <a:highlight>
                  <a:srgbClr val="EBCB1F"/>
                </a:highlight>
                <a:uLnTx/>
                <a:uFillTx/>
                <a:latin typeface="Calibri" panose="020F0502020204030204" pitchFamily="34" charset="0"/>
                <a:ea typeface="Calibri" panose="020F0502020204030204" pitchFamily="34" charset="0"/>
                <a:cs typeface="Calibri" panose="020F0502020204030204" pitchFamily="34" charset="0"/>
                <a:sym typeface="Arial"/>
              </a:rPr>
              <a:t>Before You Start</a:t>
            </a:r>
            <a:endParaRPr kumimoji="0" sz="1400" b="1" i="0" u="none" strike="noStrike" kern="0" cap="none" spc="0" normalizeH="0" baseline="0" noProof="0" dirty="0">
              <a:ln>
                <a:noFill/>
              </a:ln>
              <a:solidFill>
                <a:srgbClr val="242B62"/>
              </a:solidFill>
              <a:effectLst/>
              <a:highlight>
                <a:srgbClr val="EBCB1F"/>
              </a:highlight>
              <a:uLnTx/>
              <a:uFillTx/>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15000"/>
              </a:lnSpc>
              <a:spcBef>
                <a:spcPts val="120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rPr>
              <a:t>If this is your first time using a voice assistant:</a:t>
            </a:r>
            <a:endParaRPr kumimoji="0"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457200" marR="0" lvl="0" indent="-298450" algn="l" defTabSz="914400" rtl="0" eaLnBrk="1" fontAlgn="auto" latinLnBrk="0" hangingPunct="1">
              <a:lnSpc>
                <a:spcPct val="115000"/>
              </a:lnSpc>
              <a:spcBef>
                <a:spcPts val="1200"/>
              </a:spcBef>
              <a:spcAft>
                <a:spcPts val="0"/>
              </a:spcAft>
              <a:buClr>
                <a:srgbClr val="000000"/>
              </a:buClr>
              <a:buSzPts val="1100"/>
              <a:buFont typeface="Arial"/>
              <a:buAutoNum type="arabicPeriod"/>
              <a:tabLst/>
              <a:defRPr/>
            </a:pPr>
            <a:r>
              <a:rPr kumimoji="0" lang="en-US"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rPr>
              <a:t>Connect your device to the internet (Wi-Fi or mobile data).</a:t>
            </a:r>
            <a:endParaRPr kumimoji="0"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457200" marR="0" lvl="0" indent="-298450" algn="l" defTabSz="914400" rtl="0" eaLnBrk="1" fontAlgn="auto" latinLnBrk="0" hangingPunct="1">
              <a:lnSpc>
                <a:spcPct val="115000"/>
              </a:lnSpc>
              <a:spcBef>
                <a:spcPts val="0"/>
              </a:spcBef>
              <a:spcAft>
                <a:spcPts val="0"/>
              </a:spcAft>
              <a:buClr>
                <a:srgbClr val="000000"/>
              </a:buClr>
              <a:buSzPts val="1100"/>
              <a:buFont typeface="Arial"/>
              <a:buAutoNum type="arabicPeriod"/>
              <a:tabLst/>
              <a:defRPr/>
            </a:pPr>
            <a:r>
              <a:rPr kumimoji="0" lang="en-US"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rPr>
              <a:t>Make sure the voice assistant is turned on.</a:t>
            </a:r>
            <a:endParaRPr kumimoji="0"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457200" marR="0" lvl="0" indent="-298450" algn="l" defTabSz="914400" rtl="0" eaLnBrk="1" fontAlgn="auto" latinLnBrk="0" hangingPunct="1">
              <a:lnSpc>
                <a:spcPct val="115000"/>
              </a:lnSpc>
              <a:spcBef>
                <a:spcPts val="0"/>
              </a:spcBef>
              <a:spcAft>
                <a:spcPts val="0"/>
              </a:spcAft>
              <a:buClr>
                <a:srgbClr val="000000"/>
              </a:buClr>
              <a:buSzPts val="1100"/>
              <a:buFont typeface="Arial"/>
              <a:buAutoNum type="arabicPeriod"/>
              <a:tabLst/>
              <a:defRPr/>
            </a:pPr>
            <a:r>
              <a:rPr kumimoji="0" lang="en-US"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rPr>
              <a:t>Sign in with your Apple account if prompted.</a:t>
            </a:r>
            <a:endParaRPr kumimoji="0"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457200" marR="0" lvl="0" indent="-298450" algn="l" defTabSz="914400" rtl="0" eaLnBrk="1" fontAlgn="auto" latinLnBrk="0" hangingPunct="1">
              <a:lnSpc>
                <a:spcPct val="115000"/>
              </a:lnSpc>
              <a:spcBef>
                <a:spcPts val="0"/>
              </a:spcBef>
              <a:spcAft>
                <a:spcPts val="0"/>
              </a:spcAft>
              <a:buClr>
                <a:srgbClr val="000000"/>
              </a:buClr>
              <a:buSzPts val="1100"/>
              <a:buFont typeface="Arial"/>
              <a:buAutoNum type="arabicPeriod"/>
              <a:tabLst/>
              <a:defRPr/>
            </a:pPr>
            <a:r>
              <a:rPr kumimoji="0" lang="en-US"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rPr>
              <a:t>Try saying </a:t>
            </a:r>
            <a:r>
              <a:rPr kumimoji="0" lang="en-US" sz="1200" b="1"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rPr>
              <a:t>"Hello"</a:t>
            </a:r>
            <a:r>
              <a:rPr kumimoji="0" lang="en-US"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rPr>
              <a:t> or </a:t>
            </a:r>
            <a:r>
              <a:rPr kumimoji="0" lang="en-US" sz="1200" b="1"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rPr>
              <a:t>"What can you do?"</a:t>
            </a:r>
            <a:r>
              <a:rPr kumimoji="0" lang="en-US"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rPr>
              <a:t> to test that it is working.</a:t>
            </a:r>
            <a:endParaRPr kumimoji="0"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958" name="Google Shape;958;g3ef4a3c1f8b_0_15" title="siri__fsb5b98qe526_og.png"/>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4377400" y="1927425"/>
            <a:ext cx="2545650" cy="1336476"/>
          </a:xfrm>
          <a:prstGeom prst="rect">
            <a:avLst/>
          </a:prstGeom>
          <a:noFill/>
          <a:ln>
            <a:noFill/>
          </a:ln>
        </p:spPr>
      </p:pic>
      <p:pic>
        <p:nvPicPr>
          <p:cNvPr id="959" name="Google Shape;959;g3ef4a3c1f8b_0_15" descr="show the siri app over the shoulder"/>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3654488" y="6985499"/>
            <a:ext cx="3191400" cy="3191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5"/>
          </p:nvPr>
        </p:nvSpPr>
        <p:spPr>
          <a:xfrm>
            <a:off x="715568" y="3522150"/>
            <a:ext cx="6105854" cy="5029668"/>
          </a:xfrm>
        </p:spPr>
        <p:txBody>
          <a:bodyPr/>
          <a:lstStyle/>
          <a:p>
            <a:pPr algn="just"/>
            <a:r>
              <a:rPr lang="en-US" sz="1200" b="1" dirty="0">
                <a:highlight>
                  <a:srgbClr val="CA7BB3"/>
                </a:highlight>
              </a:rPr>
              <a:t>A Mission Rooted in Inclusion</a:t>
            </a:r>
          </a:p>
          <a:p>
            <a:pPr algn="just"/>
            <a:r>
              <a:rPr lang="en-US" sz="1200" dirty="0"/>
              <a:t>The mission of AI for Seniors is clear: </a:t>
            </a:r>
            <a:r>
              <a:rPr lang="en-US" sz="1200" b="1" dirty="0"/>
              <a:t>to empower older adults with the confidence, skills, and digital resilience they need to thrive in an AI‑driven society.</a:t>
            </a:r>
            <a:r>
              <a:rPr lang="en-US" sz="1200" dirty="0"/>
              <a:t> By equipping seniors, educators, and intergenerational mentors with accessible, practical, and ethically grounded AI learning resources, the project tackles one of Europe’s most urgent challenges, the widening digital divide. Therefore, the project aims to </a:t>
            </a:r>
            <a:r>
              <a:rPr lang="en-US" sz="1200" i="1" dirty="0"/>
              <a:t>equip seniors with practical AI skills that enhance their independence, well-being &amp; social connectivity</a:t>
            </a:r>
            <a:r>
              <a:rPr lang="en-US" sz="1200" dirty="0"/>
              <a:t>.</a:t>
            </a:r>
          </a:p>
          <a:p>
            <a:pPr algn="just"/>
            <a:r>
              <a:rPr lang="en-US" sz="1200" dirty="0"/>
              <a:t>This transformation is both technological and human. AI4S strengthens digital autonomy, reduces social isolation, and supports seniors in navigating everyday tasks…from communication to health management, with greater ease. By fostering collaboration between adult educators, community leaders, and younger mentors, the project builds a supportive ecosystem where seniors remain active participants in an increasingly digital world.</a:t>
            </a:r>
          </a:p>
          <a:p>
            <a:pPr algn="just"/>
            <a:endParaRPr lang="en-US" dirty="0"/>
          </a:p>
          <a:p>
            <a:pPr algn="just"/>
            <a:r>
              <a:rPr lang="en-US" sz="1200" b="1" dirty="0">
                <a:highlight>
                  <a:srgbClr val="CA7BB3"/>
                </a:highlight>
              </a:rPr>
              <a:t>Vision for Lifelong, Empowered Digital Participation</a:t>
            </a:r>
          </a:p>
          <a:p>
            <a:pPr algn="just">
              <a:spcAft>
                <a:spcPts val="600"/>
              </a:spcAft>
            </a:pPr>
            <a:r>
              <a:rPr lang="en-US" sz="1200" dirty="0"/>
              <a:t>AI for Seniors envisions a Europe where older adults are not left behind but are fully included in the opportunities created by artificial intelligence. The project promotes long‑term digital inclusion by advancing key EU priorities: lifelong learning, digital readiness, and social participation. Through tailored learning modules, educator training, and intergenerational mentoring, AI4S creates sustainable pathways for seniors to engage confidently with new technologies.</a:t>
            </a:r>
          </a:p>
          <a:p>
            <a:pPr algn="just">
              <a:spcAft>
                <a:spcPts val="600"/>
              </a:spcAft>
            </a:pPr>
            <a:r>
              <a:rPr lang="en-US" sz="1200" dirty="0"/>
              <a:t>This vision aligns with the project’s commitment to </a:t>
            </a:r>
            <a:r>
              <a:rPr lang="en-US" sz="1200" i="1" dirty="0"/>
              <a:t>lifelong learning, digital inclusion &amp; sustainable AI learning pathways beyond formal education</a:t>
            </a:r>
            <a:r>
              <a:rPr lang="en-US" sz="1200" dirty="0"/>
              <a:t>. By grounding its approach in adult learning principles and EU digital policy, AI4S bridges the gap between innovation and accessibility, ensuring that AI becomes a tool for empowerment rather than exclusion.</a:t>
            </a:r>
          </a:p>
          <a:p>
            <a:pPr algn="just"/>
            <a:r>
              <a:rPr lang="en-US" sz="1200" dirty="0"/>
              <a:t>Through practical resources, community‑based learning, and a strong focus on well‑being, AI for Seniors delivers real solutions to systemic challenges. It strengthens digital citizenship, supports healthier and more connected ageing, and ensures that seniors remain valued contributors in a rapidly evolving digital landscape.</a:t>
            </a:r>
          </a:p>
        </p:txBody>
      </p:sp>
      <p:sp>
        <p:nvSpPr>
          <p:cNvPr id="7" name="Text Placeholder 6">
            <a:extLst>
              <a:ext uri="{FF2B5EF4-FFF2-40B4-BE49-F238E27FC236}">
                <a16:creationId xmlns:a16="http://schemas.microsoft.com/office/drawing/2014/main" id="{AB7920F9-BDD8-B5A3-AA92-430DC88EEC96}"/>
              </a:ext>
            </a:extLst>
          </p:cNvPr>
          <p:cNvSpPr>
            <a:spLocks noGrp="1"/>
          </p:cNvSpPr>
          <p:nvPr>
            <p:ph type="body" sz="quarter" idx="66"/>
          </p:nvPr>
        </p:nvSpPr>
        <p:spPr/>
        <p:txBody>
          <a:bodyPr/>
          <a:lstStyle/>
          <a:p>
            <a:r>
              <a:rPr lang="en-US" dirty="0"/>
              <a:t>02 | THE PROJECT</a:t>
            </a:r>
          </a:p>
        </p:txBody>
      </p:sp>
      <p:pic>
        <p:nvPicPr>
          <p:cNvPr id="8" name="Picture 7">
            <a:extLst>
              <a:ext uri="{FF2B5EF4-FFF2-40B4-BE49-F238E27FC236}">
                <a16:creationId xmlns:a16="http://schemas.microsoft.com/office/drawing/2014/main" id="{CD5498BF-C075-6FE9-4747-240FC475A5A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365468" y="7725539"/>
            <a:ext cx="4450871" cy="2712661"/>
          </a:xfrm>
          <a:prstGeom prst="rect">
            <a:avLst/>
          </a:prstGeom>
        </p:spPr>
      </p:pic>
      <p:sp>
        <p:nvSpPr>
          <p:cNvPr id="10" name="Text Placeholder 9">
            <a:extLst>
              <a:ext uri="{FF2B5EF4-FFF2-40B4-BE49-F238E27FC236}">
                <a16:creationId xmlns:a16="http://schemas.microsoft.com/office/drawing/2014/main" id="{49598664-B37B-FE65-D9FB-63F2303C9EFF}"/>
              </a:ext>
            </a:extLst>
          </p:cNvPr>
          <p:cNvSpPr>
            <a:spLocks noGrp="1"/>
          </p:cNvSpPr>
          <p:nvPr>
            <p:ph type="body" sz="quarter" idx="49"/>
          </p:nvPr>
        </p:nvSpPr>
        <p:spPr>
          <a:xfrm>
            <a:off x="728849" y="1514662"/>
            <a:ext cx="5012383" cy="1477436"/>
          </a:xfrm>
        </p:spPr>
        <p:txBody>
          <a:bodyPr/>
          <a:lstStyle/>
          <a:p>
            <a:pPr algn="just">
              <a:lnSpc>
                <a:spcPct val="100000"/>
              </a:lnSpc>
            </a:pPr>
            <a:r>
              <a:rPr lang="en-US" sz="1300" dirty="0"/>
              <a:t>AI for Seniors is an ambitious European initiative designed to strengthen digital inclusion by helping older adults understand and confidently use Artificial Intelligence (AI) in their daily lives. At its heart, the project brings together educators, community </a:t>
            </a:r>
            <a:r>
              <a:rPr lang="en-US" sz="1300" dirty="0" err="1"/>
              <a:t>organisations</a:t>
            </a:r>
            <a:r>
              <a:rPr lang="en-US" sz="1300" dirty="0"/>
              <a:t> and youth mentors to co‑create accessible learning pathways that make AI understandable, practical and empowering. By combining intergenerational support, real‑world testing and clear, user‑friendly resources, AI for Seniors contributes to a more digitally skilled, connected and resilient senior population across Europe.</a:t>
            </a:r>
          </a:p>
        </p:txBody>
      </p:sp>
      <p:pic>
        <p:nvPicPr>
          <p:cNvPr id="2" name="Picture 1" descr="A colorful circles with white lines and dots&#10;&#10;AI-generated content may be incorrect.">
            <a:extLst>
              <a:ext uri="{FF2B5EF4-FFF2-40B4-BE49-F238E27FC236}">
                <a16:creationId xmlns:a16="http://schemas.microsoft.com/office/drawing/2014/main" id="{CF981BB2-9919-6A18-DF3E-A94E6CD7B1C5}"/>
              </a:ext>
            </a:extLst>
          </p:cNvPr>
          <p:cNvPicPr>
            <a:picLocks noChangeAspect="1"/>
          </p:cNvPicPr>
          <p:nvPr/>
        </p:nvPicPr>
        <p:blipFill>
          <a:blip r:embed="rId3" cstate="screen">
            <a:extLst>
              <a:ext uri="{28A0092B-C50C-407E-A947-70E740481C1C}">
                <a14:useLocalDpi xmlns:a14="http://schemas.microsoft.com/office/drawing/2010/main"/>
              </a:ext>
            </a:extLst>
          </a:blip>
          <a:srcRect l="-5129" t="-7198" r="-1" b="-1"/>
          <a:stretch>
            <a:fillRect/>
          </a:stretch>
        </p:blipFill>
        <p:spPr>
          <a:xfrm rot="3062428">
            <a:off x="5497656" y="-91744"/>
            <a:ext cx="3297865" cy="2675397"/>
          </a:xfrm>
          <a:prstGeom prst="rect">
            <a:avLst/>
          </a:prstGeom>
        </p:spPr>
      </p:pic>
      <p:pic>
        <p:nvPicPr>
          <p:cNvPr id="5" name="Picture Placeholder 5">
            <a:extLst>
              <a:ext uri="{FF2B5EF4-FFF2-40B4-BE49-F238E27FC236}">
                <a16:creationId xmlns:a16="http://schemas.microsoft.com/office/drawing/2014/main" id="{8945C952-89ED-E1A6-2B89-5BDF2DC314F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005944" y="7913599"/>
            <a:ext cx="3212512" cy="1987782"/>
          </a:xfrm>
          <a:prstGeom prst="rect">
            <a:avLst/>
          </a:prstGeom>
        </p:spPr>
      </p:pic>
      <p:sp>
        <p:nvSpPr>
          <p:cNvPr id="11" name="Slide Number Placeholder 4">
            <a:extLst>
              <a:ext uri="{FF2B5EF4-FFF2-40B4-BE49-F238E27FC236}">
                <a16:creationId xmlns:a16="http://schemas.microsoft.com/office/drawing/2014/main" id="{74CDAB39-A5F5-92B6-6414-432FA638FB48}"/>
              </a:ext>
            </a:extLst>
          </p:cNvPr>
          <p:cNvSpPr>
            <a:spLocks noGrp="1"/>
          </p:cNvSpPr>
          <p:nvPr>
            <p:ph type="sldNum" sz="quarter" idx="4"/>
          </p:nvPr>
        </p:nvSpPr>
        <p:spPr>
          <a:xfrm>
            <a:off x="6996253" y="10245992"/>
            <a:ext cx="300672" cy="266594"/>
          </a:xfrm>
        </p:spPr>
        <p:txBody>
          <a:bodyPr/>
          <a:lstStyle/>
          <a:p>
            <a:fld id="{9C527BFA-2C0E-4CEC-B6A5-913A56FEF4B4}" type="slidenum">
              <a:rPr lang="fr-CA" sz="900" smtClean="0">
                <a:solidFill>
                  <a:srgbClr val="242B62"/>
                </a:solidFill>
              </a:rPr>
              <a:pPr/>
              <a:t>4</a:t>
            </a:fld>
            <a:endParaRPr lang="fr-CA" sz="900" dirty="0">
              <a:solidFill>
                <a:srgbClr val="242B62"/>
              </a:solidFill>
            </a:endParaRPr>
          </a:p>
        </p:txBody>
      </p:sp>
    </p:spTree>
    <p:extLst>
      <p:ext uri="{BB962C8B-B14F-4D97-AF65-F5344CB8AC3E}">
        <p14:creationId xmlns:p14="http://schemas.microsoft.com/office/powerpoint/2010/main" val="665644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963"/>
        <p:cNvGrpSpPr/>
        <p:nvPr/>
      </p:nvGrpSpPr>
      <p:grpSpPr>
        <a:xfrm>
          <a:off x="0" y="0"/>
          <a:ext cx="0" cy="0"/>
          <a:chOff x="0" y="0"/>
          <a:chExt cx="0" cy="0"/>
        </a:xfrm>
      </p:grpSpPr>
      <p:sp>
        <p:nvSpPr>
          <p:cNvPr id="964" name="Google Shape;964;g3ef4a3c1f8b_0_0"/>
          <p:cNvSpPr txBox="1">
            <a:spLocks noGrp="1"/>
          </p:cNvSpPr>
          <p:nvPr>
            <p:ph type="sldNum" idx="12"/>
          </p:nvPr>
        </p:nvSpPr>
        <p:spPr>
          <a:xfrm>
            <a:off x="7076495" y="10176900"/>
            <a:ext cx="469800" cy="465900"/>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700" b="0" i="0" u="none" strike="noStrike" kern="0" cap="none" spc="0" normalizeH="0" baseline="0" noProof="0">
                <a:ln>
                  <a:noFill/>
                </a:ln>
                <a:solidFill>
                  <a:srgbClr val="FFFFFF"/>
                </a:solidFill>
                <a:effectLst/>
                <a:uLnTx/>
                <a:uFillTx/>
                <a:latin typeface="Calibri"/>
                <a:ea typeface="Calibri"/>
                <a:cs typeface="Calibri"/>
                <a:sym typeface="Calibri"/>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40</a:t>
            </a:fld>
            <a:endParaRPr kumimoji="0" sz="7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65" name="Google Shape;965;g3ef4a3c1f8b_0_0"/>
          <p:cNvSpPr txBox="1">
            <a:spLocks noGrp="1"/>
          </p:cNvSpPr>
          <p:nvPr>
            <p:ph type="body" idx="2"/>
          </p:nvPr>
        </p:nvSpPr>
        <p:spPr>
          <a:xfrm>
            <a:off x="539646" y="1554475"/>
            <a:ext cx="6536854" cy="5591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400"/>
              </a:spcBef>
              <a:spcAft>
                <a:spcPts val="0"/>
              </a:spcAft>
              <a:buNone/>
            </a:pPr>
            <a:r>
              <a:rPr lang="en-US" sz="1700" b="1" dirty="0">
                <a:latin typeface="Calibri" panose="020F0502020204030204" pitchFamily="34" charset="0"/>
                <a:ea typeface="Calibri" panose="020F0502020204030204" pitchFamily="34" charset="0"/>
                <a:cs typeface="Calibri" panose="020F0502020204030204" pitchFamily="34" charset="0"/>
                <a:sym typeface="Arial"/>
              </a:rPr>
              <a:t>Alexa (Amazon Echo devices) </a:t>
            </a:r>
            <a:endParaRPr sz="1700" b="1"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15000"/>
              </a:lnSpc>
              <a:spcBef>
                <a:spcPts val="1400"/>
              </a:spcBef>
              <a:spcAft>
                <a:spcPts val="0"/>
              </a:spcAft>
              <a:buNone/>
            </a:pPr>
            <a:r>
              <a:rPr lang="en-US" sz="1400" b="1" dirty="0">
                <a:latin typeface="Calibri" panose="020F0502020204030204" pitchFamily="34" charset="0"/>
                <a:ea typeface="Calibri" panose="020F0502020204030204" pitchFamily="34" charset="0"/>
                <a:cs typeface="Calibri" panose="020F0502020204030204" pitchFamily="34" charset="0"/>
                <a:sym typeface="Arial"/>
              </a:rPr>
              <a:t>What you need</a:t>
            </a:r>
            <a:endParaRPr sz="1400" b="1"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15000"/>
              </a:lnSpc>
              <a:spcBef>
                <a:spcPts val="1200"/>
              </a:spcBef>
              <a:spcAft>
                <a:spcPts val="0"/>
              </a:spcAft>
              <a:buSzPts val="1100"/>
              <a:buChar char="●"/>
            </a:pPr>
            <a:r>
              <a:rPr lang="en-US" sz="1200" dirty="0">
                <a:latin typeface="Calibri" panose="020F0502020204030204" pitchFamily="34" charset="0"/>
                <a:ea typeface="Calibri" panose="020F0502020204030204" pitchFamily="34" charset="0"/>
                <a:cs typeface="Calibri" panose="020F0502020204030204" pitchFamily="34" charset="0"/>
                <a:sym typeface="Arial"/>
              </a:rPr>
              <a:t>An </a:t>
            </a:r>
            <a:r>
              <a:rPr lang="en-US" sz="1200" b="1" dirty="0">
                <a:latin typeface="Calibri" panose="020F0502020204030204" pitchFamily="34" charset="0"/>
                <a:ea typeface="Calibri" panose="020F0502020204030204" pitchFamily="34" charset="0"/>
                <a:cs typeface="Calibri" panose="020F0502020204030204" pitchFamily="34" charset="0"/>
                <a:sym typeface="Arial"/>
              </a:rPr>
              <a:t>Amazon Echo smart speaker</a:t>
            </a:r>
            <a:r>
              <a:rPr lang="en-US" sz="1200" dirty="0">
                <a:latin typeface="Calibri" panose="020F0502020204030204" pitchFamily="34" charset="0"/>
                <a:ea typeface="Calibri" panose="020F0502020204030204" pitchFamily="34" charset="0"/>
                <a:cs typeface="Calibri" panose="020F0502020204030204" pitchFamily="34" charset="0"/>
                <a:sym typeface="Arial"/>
              </a:rPr>
              <a:t> (or another Alexa-enabled device).</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15000"/>
              </a:lnSpc>
              <a:spcBef>
                <a:spcPts val="0"/>
              </a:spcBef>
              <a:spcAft>
                <a:spcPts val="0"/>
              </a:spcAft>
              <a:buSzPts val="1100"/>
              <a:buChar char="●"/>
            </a:pPr>
            <a:r>
              <a:rPr lang="en-US" sz="1200" dirty="0">
                <a:latin typeface="Calibri" panose="020F0502020204030204" pitchFamily="34" charset="0"/>
                <a:ea typeface="Calibri" panose="020F0502020204030204" pitchFamily="34" charset="0"/>
                <a:cs typeface="Calibri" panose="020F0502020204030204" pitchFamily="34" charset="0"/>
                <a:sym typeface="Arial"/>
              </a:rPr>
              <a:t>Download the </a:t>
            </a:r>
            <a:r>
              <a:rPr lang="en-US" sz="1200" b="1" dirty="0">
                <a:latin typeface="Calibri" panose="020F0502020204030204" pitchFamily="34" charset="0"/>
                <a:ea typeface="Calibri" panose="020F0502020204030204" pitchFamily="34" charset="0"/>
                <a:cs typeface="Calibri" panose="020F0502020204030204" pitchFamily="34" charset="0"/>
                <a:sym typeface="Arial"/>
              </a:rPr>
              <a:t>Amazon Alexa</a:t>
            </a:r>
            <a:r>
              <a:rPr lang="en-US" sz="1200" dirty="0">
                <a:latin typeface="Calibri" panose="020F0502020204030204" pitchFamily="34" charset="0"/>
                <a:ea typeface="Calibri" panose="020F0502020204030204" pitchFamily="34" charset="0"/>
                <a:cs typeface="Calibri" panose="020F0502020204030204" pitchFamily="34" charset="0"/>
                <a:sym typeface="Arial"/>
              </a:rPr>
              <a:t> app from the </a:t>
            </a:r>
            <a:r>
              <a:rPr lang="en-US" sz="1200" b="1" dirty="0">
                <a:latin typeface="Calibri" panose="020F0502020204030204" pitchFamily="34" charset="0"/>
                <a:ea typeface="Calibri" panose="020F0502020204030204" pitchFamily="34" charset="0"/>
                <a:cs typeface="Calibri" panose="020F0502020204030204" pitchFamily="34" charset="0"/>
                <a:sym typeface="Arial"/>
              </a:rPr>
              <a:t>Apple App Store</a:t>
            </a:r>
            <a:r>
              <a:rPr lang="en-US" sz="1200" dirty="0">
                <a:latin typeface="Calibri" panose="020F0502020204030204" pitchFamily="34" charset="0"/>
                <a:ea typeface="Calibri" panose="020F0502020204030204" pitchFamily="34" charset="0"/>
                <a:cs typeface="Calibri" panose="020F0502020204030204" pitchFamily="34" charset="0"/>
                <a:sym typeface="Arial"/>
              </a:rPr>
              <a:t> or </a:t>
            </a:r>
            <a:r>
              <a:rPr lang="en-US" sz="1200" b="1" dirty="0">
                <a:latin typeface="Calibri" panose="020F0502020204030204" pitchFamily="34" charset="0"/>
                <a:ea typeface="Calibri" panose="020F0502020204030204" pitchFamily="34" charset="0"/>
                <a:cs typeface="Calibri" panose="020F0502020204030204" pitchFamily="34" charset="0"/>
                <a:sym typeface="Arial"/>
              </a:rPr>
              <a:t>Google Play Store</a:t>
            </a:r>
            <a:r>
              <a:rPr lang="en-US" sz="1200" dirty="0">
                <a:latin typeface="Calibri" panose="020F0502020204030204" pitchFamily="34" charset="0"/>
                <a:ea typeface="Calibri" panose="020F0502020204030204" pitchFamily="34" charset="0"/>
                <a:cs typeface="Calibri" panose="020F0502020204030204" pitchFamily="34" charset="0"/>
                <a:sym typeface="Arial"/>
              </a:rPr>
              <a:t> to set up your device.</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15000"/>
              </a:lnSpc>
              <a:spcBef>
                <a:spcPts val="0"/>
              </a:spcBef>
              <a:spcAft>
                <a:spcPts val="0"/>
              </a:spcAft>
              <a:buSzPts val="1100"/>
              <a:buChar char="●"/>
            </a:pPr>
            <a:r>
              <a:rPr lang="en-US" sz="1200" dirty="0">
                <a:latin typeface="Calibri" panose="020F0502020204030204" pitchFamily="34" charset="0"/>
                <a:ea typeface="Calibri" panose="020F0502020204030204" pitchFamily="34" charset="0"/>
                <a:cs typeface="Calibri" panose="020F0502020204030204" pitchFamily="34" charset="0"/>
                <a:sym typeface="Arial"/>
              </a:rPr>
              <a:t>Sign in with your Amazon account.</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15000"/>
              </a:lnSpc>
              <a:spcBef>
                <a:spcPts val="1400"/>
              </a:spcBef>
              <a:spcAft>
                <a:spcPts val="0"/>
              </a:spcAft>
              <a:buNone/>
            </a:pPr>
            <a:r>
              <a:rPr lang="en-US" sz="1400" b="1" dirty="0">
                <a:latin typeface="Calibri" panose="020F0502020204030204" pitchFamily="34" charset="0"/>
                <a:ea typeface="Calibri" panose="020F0502020204030204" pitchFamily="34" charset="0"/>
                <a:cs typeface="Calibri" panose="020F0502020204030204" pitchFamily="34" charset="0"/>
                <a:sym typeface="Arial"/>
              </a:rPr>
              <a:t>Step 1: Activate Alexa </a:t>
            </a:r>
            <a:r>
              <a:rPr lang="en-US" sz="1300" b="1" dirty="0">
                <a:latin typeface="Calibri" panose="020F0502020204030204" pitchFamily="34" charset="0"/>
                <a:ea typeface="Calibri" panose="020F0502020204030204" pitchFamily="34" charset="0"/>
                <a:cs typeface="Calibri" panose="020F0502020204030204" pitchFamily="34" charset="0"/>
                <a:sym typeface="Arial"/>
              </a:rPr>
              <a:t>- </a:t>
            </a:r>
            <a:r>
              <a:rPr lang="en-US" sz="1200" dirty="0">
                <a:latin typeface="Calibri" panose="020F0502020204030204" pitchFamily="34" charset="0"/>
                <a:ea typeface="Calibri" panose="020F0502020204030204" pitchFamily="34" charset="0"/>
                <a:cs typeface="Calibri" panose="020F0502020204030204" pitchFamily="34" charset="0"/>
                <a:sym typeface="Arial"/>
              </a:rPr>
              <a:t>Simply say:  </a:t>
            </a:r>
            <a:r>
              <a:rPr lang="en-US" sz="1200" b="1" dirty="0">
                <a:latin typeface="Calibri" panose="020F0502020204030204" pitchFamily="34" charset="0"/>
                <a:ea typeface="Calibri" panose="020F0502020204030204" pitchFamily="34" charset="0"/>
                <a:cs typeface="Calibri" panose="020F0502020204030204" pitchFamily="34" charset="0"/>
                <a:sym typeface="Arial"/>
              </a:rPr>
              <a:t>"Alexa..."</a:t>
            </a:r>
            <a:endParaRPr sz="1200" b="1"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15000"/>
              </a:lnSpc>
              <a:spcBef>
                <a:spcPts val="1400"/>
              </a:spcBef>
              <a:spcAft>
                <a:spcPts val="0"/>
              </a:spcAft>
              <a:buNone/>
            </a:pPr>
            <a:r>
              <a:rPr lang="en-US" sz="1400" b="1" dirty="0">
                <a:latin typeface="Calibri" panose="020F0502020204030204" pitchFamily="34" charset="0"/>
                <a:ea typeface="Calibri" panose="020F0502020204030204" pitchFamily="34" charset="0"/>
                <a:cs typeface="Calibri" panose="020F0502020204030204" pitchFamily="34" charset="0"/>
                <a:sym typeface="Arial"/>
              </a:rPr>
              <a:t>Step 2: Say your reminder</a:t>
            </a:r>
            <a:endParaRPr sz="1400" b="1"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15000"/>
              </a:lnSpc>
              <a:spcBef>
                <a:spcPts val="1200"/>
              </a:spcBef>
              <a:spcAft>
                <a:spcPts val="0"/>
              </a:spcAft>
              <a:buNone/>
            </a:pPr>
            <a:r>
              <a:rPr lang="en-US" dirty="0">
                <a:latin typeface="Calibri" panose="020F0502020204030204" pitchFamily="34" charset="0"/>
                <a:ea typeface="Calibri" panose="020F0502020204030204" pitchFamily="34" charset="0"/>
                <a:cs typeface="Calibri" panose="020F0502020204030204" pitchFamily="34" charset="0"/>
                <a:sym typeface="Arial"/>
              </a:rPr>
              <a:t>Examples:</a:t>
            </a:r>
            <a:endParaRPr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15000"/>
              </a:lnSpc>
              <a:spcBef>
                <a:spcPts val="600"/>
              </a:spcBef>
              <a:spcAft>
                <a:spcPts val="0"/>
              </a:spcAft>
              <a:buSzPts val="1100"/>
              <a:buChar char="●"/>
            </a:pPr>
            <a:r>
              <a:rPr lang="en-US" sz="1200" dirty="0">
                <a:latin typeface="Calibri" panose="020F0502020204030204" pitchFamily="34" charset="0"/>
                <a:ea typeface="Calibri" panose="020F0502020204030204" pitchFamily="34" charset="0"/>
                <a:cs typeface="Calibri" panose="020F0502020204030204" pitchFamily="34" charset="0"/>
                <a:sym typeface="Arial"/>
              </a:rPr>
              <a:t>"Remind me to take my medicine every evening at 8 p.m."</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15000"/>
              </a:lnSpc>
              <a:spcBef>
                <a:spcPts val="0"/>
              </a:spcBef>
              <a:spcAft>
                <a:spcPts val="0"/>
              </a:spcAft>
              <a:buClr>
                <a:schemeClr val="dk1"/>
              </a:buClr>
              <a:buSzPts val="1100"/>
              <a:buChar char="●"/>
            </a:pPr>
            <a:r>
              <a:rPr lang="en-US" sz="1200" dirty="0">
                <a:latin typeface="Calibri" panose="020F0502020204030204" pitchFamily="34" charset="0"/>
                <a:ea typeface="Calibri" panose="020F0502020204030204" pitchFamily="34" charset="0"/>
                <a:cs typeface="Calibri" panose="020F0502020204030204" pitchFamily="34" charset="0"/>
                <a:sym typeface="Arial"/>
              </a:rPr>
              <a:t>"Remind me to call my doctor tomorrow."</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15000"/>
              </a:lnSpc>
              <a:spcBef>
                <a:spcPts val="1400"/>
              </a:spcBef>
              <a:spcAft>
                <a:spcPts val="0"/>
              </a:spcAft>
              <a:buNone/>
            </a:pPr>
            <a:r>
              <a:rPr lang="en-US" sz="1400" b="1" dirty="0">
                <a:latin typeface="Calibri" panose="020F0502020204030204" pitchFamily="34" charset="0"/>
                <a:ea typeface="Calibri" panose="020F0502020204030204" pitchFamily="34" charset="0"/>
                <a:cs typeface="Calibri" panose="020F0502020204030204" pitchFamily="34" charset="0"/>
                <a:sym typeface="Arial"/>
              </a:rPr>
              <a:t>Step 3: Alexa confirms the reminder</a:t>
            </a:r>
            <a:endParaRPr sz="1400" b="1"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15000"/>
              </a:lnSpc>
              <a:spcBef>
                <a:spcPts val="1200"/>
              </a:spcBef>
              <a:spcAft>
                <a:spcPts val="0"/>
              </a:spcAft>
              <a:buNone/>
            </a:pPr>
            <a:r>
              <a:rPr lang="en-US" sz="1200" dirty="0">
                <a:latin typeface="Calibri" panose="020F0502020204030204" pitchFamily="34" charset="0"/>
                <a:ea typeface="Calibri" panose="020F0502020204030204" pitchFamily="34" charset="0"/>
                <a:cs typeface="Calibri" panose="020F0502020204030204" pitchFamily="34" charset="0"/>
                <a:sym typeface="Arial"/>
              </a:rPr>
              <a:t>Alexa will repeat the reminder and notify you at the correct time.</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15000"/>
              </a:lnSpc>
              <a:spcBef>
                <a:spcPts val="1200"/>
              </a:spcBef>
              <a:spcAft>
                <a:spcPts val="0"/>
              </a:spcAft>
              <a:buNone/>
            </a:pPr>
            <a:r>
              <a:rPr lang="en-US" sz="1200" dirty="0">
                <a:latin typeface="Calibri" panose="020F0502020204030204" pitchFamily="34" charset="0"/>
                <a:ea typeface="Calibri" panose="020F0502020204030204" pitchFamily="34" charset="0"/>
                <a:cs typeface="Calibri" panose="020F0502020204030204" pitchFamily="34" charset="0"/>
                <a:sym typeface="Arial"/>
              </a:rPr>
              <a:t>You can also ask:</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15000"/>
              </a:lnSpc>
              <a:spcBef>
                <a:spcPts val="600"/>
              </a:spcBef>
              <a:spcAft>
                <a:spcPts val="0"/>
              </a:spcAft>
              <a:buSzPts val="1100"/>
              <a:buChar char="●"/>
            </a:pPr>
            <a:r>
              <a:rPr lang="en-US" sz="1200" dirty="0">
                <a:latin typeface="Calibri" panose="020F0502020204030204" pitchFamily="34" charset="0"/>
                <a:ea typeface="Calibri" panose="020F0502020204030204" pitchFamily="34" charset="0"/>
                <a:cs typeface="Calibri" panose="020F0502020204030204" pitchFamily="34" charset="0"/>
                <a:sym typeface="Arial"/>
              </a:rPr>
              <a:t>"Alexa, what are my reminders today?"</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15000"/>
              </a:lnSpc>
              <a:spcBef>
                <a:spcPts val="0"/>
              </a:spcBef>
              <a:spcAft>
                <a:spcPts val="0"/>
              </a:spcAft>
              <a:buSzPts val="1100"/>
              <a:buChar char="●"/>
            </a:pPr>
            <a:r>
              <a:rPr lang="en-US" sz="1200" dirty="0">
                <a:latin typeface="Calibri" panose="020F0502020204030204" pitchFamily="34" charset="0"/>
                <a:ea typeface="Calibri" panose="020F0502020204030204" pitchFamily="34" charset="0"/>
                <a:cs typeface="Calibri" panose="020F0502020204030204" pitchFamily="34" charset="0"/>
                <a:sym typeface="Arial"/>
              </a:rPr>
              <a:t>"Alexa, what's on my calendar?"</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15000"/>
              </a:lnSpc>
              <a:spcBef>
                <a:spcPts val="1200"/>
              </a:spcBef>
              <a:spcAft>
                <a:spcPts val="0"/>
              </a:spcAft>
              <a:buNone/>
            </a:pPr>
            <a:endParaRPr sz="1700" b="1"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15000"/>
              </a:lnSpc>
              <a:spcBef>
                <a:spcPts val="1200"/>
              </a:spcBef>
              <a:spcAft>
                <a:spcPts val="0"/>
              </a:spcAft>
              <a:buClr>
                <a:schemeClr val="dk1"/>
              </a:buClr>
              <a:buSzPts val="1100"/>
              <a:buFont typeface="Arial"/>
              <a:buNone/>
            </a:pPr>
            <a:endParaRPr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10909"/>
              </a:lnSpc>
              <a:spcBef>
                <a:spcPts val="0"/>
              </a:spcBef>
              <a:spcAft>
                <a:spcPts val="0"/>
              </a:spcAft>
              <a:buClr>
                <a:srgbClr val="242B62"/>
              </a:buClr>
              <a:buSzPts val="1100"/>
              <a:buNone/>
            </a:pP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966" name="Google Shape;966;g3ef4a3c1f8b_0_0"/>
          <p:cNvSpPr txBox="1"/>
          <p:nvPr/>
        </p:nvSpPr>
        <p:spPr>
          <a:xfrm>
            <a:off x="423872" y="1011058"/>
            <a:ext cx="6711900" cy="586200"/>
          </a:xfrm>
          <a:prstGeom prst="rect">
            <a:avLst/>
          </a:prstGeom>
          <a:noFill/>
          <a:ln>
            <a:noFill/>
          </a:ln>
        </p:spPr>
        <p:txBody>
          <a:bodyPr spcFirstLastPara="1" wrap="square" lIns="91425" tIns="45700" rIns="91425" bIns="45700" anchor="ctr" anchorCtr="0">
            <a:noAutofit/>
          </a:bodyPr>
          <a:lstStyle/>
          <a:p>
            <a:pPr marL="19050" marR="0" lvl="0" indent="0" algn="l" defTabSz="914400" rtl="0" eaLnBrk="1" fontAlgn="auto" latinLnBrk="0" hangingPunct="1">
              <a:lnSpc>
                <a:spcPct val="154166"/>
              </a:lnSpc>
              <a:spcBef>
                <a:spcPts val="0"/>
              </a:spcBef>
              <a:spcAft>
                <a:spcPts val="0"/>
              </a:spcAft>
              <a:buClr>
                <a:srgbClr val="17365D"/>
              </a:buClr>
              <a:buSzPts val="2400"/>
              <a:buFont typeface="Arial"/>
              <a:buNone/>
              <a:tabLst/>
              <a:defRPr/>
            </a:pPr>
            <a:r>
              <a:rPr kumimoji="0" lang="en-US" sz="2400" b="1" i="0" u="none" strike="noStrike" kern="0" cap="none" spc="0" normalizeH="0" baseline="0" noProof="0" dirty="0">
                <a:ln>
                  <a:noFill/>
                </a:ln>
                <a:solidFill>
                  <a:srgbClr val="17365D"/>
                </a:solidFill>
                <a:effectLst/>
                <a:uLnTx/>
                <a:uFillTx/>
                <a:latin typeface="Calibri"/>
                <a:ea typeface="Calibri"/>
                <a:cs typeface="Calibri"/>
                <a:sym typeface="Calibri"/>
              </a:rPr>
              <a:t>Module 4  - EXERCISE 1 - Continued:</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19050" marR="0" lvl="0" indent="0" algn="l" defTabSz="914400" rtl="0" eaLnBrk="1" fontAlgn="auto" latinLnBrk="0" hangingPunct="1">
              <a:lnSpc>
                <a:spcPct val="154166"/>
              </a:lnSpc>
              <a:spcBef>
                <a:spcPts val="0"/>
              </a:spcBef>
              <a:spcAft>
                <a:spcPts val="0"/>
              </a:spcAft>
              <a:buClr>
                <a:srgbClr val="FFFFFF"/>
              </a:buClr>
              <a:buSzPts val="2400"/>
              <a:buFont typeface="Arial"/>
              <a:buNone/>
              <a:tabLst/>
              <a:defRPr/>
            </a:pPr>
            <a:r>
              <a:rPr kumimoji="0" lang="en-US" sz="2400" b="1" i="0" u="none" strike="noStrike" kern="0" cap="none" spc="0" normalizeH="0" baseline="0" noProof="0" dirty="0">
                <a:ln>
                  <a:noFill/>
                </a:ln>
                <a:solidFill>
                  <a:srgbClr val="FFFFFF"/>
                </a:solidFill>
                <a:effectLst/>
                <a:highlight>
                  <a:srgbClr val="CA7BB3"/>
                </a:highlight>
                <a:uLnTx/>
                <a:uFillTx/>
                <a:latin typeface="Calibri"/>
                <a:ea typeface="Calibri"/>
                <a:cs typeface="Calibri"/>
                <a:sym typeface="Calibri"/>
              </a:rPr>
              <a:t>How to use AI for Reminders &amp; Daily Tasks - Alexa </a:t>
            </a:r>
            <a:endParaRPr kumimoji="0" sz="2400" b="1" i="0" u="none" strike="noStrike" kern="0" cap="none" spc="0" normalizeH="0" baseline="0" noProof="0" dirty="0">
              <a:ln>
                <a:noFill/>
              </a:ln>
              <a:solidFill>
                <a:srgbClr val="FFFFFF"/>
              </a:solidFill>
              <a:effectLst/>
              <a:highlight>
                <a:srgbClr val="CA7BB3"/>
              </a:highlight>
              <a:uLnTx/>
              <a:uFillTx/>
              <a:latin typeface="Calibri"/>
              <a:ea typeface="Calibri"/>
              <a:cs typeface="Calibri"/>
              <a:sym typeface="Calibri"/>
            </a:endParaRPr>
          </a:p>
          <a:p>
            <a:pPr marL="19050" marR="0" lvl="0" indent="0" algn="l" defTabSz="914400" rtl="0" eaLnBrk="1" fontAlgn="auto" latinLnBrk="0" hangingPunct="1">
              <a:lnSpc>
                <a:spcPct val="154166"/>
              </a:lnSpc>
              <a:spcBef>
                <a:spcPts val="0"/>
              </a:spcBef>
              <a:spcAft>
                <a:spcPts val="0"/>
              </a:spcAft>
              <a:buClr>
                <a:srgbClr val="242B62"/>
              </a:buClr>
              <a:buSzPts val="2400"/>
              <a:buFont typeface="Arial"/>
              <a:buNone/>
              <a:tabLst/>
              <a:defRPr/>
            </a:pPr>
            <a:endParaRPr kumimoji="0" sz="2400" b="1" i="0" u="none" strike="noStrike" kern="0" cap="none" spc="0" normalizeH="0" baseline="0" noProof="0" dirty="0">
              <a:ln>
                <a:noFill/>
              </a:ln>
              <a:solidFill>
                <a:srgbClr val="242B62"/>
              </a:solidFill>
              <a:effectLst/>
              <a:uLnTx/>
              <a:uFillTx/>
              <a:latin typeface="Calibri"/>
              <a:ea typeface="Calibri"/>
              <a:cs typeface="Calibri"/>
              <a:sym typeface="Calibri"/>
            </a:endParaRPr>
          </a:p>
        </p:txBody>
      </p:sp>
      <p:sp>
        <p:nvSpPr>
          <p:cNvPr id="967" name="Google Shape;967;g3ef4a3c1f8b_0_0"/>
          <p:cNvSpPr txBox="1"/>
          <p:nvPr/>
        </p:nvSpPr>
        <p:spPr>
          <a:xfrm>
            <a:off x="423875" y="7145575"/>
            <a:ext cx="3000000" cy="302567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15000"/>
              </a:lnSpc>
              <a:spcBef>
                <a:spcPts val="140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242B62"/>
                </a:solidFill>
                <a:effectLst/>
                <a:highlight>
                  <a:srgbClr val="EBCB1F"/>
                </a:highlight>
                <a:uLnTx/>
                <a:uFillTx/>
                <a:latin typeface="Calibri" panose="020F0502020204030204" pitchFamily="34" charset="0"/>
                <a:ea typeface="Calibri" panose="020F0502020204030204" pitchFamily="34" charset="0"/>
                <a:cs typeface="Calibri" panose="020F0502020204030204" pitchFamily="34" charset="0"/>
                <a:sym typeface="Arial"/>
              </a:rPr>
              <a:t>Before You Start</a:t>
            </a:r>
            <a:endParaRPr kumimoji="0" sz="1400" b="1" i="0" u="none" strike="noStrike" kern="0" cap="none" spc="0" normalizeH="0" baseline="0" noProof="0" dirty="0">
              <a:ln>
                <a:noFill/>
              </a:ln>
              <a:solidFill>
                <a:srgbClr val="242B62"/>
              </a:solidFill>
              <a:effectLst/>
              <a:highlight>
                <a:srgbClr val="EBCB1F"/>
              </a:highlight>
              <a:uLnTx/>
              <a:uFillTx/>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15000"/>
              </a:lnSpc>
              <a:spcBef>
                <a:spcPts val="120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rPr>
              <a:t>If this is your first time using a voice assistant:</a:t>
            </a:r>
            <a:endParaRPr kumimoji="0"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457200" marR="0" lvl="0" indent="-298450" algn="l" defTabSz="914400" rtl="0" eaLnBrk="1" fontAlgn="auto" latinLnBrk="0" hangingPunct="1">
              <a:lnSpc>
                <a:spcPct val="115000"/>
              </a:lnSpc>
              <a:spcBef>
                <a:spcPts val="1200"/>
              </a:spcBef>
              <a:spcAft>
                <a:spcPts val="0"/>
              </a:spcAft>
              <a:buClr>
                <a:srgbClr val="242B62"/>
              </a:buClr>
              <a:buSzPts val="1100"/>
              <a:buFont typeface="Arial"/>
              <a:buAutoNum type="arabicPeriod"/>
              <a:tabLst/>
              <a:defRPr/>
            </a:pPr>
            <a:r>
              <a:rPr kumimoji="0" lang="en-US"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rPr>
              <a:t>Connect your device to the internet (Wi-Fi or mobile data).</a:t>
            </a:r>
            <a:endParaRPr kumimoji="0"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457200" marR="0" lvl="0" indent="-298450" algn="l" defTabSz="914400" rtl="0" eaLnBrk="1" fontAlgn="auto" latinLnBrk="0" hangingPunct="1">
              <a:lnSpc>
                <a:spcPct val="115000"/>
              </a:lnSpc>
              <a:spcBef>
                <a:spcPts val="0"/>
              </a:spcBef>
              <a:spcAft>
                <a:spcPts val="0"/>
              </a:spcAft>
              <a:buClr>
                <a:srgbClr val="242B62"/>
              </a:buClr>
              <a:buSzPts val="1100"/>
              <a:buFont typeface="Arial"/>
              <a:buAutoNum type="arabicPeriod"/>
              <a:tabLst/>
              <a:defRPr/>
            </a:pPr>
            <a:r>
              <a:rPr kumimoji="0" lang="en-US"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rPr>
              <a:t>Make sure the voice assistant is turned on.</a:t>
            </a:r>
            <a:endParaRPr kumimoji="0"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457200" marR="0" lvl="0" indent="-298450" algn="l" defTabSz="914400" rtl="0" eaLnBrk="1" fontAlgn="auto" latinLnBrk="0" hangingPunct="1">
              <a:lnSpc>
                <a:spcPct val="115000"/>
              </a:lnSpc>
              <a:spcBef>
                <a:spcPts val="0"/>
              </a:spcBef>
              <a:spcAft>
                <a:spcPts val="0"/>
              </a:spcAft>
              <a:buClr>
                <a:srgbClr val="242B62"/>
              </a:buClr>
              <a:buSzPts val="1100"/>
              <a:buFont typeface="Arial"/>
              <a:buAutoNum type="arabicPeriod"/>
              <a:tabLst/>
              <a:defRPr/>
            </a:pPr>
            <a:r>
              <a:rPr kumimoji="0" lang="en-US"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rPr>
              <a:t>Sign in with your Amazon account if prompted.</a:t>
            </a:r>
            <a:endParaRPr kumimoji="0"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457200" marR="0" lvl="0" indent="-298450" algn="l" defTabSz="914400" rtl="0" eaLnBrk="1" fontAlgn="auto" latinLnBrk="0" hangingPunct="1">
              <a:lnSpc>
                <a:spcPct val="115000"/>
              </a:lnSpc>
              <a:spcBef>
                <a:spcPts val="0"/>
              </a:spcBef>
              <a:spcAft>
                <a:spcPts val="0"/>
              </a:spcAft>
              <a:buClr>
                <a:srgbClr val="242B62"/>
              </a:buClr>
              <a:buSzPts val="1100"/>
              <a:buFont typeface="Arial"/>
              <a:buAutoNum type="arabicPeriod"/>
              <a:tabLst/>
              <a:defRPr/>
            </a:pPr>
            <a:r>
              <a:rPr kumimoji="0" lang="en-US"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rPr>
              <a:t>Try saying </a:t>
            </a:r>
            <a:r>
              <a:rPr kumimoji="0" lang="en-US" sz="1200" b="1"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rPr>
              <a:t>"Hello"</a:t>
            </a:r>
            <a:r>
              <a:rPr kumimoji="0" lang="en-US"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rPr>
              <a:t> or </a:t>
            </a:r>
            <a:r>
              <a:rPr kumimoji="0" lang="en-US" sz="1200" b="1"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rPr>
              <a:t>"What can you do?"</a:t>
            </a:r>
            <a:r>
              <a:rPr kumimoji="0" lang="en-US"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rPr>
              <a:t> to test that it is working.</a:t>
            </a:r>
            <a:endParaRPr kumimoji="0"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968" name="Google Shape;968;g3ef4a3c1f8b_0_0" descr="a senior"/>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3574225" y="6935475"/>
            <a:ext cx="3241425" cy="324142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972"/>
        <p:cNvGrpSpPr/>
        <p:nvPr/>
      </p:nvGrpSpPr>
      <p:grpSpPr>
        <a:xfrm>
          <a:off x="0" y="0"/>
          <a:ext cx="0" cy="0"/>
          <a:chOff x="0" y="0"/>
          <a:chExt cx="0" cy="0"/>
        </a:xfrm>
      </p:grpSpPr>
      <p:sp>
        <p:nvSpPr>
          <p:cNvPr id="973" name="Google Shape;973;g3ef4a3c1f8b_0_9"/>
          <p:cNvSpPr txBox="1">
            <a:spLocks noGrp="1"/>
          </p:cNvSpPr>
          <p:nvPr>
            <p:ph type="sldNum" idx="12"/>
          </p:nvPr>
        </p:nvSpPr>
        <p:spPr>
          <a:xfrm>
            <a:off x="7076495" y="10176900"/>
            <a:ext cx="469800" cy="465900"/>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700" b="0" i="0" u="none" strike="noStrike" kern="0" cap="none" spc="0" normalizeH="0" baseline="0" noProof="0">
                <a:ln>
                  <a:noFill/>
                </a:ln>
                <a:solidFill>
                  <a:srgbClr val="FFFFFF"/>
                </a:solidFill>
                <a:effectLst/>
                <a:uLnTx/>
                <a:uFillTx/>
                <a:latin typeface="Calibri"/>
                <a:ea typeface="Calibri"/>
                <a:cs typeface="Calibri"/>
                <a:sym typeface="Calibri"/>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41</a:t>
            </a:fld>
            <a:endParaRPr kumimoji="0" sz="7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74" name="Google Shape;974;g3ef4a3c1f8b_0_9"/>
          <p:cNvSpPr txBox="1">
            <a:spLocks noGrp="1"/>
          </p:cNvSpPr>
          <p:nvPr>
            <p:ph type="body" idx="2"/>
          </p:nvPr>
        </p:nvSpPr>
        <p:spPr>
          <a:xfrm>
            <a:off x="539646" y="1720274"/>
            <a:ext cx="6205928" cy="5591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400"/>
              </a:spcBef>
              <a:spcAft>
                <a:spcPts val="0"/>
              </a:spcAft>
              <a:buNone/>
            </a:pPr>
            <a:r>
              <a:rPr lang="en-US" sz="1600" b="1" dirty="0">
                <a:latin typeface="Calibri" panose="020F0502020204030204" pitchFamily="34" charset="0"/>
                <a:ea typeface="Calibri" panose="020F0502020204030204" pitchFamily="34" charset="0"/>
                <a:cs typeface="Calibri" panose="020F0502020204030204" pitchFamily="34" charset="0"/>
                <a:sym typeface="Arial"/>
              </a:rPr>
              <a:t>Google Assistant (Android Phones) </a:t>
            </a:r>
            <a:endParaRPr sz="1600" b="1"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15000"/>
              </a:lnSpc>
              <a:spcBef>
                <a:spcPts val="600"/>
              </a:spcBef>
              <a:spcAft>
                <a:spcPts val="0"/>
              </a:spcAft>
              <a:buNone/>
            </a:pPr>
            <a:r>
              <a:rPr lang="en-US" sz="1400" b="1" dirty="0">
                <a:latin typeface="Calibri" panose="020F0502020204030204" pitchFamily="34" charset="0"/>
                <a:ea typeface="Calibri" panose="020F0502020204030204" pitchFamily="34" charset="0"/>
                <a:cs typeface="Calibri" panose="020F0502020204030204" pitchFamily="34" charset="0"/>
                <a:sym typeface="Arial"/>
              </a:rPr>
              <a:t>What you need</a:t>
            </a:r>
            <a:endParaRPr sz="1400" b="1"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15000"/>
              </a:lnSpc>
              <a:spcBef>
                <a:spcPts val="600"/>
              </a:spcBef>
              <a:spcAft>
                <a:spcPts val="0"/>
              </a:spcAft>
              <a:buSzPts val="1100"/>
              <a:buChar char="●"/>
            </a:pPr>
            <a:r>
              <a:rPr lang="en-US" sz="1200" dirty="0">
                <a:latin typeface="Calibri" panose="020F0502020204030204" pitchFamily="34" charset="0"/>
                <a:ea typeface="Calibri" panose="020F0502020204030204" pitchFamily="34" charset="0"/>
                <a:cs typeface="Calibri" panose="020F0502020204030204" pitchFamily="34" charset="0"/>
                <a:sym typeface="Arial"/>
              </a:rPr>
              <a:t>An </a:t>
            </a:r>
            <a:r>
              <a:rPr lang="en-US" sz="1200" b="1" dirty="0">
                <a:latin typeface="Calibri" panose="020F0502020204030204" pitchFamily="34" charset="0"/>
                <a:ea typeface="Calibri" panose="020F0502020204030204" pitchFamily="34" charset="0"/>
                <a:cs typeface="Calibri" panose="020F0502020204030204" pitchFamily="34" charset="0"/>
                <a:sym typeface="Arial"/>
              </a:rPr>
              <a:t>Android smartphone</a:t>
            </a:r>
            <a:r>
              <a:rPr lang="en-US" sz="1200" dirty="0">
                <a:latin typeface="Calibri" panose="020F0502020204030204" pitchFamily="34" charset="0"/>
                <a:ea typeface="Calibri" panose="020F0502020204030204" pitchFamily="34" charset="0"/>
                <a:cs typeface="Calibri" panose="020F0502020204030204" pitchFamily="34" charset="0"/>
                <a:sym typeface="Arial"/>
              </a:rPr>
              <a:t>.</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15000"/>
              </a:lnSpc>
              <a:spcBef>
                <a:spcPts val="0"/>
              </a:spcBef>
              <a:spcAft>
                <a:spcPts val="0"/>
              </a:spcAft>
              <a:buClr>
                <a:schemeClr val="dk1"/>
              </a:buClr>
              <a:buSzPts val="1100"/>
              <a:buChar char="●"/>
            </a:pPr>
            <a:r>
              <a:rPr lang="en-US" sz="1200" dirty="0">
                <a:latin typeface="Calibri" panose="020F0502020204030204" pitchFamily="34" charset="0"/>
                <a:ea typeface="Calibri" panose="020F0502020204030204" pitchFamily="34" charset="0"/>
                <a:cs typeface="Calibri" panose="020F0502020204030204" pitchFamily="34" charset="0"/>
                <a:sym typeface="Arial"/>
              </a:rPr>
              <a:t>Google Assistant is already installed on most Android devices.</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15000"/>
              </a:lnSpc>
              <a:spcBef>
                <a:spcPts val="0"/>
              </a:spcBef>
              <a:spcAft>
                <a:spcPts val="0"/>
              </a:spcAft>
              <a:buClr>
                <a:schemeClr val="dk1"/>
              </a:buClr>
              <a:buSzPts val="1100"/>
              <a:buChar char="●"/>
            </a:pPr>
            <a:r>
              <a:rPr lang="en-US" sz="1200" dirty="0">
                <a:latin typeface="Calibri" panose="020F0502020204030204" pitchFamily="34" charset="0"/>
                <a:ea typeface="Calibri" panose="020F0502020204030204" pitchFamily="34" charset="0"/>
                <a:cs typeface="Calibri" panose="020F0502020204030204" pitchFamily="34" charset="0"/>
                <a:sym typeface="Arial"/>
              </a:rPr>
              <a:t>If it is missing, download the </a:t>
            </a:r>
            <a:r>
              <a:rPr lang="en-US" sz="1200" b="1" dirty="0">
                <a:latin typeface="Calibri" panose="020F0502020204030204" pitchFamily="34" charset="0"/>
                <a:ea typeface="Calibri" panose="020F0502020204030204" pitchFamily="34" charset="0"/>
                <a:cs typeface="Calibri" panose="020F0502020204030204" pitchFamily="34" charset="0"/>
                <a:sym typeface="Arial"/>
              </a:rPr>
              <a:t>Google app</a:t>
            </a:r>
            <a:r>
              <a:rPr lang="en-US" sz="1200" dirty="0">
                <a:latin typeface="Calibri" panose="020F0502020204030204" pitchFamily="34" charset="0"/>
                <a:ea typeface="Calibri" panose="020F0502020204030204" pitchFamily="34" charset="0"/>
                <a:cs typeface="Calibri" panose="020F0502020204030204" pitchFamily="34" charset="0"/>
                <a:sym typeface="Arial"/>
              </a:rPr>
              <a:t> from the </a:t>
            </a:r>
            <a:r>
              <a:rPr lang="en-US" sz="1200" b="1" dirty="0">
                <a:latin typeface="Calibri" panose="020F0502020204030204" pitchFamily="34" charset="0"/>
                <a:ea typeface="Calibri" panose="020F0502020204030204" pitchFamily="34" charset="0"/>
                <a:cs typeface="Calibri" panose="020F0502020204030204" pitchFamily="34" charset="0"/>
                <a:sym typeface="Arial"/>
              </a:rPr>
              <a:t>Google Play Store</a:t>
            </a:r>
            <a:r>
              <a:rPr lang="en-US" sz="1200" dirty="0">
                <a:latin typeface="Calibri" panose="020F0502020204030204" pitchFamily="34" charset="0"/>
                <a:ea typeface="Calibri" panose="020F0502020204030204" pitchFamily="34" charset="0"/>
                <a:cs typeface="Calibri" panose="020F0502020204030204" pitchFamily="34" charset="0"/>
                <a:sym typeface="Arial"/>
              </a:rPr>
              <a:t> and sign in with your Google account</a:t>
            </a:r>
            <a:r>
              <a:rPr lang="en-US" dirty="0">
                <a:latin typeface="Calibri" panose="020F0502020204030204" pitchFamily="34" charset="0"/>
                <a:ea typeface="Calibri" panose="020F0502020204030204" pitchFamily="34" charset="0"/>
                <a:cs typeface="Calibri" panose="020F0502020204030204" pitchFamily="34" charset="0"/>
                <a:sym typeface="Arial"/>
              </a:rPr>
              <a:t>.</a:t>
            </a:r>
            <a:endParaRPr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15000"/>
              </a:lnSpc>
              <a:spcBef>
                <a:spcPts val="1400"/>
              </a:spcBef>
              <a:spcAft>
                <a:spcPts val="0"/>
              </a:spcAft>
              <a:buNone/>
            </a:pPr>
            <a:r>
              <a:rPr lang="en-US" sz="1400" b="1" dirty="0">
                <a:latin typeface="Calibri" panose="020F0502020204030204" pitchFamily="34" charset="0"/>
                <a:ea typeface="Calibri" panose="020F0502020204030204" pitchFamily="34" charset="0"/>
                <a:cs typeface="Calibri" panose="020F0502020204030204" pitchFamily="34" charset="0"/>
                <a:sym typeface="Arial"/>
              </a:rPr>
              <a:t>Step 1: Activate Google Assistant</a:t>
            </a:r>
            <a:endParaRPr sz="1400" b="1"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15000"/>
              </a:lnSpc>
              <a:spcBef>
                <a:spcPts val="1200"/>
              </a:spcBef>
              <a:spcAft>
                <a:spcPts val="0"/>
              </a:spcAft>
              <a:buNone/>
            </a:pPr>
            <a:r>
              <a:rPr lang="en-US" dirty="0">
                <a:latin typeface="Calibri" panose="020F0502020204030204" pitchFamily="34" charset="0"/>
                <a:ea typeface="Calibri" panose="020F0502020204030204" pitchFamily="34" charset="0"/>
                <a:cs typeface="Calibri" panose="020F0502020204030204" pitchFamily="34" charset="0"/>
                <a:sym typeface="Arial"/>
              </a:rPr>
              <a:t>Say:</a:t>
            </a:r>
            <a:endParaRPr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15000"/>
              </a:lnSpc>
              <a:spcBef>
                <a:spcPts val="600"/>
              </a:spcBef>
              <a:spcAft>
                <a:spcPts val="0"/>
              </a:spcAft>
              <a:buSzPts val="1100"/>
              <a:buChar char="●"/>
            </a:pPr>
            <a:r>
              <a:rPr lang="en-US" sz="1200" b="1" dirty="0">
                <a:latin typeface="Calibri" panose="020F0502020204030204" pitchFamily="34" charset="0"/>
                <a:ea typeface="Calibri" panose="020F0502020204030204" pitchFamily="34" charset="0"/>
                <a:cs typeface="Calibri" panose="020F0502020204030204" pitchFamily="34" charset="0"/>
                <a:sym typeface="Arial"/>
              </a:rPr>
              <a:t>"Hey Google"</a:t>
            </a:r>
            <a:r>
              <a:rPr lang="en-US" sz="1200" dirty="0">
                <a:latin typeface="Calibri" panose="020F0502020204030204" pitchFamily="34" charset="0"/>
                <a:ea typeface="Calibri" panose="020F0502020204030204" pitchFamily="34" charset="0"/>
                <a:cs typeface="Calibri" panose="020F0502020204030204" pitchFamily="34" charset="0"/>
                <a:sym typeface="Arial"/>
              </a:rPr>
              <a:t> or </a:t>
            </a:r>
            <a:r>
              <a:rPr lang="en-US" sz="1200" b="1" dirty="0">
                <a:latin typeface="Calibri" panose="020F0502020204030204" pitchFamily="34" charset="0"/>
                <a:ea typeface="Calibri" panose="020F0502020204030204" pitchFamily="34" charset="0"/>
                <a:cs typeface="Calibri" panose="020F0502020204030204" pitchFamily="34" charset="0"/>
                <a:sym typeface="Arial"/>
              </a:rPr>
              <a:t>"OK Google"</a:t>
            </a:r>
            <a:r>
              <a:rPr lang="en-US" sz="1200" dirty="0">
                <a:latin typeface="Calibri" panose="020F0502020204030204" pitchFamily="34" charset="0"/>
                <a:ea typeface="Calibri" panose="020F0502020204030204" pitchFamily="34" charset="0"/>
                <a:cs typeface="Calibri" panose="020F0502020204030204" pitchFamily="34" charset="0"/>
                <a:sym typeface="Arial"/>
              </a:rPr>
              <a:t>, or</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15000"/>
              </a:lnSpc>
              <a:spcBef>
                <a:spcPts val="0"/>
              </a:spcBef>
              <a:spcAft>
                <a:spcPts val="0"/>
              </a:spcAft>
              <a:buSzPts val="1100"/>
              <a:buChar char="●"/>
            </a:pPr>
            <a:r>
              <a:rPr lang="en-US" sz="1200" dirty="0">
                <a:latin typeface="Calibri" panose="020F0502020204030204" pitchFamily="34" charset="0"/>
                <a:ea typeface="Calibri" panose="020F0502020204030204" pitchFamily="34" charset="0"/>
                <a:cs typeface="Calibri" panose="020F0502020204030204" pitchFamily="34" charset="0"/>
                <a:sym typeface="Arial"/>
              </a:rPr>
              <a:t>Open the Google app and tap the microphone.</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15000"/>
              </a:lnSpc>
              <a:spcBef>
                <a:spcPts val="1400"/>
              </a:spcBef>
              <a:spcAft>
                <a:spcPts val="0"/>
              </a:spcAft>
              <a:buNone/>
            </a:pPr>
            <a:r>
              <a:rPr lang="en-US" sz="1400" b="1" dirty="0">
                <a:latin typeface="Calibri" panose="020F0502020204030204" pitchFamily="34" charset="0"/>
                <a:ea typeface="Calibri" panose="020F0502020204030204" pitchFamily="34" charset="0"/>
                <a:cs typeface="Calibri" panose="020F0502020204030204" pitchFamily="34" charset="0"/>
                <a:sym typeface="Arial"/>
              </a:rPr>
              <a:t>Step 2: Say your reminder</a:t>
            </a:r>
            <a:endParaRPr sz="1400" b="1"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15000"/>
              </a:lnSpc>
              <a:spcBef>
                <a:spcPts val="1200"/>
              </a:spcBef>
              <a:spcAft>
                <a:spcPts val="0"/>
              </a:spcAft>
              <a:buNone/>
            </a:pPr>
            <a:r>
              <a:rPr lang="en-US" sz="1200" dirty="0">
                <a:latin typeface="Calibri" panose="020F0502020204030204" pitchFamily="34" charset="0"/>
                <a:ea typeface="Calibri" panose="020F0502020204030204" pitchFamily="34" charset="0"/>
                <a:cs typeface="Calibri" panose="020F0502020204030204" pitchFamily="34" charset="0"/>
                <a:sym typeface="Arial"/>
              </a:rPr>
              <a:t>Examples:</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15000"/>
              </a:lnSpc>
              <a:spcBef>
                <a:spcPts val="600"/>
              </a:spcBef>
              <a:spcAft>
                <a:spcPts val="0"/>
              </a:spcAft>
              <a:buSzPts val="1100"/>
              <a:buChar char="●"/>
            </a:pPr>
            <a:r>
              <a:rPr lang="en-US" sz="1200" dirty="0">
                <a:latin typeface="Calibri" panose="020F0502020204030204" pitchFamily="34" charset="0"/>
                <a:ea typeface="Calibri" panose="020F0502020204030204" pitchFamily="34" charset="0"/>
                <a:cs typeface="Calibri" panose="020F0502020204030204" pitchFamily="34" charset="0"/>
                <a:sym typeface="Arial"/>
              </a:rPr>
              <a:t>"Remind me to take my medicine at 8 p.m."</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15000"/>
              </a:lnSpc>
              <a:spcBef>
                <a:spcPts val="0"/>
              </a:spcBef>
              <a:spcAft>
                <a:spcPts val="0"/>
              </a:spcAft>
              <a:buClr>
                <a:schemeClr val="dk1"/>
              </a:buClr>
              <a:buSzPts val="1100"/>
              <a:buChar char="●"/>
            </a:pPr>
            <a:r>
              <a:rPr lang="en-US" sz="1200" dirty="0">
                <a:latin typeface="Calibri" panose="020F0502020204030204" pitchFamily="34" charset="0"/>
                <a:ea typeface="Calibri" panose="020F0502020204030204" pitchFamily="34" charset="0"/>
                <a:cs typeface="Calibri" panose="020F0502020204030204" pitchFamily="34" charset="0"/>
                <a:sym typeface="Arial"/>
              </a:rPr>
              <a:t>"Remind me to buy milk."</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15000"/>
              </a:lnSpc>
              <a:spcBef>
                <a:spcPts val="1400"/>
              </a:spcBef>
              <a:spcAft>
                <a:spcPts val="0"/>
              </a:spcAft>
              <a:buClr>
                <a:schemeClr val="dk1"/>
              </a:buClr>
              <a:buSzPts val="1100"/>
              <a:buFont typeface="Arial"/>
              <a:buNone/>
            </a:pPr>
            <a:r>
              <a:rPr lang="en-US" sz="1400" b="1" dirty="0">
                <a:latin typeface="Calibri" panose="020F0502020204030204" pitchFamily="34" charset="0"/>
                <a:ea typeface="Calibri" panose="020F0502020204030204" pitchFamily="34" charset="0"/>
                <a:cs typeface="Calibri" panose="020F0502020204030204" pitchFamily="34" charset="0"/>
                <a:sym typeface="Arial"/>
              </a:rPr>
              <a:t>Step 3: Google Assistant confirms your reminder</a:t>
            </a:r>
            <a:endParaRPr sz="1400" b="1"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15000"/>
              </a:lnSpc>
              <a:spcBef>
                <a:spcPts val="1200"/>
              </a:spcBef>
              <a:spcAft>
                <a:spcPts val="0"/>
              </a:spcAft>
              <a:buClr>
                <a:schemeClr val="dk1"/>
              </a:buClr>
              <a:buSzPts val="1100"/>
              <a:buFont typeface="Arial"/>
              <a:buNone/>
            </a:pPr>
            <a:r>
              <a:rPr lang="en-US" sz="1200" dirty="0">
                <a:latin typeface="Calibri" panose="020F0502020204030204" pitchFamily="34" charset="0"/>
                <a:ea typeface="Calibri" panose="020F0502020204030204" pitchFamily="34" charset="0"/>
                <a:cs typeface="Calibri" panose="020F0502020204030204" pitchFamily="34" charset="0"/>
                <a:sym typeface="Arial"/>
              </a:rPr>
              <a:t>The reminder will be saved and you will receive a notification at the chosen time.</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15000"/>
              </a:lnSpc>
              <a:spcBef>
                <a:spcPts val="600"/>
              </a:spcBef>
              <a:spcAft>
                <a:spcPts val="0"/>
              </a:spcAft>
              <a:buClr>
                <a:schemeClr val="dk1"/>
              </a:buClr>
              <a:buSzPts val="1100"/>
              <a:buFont typeface="Arial"/>
              <a:buNone/>
            </a:pPr>
            <a:r>
              <a:rPr lang="en-US" sz="1200" dirty="0">
                <a:latin typeface="Calibri" panose="020F0502020204030204" pitchFamily="34" charset="0"/>
                <a:ea typeface="Calibri" panose="020F0502020204030204" pitchFamily="34" charset="0"/>
                <a:cs typeface="Calibri" panose="020F0502020204030204" pitchFamily="34" charset="0"/>
                <a:sym typeface="Arial"/>
              </a:rPr>
              <a:t>You can also ask:</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15000"/>
              </a:lnSpc>
              <a:spcBef>
                <a:spcPts val="600"/>
              </a:spcBef>
              <a:spcAft>
                <a:spcPts val="0"/>
              </a:spcAft>
              <a:buClr>
                <a:schemeClr val="dk1"/>
              </a:buClr>
              <a:buSzPts val="1100"/>
              <a:buChar char="●"/>
            </a:pPr>
            <a:r>
              <a:rPr lang="en-US" sz="1200" dirty="0">
                <a:latin typeface="Calibri" panose="020F0502020204030204" pitchFamily="34" charset="0"/>
                <a:ea typeface="Calibri" panose="020F0502020204030204" pitchFamily="34" charset="0"/>
                <a:cs typeface="Calibri" panose="020F0502020204030204" pitchFamily="34" charset="0"/>
                <a:sym typeface="Arial"/>
              </a:rPr>
              <a:t>"What are my reminders?"</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15000"/>
              </a:lnSpc>
              <a:spcBef>
                <a:spcPts val="0"/>
              </a:spcBef>
              <a:spcAft>
                <a:spcPts val="0"/>
              </a:spcAft>
              <a:buClr>
                <a:schemeClr val="dk1"/>
              </a:buClr>
              <a:buSzPts val="1100"/>
              <a:buChar char="●"/>
            </a:pPr>
            <a:r>
              <a:rPr lang="en-US" sz="1200" dirty="0">
                <a:latin typeface="Calibri" panose="020F0502020204030204" pitchFamily="34" charset="0"/>
                <a:ea typeface="Calibri" panose="020F0502020204030204" pitchFamily="34" charset="0"/>
                <a:cs typeface="Calibri" panose="020F0502020204030204" pitchFamily="34" charset="0"/>
                <a:sym typeface="Arial"/>
              </a:rPr>
              <a:t>"What's on my calendar today?"</a:t>
            </a:r>
            <a:endParaRPr sz="1200"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15000"/>
              </a:lnSpc>
              <a:spcBef>
                <a:spcPts val="1200"/>
              </a:spcBef>
              <a:spcAft>
                <a:spcPts val="0"/>
              </a:spcAft>
              <a:buNone/>
            </a:pPr>
            <a:endParaRPr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0" algn="l" rtl="0">
              <a:lnSpc>
                <a:spcPct val="115000"/>
              </a:lnSpc>
              <a:spcBef>
                <a:spcPts val="1200"/>
              </a:spcBef>
              <a:spcAft>
                <a:spcPts val="0"/>
              </a:spcAft>
              <a:buNone/>
            </a:pPr>
            <a:endParaRPr sz="1700" b="1"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15000"/>
              </a:lnSpc>
              <a:spcBef>
                <a:spcPts val="1200"/>
              </a:spcBef>
              <a:spcAft>
                <a:spcPts val="0"/>
              </a:spcAft>
              <a:buClr>
                <a:schemeClr val="dk1"/>
              </a:buClr>
              <a:buSzPts val="1100"/>
              <a:buFont typeface="Arial"/>
              <a:buNone/>
            </a:pPr>
            <a:endParaRPr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10909"/>
              </a:lnSpc>
              <a:spcBef>
                <a:spcPts val="0"/>
              </a:spcBef>
              <a:spcAft>
                <a:spcPts val="0"/>
              </a:spcAft>
              <a:buClr>
                <a:srgbClr val="242B62"/>
              </a:buClr>
              <a:buSzPts val="1100"/>
              <a:buNone/>
            </a:pP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975" name="Google Shape;975;g3ef4a3c1f8b_0_9"/>
          <p:cNvSpPr txBox="1"/>
          <p:nvPr/>
        </p:nvSpPr>
        <p:spPr>
          <a:xfrm>
            <a:off x="423872" y="1011058"/>
            <a:ext cx="6711900" cy="586200"/>
          </a:xfrm>
          <a:prstGeom prst="rect">
            <a:avLst/>
          </a:prstGeom>
          <a:noFill/>
          <a:ln>
            <a:noFill/>
          </a:ln>
        </p:spPr>
        <p:txBody>
          <a:bodyPr spcFirstLastPara="1" wrap="square" lIns="91425" tIns="45700" rIns="91425" bIns="45700" anchor="ctr" anchorCtr="0">
            <a:noAutofit/>
          </a:bodyPr>
          <a:lstStyle/>
          <a:p>
            <a:pPr marL="19050" marR="0" lvl="0" indent="0" algn="l" defTabSz="914400" rtl="0" eaLnBrk="1" fontAlgn="auto" latinLnBrk="0" hangingPunct="1">
              <a:lnSpc>
                <a:spcPct val="154166"/>
              </a:lnSpc>
              <a:spcBef>
                <a:spcPts val="0"/>
              </a:spcBef>
              <a:spcAft>
                <a:spcPts val="0"/>
              </a:spcAft>
              <a:buClr>
                <a:srgbClr val="17365D"/>
              </a:buClr>
              <a:buSzPts val="2400"/>
              <a:buFont typeface="Arial"/>
              <a:buNone/>
              <a:tabLst/>
              <a:defRPr/>
            </a:pPr>
            <a:r>
              <a:rPr kumimoji="0" lang="en-US" sz="2400" b="1" i="0" u="none" strike="noStrike" kern="0" cap="none" spc="0" normalizeH="0" baseline="0" noProof="0" dirty="0">
                <a:ln>
                  <a:noFill/>
                </a:ln>
                <a:solidFill>
                  <a:srgbClr val="17365D"/>
                </a:solidFill>
                <a:effectLst/>
                <a:uLnTx/>
                <a:uFillTx/>
                <a:latin typeface="Calibri"/>
                <a:ea typeface="Calibri"/>
                <a:cs typeface="Calibri"/>
                <a:sym typeface="Calibri"/>
              </a:rPr>
              <a:t>Module 4  - EXERCISE 1 Continued:</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19050" marR="0" lvl="0" indent="0" algn="l" defTabSz="914400" rtl="0" eaLnBrk="1" fontAlgn="auto" latinLnBrk="0" hangingPunct="1">
              <a:lnSpc>
                <a:spcPct val="154166"/>
              </a:lnSpc>
              <a:spcBef>
                <a:spcPts val="0"/>
              </a:spcBef>
              <a:spcAft>
                <a:spcPts val="0"/>
              </a:spcAft>
              <a:buClr>
                <a:srgbClr val="FFFFFF"/>
              </a:buClr>
              <a:buSzPts val="2400"/>
              <a:buFont typeface="Arial"/>
              <a:buNone/>
              <a:tabLst/>
              <a:defRPr/>
            </a:pPr>
            <a:r>
              <a:rPr kumimoji="0" lang="en-US" sz="2400" b="1" i="0" u="none" strike="noStrike" kern="0" cap="none" spc="0" normalizeH="0" baseline="0" noProof="0" dirty="0">
                <a:ln>
                  <a:noFill/>
                </a:ln>
                <a:solidFill>
                  <a:srgbClr val="FFFFFF"/>
                </a:solidFill>
                <a:effectLst/>
                <a:highlight>
                  <a:srgbClr val="CA7BB3"/>
                </a:highlight>
                <a:uLnTx/>
                <a:uFillTx/>
                <a:latin typeface="Calibri"/>
                <a:ea typeface="Calibri"/>
                <a:cs typeface="Calibri"/>
                <a:sym typeface="Calibri"/>
              </a:rPr>
              <a:t>How to use AI for Reminders &amp; Daily Tasks - Google </a:t>
            </a:r>
            <a:endParaRPr kumimoji="0" sz="2400" b="1" i="0" u="none" strike="noStrike" kern="0" cap="none" spc="0" normalizeH="0" baseline="0" noProof="0" dirty="0">
              <a:ln>
                <a:noFill/>
              </a:ln>
              <a:solidFill>
                <a:srgbClr val="FFFFFF"/>
              </a:solidFill>
              <a:effectLst/>
              <a:highlight>
                <a:srgbClr val="CA7BB3"/>
              </a:highlight>
              <a:uLnTx/>
              <a:uFillTx/>
              <a:latin typeface="Calibri"/>
              <a:ea typeface="Calibri"/>
              <a:cs typeface="Calibri"/>
              <a:sym typeface="Calibri"/>
            </a:endParaRPr>
          </a:p>
          <a:p>
            <a:pPr marL="19050" marR="0" lvl="0" indent="0" algn="l" defTabSz="914400" rtl="0" eaLnBrk="1" fontAlgn="auto" latinLnBrk="0" hangingPunct="1">
              <a:lnSpc>
                <a:spcPct val="154166"/>
              </a:lnSpc>
              <a:spcBef>
                <a:spcPts val="0"/>
              </a:spcBef>
              <a:spcAft>
                <a:spcPts val="0"/>
              </a:spcAft>
              <a:buClr>
                <a:srgbClr val="242B62"/>
              </a:buClr>
              <a:buSzPts val="2400"/>
              <a:buFont typeface="Arial"/>
              <a:buNone/>
              <a:tabLst/>
              <a:defRPr/>
            </a:pPr>
            <a:endParaRPr kumimoji="0" sz="2400" b="1" i="0" u="none" strike="noStrike" kern="0" cap="none" spc="0" normalizeH="0" baseline="0" noProof="0" dirty="0">
              <a:ln>
                <a:noFill/>
              </a:ln>
              <a:solidFill>
                <a:srgbClr val="242B62"/>
              </a:solidFill>
              <a:effectLst/>
              <a:uLnTx/>
              <a:uFillTx/>
              <a:latin typeface="Calibri"/>
              <a:ea typeface="Calibri"/>
              <a:cs typeface="Calibri"/>
              <a:sym typeface="Calibri"/>
            </a:endParaRPr>
          </a:p>
        </p:txBody>
      </p:sp>
      <p:sp>
        <p:nvSpPr>
          <p:cNvPr id="976" name="Google Shape;976;g3ef4a3c1f8b_0_9"/>
          <p:cNvSpPr txBox="1"/>
          <p:nvPr/>
        </p:nvSpPr>
        <p:spPr>
          <a:xfrm>
            <a:off x="539646" y="7575962"/>
            <a:ext cx="3355962" cy="2600938"/>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15000"/>
              </a:lnSpc>
              <a:spcBef>
                <a:spcPts val="140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242B62"/>
                </a:solidFill>
                <a:effectLst/>
                <a:highlight>
                  <a:srgbClr val="EBCB1F"/>
                </a:highlight>
                <a:uLnTx/>
                <a:uFillTx/>
                <a:latin typeface="Calibri" panose="020F0502020204030204" pitchFamily="34" charset="0"/>
                <a:ea typeface="Calibri" panose="020F0502020204030204" pitchFamily="34" charset="0"/>
                <a:cs typeface="Calibri" panose="020F0502020204030204" pitchFamily="34" charset="0"/>
                <a:sym typeface="Arial"/>
              </a:rPr>
              <a:t>Before You Start</a:t>
            </a:r>
            <a:endParaRPr kumimoji="0" sz="1400" b="1" i="0" u="none" strike="noStrike" kern="0" cap="none" spc="0" normalizeH="0" baseline="0" noProof="0" dirty="0">
              <a:ln>
                <a:noFill/>
              </a:ln>
              <a:solidFill>
                <a:srgbClr val="242B62"/>
              </a:solidFill>
              <a:effectLst/>
              <a:highlight>
                <a:srgbClr val="EBCB1F"/>
              </a:highlight>
              <a:uLnTx/>
              <a:uFillTx/>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15000"/>
              </a:lnSpc>
              <a:spcBef>
                <a:spcPts val="120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rPr>
              <a:t>If this is your first time using a voice assistant:</a:t>
            </a:r>
            <a:endParaRPr kumimoji="0"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457200" marR="0" lvl="0" indent="-298450" algn="l" defTabSz="914400" rtl="0" eaLnBrk="1" fontAlgn="auto" latinLnBrk="0" hangingPunct="1">
              <a:lnSpc>
                <a:spcPct val="115000"/>
              </a:lnSpc>
              <a:spcBef>
                <a:spcPts val="1200"/>
              </a:spcBef>
              <a:spcAft>
                <a:spcPts val="0"/>
              </a:spcAft>
              <a:buClr>
                <a:srgbClr val="000000"/>
              </a:buClr>
              <a:buSzPts val="1100"/>
              <a:buFont typeface="Arial"/>
              <a:buAutoNum type="arabicPeriod"/>
              <a:tabLst/>
              <a:defRPr/>
            </a:pPr>
            <a:r>
              <a:rPr kumimoji="0" lang="en-US"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rPr>
              <a:t>Connect your device to the internet (Wi-Fi or mobile data).</a:t>
            </a:r>
            <a:endParaRPr kumimoji="0"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457200" marR="0" lvl="0" indent="-298450" algn="l" defTabSz="914400" rtl="0" eaLnBrk="1" fontAlgn="auto" latinLnBrk="0" hangingPunct="1">
              <a:lnSpc>
                <a:spcPct val="115000"/>
              </a:lnSpc>
              <a:spcBef>
                <a:spcPts val="0"/>
              </a:spcBef>
              <a:spcAft>
                <a:spcPts val="0"/>
              </a:spcAft>
              <a:buClr>
                <a:srgbClr val="000000"/>
              </a:buClr>
              <a:buSzPts val="1100"/>
              <a:buFont typeface="Arial"/>
              <a:buAutoNum type="arabicPeriod"/>
              <a:tabLst/>
              <a:defRPr/>
            </a:pPr>
            <a:r>
              <a:rPr kumimoji="0" lang="en-US"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rPr>
              <a:t>Make sure the voice assistant is turned on.</a:t>
            </a:r>
            <a:endParaRPr kumimoji="0"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457200" marR="0" lvl="0" indent="-298450" algn="l" defTabSz="914400" rtl="0" eaLnBrk="1" fontAlgn="auto" latinLnBrk="0" hangingPunct="1">
              <a:lnSpc>
                <a:spcPct val="115000"/>
              </a:lnSpc>
              <a:spcBef>
                <a:spcPts val="0"/>
              </a:spcBef>
              <a:spcAft>
                <a:spcPts val="0"/>
              </a:spcAft>
              <a:buClr>
                <a:srgbClr val="000000"/>
              </a:buClr>
              <a:buSzPts val="1100"/>
              <a:buFont typeface="Arial"/>
              <a:buAutoNum type="arabicPeriod"/>
              <a:tabLst/>
              <a:defRPr/>
            </a:pPr>
            <a:r>
              <a:rPr kumimoji="0" lang="en-US"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rPr>
              <a:t>Sign in with your Google account if prompted.</a:t>
            </a:r>
            <a:endParaRPr kumimoji="0"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457200" marR="0" lvl="0" indent="-298450" algn="l" defTabSz="914400" rtl="0" eaLnBrk="1" fontAlgn="auto" latinLnBrk="0" hangingPunct="1">
              <a:lnSpc>
                <a:spcPct val="115000"/>
              </a:lnSpc>
              <a:spcBef>
                <a:spcPts val="0"/>
              </a:spcBef>
              <a:spcAft>
                <a:spcPts val="0"/>
              </a:spcAft>
              <a:buClr>
                <a:srgbClr val="000000"/>
              </a:buClr>
              <a:buSzPts val="1100"/>
              <a:buFont typeface="Arial"/>
              <a:buAutoNum type="arabicPeriod"/>
              <a:tabLst/>
              <a:defRPr/>
            </a:pPr>
            <a:r>
              <a:rPr kumimoji="0" lang="en-US"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rPr>
              <a:t>Try saying </a:t>
            </a:r>
            <a:r>
              <a:rPr kumimoji="0" lang="en-US" sz="1200" b="1"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rPr>
              <a:t>"Hello"</a:t>
            </a:r>
            <a:r>
              <a:rPr kumimoji="0" lang="en-US"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rPr>
              <a:t> or </a:t>
            </a:r>
            <a:r>
              <a:rPr kumimoji="0" lang="en-US" sz="1200" b="1"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rPr>
              <a:t>"What can you do?"</a:t>
            </a:r>
            <a:r>
              <a:rPr kumimoji="0" lang="en-US"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rPr>
              <a:t> to test that it is working.</a:t>
            </a:r>
            <a:endParaRPr kumimoji="0" sz="1200" b="0" i="0" u="none" strike="noStrike" kern="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977" name="Google Shape;977;g3ef4a3c1f8b_0_9" title="unnamed.jpg"/>
          <p:cNvPicPr preferRelativeResize="0"/>
          <p:nvPr/>
        </p:nvPicPr>
        <p:blipFill>
          <a:blip r:embed="rId3" cstate="screen">
            <a:alphaModFix/>
            <a:extLst>
              <a:ext uri="{28A0092B-C50C-407E-A947-70E740481C1C}">
                <a14:useLocalDpi xmlns:a14="http://schemas.microsoft.com/office/drawing/2010/main"/>
              </a:ext>
            </a:extLst>
          </a:blip>
          <a:srcRect/>
          <a:stretch>
            <a:fillRect/>
          </a:stretch>
        </p:blipFill>
        <p:spPr>
          <a:xfrm>
            <a:off x="3779837" y="7090348"/>
            <a:ext cx="2965737" cy="2038662"/>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981"/>
        <p:cNvGrpSpPr/>
        <p:nvPr/>
      </p:nvGrpSpPr>
      <p:grpSpPr>
        <a:xfrm>
          <a:off x="0" y="0"/>
          <a:ext cx="0" cy="0"/>
          <a:chOff x="0" y="0"/>
          <a:chExt cx="0" cy="0"/>
        </a:xfrm>
      </p:grpSpPr>
      <p:sp>
        <p:nvSpPr>
          <p:cNvPr id="982" name="Google Shape;982;p26"/>
          <p:cNvSpPr txBox="1">
            <a:spLocks noGrp="1"/>
          </p:cNvSpPr>
          <p:nvPr>
            <p:ph type="sldNum" idx="12"/>
          </p:nvPr>
        </p:nvSpPr>
        <p:spPr>
          <a:xfrm>
            <a:off x="7076495" y="10176900"/>
            <a:ext cx="469701" cy="465822"/>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700" b="0" i="0" u="none" strike="noStrike" kern="0" cap="none" spc="0" normalizeH="0" baseline="0" noProof="0">
                <a:ln>
                  <a:noFill/>
                </a:ln>
                <a:solidFill>
                  <a:srgbClr val="FFFFFF"/>
                </a:solidFill>
                <a:effectLst/>
                <a:uLnTx/>
                <a:uFillTx/>
                <a:latin typeface="Calibri"/>
                <a:ea typeface="Calibri"/>
                <a:cs typeface="Calibri"/>
                <a:sym typeface="Calibri"/>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42</a:t>
            </a:fld>
            <a:endParaRPr kumimoji="0" sz="7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83" name="Google Shape;983;p26"/>
          <p:cNvSpPr txBox="1">
            <a:spLocks noGrp="1"/>
          </p:cNvSpPr>
          <p:nvPr>
            <p:ph type="body" idx="2"/>
          </p:nvPr>
        </p:nvSpPr>
        <p:spPr>
          <a:xfrm>
            <a:off x="550793" y="1695107"/>
            <a:ext cx="5922300" cy="5591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400" b="1" dirty="0"/>
              <a:t>Step 1: Think About Your Experience</a:t>
            </a:r>
            <a:endParaRPr sz="1400" b="1" dirty="0"/>
          </a:p>
          <a:p>
            <a:pPr marL="0" lvl="0" indent="0" algn="l" rtl="0">
              <a:lnSpc>
                <a:spcPct val="115000"/>
              </a:lnSpc>
              <a:spcBef>
                <a:spcPts val="1200"/>
              </a:spcBef>
              <a:spcAft>
                <a:spcPts val="0"/>
              </a:spcAft>
              <a:buClr>
                <a:schemeClr val="dk1"/>
              </a:buClr>
              <a:buSzPts val="1100"/>
              <a:buFont typeface="Arial"/>
              <a:buNone/>
            </a:pPr>
            <a:r>
              <a:rPr lang="en-US" sz="1400" dirty="0"/>
              <a:t>Have you seen suggestions like this?</a:t>
            </a:r>
            <a:endParaRPr sz="1400" dirty="0"/>
          </a:p>
          <a:p>
            <a:pPr marL="0" lvl="0" indent="0" algn="l" rtl="0">
              <a:lnSpc>
                <a:spcPct val="115000"/>
              </a:lnSpc>
              <a:spcBef>
                <a:spcPts val="1200"/>
              </a:spcBef>
              <a:spcAft>
                <a:spcPts val="0"/>
              </a:spcAft>
              <a:buClr>
                <a:schemeClr val="dk1"/>
              </a:buClr>
              <a:buSzPts val="1100"/>
              <a:buFont typeface="Arial"/>
              <a:buNone/>
            </a:pPr>
            <a:r>
              <a:rPr lang="en-US" sz="1400" dirty="0"/>
              <a:t>• Shopping online</a:t>
            </a:r>
            <a:br>
              <a:rPr lang="en-US" sz="1400" dirty="0"/>
            </a:br>
            <a:r>
              <a:rPr lang="en-US" sz="1400" dirty="0"/>
              <a:t>• Movies or TV shows</a:t>
            </a:r>
            <a:br>
              <a:rPr lang="en-US" sz="1400" dirty="0"/>
            </a:br>
            <a:r>
              <a:rPr lang="en-US" sz="1400" dirty="0"/>
              <a:t>• Travel routes</a:t>
            </a:r>
            <a:br>
              <a:rPr lang="en-US" sz="1400" dirty="0"/>
            </a:br>
            <a:r>
              <a:rPr lang="en-US" sz="1400" dirty="0"/>
              <a:t>• Restaurants nearby</a:t>
            </a:r>
            <a:endParaRPr sz="1400" dirty="0"/>
          </a:p>
          <a:p>
            <a:pPr marL="0" lvl="0" indent="0" algn="l" rtl="0">
              <a:lnSpc>
                <a:spcPct val="115000"/>
              </a:lnSpc>
              <a:spcBef>
                <a:spcPts val="1200"/>
              </a:spcBef>
              <a:spcAft>
                <a:spcPts val="0"/>
              </a:spcAft>
              <a:buClr>
                <a:schemeClr val="dk1"/>
              </a:buClr>
              <a:buSzPts val="1100"/>
              <a:buFont typeface="Arial"/>
              <a:buNone/>
            </a:pPr>
            <a:endParaRPr sz="800" dirty="0"/>
          </a:p>
          <a:p>
            <a:pPr marL="0" lvl="0" indent="0" algn="l" rtl="0">
              <a:lnSpc>
                <a:spcPct val="115000"/>
              </a:lnSpc>
              <a:spcBef>
                <a:spcPts val="1200"/>
              </a:spcBef>
              <a:spcAft>
                <a:spcPts val="0"/>
              </a:spcAft>
              <a:buClr>
                <a:schemeClr val="dk1"/>
              </a:buClr>
              <a:buSzPts val="1100"/>
              <a:buFont typeface="Arial"/>
              <a:buNone/>
            </a:pPr>
            <a:r>
              <a:rPr lang="en-US" sz="1400" b="1" dirty="0"/>
              <a:t>Step 2: Reflect</a:t>
            </a:r>
            <a:endParaRPr sz="1400" b="1" dirty="0"/>
          </a:p>
          <a:p>
            <a:pPr marL="0" lvl="0" indent="0" algn="l" rtl="0">
              <a:lnSpc>
                <a:spcPct val="115000"/>
              </a:lnSpc>
              <a:spcBef>
                <a:spcPts val="1200"/>
              </a:spcBef>
              <a:spcAft>
                <a:spcPts val="0"/>
              </a:spcAft>
              <a:buClr>
                <a:schemeClr val="dk1"/>
              </a:buClr>
              <a:buSzPts val="1100"/>
              <a:buFont typeface="Arial"/>
              <a:buNone/>
            </a:pPr>
            <a:r>
              <a:rPr lang="en-US" sz="1400" dirty="0"/>
              <a:t>• Was the suggestion useful?</a:t>
            </a:r>
            <a:br>
              <a:rPr lang="en-US" sz="1400" dirty="0"/>
            </a:br>
            <a:r>
              <a:rPr lang="en-US" sz="1400" dirty="0"/>
              <a:t>• Did it match your needs?</a:t>
            </a:r>
            <a:br>
              <a:rPr lang="en-US" sz="1400" dirty="0"/>
            </a:br>
            <a:r>
              <a:rPr lang="en-US" sz="1400" dirty="0"/>
              <a:t>• Did you follow it or choose something else?</a:t>
            </a:r>
            <a:endParaRPr sz="1400" dirty="0"/>
          </a:p>
          <a:p>
            <a:pPr marL="0" lvl="0" indent="0" algn="l" rtl="0">
              <a:lnSpc>
                <a:spcPct val="115000"/>
              </a:lnSpc>
              <a:spcBef>
                <a:spcPts val="1200"/>
              </a:spcBef>
              <a:spcAft>
                <a:spcPts val="0"/>
              </a:spcAft>
              <a:buClr>
                <a:schemeClr val="dk1"/>
              </a:buClr>
              <a:buSzPts val="1100"/>
              <a:buFont typeface="Arial"/>
              <a:buNone/>
            </a:pPr>
            <a:endParaRPr sz="800" dirty="0"/>
          </a:p>
          <a:p>
            <a:pPr marL="0" lvl="0" indent="0" algn="l" rtl="0">
              <a:lnSpc>
                <a:spcPct val="115000"/>
              </a:lnSpc>
              <a:spcBef>
                <a:spcPts val="1200"/>
              </a:spcBef>
              <a:spcAft>
                <a:spcPts val="0"/>
              </a:spcAft>
              <a:buClr>
                <a:schemeClr val="dk1"/>
              </a:buClr>
              <a:buSzPts val="1100"/>
              <a:buFont typeface="Arial"/>
              <a:buNone/>
            </a:pPr>
            <a:r>
              <a:rPr lang="en-US" sz="1400" b="1" dirty="0"/>
              <a:t>Step 3: Key Learning</a:t>
            </a:r>
            <a:endParaRPr sz="1400" b="1" dirty="0"/>
          </a:p>
          <a:p>
            <a:pPr marL="0" lvl="0" indent="0" algn="l" rtl="0">
              <a:lnSpc>
                <a:spcPct val="115000"/>
              </a:lnSpc>
              <a:spcBef>
                <a:spcPts val="1200"/>
              </a:spcBef>
              <a:spcAft>
                <a:spcPts val="0"/>
              </a:spcAft>
              <a:buClr>
                <a:schemeClr val="dk1"/>
              </a:buClr>
              <a:buSzPts val="1100"/>
              <a:buNone/>
            </a:pPr>
            <a:r>
              <a:rPr lang="en-US" sz="1400" dirty="0"/>
              <a:t>AI suggestions can help, but they are not always correct.</a:t>
            </a:r>
            <a:endParaRPr sz="1400" dirty="0"/>
          </a:p>
          <a:p>
            <a:pPr marL="0" lvl="0" indent="0" algn="l" rtl="0">
              <a:lnSpc>
                <a:spcPct val="115000"/>
              </a:lnSpc>
              <a:spcBef>
                <a:spcPts val="1800"/>
              </a:spcBef>
              <a:spcAft>
                <a:spcPts val="0"/>
              </a:spcAft>
              <a:buClr>
                <a:schemeClr val="dk1"/>
              </a:buClr>
              <a:buSzPts val="1100"/>
              <a:buFont typeface="Arial"/>
              <a:buNone/>
            </a:pPr>
            <a:endParaRPr lang="en-US" sz="500" b="1" dirty="0">
              <a:highlight>
                <a:srgbClr val="EBCB1F"/>
              </a:highlight>
            </a:endParaRPr>
          </a:p>
          <a:p>
            <a:pPr marL="0" lvl="0" indent="0" algn="l" rtl="0">
              <a:lnSpc>
                <a:spcPct val="115000"/>
              </a:lnSpc>
              <a:spcBef>
                <a:spcPts val="1800"/>
              </a:spcBef>
              <a:spcAft>
                <a:spcPts val="0"/>
              </a:spcAft>
              <a:buClr>
                <a:schemeClr val="dk1"/>
              </a:buClr>
              <a:buSzPts val="1100"/>
              <a:buFont typeface="Arial"/>
              <a:buNone/>
            </a:pPr>
            <a:r>
              <a:rPr lang="en-US" sz="1400" b="1" dirty="0">
                <a:highlight>
                  <a:srgbClr val="EBCB1F"/>
                </a:highlight>
              </a:rPr>
              <a:t>Tip:</a:t>
            </a:r>
            <a:br>
              <a:rPr lang="en-US" sz="1400" b="1" dirty="0"/>
            </a:br>
            <a:r>
              <a:rPr lang="en-US" sz="1400" dirty="0"/>
              <a:t> Always compare options and make your own decision.</a:t>
            </a:r>
            <a:endParaRPr sz="1400" dirty="0"/>
          </a:p>
          <a:p>
            <a:pPr marL="0" lvl="0" indent="0" algn="l" rtl="0">
              <a:lnSpc>
                <a:spcPct val="110909"/>
              </a:lnSpc>
              <a:spcBef>
                <a:spcPts val="1200"/>
              </a:spcBef>
              <a:spcAft>
                <a:spcPts val="0"/>
              </a:spcAft>
              <a:buClr>
                <a:srgbClr val="242B62"/>
              </a:buClr>
              <a:buSzPts val="1100"/>
              <a:buNone/>
            </a:pPr>
            <a:endParaRPr dirty="0"/>
          </a:p>
        </p:txBody>
      </p:sp>
      <p:sp>
        <p:nvSpPr>
          <p:cNvPr id="984" name="Google Shape;984;p26"/>
          <p:cNvSpPr txBox="1"/>
          <p:nvPr/>
        </p:nvSpPr>
        <p:spPr>
          <a:xfrm>
            <a:off x="550793" y="1011001"/>
            <a:ext cx="6711927" cy="586086"/>
          </a:xfrm>
          <a:prstGeom prst="rect">
            <a:avLst/>
          </a:prstGeom>
          <a:noFill/>
          <a:ln>
            <a:noFill/>
          </a:ln>
        </p:spPr>
        <p:txBody>
          <a:bodyPr spcFirstLastPara="1" wrap="square" lIns="91425" tIns="45700" rIns="91425" bIns="45700" anchor="ctr" anchorCtr="0">
            <a:noAutofit/>
          </a:bodyPr>
          <a:lstStyle/>
          <a:p>
            <a:pPr marL="19050" marR="0" lvl="0" indent="0" algn="l" defTabSz="914400" rtl="0" eaLnBrk="1" fontAlgn="auto" latinLnBrk="0" hangingPunct="1">
              <a:lnSpc>
                <a:spcPct val="154166"/>
              </a:lnSpc>
              <a:spcBef>
                <a:spcPts val="0"/>
              </a:spcBef>
              <a:spcAft>
                <a:spcPts val="0"/>
              </a:spcAft>
              <a:buClr>
                <a:srgbClr val="17365D"/>
              </a:buClr>
              <a:buSzPts val="2400"/>
              <a:buFont typeface="Arial"/>
              <a:buNone/>
              <a:tabLst/>
              <a:defRPr/>
            </a:pPr>
            <a:r>
              <a:rPr kumimoji="0" lang="en-US" sz="2400" b="1" i="0" u="none" strike="noStrike" kern="0" cap="none" spc="0" normalizeH="0" baseline="0" noProof="0" dirty="0">
                <a:ln>
                  <a:noFill/>
                </a:ln>
                <a:solidFill>
                  <a:srgbClr val="17365D"/>
                </a:solidFill>
                <a:effectLst/>
                <a:uLnTx/>
                <a:uFillTx/>
                <a:latin typeface="Calibri"/>
                <a:ea typeface="Calibri"/>
                <a:cs typeface="Calibri"/>
                <a:sym typeface="Calibri"/>
              </a:rPr>
              <a:t>Module 4  - EXERCISE 2:</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19050" marR="0" lvl="0" indent="0" algn="l" defTabSz="914400" rtl="0" eaLnBrk="1" fontAlgn="auto" latinLnBrk="0" hangingPunct="1">
              <a:lnSpc>
                <a:spcPct val="154166"/>
              </a:lnSpc>
              <a:spcBef>
                <a:spcPts val="0"/>
              </a:spcBef>
              <a:spcAft>
                <a:spcPts val="0"/>
              </a:spcAft>
              <a:buClr>
                <a:srgbClr val="FFFFFF"/>
              </a:buClr>
              <a:buSzPts val="2400"/>
              <a:buFont typeface="Arial"/>
              <a:buNone/>
              <a:tabLst/>
              <a:defRPr/>
            </a:pPr>
            <a:r>
              <a:rPr kumimoji="0" lang="en-US" sz="2400" b="1" i="0" u="none" strike="noStrike" kern="0" cap="none" spc="0" normalizeH="0" baseline="0" noProof="0" dirty="0">
                <a:ln>
                  <a:noFill/>
                </a:ln>
                <a:solidFill>
                  <a:srgbClr val="FFFFFF"/>
                </a:solidFill>
                <a:effectLst/>
                <a:highlight>
                  <a:srgbClr val="CA7BB3"/>
                </a:highlight>
                <a:uLnTx/>
                <a:uFillTx/>
                <a:latin typeface="Calibri"/>
                <a:ea typeface="Calibri"/>
                <a:cs typeface="Calibri"/>
                <a:sym typeface="Calibri"/>
              </a:rPr>
              <a:t>AI Recommendations – Reflection Activity </a:t>
            </a:r>
            <a:endParaRPr kumimoji="0" sz="2400" b="1" i="0" u="none" strike="noStrike" kern="0" cap="none" spc="0" normalizeH="0" baseline="0" noProof="0" dirty="0">
              <a:ln>
                <a:noFill/>
              </a:ln>
              <a:solidFill>
                <a:srgbClr val="FFFFFF"/>
              </a:solidFill>
              <a:effectLst/>
              <a:highlight>
                <a:srgbClr val="CA7BB3"/>
              </a:highlight>
              <a:uLnTx/>
              <a:uFillTx/>
              <a:latin typeface="Calibri"/>
              <a:ea typeface="Calibri"/>
              <a:cs typeface="Calibri"/>
              <a:sym typeface="Calibri"/>
            </a:endParaRPr>
          </a:p>
          <a:p>
            <a:pPr marL="19050" marR="0" lvl="0" indent="0" algn="l" defTabSz="914400" rtl="0" eaLnBrk="1" fontAlgn="auto" latinLnBrk="0" hangingPunct="1">
              <a:lnSpc>
                <a:spcPct val="154166"/>
              </a:lnSpc>
              <a:spcBef>
                <a:spcPts val="0"/>
              </a:spcBef>
              <a:spcAft>
                <a:spcPts val="0"/>
              </a:spcAft>
              <a:buClr>
                <a:srgbClr val="242B62"/>
              </a:buClr>
              <a:buSzPts val="2400"/>
              <a:buFont typeface="Arial"/>
              <a:buNone/>
              <a:tabLst/>
              <a:defRPr/>
            </a:pPr>
            <a:endParaRPr kumimoji="0" sz="2400" b="1" i="0" u="none" strike="noStrike" kern="0" cap="none" spc="0" normalizeH="0" baseline="0" noProof="0" dirty="0">
              <a:ln>
                <a:noFill/>
              </a:ln>
              <a:solidFill>
                <a:srgbClr val="242B62"/>
              </a:solidFill>
              <a:effectLst/>
              <a:uLnTx/>
              <a:uFillTx/>
              <a:latin typeface="Calibri"/>
              <a:ea typeface="Calibri"/>
              <a:cs typeface="Calibri"/>
              <a:sym typeface="Calibri"/>
            </a:endParaRPr>
          </a:p>
        </p:txBody>
      </p:sp>
      <p:pic>
        <p:nvPicPr>
          <p:cNvPr id="985" name="Google Shape;985;p26" title="graphicssc-focus-2244304.png"/>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4070300" y="7594350"/>
            <a:ext cx="2593777" cy="2593777"/>
          </a:xfrm>
          <a:prstGeom prst="rect">
            <a:avLst/>
          </a:prstGeom>
          <a:noFill/>
          <a:ln>
            <a:noFill/>
          </a:ln>
        </p:spPr>
      </p:pic>
      <p:pic>
        <p:nvPicPr>
          <p:cNvPr id="986" name="Google Shape;986;p26" title="mohamed_hassan-design-2381160.png"/>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361550" y="7286207"/>
            <a:ext cx="3296317" cy="3296317"/>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990"/>
        <p:cNvGrpSpPr/>
        <p:nvPr/>
      </p:nvGrpSpPr>
      <p:grpSpPr>
        <a:xfrm>
          <a:off x="0" y="0"/>
          <a:ext cx="0" cy="0"/>
          <a:chOff x="0" y="0"/>
          <a:chExt cx="0" cy="0"/>
        </a:xfrm>
      </p:grpSpPr>
      <p:sp>
        <p:nvSpPr>
          <p:cNvPr id="991" name="Google Shape;991;g3dc408949c2_0_16"/>
          <p:cNvSpPr txBox="1">
            <a:spLocks noGrp="1"/>
          </p:cNvSpPr>
          <p:nvPr>
            <p:ph type="sldNum" idx="12"/>
          </p:nvPr>
        </p:nvSpPr>
        <p:spPr>
          <a:xfrm>
            <a:off x="7076495" y="10176900"/>
            <a:ext cx="469800" cy="465900"/>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700" b="0" i="0" u="none" strike="noStrike" kern="0" cap="none" spc="0" normalizeH="0" baseline="0" noProof="0">
                <a:ln>
                  <a:noFill/>
                </a:ln>
                <a:solidFill>
                  <a:srgbClr val="FFFFFF"/>
                </a:solidFill>
                <a:effectLst/>
                <a:uLnTx/>
                <a:uFillTx/>
                <a:latin typeface="Calibri"/>
                <a:ea typeface="Calibri"/>
                <a:cs typeface="Calibri"/>
                <a:sym typeface="Calibri"/>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43</a:t>
            </a:fld>
            <a:endParaRPr kumimoji="0" sz="7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92" name="Google Shape;992;g3dc408949c2_0_16"/>
          <p:cNvSpPr txBox="1">
            <a:spLocks noGrp="1"/>
          </p:cNvSpPr>
          <p:nvPr>
            <p:ph type="body" idx="1"/>
          </p:nvPr>
        </p:nvSpPr>
        <p:spPr>
          <a:xfrm>
            <a:off x="728849" y="1642114"/>
            <a:ext cx="5922300" cy="14775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600" dirty="0"/>
              <a:t>AI can make mistakes. It is important to know when to check information.</a:t>
            </a:r>
            <a:endParaRPr sz="1600" dirty="0"/>
          </a:p>
          <a:p>
            <a:pPr marL="0" lvl="0" indent="0" algn="l" rtl="0">
              <a:lnSpc>
                <a:spcPct val="108888"/>
              </a:lnSpc>
              <a:spcBef>
                <a:spcPts val="1200"/>
              </a:spcBef>
              <a:spcAft>
                <a:spcPts val="0"/>
              </a:spcAft>
              <a:buClr>
                <a:srgbClr val="242B62"/>
              </a:buClr>
              <a:buSzPts val="1800"/>
              <a:buNone/>
            </a:pPr>
            <a:endParaRPr dirty="0"/>
          </a:p>
        </p:txBody>
      </p:sp>
      <p:sp>
        <p:nvSpPr>
          <p:cNvPr id="993" name="Google Shape;993;g3dc408949c2_0_16"/>
          <p:cNvSpPr txBox="1">
            <a:spLocks noGrp="1"/>
          </p:cNvSpPr>
          <p:nvPr>
            <p:ph type="body" idx="2"/>
          </p:nvPr>
        </p:nvSpPr>
        <p:spPr>
          <a:xfrm>
            <a:off x="728843" y="2550357"/>
            <a:ext cx="5922300" cy="5591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400" b="1" dirty="0"/>
              <a:t>Step 1: Think About Risk Situations</a:t>
            </a:r>
            <a:endParaRPr sz="1400" b="1" dirty="0"/>
          </a:p>
          <a:p>
            <a:pPr marL="0" lvl="0" indent="0" algn="l" rtl="0">
              <a:lnSpc>
                <a:spcPct val="115000"/>
              </a:lnSpc>
              <a:spcBef>
                <a:spcPts val="1200"/>
              </a:spcBef>
              <a:spcAft>
                <a:spcPts val="0"/>
              </a:spcAft>
              <a:buClr>
                <a:schemeClr val="dk1"/>
              </a:buClr>
              <a:buSzPts val="1100"/>
              <a:buFont typeface="Arial"/>
              <a:buNone/>
            </a:pPr>
            <a:r>
              <a:rPr lang="en-US" sz="1400" dirty="0"/>
              <a:t>Write down 2 situations where you should double-check AI:</a:t>
            </a:r>
            <a:endParaRPr sz="1400" dirty="0"/>
          </a:p>
          <a:p>
            <a:pPr marL="0" lvl="0" indent="0" algn="l" rtl="0">
              <a:lnSpc>
                <a:spcPct val="115000"/>
              </a:lnSpc>
              <a:spcBef>
                <a:spcPts val="1200"/>
              </a:spcBef>
              <a:spcAft>
                <a:spcPts val="0"/>
              </a:spcAft>
              <a:buClr>
                <a:schemeClr val="dk1"/>
              </a:buClr>
              <a:buSzPts val="1100"/>
              <a:buFont typeface="Arial"/>
              <a:buNone/>
            </a:pPr>
            <a:r>
              <a:rPr lang="en-US" sz="1400" dirty="0"/>
              <a:t>• __________________________</a:t>
            </a:r>
            <a:br>
              <a:rPr lang="en-US" sz="1400" dirty="0"/>
            </a:br>
            <a:r>
              <a:rPr lang="en-US" sz="1400" dirty="0"/>
              <a:t>• __________________________</a:t>
            </a:r>
            <a:endParaRPr sz="1400" dirty="0"/>
          </a:p>
          <a:p>
            <a:pPr marL="0" lvl="0" indent="0" algn="l" rtl="0">
              <a:lnSpc>
                <a:spcPct val="115000"/>
              </a:lnSpc>
              <a:spcBef>
                <a:spcPts val="1200"/>
              </a:spcBef>
              <a:spcAft>
                <a:spcPts val="0"/>
              </a:spcAft>
              <a:buClr>
                <a:schemeClr val="dk1"/>
              </a:buClr>
              <a:buSzPts val="1100"/>
              <a:buFont typeface="Arial"/>
              <a:buNone/>
            </a:pPr>
            <a:endParaRPr sz="1400" dirty="0"/>
          </a:p>
          <a:p>
            <a:pPr marL="0" lvl="0" indent="0" algn="l" rtl="0">
              <a:lnSpc>
                <a:spcPct val="115000"/>
              </a:lnSpc>
              <a:spcBef>
                <a:spcPts val="1200"/>
              </a:spcBef>
              <a:spcAft>
                <a:spcPts val="0"/>
              </a:spcAft>
              <a:buClr>
                <a:schemeClr val="dk1"/>
              </a:buClr>
              <a:buSzPts val="1100"/>
              <a:buFont typeface="Arial"/>
              <a:buNone/>
            </a:pPr>
            <a:r>
              <a:rPr lang="en-US" sz="1400" b="1" dirty="0"/>
              <a:t>Step 2: Discuss</a:t>
            </a:r>
            <a:endParaRPr sz="1400" b="1" dirty="0"/>
          </a:p>
          <a:p>
            <a:pPr marL="0" lvl="0" indent="0" algn="l" rtl="0">
              <a:lnSpc>
                <a:spcPct val="115000"/>
              </a:lnSpc>
              <a:spcBef>
                <a:spcPts val="1200"/>
              </a:spcBef>
              <a:spcAft>
                <a:spcPts val="0"/>
              </a:spcAft>
              <a:buClr>
                <a:schemeClr val="dk1"/>
              </a:buClr>
              <a:buSzPts val="1100"/>
              <a:buFont typeface="Arial"/>
              <a:buNone/>
            </a:pPr>
            <a:r>
              <a:rPr lang="en-US" sz="1400" dirty="0"/>
              <a:t>Talk with a partner:</a:t>
            </a:r>
            <a:endParaRPr sz="1400" dirty="0"/>
          </a:p>
          <a:p>
            <a:pPr marL="0" lvl="0" indent="0" algn="l" rtl="0">
              <a:lnSpc>
                <a:spcPct val="115000"/>
              </a:lnSpc>
              <a:spcBef>
                <a:spcPts val="1200"/>
              </a:spcBef>
              <a:spcAft>
                <a:spcPts val="0"/>
              </a:spcAft>
              <a:buClr>
                <a:schemeClr val="dk1"/>
              </a:buClr>
              <a:buSzPts val="1100"/>
              <a:buFont typeface="Arial"/>
              <a:buNone/>
            </a:pPr>
            <a:r>
              <a:rPr lang="en-US" sz="1400" dirty="0"/>
              <a:t>• Why is it important to double-check?</a:t>
            </a:r>
            <a:br>
              <a:rPr lang="en-US" sz="1400" dirty="0"/>
            </a:br>
            <a:r>
              <a:rPr lang="en-US" sz="1400" dirty="0"/>
              <a:t>• Who can you ask instead?</a:t>
            </a:r>
            <a:endParaRPr sz="1400" dirty="0"/>
          </a:p>
          <a:p>
            <a:pPr marL="0" lvl="0" indent="0" algn="l" rtl="0">
              <a:lnSpc>
                <a:spcPct val="115000"/>
              </a:lnSpc>
              <a:spcBef>
                <a:spcPts val="1200"/>
              </a:spcBef>
              <a:spcAft>
                <a:spcPts val="0"/>
              </a:spcAft>
              <a:buClr>
                <a:schemeClr val="dk1"/>
              </a:buClr>
              <a:buSzPts val="1100"/>
              <a:buFont typeface="Arial"/>
              <a:buNone/>
            </a:pPr>
            <a:endParaRPr sz="1400" dirty="0"/>
          </a:p>
          <a:p>
            <a:pPr marL="0" lvl="0" indent="0" algn="l" rtl="0">
              <a:lnSpc>
                <a:spcPct val="115000"/>
              </a:lnSpc>
              <a:spcBef>
                <a:spcPts val="1200"/>
              </a:spcBef>
              <a:spcAft>
                <a:spcPts val="0"/>
              </a:spcAft>
              <a:buClr>
                <a:schemeClr val="dk1"/>
              </a:buClr>
              <a:buSzPts val="1100"/>
              <a:buFont typeface="Arial"/>
              <a:buNone/>
            </a:pPr>
            <a:r>
              <a:rPr lang="en-US" sz="1400" b="1" dirty="0"/>
              <a:t>Key Message:</a:t>
            </a:r>
            <a:br>
              <a:rPr lang="en-US" sz="1400" b="1" dirty="0"/>
            </a:br>
            <a:r>
              <a:rPr lang="en-US" sz="1400" dirty="0"/>
              <a:t>AI is helpful, but it should not replace expert advice.</a:t>
            </a:r>
            <a:endParaRPr sz="1400" dirty="0"/>
          </a:p>
          <a:p>
            <a:pPr marL="0" lvl="0" indent="0" algn="l" rtl="0">
              <a:lnSpc>
                <a:spcPct val="110909"/>
              </a:lnSpc>
              <a:spcBef>
                <a:spcPts val="1200"/>
              </a:spcBef>
              <a:spcAft>
                <a:spcPts val="0"/>
              </a:spcAft>
              <a:buClr>
                <a:srgbClr val="242B62"/>
              </a:buClr>
              <a:buSzPts val="1100"/>
              <a:buNone/>
            </a:pPr>
            <a:endParaRPr dirty="0"/>
          </a:p>
        </p:txBody>
      </p:sp>
      <p:sp>
        <p:nvSpPr>
          <p:cNvPr id="994" name="Google Shape;994;g3dc408949c2_0_16"/>
          <p:cNvSpPr txBox="1"/>
          <p:nvPr/>
        </p:nvSpPr>
        <p:spPr>
          <a:xfrm>
            <a:off x="423887" y="974691"/>
            <a:ext cx="6711900" cy="586200"/>
          </a:xfrm>
          <a:prstGeom prst="rect">
            <a:avLst/>
          </a:prstGeom>
          <a:noFill/>
          <a:ln>
            <a:noFill/>
          </a:ln>
        </p:spPr>
        <p:txBody>
          <a:bodyPr spcFirstLastPara="1" wrap="square" lIns="91425" tIns="45700" rIns="91425" bIns="45700" anchor="ctr" anchorCtr="0">
            <a:noAutofit/>
          </a:bodyPr>
          <a:lstStyle/>
          <a:p>
            <a:pPr marL="19050" marR="0" lvl="0" indent="0" algn="l" defTabSz="914400" rtl="0" eaLnBrk="1" fontAlgn="auto" latinLnBrk="0" hangingPunct="1">
              <a:lnSpc>
                <a:spcPct val="154166"/>
              </a:lnSpc>
              <a:spcBef>
                <a:spcPts val="0"/>
              </a:spcBef>
              <a:spcAft>
                <a:spcPts val="0"/>
              </a:spcAft>
              <a:buClr>
                <a:srgbClr val="17365D"/>
              </a:buClr>
              <a:buSzPts val="2400"/>
              <a:buFont typeface="Arial"/>
              <a:buNone/>
              <a:tabLst/>
              <a:defRPr/>
            </a:pPr>
            <a:r>
              <a:rPr kumimoji="0" lang="en-US" sz="2400" b="1" i="0" u="none" strike="noStrike" kern="0" cap="none" spc="0" normalizeH="0" baseline="0" noProof="0" dirty="0">
                <a:ln>
                  <a:noFill/>
                </a:ln>
                <a:solidFill>
                  <a:srgbClr val="17365D"/>
                </a:solidFill>
                <a:effectLst/>
                <a:uLnTx/>
                <a:uFillTx/>
                <a:latin typeface="Calibri"/>
                <a:ea typeface="Calibri"/>
                <a:cs typeface="Calibri"/>
                <a:sym typeface="Calibri"/>
              </a:rPr>
              <a:t>Module 4  - EXERCISE 3:</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19050" marR="0" lvl="0" indent="0" algn="l" defTabSz="914400" rtl="0" eaLnBrk="1" fontAlgn="auto" latinLnBrk="0" hangingPunct="1">
              <a:lnSpc>
                <a:spcPct val="154166"/>
              </a:lnSpc>
              <a:spcBef>
                <a:spcPts val="0"/>
              </a:spcBef>
              <a:spcAft>
                <a:spcPts val="0"/>
              </a:spcAft>
              <a:buClr>
                <a:srgbClr val="FFFFFF"/>
              </a:buClr>
              <a:buSzPts val="2400"/>
              <a:buFont typeface="Arial"/>
              <a:buNone/>
              <a:tabLst/>
              <a:defRPr/>
            </a:pPr>
            <a:r>
              <a:rPr kumimoji="0" lang="en-US" sz="2400" b="1" i="0" u="none" strike="noStrike" kern="0" cap="none" spc="0" normalizeH="0" baseline="0" noProof="0" dirty="0">
                <a:ln>
                  <a:noFill/>
                </a:ln>
                <a:solidFill>
                  <a:srgbClr val="FFFFFF"/>
                </a:solidFill>
                <a:effectLst/>
                <a:highlight>
                  <a:srgbClr val="CA7BB3"/>
                </a:highlight>
                <a:uLnTx/>
                <a:uFillTx/>
                <a:latin typeface="Calibri"/>
                <a:ea typeface="Calibri"/>
                <a:cs typeface="Calibri"/>
                <a:sym typeface="Calibri"/>
              </a:rPr>
              <a:t>When Should You Double-Check AI? </a:t>
            </a:r>
            <a:endParaRPr kumimoji="0" sz="2400" b="1" i="0" u="none" strike="noStrike" kern="0" cap="none" spc="0" normalizeH="0" baseline="0" noProof="0" dirty="0">
              <a:ln>
                <a:noFill/>
              </a:ln>
              <a:solidFill>
                <a:srgbClr val="FFFFFF"/>
              </a:solidFill>
              <a:effectLst/>
              <a:highlight>
                <a:srgbClr val="CA7BB3"/>
              </a:highlight>
              <a:uLnTx/>
              <a:uFillTx/>
              <a:latin typeface="Calibri"/>
              <a:ea typeface="Calibri"/>
              <a:cs typeface="Calibri"/>
              <a:sym typeface="Calibri"/>
            </a:endParaRPr>
          </a:p>
          <a:p>
            <a:pPr marL="19050" marR="0" lvl="0" indent="0" algn="l" defTabSz="914400" rtl="0" eaLnBrk="1" fontAlgn="auto" latinLnBrk="0" hangingPunct="1">
              <a:lnSpc>
                <a:spcPct val="154166"/>
              </a:lnSpc>
              <a:spcBef>
                <a:spcPts val="0"/>
              </a:spcBef>
              <a:spcAft>
                <a:spcPts val="0"/>
              </a:spcAft>
              <a:buClr>
                <a:srgbClr val="242B62"/>
              </a:buClr>
              <a:buSzPts val="2400"/>
              <a:buFont typeface="Arial"/>
              <a:buNone/>
              <a:tabLst/>
              <a:defRPr/>
            </a:pPr>
            <a:endParaRPr kumimoji="0" sz="2400" b="1" i="0" u="none" strike="noStrike" kern="0" cap="none" spc="0" normalizeH="0" baseline="0" noProof="0" dirty="0">
              <a:ln>
                <a:noFill/>
              </a:ln>
              <a:solidFill>
                <a:srgbClr val="242B62"/>
              </a:solidFill>
              <a:effectLst/>
              <a:uLnTx/>
              <a:uFillTx/>
              <a:latin typeface="Calibri"/>
              <a:ea typeface="Calibri"/>
              <a:cs typeface="Calibri"/>
              <a:sym typeface="Calibri"/>
            </a:endParaRPr>
          </a:p>
        </p:txBody>
      </p:sp>
      <p:pic>
        <p:nvPicPr>
          <p:cNvPr id="995" name="Google Shape;995;g3dc408949c2_0_16" title="clker-free-vector-images-magnifying-33170_1920.png"/>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820400" y="7470007"/>
            <a:ext cx="2838341" cy="2245541"/>
          </a:xfrm>
          <a:prstGeom prst="rect">
            <a:avLst/>
          </a:prstGeom>
          <a:noFill/>
          <a:ln>
            <a:noFill/>
          </a:ln>
        </p:spPr>
      </p:pic>
      <p:pic>
        <p:nvPicPr>
          <p:cNvPr id="996" name="Google Shape;996;g3dc408949c2_0_16" title="clker-free-vector-images-warning-27899.png"/>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4274848" y="3736087"/>
            <a:ext cx="2170552" cy="190617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972"/>
        <p:cNvGrpSpPr/>
        <p:nvPr/>
      </p:nvGrpSpPr>
      <p:grpSpPr>
        <a:xfrm>
          <a:off x="0" y="0"/>
          <a:ext cx="0" cy="0"/>
          <a:chOff x="0" y="0"/>
          <a:chExt cx="0" cy="0"/>
        </a:xfrm>
      </p:grpSpPr>
      <p:sp>
        <p:nvSpPr>
          <p:cNvPr id="973" name="Google Shape;973;p27"/>
          <p:cNvSpPr txBox="1">
            <a:spLocks noGrp="1"/>
          </p:cNvSpPr>
          <p:nvPr>
            <p:ph type="sldNum" idx="12"/>
          </p:nvPr>
        </p:nvSpPr>
        <p:spPr>
          <a:xfrm>
            <a:off x="7076495" y="10176900"/>
            <a:ext cx="469800" cy="4659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44</a:t>
            </a:fld>
            <a:endParaRPr/>
          </a:p>
        </p:txBody>
      </p:sp>
      <p:sp>
        <p:nvSpPr>
          <p:cNvPr id="974" name="Google Shape;974;p27"/>
          <p:cNvSpPr txBox="1"/>
          <p:nvPr/>
        </p:nvSpPr>
        <p:spPr>
          <a:xfrm>
            <a:off x="681163" y="514913"/>
            <a:ext cx="5922300" cy="586200"/>
          </a:xfrm>
          <a:prstGeom prst="rect">
            <a:avLst/>
          </a:prstGeom>
          <a:noFill/>
          <a:ln>
            <a:noFill/>
          </a:ln>
        </p:spPr>
        <p:txBody>
          <a:bodyPr spcFirstLastPara="1" wrap="square" lIns="91425" tIns="45700" rIns="91425" bIns="45700" anchor="ctr" anchorCtr="0">
            <a:noAutofit/>
          </a:bodyPr>
          <a:lstStyle/>
          <a:p>
            <a:pPr marL="19050" marR="0" lvl="0" indent="0" algn="l" rtl="0">
              <a:lnSpc>
                <a:spcPct val="123333"/>
              </a:lnSpc>
              <a:spcBef>
                <a:spcPts val="0"/>
              </a:spcBef>
              <a:spcAft>
                <a:spcPts val="0"/>
              </a:spcAft>
              <a:buClr>
                <a:srgbClr val="242B62"/>
              </a:buClr>
              <a:buSzPts val="3000"/>
              <a:buFont typeface="Arial"/>
              <a:buNone/>
            </a:pPr>
            <a:r>
              <a:rPr lang="en-US" sz="3000" b="1" i="0" dirty="0">
                <a:solidFill>
                  <a:srgbClr val="242B62"/>
                </a:solidFill>
                <a:latin typeface="Calibri"/>
                <a:ea typeface="Calibri"/>
                <a:cs typeface="Calibri"/>
                <a:sym typeface="Calibri"/>
              </a:rPr>
              <a:t>Module 5: OVERVIEW &amp; EXERCISES </a:t>
            </a:r>
            <a:endParaRPr dirty="0">
              <a:latin typeface="Calibri" panose="020F0502020204030204" pitchFamily="34" charset="0"/>
            </a:endParaRPr>
          </a:p>
        </p:txBody>
      </p:sp>
      <p:graphicFrame>
        <p:nvGraphicFramePr>
          <p:cNvPr id="975" name="Google Shape;975;p27"/>
          <p:cNvGraphicFramePr/>
          <p:nvPr>
            <p:extLst>
              <p:ext uri="{D42A27DB-BD31-4B8C-83A1-F6EECF244321}">
                <p14:modId xmlns:p14="http://schemas.microsoft.com/office/powerpoint/2010/main" val="610443289"/>
              </p:ext>
            </p:extLst>
          </p:nvPr>
        </p:nvGraphicFramePr>
        <p:xfrm>
          <a:off x="511444" y="1542243"/>
          <a:ext cx="6367069" cy="8254398"/>
        </p:xfrm>
        <a:graphic>
          <a:graphicData uri="http://schemas.openxmlformats.org/drawingml/2006/table">
            <a:tbl>
              <a:tblPr>
                <a:noFill/>
              </a:tblPr>
              <a:tblGrid>
                <a:gridCol w="1545289">
                  <a:extLst>
                    <a:ext uri="{9D8B030D-6E8A-4147-A177-3AD203B41FA5}">
                      <a16:colId xmlns:a16="http://schemas.microsoft.com/office/drawing/2014/main" val="20000"/>
                    </a:ext>
                  </a:extLst>
                </a:gridCol>
                <a:gridCol w="4821780">
                  <a:extLst>
                    <a:ext uri="{9D8B030D-6E8A-4147-A177-3AD203B41FA5}">
                      <a16:colId xmlns:a16="http://schemas.microsoft.com/office/drawing/2014/main" val="20001"/>
                    </a:ext>
                  </a:extLst>
                </a:gridCol>
              </a:tblGrid>
              <a:tr h="551925">
                <a:tc>
                  <a:txBody>
                    <a:bodyPr/>
                    <a:lstStyle/>
                    <a:p>
                      <a:pPr marL="0" marR="0" lvl="0" indent="0" algn="l" rtl="0">
                        <a:spcBef>
                          <a:spcPts val="0"/>
                        </a:spcBef>
                        <a:spcAft>
                          <a:spcPts val="0"/>
                        </a:spcAft>
                        <a:buNone/>
                      </a:pPr>
                      <a:r>
                        <a:rPr lang="en-US" sz="1600" dirty="0">
                          <a:solidFill>
                            <a:schemeClr val="lt1"/>
                          </a:solidFill>
                          <a:latin typeface="Calibri" panose="020F0502020204030204" pitchFamily="34" charset="0"/>
                        </a:rPr>
                        <a:t>MODULE 5</a:t>
                      </a:r>
                      <a:endParaRPr dirty="0"/>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A7BB3"/>
                    </a:solidFill>
                  </a:tcPr>
                </a:tc>
                <a:tc>
                  <a:txBody>
                    <a:bodyPr/>
                    <a:lstStyle/>
                    <a:p>
                      <a:pPr marL="0" marR="0" lvl="0" indent="0" algn="l" rtl="0">
                        <a:lnSpc>
                          <a:spcPct val="80000"/>
                        </a:lnSpc>
                        <a:spcBef>
                          <a:spcPts val="0"/>
                        </a:spcBef>
                        <a:spcAft>
                          <a:spcPts val="0"/>
                        </a:spcAft>
                        <a:buNone/>
                      </a:pPr>
                      <a:r>
                        <a:rPr lang="en-US" sz="1600" dirty="0">
                          <a:solidFill>
                            <a:schemeClr val="lt1"/>
                          </a:solidFill>
                          <a:latin typeface="Calibri" panose="020F0502020204030204" pitchFamily="34" charset="0"/>
                        </a:rPr>
                        <a:t>Health Tracking and Well-being Support</a:t>
                      </a:r>
                      <a:endParaRPr dirty="0"/>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A7BB3"/>
                    </a:solidFill>
                  </a:tcPr>
                </a:tc>
                <a:extLst>
                  <a:ext uri="{0D108BD9-81ED-4DB2-BD59-A6C34878D82A}">
                    <a16:rowId xmlns:a16="http://schemas.microsoft.com/office/drawing/2014/main" val="10000"/>
                  </a:ext>
                </a:extLst>
              </a:tr>
              <a:tr h="1457858">
                <a:tc>
                  <a:txBody>
                    <a:bodyPr/>
                    <a:lstStyle/>
                    <a:p>
                      <a:pPr marL="0" marR="0" lvl="0" indent="0" algn="l" rtl="0">
                        <a:lnSpc>
                          <a:spcPct val="107000"/>
                        </a:lnSpc>
                        <a:spcBef>
                          <a:spcPts val="0"/>
                        </a:spcBef>
                        <a:spcAft>
                          <a:spcPts val="0"/>
                        </a:spcAft>
                        <a:buNone/>
                      </a:pPr>
                      <a:r>
                        <a:rPr lang="en-US" sz="1200" b="1" dirty="0">
                          <a:solidFill>
                            <a:srgbClr val="242B62"/>
                          </a:solidFill>
                          <a:latin typeface="Calibri"/>
                          <a:ea typeface="Calibri"/>
                          <a:cs typeface="Calibri"/>
                          <a:sym typeface="Calibri"/>
                        </a:rPr>
                        <a:t>Overview</a:t>
                      </a:r>
                      <a:endParaRPr sz="1200" b="1" dirty="0">
                        <a:solidFill>
                          <a:srgbClr val="242B62"/>
                        </a:solidFill>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lvl="0" indent="0" algn="just" rtl="0">
                        <a:lnSpc>
                          <a:spcPct val="115000"/>
                        </a:lnSpc>
                        <a:spcBef>
                          <a:spcPts val="0"/>
                        </a:spcBef>
                        <a:spcAft>
                          <a:spcPts val="0"/>
                        </a:spcAft>
                        <a:buClr>
                          <a:schemeClr val="dk1"/>
                        </a:buClr>
                        <a:buSzPts val="1100"/>
                        <a:buFont typeface="Arial"/>
                        <a:buNone/>
                      </a:pPr>
                      <a:r>
                        <a:rPr lang="en-US" sz="1200" dirty="0">
                          <a:solidFill>
                            <a:srgbClr val="292668"/>
                          </a:solidFill>
                          <a:latin typeface="Calibri"/>
                          <a:ea typeface="Calibri"/>
                          <a:cs typeface="Calibri"/>
                          <a:sym typeface="Calibri"/>
                        </a:rPr>
                        <a:t>Using the digital tools you already have can be a great help in everyday life. A phone, tablet or smartwatch, can help with small everyday tasks. When you use the tools you already have, they can support you with small tasks, provide a quick overview, make it easier to keep track of habits, well-being, and thus create more peace of mind and clarity.</a:t>
                      </a:r>
                      <a:endParaRPr sz="1200" dirty="0">
                        <a:solidFill>
                          <a:srgbClr val="292668"/>
                        </a:solidFill>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r>
                        <a:rPr lang="en-US" sz="1200" dirty="0">
                          <a:solidFill>
                            <a:srgbClr val="292668"/>
                          </a:solidFill>
                          <a:latin typeface="Calibri"/>
                          <a:ea typeface="Calibri"/>
                          <a:cs typeface="Calibri"/>
                          <a:sym typeface="Calibri"/>
                        </a:rPr>
                        <a:t>Digital tools can be used without the need for advanced technical knowledge. Once you get to know the key features, you can decide what’s useful and what to turn off. It’s not about being tech-savvy – it’s about making everyday life a little easier.</a:t>
                      </a:r>
                    </a:p>
                    <a:p>
                      <a:pPr marL="0" lvl="0" indent="0" algn="just" rtl="0">
                        <a:lnSpc>
                          <a:spcPct val="115000"/>
                        </a:lnSpc>
                        <a:spcBef>
                          <a:spcPts val="0"/>
                        </a:spcBef>
                        <a:spcAft>
                          <a:spcPts val="0"/>
                        </a:spcAft>
                        <a:buClr>
                          <a:schemeClr val="dk1"/>
                        </a:buClr>
                        <a:buSzPts val="1100"/>
                        <a:buFont typeface="Arial"/>
                        <a:buNone/>
                      </a:pPr>
                      <a:endParaRPr sz="1200" dirty="0">
                        <a:solidFill>
                          <a:srgbClr val="292668"/>
                        </a:solidFill>
                        <a:latin typeface="Calibri"/>
                        <a:ea typeface="Calibri"/>
                        <a:cs typeface="Calibri"/>
                        <a:sym typeface="Calibri"/>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1205725">
                <a:tc>
                  <a:txBody>
                    <a:bodyPr/>
                    <a:lstStyle/>
                    <a:p>
                      <a:pPr marL="0" marR="0" lvl="0" indent="0" algn="l" rtl="0">
                        <a:lnSpc>
                          <a:spcPct val="107000"/>
                        </a:lnSpc>
                        <a:spcBef>
                          <a:spcPts val="0"/>
                        </a:spcBef>
                        <a:spcAft>
                          <a:spcPts val="0"/>
                        </a:spcAft>
                        <a:buNone/>
                      </a:pPr>
                      <a:r>
                        <a:rPr lang="en-US" sz="1200" b="1" dirty="0">
                          <a:solidFill>
                            <a:srgbClr val="242B62"/>
                          </a:solidFill>
                          <a:latin typeface="Calibri"/>
                          <a:ea typeface="Calibri"/>
                          <a:cs typeface="Calibri"/>
                          <a:sym typeface="Calibri"/>
                        </a:rPr>
                        <a:t>Learning Objectives</a:t>
                      </a:r>
                      <a:endParaRPr sz="1200" b="1" dirty="0">
                        <a:solidFill>
                          <a:srgbClr val="242B62"/>
                        </a:solidFill>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171450" lvl="0" indent="-171450" algn="just" rtl="0">
                        <a:lnSpc>
                          <a:spcPct val="103000"/>
                        </a:lnSpc>
                        <a:spcBef>
                          <a:spcPts val="0"/>
                        </a:spcBef>
                        <a:spcAft>
                          <a:spcPts val="0"/>
                        </a:spcAft>
                        <a:buClr>
                          <a:schemeClr val="dk1"/>
                        </a:buClr>
                        <a:buSzPts val="1100"/>
                        <a:buFont typeface="Arial" panose="020B0604020202020204" pitchFamily="34" charset="0"/>
                        <a:buChar char="•"/>
                      </a:pPr>
                      <a:r>
                        <a:rPr lang="en-US" sz="1200" i="1" dirty="0">
                          <a:solidFill>
                            <a:srgbClr val="242B62"/>
                          </a:solidFill>
                          <a:latin typeface="Calibri"/>
                          <a:ea typeface="Calibri"/>
                          <a:cs typeface="Calibri"/>
                          <a:sym typeface="Calibri"/>
                        </a:rPr>
                        <a:t>Use</a:t>
                      </a:r>
                      <a:r>
                        <a:rPr lang="en-US" sz="1200" dirty="0">
                          <a:solidFill>
                            <a:srgbClr val="242B62"/>
                          </a:solidFill>
                          <a:latin typeface="Calibri"/>
                          <a:ea typeface="Calibri"/>
                          <a:cs typeface="Calibri"/>
                          <a:sym typeface="Calibri"/>
                        </a:rPr>
                        <a:t> digital tools for basic health organisation, reminders &amp; activity Tracking</a:t>
                      </a:r>
                      <a:endParaRPr lang="en-US" sz="1200" i="0" dirty="0">
                        <a:solidFill>
                          <a:srgbClr val="242B62"/>
                        </a:solidFill>
                        <a:latin typeface="Calibri"/>
                        <a:ea typeface="Calibri"/>
                        <a:cs typeface="Calibri"/>
                        <a:sym typeface="Calibri"/>
                      </a:endParaRPr>
                    </a:p>
                    <a:p>
                      <a:pPr marL="171450" lvl="0" indent="-171450" algn="just" rtl="0">
                        <a:lnSpc>
                          <a:spcPct val="103000"/>
                        </a:lnSpc>
                        <a:spcBef>
                          <a:spcPts val="0"/>
                        </a:spcBef>
                        <a:spcAft>
                          <a:spcPts val="0"/>
                        </a:spcAft>
                        <a:buClr>
                          <a:schemeClr val="dk1"/>
                        </a:buClr>
                        <a:buSzPts val="1100"/>
                        <a:buFont typeface="Arial" panose="020B0604020202020204" pitchFamily="34" charset="0"/>
                        <a:buChar char="•"/>
                      </a:pPr>
                      <a:r>
                        <a:rPr lang="en-US" sz="1200" i="1" dirty="0">
                          <a:solidFill>
                            <a:srgbClr val="242B62"/>
                          </a:solidFill>
                          <a:latin typeface="Calibri"/>
                          <a:ea typeface="Calibri"/>
                          <a:cs typeface="Calibri"/>
                          <a:sym typeface="Calibri"/>
                        </a:rPr>
                        <a:t>Recognise</a:t>
                      </a:r>
                      <a:r>
                        <a:rPr lang="en-US" sz="1200" dirty="0">
                          <a:solidFill>
                            <a:srgbClr val="242B62"/>
                          </a:solidFill>
                          <a:latin typeface="Calibri"/>
                          <a:ea typeface="Calibri"/>
                          <a:cs typeface="Calibri"/>
                          <a:sym typeface="Calibri"/>
                        </a:rPr>
                        <a:t> the limitations and ethical considerations of AI in health contexts</a:t>
                      </a:r>
                      <a:endParaRPr lang="en-US" sz="1200" i="0" dirty="0">
                        <a:solidFill>
                          <a:srgbClr val="242B62"/>
                        </a:solidFill>
                        <a:latin typeface="Calibri"/>
                        <a:ea typeface="Calibri"/>
                        <a:cs typeface="Calibri"/>
                        <a:sym typeface="Calibri"/>
                      </a:endParaRPr>
                    </a:p>
                    <a:p>
                      <a:pPr marL="171450" lvl="0" indent="-171450" algn="just" rtl="0">
                        <a:lnSpc>
                          <a:spcPct val="103000"/>
                        </a:lnSpc>
                        <a:spcBef>
                          <a:spcPts val="0"/>
                        </a:spcBef>
                        <a:spcAft>
                          <a:spcPts val="0"/>
                        </a:spcAft>
                        <a:buClr>
                          <a:schemeClr val="dk1"/>
                        </a:buClr>
                        <a:buSzPts val="1100"/>
                        <a:buFont typeface="Arial" panose="020B0604020202020204" pitchFamily="34" charset="0"/>
                        <a:buChar char="•"/>
                      </a:pPr>
                      <a:r>
                        <a:rPr lang="en-US" sz="1200" i="1" dirty="0">
                          <a:solidFill>
                            <a:srgbClr val="242B62"/>
                          </a:solidFill>
                          <a:latin typeface="Calibri"/>
                          <a:ea typeface="Calibri"/>
                          <a:cs typeface="Calibri"/>
                          <a:sym typeface="Calibri"/>
                        </a:rPr>
                        <a:t>Critically assess </a:t>
                      </a:r>
                      <a:r>
                        <a:rPr lang="en-US" sz="1200" dirty="0">
                          <a:solidFill>
                            <a:srgbClr val="242B62"/>
                          </a:solidFill>
                          <a:latin typeface="Calibri"/>
                          <a:ea typeface="Calibri"/>
                          <a:cs typeface="Calibri"/>
                          <a:sym typeface="Calibri"/>
                        </a:rPr>
                        <a:t>health-related info &amp; know when professional advice is required</a:t>
                      </a:r>
                    </a:p>
                    <a:p>
                      <a:pPr marL="171450" lvl="0" indent="-171450" algn="just" rtl="0">
                        <a:lnSpc>
                          <a:spcPct val="103000"/>
                        </a:lnSpc>
                        <a:spcBef>
                          <a:spcPts val="0"/>
                        </a:spcBef>
                        <a:spcAft>
                          <a:spcPts val="0"/>
                        </a:spcAft>
                        <a:buClr>
                          <a:schemeClr val="dk1"/>
                        </a:buClr>
                        <a:buSzPts val="1100"/>
                        <a:buFont typeface="Arial" panose="020B0604020202020204" pitchFamily="34" charset="0"/>
                        <a:buChar char="•"/>
                      </a:pPr>
                      <a:r>
                        <a:rPr lang="en-US" sz="1200" dirty="0">
                          <a:solidFill>
                            <a:srgbClr val="242B62"/>
                          </a:solidFill>
                          <a:latin typeface="Calibri"/>
                          <a:ea typeface="Calibri"/>
                          <a:cs typeface="Calibri"/>
                          <a:sym typeface="Calibri"/>
                        </a:rPr>
                        <a:t>Integrated critical elements: Data sensitivity, ethics, and reliability of health information</a:t>
                      </a:r>
                    </a:p>
                    <a:p>
                      <a:pPr marL="0" lvl="0" indent="0" algn="just" rtl="0">
                        <a:lnSpc>
                          <a:spcPct val="103000"/>
                        </a:lnSpc>
                        <a:spcBef>
                          <a:spcPts val="0"/>
                        </a:spcBef>
                        <a:spcAft>
                          <a:spcPts val="0"/>
                        </a:spcAft>
                        <a:buClr>
                          <a:schemeClr val="dk1"/>
                        </a:buClr>
                        <a:buSzPts val="1100"/>
                        <a:buFont typeface="Arial" panose="020B0604020202020204" pitchFamily="34" charset="0"/>
                        <a:buNone/>
                      </a:pPr>
                      <a:endParaRPr sz="1200" dirty="0">
                        <a:solidFill>
                          <a:srgbClr val="242B62"/>
                        </a:solidFill>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953675">
                <a:tc>
                  <a:txBody>
                    <a:bodyPr/>
                    <a:lstStyle/>
                    <a:p>
                      <a:pPr marL="0" marR="0" lvl="0" indent="0" algn="l" rtl="0">
                        <a:lnSpc>
                          <a:spcPct val="107000"/>
                        </a:lnSpc>
                        <a:spcBef>
                          <a:spcPts val="0"/>
                        </a:spcBef>
                        <a:spcAft>
                          <a:spcPts val="0"/>
                        </a:spcAft>
                        <a:buNone/>
                      </a:pPr>
                      <a:r>
                        <a:rPr lang="en-US" sz="1200" b="1" dirty="0">
                          <a:solidFill>
                            <a:srgbClr val="242B62"/>
                          </a:solidFill>
                          <a:latin typeface="Calibri"/>
                          <a:ea typeface="Calibri"/>
                          <a:cs typeface="Calibri"/>
                          <a:sym typeface="Calibri"/>
                        </a:rPr>
                        <a:t>Topics Covered</a:t>
                      </a:r>
                      <a:endParaRPr sz="1200" b="1" dirty="0">
                        <a:solidFill>
                          <a:srgbClr val="242B62"/>
                        </a:solidFill>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lvl="0" indent="0" algn="l" rtl="0">
                        <a:lnSpc>
                          <a:spcPct val="115000"/>
                        </a:lnSpc>
                        <a:spcBef>
                          <a:spcPts val="0"/>
                        </a:spcBef>
                        <a:spcAft>
                          <a:spcPts val="0"/>
                        </a:spcAft>
                        <a:buClr>
                          <a:schemeClr val="dk1"/>
                        </a:buClr>
                        <a:buSzPts val="1100"/>
                        <a:buFont typeface="Arial"/>
                        <a:buNone/>
                      </a:pPr>
                      <a:r>
                        <a:rPr lang="en-US" sz="1200" dirty="0">
                          <a:solidFill>
                            <a:srgbClr val="90278E"/>
                          </a:solidFill>
                          <a:latin typeface="Calibri" panose="020F0502020204030204" pitchFamily="34" charset="0"/>
                          <a:ea typeface="Calibri" panose="020F0502020204030204" pitchFamily="34" charset="0"/>
                          <a:cs typeface="Calibri" panose="020F0502020204030204" pitchFamily="34" charset="0"/>
                        </a:rPr>
                        <a:t>1.</a:t>
                      </a: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sym typeface="Calibri"/>
                        </a:rPr>
                        <a:t>AI-based reminders &amp; Activity Tracking</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rgbClr val="90278E"/>
                          </a:solidFill>
                          <a:latin typeface="Calibri" panose="020F0502020204030204" pitchFamily="34" charset="0"/>
                          <a:ea typeface="Calibri" panose="020F0502020204030204" pitchFamily="34" charset="0"/>
                          <a:cs typeface="Calibri" panose="020F0502020204030204" pitchFamily="34" charset="0"/>
                        </a:rPr>
                        <a:t>2.</a:t>
                      </a: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sym typeface="Calibri"/>
                        </a:rPr>
                        <a:t>Health apps &amp; wearable technologies</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rgbClr val="90278E"/>
                          </a:solidFill>
                          <a:latin typeface="Calibri" panose="020F0502020204030204" pitchFamily="34" charset="0"/>
                          <a:ea typeface="Calibri" panose="020F0502020204030204" pitchFamily="34" charset="0"/>
                          <a:cs typeface="Calibri" panose="020F0502020204030204" pitchFamily="34" charset="0"/>
                        </a:rPr>
                        <a:t>3.</a:t>
                      </a: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sym typeface="Calibri"/>
                        </a:rPr>
                        <a:t>Data privacy &amp; sensitivity of health information</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rgbClr val="90278E"/>
                          </a:solidFill>
                          <a:latin typeface="Calibri" panose="020F0502020204030204" pitchFamily="34" charset="0"/>
                          <a:ea typeface="Calibri" panose="020F0502020204030204" pitchFamily="34" charset="0"/>
                          <a:cs typeface="Calibri" panose="020F0502020204030204" pitchFamily="34" charset="0"/>
                        </a:rPr>
                        <a:t>4.</a:t>
                      </a: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sym typeface="Calibri"/>
                        </a:rPr>
                        <a:t>Risks, limits &amp; ethics of AI in health contexts</a:t>
                      </a: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rgbClr val="90278E"/>
                          </a:solidFill>
                          <a:latin typeface="Calibri" panose="020F0502020204030204" pitchFamily="34" charset="0"/>
                          <a:ea typeface="Calibri" panose="020F0502020204030204" pitchFamily="34" charset="0"/>
                          <a:cs typeface="Calibri" panose="020F0502020204030204" pitchFamily="34" charset="0"/>
                        </a:rPr>
                        <a:t>5.</a:t>
                      </a:r>
                      <a:r>
                        <a:rPr lang="en-US" sz="1200" dirty="0">
                          <a:solidFill>
                            <a:srgbClr val="242B62"/>
                          </a:solidFill>
                          <a:latin typeface="Calibri" panose="020F0502020204030204" pitchFamily="34" charset="0"/>
                          <a:ea typeface="Calibri" panose="020F0502020204030204" pitchFamily="34" charset="0"/>
                          <a:cs typeface="Calibri" panose="020F0502020204030204" pitchFamily="34" charset="0"/>
                          <a:sym typeface="Calibri"/>
                        </a:rPr>
                        <a:t>Knowing when to trust AI &amp; when to seek professional advice</a:t>
                      </a:r>
                    </a:p>
                    <a:p>
                      <a:pPr marL="0" lvl="0" indent="0" algn="l" rtl="0">
                        <a:lnSpc>
                          <a:spcPct val="115000"/>
                        </a:lnSpc>
                        <a:spcBef>
                          <a:spcPts val="0"/>
                        </a:spcBef>
                        <a:spcAft>
                          <a:spcPts val="0"/>
                        </a:spcAft>
                        <a:buClr>
                          <a:schemeClr val="dk1"/>
                        </a:buClr>
                        <a:buSzPts val="1100"/>
                        <a:buFont typeface="Arial"/>
                        <a:buNone/>
                      </a:pPr>
                      <a:endParaRPr sz="1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340142">
                <a:tc>
                  <a:txBody>
                    <a:bodyPr/>
                    <a:lstStyle/>
                    <a:p>
                      <a:pPr marL="0" marR="0" lvl="0" indent="0" algn="l" rtl="0">
                        <a:lnSpc>
                          <a:spcPct val="107000"/>
                        </a:lnSpc>
                        <a:spcBef>
                          <a:spcPts val="0"/>
                        </a:spcBef>
                        <a:spcAft>
                          <a:spcPts val="0"/>
                        </a:spcAft>
                        <a:buNone/>
                      </a:pPr>
                      <a:r>
                        <a:rPr lang="en-US" sz="1200" b="1" dirty="0">
                          <a:solidFill>
                            <a:srgbClr val="242B62"/>
                          </a:solidFill>
                          <a:latin typeface="Calibri"/>
                          <a:ea typeface="Calibri"/>
                          <a:cs typeface="Calibri"/>
                          <a:sym typeface="Calibri"/>
                        </a:rPr>
                        <a:t>Suggested Exercises</a:t>
                      </a:r>
                    </a:p>
                    <a:p>
                      <a:pPr marL="0" marR="0" lvl="0" indent="0" algn="l" rtl="0">
                        <a:lnSpc>
                          <a:spcPct val="107000"/>
                        </a:lnSpc>
                        <a:spcBef>
                          <a:spcPts val="0"/>
                        </a:spcBef>
                        <a:spcAft>
                          <a:spcPts val="0"/>
                        </a:spcAft>
                        <a:buNone/>
                      </a:pPr>
                      <a:endParaRPr lang="en-US" sz="1200" b="1" dirty="0">
                        <a:solidFill>
                          <a:srgbClr val="242B62"/>
                        </a:solidFill>
                        <a:latin typeface="Calibri"/>
                        <a:ea typeface="Calibri"/>
                        <a:cs typeface="Calibri"/>
                        <a:sym typeface="Calibri"/>
                      </a:endParaRPr>
                    </a:p>
                    <a:p>
                      <a:pPr marL="0" marR="0" lvl="0" indent="0" algn="l" rtl="0">
                        <a:lnSpc>
                          <a:spcPct val="107000"/>
                        </a:lnSpc>
                        <a:spcBef>
                          <a:spcPts val="0"/>
                        </a:spcBef>
                        <a:spcAft>
                          <a:spcPts val="0"/>
                        </a:spcAft>
                        <a:buNone/>
                      </a:pPr>
                      <a:endParaRPr lang="en-US" sz="1200" b="1" dirty="0">
                        <a:solidFill>
                          <a:srgbClr val="242B62"/>
                        </a:solidFill>
                        <a:latin typeface="Calibri"/>
                        <a:ea typeface="Calibri"/>
                        <a:cs typeface="Calibri"/>
                        <a:sym typeface="Calibri"/>
                      </a:endParaRPr>
                    </a:p>
                    <a:p>
                      <a:pPr marL="0" marR="0" lvl="0" indent="0" algn="l" defTabSz="2072941" rtl="0" eaLnBrk="1" fontAlgn="auto" latinLnBrk="0" hangingPunct="1">
                        <a:lnSpc>
                          <a:spcPct val="107000"/>
                        </a:lnSpc>
                        <a:spcBef>
                          <a:spcPts val="0"/>
                        </a:spcBef>
                        <a:spcAft>
                          <a:spcPts val="0"/>
                        </a:spcAft>
                        <a:buClrTx/>
                        <a:buSzTx/>
                        <a:buFontTx/>
                        <a:buNone/>
                        <a:tabLst/>
                        <a:defRPr/>
                      </a:pPr>
                      <a:r>
                        <a:rPr lang="en-US" sz="1200" b="1" dirty="0">
                          <a:solidFill>
                            <a:srgbClr val="242B62"/>
                          </a:solidFill>
                          <a:latin typeface="Calibri"/>
                          <a:ea typeface="Calibri"/>
                          <a:cs typeface="Calibri"/>
                          <a:sym typeface="Calibri"/>
                        </a:rPr>
                        <a:t>Y</a:t>
                      </a:r>
                      <a:r>
                        <a:rPr lang="en-US" sz="1200" dirty="0">
                          <a:solidFill>
                            <a:srgbClr val="242B62"/>
                          </a:solidFill>
                          <a:latin typeface="Calibri"/>
                          <a:ea typeface="Calibri"/>
                          <a:cs typeface="Calibri"/>
                          <a:sym typeface="Calibri"/>
                        </a:rPr>
                        <a:t>ou will find our suggested answers to the scenario exercises at the end of this digital toolkit</a:t>
                      </a:r>
                    </a:p>
                    <a:p>
                      <a:pPr marL="0" marR="0" lvl="0" indent="0" algn="l" rtl="0">
                        <a:lnSpc>
                          <a:spcPct val="107000"/>
                        </a:lnSpc>
                        <a:spcBef>
                          <a:spcPts val="0"/>
                        </a:spcBef>
                        <a:spcAft>
                          <a:spcPts val="0"/>
                        </a:spcAft>
                        <a:buNone/>
                      </a:pPr>
                      <a:endParaRPr sz="1200" b="1" dirty="0">
                        <a:solidFill>
                          <a:srgbClr val="242B62"/>
                        </a:solidFill>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lvl="0" indent="0" algn="l" rtl="0">
                        <a:lnSpc>
                          <a:spcPct val="115000"/>
                        </a:lnSpc>
                        <a:spcBef>
                          <a:spcPts val="0"/>
                        </a:spcBef>
                        <a:spcAft>
                          <a:spcPts val="0"/>
                        </a:spcAft>
                        <a:buClr>
                          <a:schemeClr val="dk1"/>
                        </a:buClr>
                        <a:buSzPts val="1100"/>
                        <a:buFont typeface="Arial"/>
                        <a:buNone/>
                      </a:pPr>
                      <a:r>
                        <a:rPr lang="en-US" sz="1200" b="1" dirty="0">
                          <a:solidFill>
                            <a:srgbClr val="242B62"/>
                          </a:solidFill>
                          <a:latin typeface="Calibri"/>
                          <a:ea typeface="Calibri"/>
                          <a:cs typeface="Calibri"/>
                          <a:sym typeface="Calibri"/>
                        </a:rPr>
                        <a:t>Exercises from the module:</a:t>
                      </a:r>
                      <a:endParaRPr sz="1200" b="1" dirty="0">
                        <a:solidFill>
                          <a:srgbClr val="242B62"/>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rgbClr val="242B62"/>
                          </a:solidFill>
                          <a:latin typeface="Calibri"/>
                          <a:ea typeface="Calibri"/>
                          <a:cs typeface="Calibri"/>
                          <a:sym typeface="Calibri"/>
                        </a:rPr>
                        <a:t>Slide </a:t>
                      </a:r>
                      <a:r>
                        <a:rPr lang="en-US" sz="1200" dirty="0">
                          <a:solidFill>
                            <a:srgbClr val="242B62"/>
                          </a:solidFill>
                          <a:latin typeface="Calibri"/>
                          <a:ea typeface="Calibri"/>
                          <a:cs typeface="Calibri"/>
                        </a:rPr>
                        <a:t>16</a:t>
                      </a:r>
                      <a:r>
                        <a:rPr lang="en-US" sz="1200" dirty="0">
                          <a:solidFill>
                            <a:srgbClr val="242B62"/>
                          </a:solidFill>
                          <a:latin typeface="Calibri"/>
                          <a:ea typeface="Calibri"/>
                          <a:cs typeface="Calibri"/>
                          <a:sym typeface="Calibri"/>
                        </a:rPr>
                        <a:t>: Scenario exercise 1 - </a:t>
                      </a:r>
                      <a:r>
                        <a:rPr lang="en-US" sz="1200" i="1" dirty="0">
                          <a:solidFill>
                            <a:srgbClr val="242B62"/>
                          </a:solidFill>
                          <a:latin typeface="Calibri"/>
                          <a:ea typeface="Calibri"/>
                          <a:cs typeface="Calibri"/>
                          <a:sym typeface="Calibri"/>
                        </a:rPr>
                        <a:t>”Peter’s morning routine”</a:t>
                      </a:r>
                      <a:endParaRPr sz="1200" i="1" dirty="0">
                        <a:solidFill>
                          <a:srgbClr val="242B62"/>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rgbClr val="242B62"/>
                          </a:solidFill>
                          <a:latin typeface="Calibri"/>
                          <a:ea typeface="Calibri"/>
                          <a:cs typeface="Calibri"/>
                          <a:sym typeface="Calibri"/>
                        </a:rPr>
                        <a:t>Slide </a:t>
                      </a:r>
                      <a:r>
                        <a:rPr lang="en-US" sz="1200" dirty="0">
                          <a:solidFill>
                            <a:srgbClr val="242B62"/>
                          </a:solidFill>
                          <a:latin typeface="Calibri"/>
                          <a:ea typeface="Calibri"/>
                          <a:cs typeface="Calibri"/>
                        </a:rPr>
                        <a:t>24</a:t>
                      </a:r>
                      <a:r>
                        <a:rPr lang="en-US" sz="1200" dirty="0">
                          <a:solidFill>
                            <a:srgbClr val="242B62"/>
                          </a:solidFill>
                          <a:latin typeface="Calibri"/>
                          <a:ea typeface="Calibri"/>
                          <a:cs typeface="Calibri"/>
                          <a:sym typeface="Calibri"/>
                        </a:rPr>
                        <a:t>: Scenario exercise 2 – ”</a:t>
                      </a:r>
                      <a:r>
                        <a:rPr lang="en-US" sz="1200" i="1" dirty="0">
                          <a:solidFill>
                            <a:srgbClr val="242B62"/>
                          </a:solidFill>
                          <a:latin typeface="Calibri"/>
                          <a:ea typeface="Calibri"/>
                          <a:cs typeface="Calibri"/>
                          <a:sym typeface="Calibri"/>
                        </a:rPr>
                        <a:t> Ella and the step counter”</a:t>
                      </a:r>
                      <a:endParaRPr sz="1200" i="1" dirty="0">
                        <a:solidFill>
                          <a:srgbClr val="242B62"/>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rgbClr val="242B62"/>
                          </a:solidFill>
                          <a:latin typeface="Calibri"/>
                          <a:ea typeface="Calibri"/>
                          <a:cs typeface="Calibri"/>
                          <a:sym typeface="Calibri"/>
                        </a:rPr>
                        <a:t>Slide </a:t>
                      </a:r>
                      <a:r>
                        <a:rPr lang="en-US" sz="1200" dirty="0">
                          <a:solidFill>
                            <a:srgbClr val="242B62"/>
                          </a:solidFill>
                          <a:latin typeface="Calibri"/>
                          <a:ea typeface="Calibri"/>
                          <a:cs typeface="Calibri"/>
                        </a:rPr>
                        <a:t>32</a:t>
                      </a:r>
                      <a:r>
                        <a:rPr lang="en-US" sz="1200" dirty="0">
                          <a:solidFill>
                            <a:srgbClr val="242B62"/>
                          </a:solidFill>
                          <a:latin typeface="Calibri"/>
                          <a:ea typeface="Calibri"/>
                          <a:cs typeface="Calibri"/>
                          <a:sym typeface="Calibri"/>
                        </a:rPr>
                        <a:t>: Scenario exercise 3 </a:t>
                      </a:r>
                      <a:r>
                        <a:rPr lang="en-US" sz="1200" i="1" dirty="0">
                          <a:solidFill>
                            <a:srgbClr val="242B62"/>
                          </a:solidFill>
                          <a:latin typeface="Calibri"/>
                          <a:ea typeface="Calibri"/>
                          <a:cs typeface="Calibri"/>
                          <a:sym typeface="Calibri"/>
                        </a:rPr>
                        <a:t>- “John receives a pop-up”</a:t>
                      </a:r>
                      <a:endParaRPr sz="1200" i="1" dirty="0">
                        <a:solidFill>
                          <a:srgbClr val="242B62"/>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rgbClr val="242B62"/>
                          </a:solidFill>
                          <a:latin typeface="Calibri"/>
                          <a:ea typeface="Calibri"/>
                          <a:cs typeface="Calibri"/>
                          <a:sym typeface="Calibri"/>
                        </a:rPr>
                        <a:t>Slide </a:t>
                      </a:r>
                      <a:r>
                        <a:rPr lang="en-US" sz="1200" dirty="0">
                          <a:solidFill>
                            <a:srgbClr val="242B62"/>
                          </a:solidFill>
                          <a:latin typeface="Calibri"/>
                          <a:ea typeface="Calibri"/>
                          <a:cs typeface="Calibri"/>
                        </a:rPr>
                        <a:t>39</a:t>
                      </a:r>
                      <a:r>
                        <a:rPr lang="en-US" sz="1200" dirty="0">
                          <a:solidFill>
                            <a:srgbClr val="242B62"/>
                          </a:solidFill>
                          <a:latin typeface="Calibri"/>
                          <a:ea typeface="Calibri"/>
                          <a:cs typeface="Calibri"/>
                          <a:sym typeface="Calibri"/>
                        </a:rPr>
                        <a:t>: Scenario exercise 4 </a:t>
                      </a:r>
                      <a:r>
                        <a:rPr lang="en-US" sz="1200" i="1" dirty="0">
                          <a:solidFill>
                            <a:srgbClr val="242B62"/>
                          </a:solidFill>
                          <a:latin typeface="Calibri"/>
                          <a:ea typeface="Calibri"/>
                          <a:cs typeface="Calibri"/>
                          <a:sym typeface="Calibri"/>
                        </a:rPr>
                        <a:t>- “The watch says ‘Possible stress’”</a:t>
                      </a:r>
                      <a:endParaRPr sz="1200" i="1" dirty="0">
                        <a:solidFill>
                          <a:srgbClr val="242B62"/>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rgbClr val="242B62"/>
                          </a:solidFill>
                          <a:latin typeface="Calibri"/>
                          <a:ea typeface="Calibri"/>
                          <a:cs typeface="Calibri"/>
                          <a:sym typeface="Calibri"/>
                        </a:rPr>
                        <a:t>Slide </a:t>
                      </a:r>
                      <a:r>
                        <a:rPr lang="en-US" sz="1200" dirty="0">
                          <a:solidFill>
                            <a:srgbClr val="242B62"/>
                          </a:solidFill>
                          <a:latin typeface="Calibri"/>
                          <a:ea typeface="Calibri"/>
                          <a:cs typeface="Calibri"/>
                        </a:rPr>
                        <a:t>485</a:t>
                      </a:r>
                      <a:r>
                        <a:rPr lang="en-US" sz="1200" dirty="0">
                          <a:solidFill>
                            <a:srgbClr val="242B62"/>
                          </a:solidFill>
                          <a:latin typeface="Calibri"/>
                          <a:ea typeface="Calibri"/>
                          <a:cs typeface="Calibri"/>
                          <a:sym typeface="Calibri"/>
                        </a:rPr>
                        <a:t> Scenario exercise 5 - </a:t>
                      </a:r>
                      <a:r>
                        <a:rPr lang="en-US" sz="1200" b="1" i="1" dirty="0">
                          <a:solidFill>
                            <a:schemeClr val="dk1"/>
                          </a:solidFill>
                          <a:latin typeface="Calibri"/>
                          <a:ea typeface="Calibri"/>
                          <a:cs typeface="Calibri"/>
                          <a:sym typeface="Calibri"/>
                        </a:rPr>
                        <a:t>“</a:t>
                      </a:r>
                      <a:r>
                        <a:rPr lang="en-US" sz="1200" i="1" dirty="0">
                          <a:solidFill>
                            <a:srgbClr val="242B62"/>
                          </a:solidFill>
                          <a:latin typeface="Calibri"/>
                          <a:ea typeface="Calibri"/>
                          <a:cs typeface="Calibri"/>
                          <a:sym typeface="Calibri"/>
                        </a:rPr>
                        <a:t>The sleep report that worries David”</a:t>
                      </a:r>
                      <a:endParaRPr sz="1200" i="1" dirty="0">
                        <a:solidFill>
                          <a:srgbClr val="242B62"/>
                        </a:solidFill>
                        <a:latin typeface="Calibri"/>
                        <a:ea typeface="Calibri"/>
                        <a:cs typeface="Calibri"/>
                        <a:sym typeface="Calibri"/>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4"/>
                  </a:ext>
                </a:extLst>
              </a:tr>
              <a:tr h="738217">
                <a:tc>
                  <a:txBody>
                    <a:bodyPr/>
                    <a:lstStyle/>
                    <a:p>
                      <a:pPr marL="0" marR="0" lvl="0" indent="0" algn="l" rtl="0">
                        <a:lnSpc>
                          <a:spcPct val="107000"/>
                        </a:lnSpc>
                        <a:spcBef>
                          <a:spcPts val="0"/>
                        </a:spcBef>
                        <a:spcAft>
                          <a:spcPts val="0"/>
                        </a:spcAft>
                        <a:buNone/>
                      </a:pPr>
                      <a:r>
                        <a:rPr lang="en-US" sz="1200" b="1" dirty="0">
                          <a:solidFill>
                            <a:srgbClr val="242B62"/>
                          </a:solidFill>
                          <a:latin typeface="Calibri"/>
                          <a:ea typeface="Calibri"/>
                          <a:cs typeface="Calibri"/>
                          <a:sym typeface="Calibri"/>
                        </a:rPr>
                        <a:t>Suggested Videos / Podcasts</a:t>
                      </a:r>
                      <a:endParaRPr dirty="0">
                        <a:latin typeface="Calibri" panose="020F0502020204030204" pitchFamily="34" charset="0"/>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lvl="0" indent="0" algn="l" rtl="0">
                        <a:lnSpc>
                          <a:spcPct val="115000"/>
                        </a:lnSpc>
                        <a:spcBef>
                          <a:spcPts val="0"/>
                        </a:spcBef>
                        <a:spcAft>
                          <a:spcPts val="0"/>
                        </a:spcAft>
                        <a:buClr>
                          <a:schemeClr val="dk1"/>
                        </a:buClr>
                        <a:buSzPts val="1100"/>
                        <a:buFont typeface="Arial"/>
                        <a:buNone/>
                      </a:pPr>
                      <a:r>
                        <a:rPr lang="en-US" sz="1200" u="sng" dirty="0">
                          <a:solidFill>
                            <a:srgbClr val="0D1C48"/>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How To Track Steps on iPhone Without Apple Watch</a:t>
                      </a:r>
                      <a:endParaRPr sz="1200" u="sng" dirty="0">
                        <a:solidFill>
                          <a:srgbClr val="0D1C48"/>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u="sng" dirty="0">
                          <a:solidFill>
                            <a:srgbClr val="0D1C48"/>
                          </a:solidFill>
                          <a:highlight>
                            <a:srgbClr val="FFFFFF"/>
                          </a:highlight>
                          <a:latin typeface="Calibri"/>
                          <a:ea typeface="Calibri"/>
                          <a:cs typeface="Calibri"/>
                          <a:sym typeface="Calibri"/>
                          <a:hlinkClick r:id="rId4">
                            <a:extLst>
                              <a:ext uri="{A12FA001-AC4F-418D-AE19-62706E023703}">
                                <ahyp:hlinkClr xmlns:ahyp="http://schemas.microsoft.com/office/drawing/2018/hyperlinkcolor" val="tx"/>
                              </a:ext>
                            </a:extLst>
                          </a:hlinkClick>
                        </a:rPr>
                        <a:t>How to Enable Step Counter on Any Samsung Phone (Samsung Health Setup)</a:t>
                      </a:r>
                      <a:endParaRPr sz="1200" dirty="0">
                        <a:solidFill>
                          <a:srgbClr val="0D1C48"/>
                        </a:solidFill>
                        <a:highlight>
                          <a:srgbClr val="FFFFFF"/>
                        </a:highlight>
                        <a:latin typeface="Calibri"/>
                        <a:ea typeface="Calibri"/>
                        <a:cs typeface="Calibri"/>
                        <a:sym typeface="Calibri"/>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87424-2B48-58C7-D5DB-35CB4EF9916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DBF45B-2B48-F9F2-4777-866E20E44899}"/>
              </a:ext>
            </a:extLst>
          </p:cNvPr>
          <p:cNvSpPr>
            <a:spLocks noGrp="1"/>
          </p:cNvSpPr>
          <p:nvPr>
            <p:ph type="sldNum" sz="quarter" idx="4"/>
          </p:nvPr>
        </p:nvSpPr>
        <p:spPr/>
        <p:txBody>
          <a:bodyPr/>
          <a:lstStyle/>
          <a:p>
            <a:fld id="{CB2079F2-58AF-ED44-82D7-E04B2F6FD686}" type="slidenum">
              <a:rPr lang="en-US" smtClean="0"/>
              <a:pPr/>
              <a:t>45</a:t>
            </a:fld>
            <a:endParaRPr lang="en-US" dirty="0"/>
          </a:p>
        </p:txBody>
      </p:sp>
      <p:sp>
        <p:nvSpPr>
          <p:cNvPr id="6" name="Slide Number Placeholder 1">
            <a:extLst>
              <a:ext uri="{FF2B5EF4-FFF2-40B4-BE49-F238E27FC236}">
                <a16:creationId xmlns:a16="http://schemas.microsoft.com/office/drawing/2014/main" id="{AC6F2664-A810-A762-F904-3A077293962B}"/>
              </a:ext>
            </a:extLst>
          </p:cNvPr>
          <p:cNvSpPr txBox="1">
            <a:spLocks/>
          </p:cNvSpPr>
          <p:nvPr/>
        </p:nvSpPr>
        <p:spPr>
          <a:xfrm>
            <a:off x="7076495" y="10176900"/>
            <a:ext cx="469701" cy="465822"/>
          </a:xfrm>
          <a:prstGeom prst="rect">
            <a:avLst/>
          </a:prstGeom>
        </p:spPr>
        <p:txBody>
          <a:bodyPr vert="horz" lIns="91440" tIns="45720" rIns="91440" bIns="45720" rtlCol="0" anchor="ctr"/>
          <a:lstStyle>
            <a:defPPr>
              <a:defRPr lang="en-US"/>
            </a:defPPr>
            <a:lvl1pPr marL="0" algn="ctr" defTabSz="325892" rtl="0" eaLnBrk="1" latinLnBrk="0" hangingPunct="1">
              <a:defRPr sz="7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pPr/>
              <a:t>45</a:t>
            </a:fld>
            <a:endParaRPr lang="en-US" dirty="0"/>
          </a:p>
        </p:txBody>
      </p:sp>
      <p:sp>
        <p:nvSpPr>
          <p:cNvPr id="7" name="Text Placeholder 5">
            <a:extLst>
              <a:ext uri="{FF2B5EF4-FFF2-40B4-BE49-F238E27FC236}">
                <a16:creationId xmlns:a16="http://schemas.microsoft.com/office/drawing/2014/main" id="{334F7131-C340-4C0E-DA2F-51EC016A9F23}"/>
              </a:ext>
            </a:extLst>
          </p:cNvPr>
          <p:cNvSpPr txBox="1">
            <a:spLocks noGrp="1"/>
          </p:cNvSpPr>
          <p:nvPr>
            <p:ph type="body" sz="quarter" idx="49"/>
          </p:nvPr>
        </p:nvSpPr>
        <p:spPr>
          <a:xfrm>
            <a:off x="728663" y="692785"/>
            <a:ext cx="5922962" cy="605294"/>
          </a:xfrm>
          <a:prstGeom prst="rect">
            <a:avLst/>
          </a:prstGeom>
          <a:noFill/>
        </p:spPr>
        <p:txBody>
          <a:bodyPr wrap="square" rtlCol="0">
            <a:spAutoFit/>
          </a:bodyPr>
          <a:lstStyle/>
          <a:p>
            <a:r>
              <a:rPr lang="en-US" dirty="0"/>
              <a:t>NOTES…SELF-REFLECTION…</a:t>
            </a:r>
            <a:r>
              <a:rPr lang="en-US" b="0" dirty="0"/>
              <a:t>HOW TO USE AI IN MY HEALTH MANAGEMENT</a:t>
            </a:r>
            <a:endParaRPr lang="en-IE" b="0" dirty="0"/>
          </a:p>
        </p:txBody>
      </p:sp>
      <p:sp>
        <p:nvSpPr>
          <p:cNvPr id="8" name="TextBox 7">
            <a:extLst>
              <a:ext uri="{FF2B5EF4-FFF2-40B4-BE49-F238E27FC236}">
                <a16:creationId xmlns:a16="http://schemas.microsoft.com/office/drawing/2014/main" id="{3C8DF362-8470-07B9-7AA9-250C77A33794}"/>
              </a:ext>
            </a:extLst>
          </p:cNvPr>
          <p:cNvSpPr txBox="1"/>
          <p:nvPr/>
        </p:nvSpPr>
        <p:spPr>
          <a:xfrm>
            <a:off x="631482" y="1041598"/>
            <a:ext cx="6090351" cy="9430723"/>
          </a:xfrm>
          <a:prstGeom prst="rect">
            <a:avLst/>
          </a:prstGeom>
          <a:noFill/>
        </p:spPr>
        <p:txBody>
          <a:bodyPr wrap="square" rtlCol="0">
            <a:spAutoFit/>
          </a:bodyPr>
          <a:lstStyle/>
          <a:p>
            <a:r>
              <a:rPr lang="en-IE" sz="1800" dirty="0">
                <a:solidFill>
                  <a:srgbClr val="242B62"/>
                </a:solidFill>
                <a:effectLst/>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r>
              <a:rPr lang="en-IE" sz="1800" dirty="0">
                <a:solidFill>
                  <a:srgbClr val="242B62"/>
                </a:solidFill>
                <a:effectLst/>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endParaRPr lang="en-IE" dirty="0">
              <a:solidFill>
                <a:srgbClr val="242B62"/>
              </a:solidFill>
              <a:latin typeface="Calibri" panose="020F0502020204030204" pitchFamily="34" charset="0"/>
              <a:ea typeface="Calibri" panose="020F0502020204030204" pitchFamily="34" charset="0"/>
              <a:cs typeface="Times New Roman" panose="02020603050405020304" pitchFamily="18" charset="0"/>
            </a:endParaRPr>
          </a:p>
          <a:p>
            <a:r>
              <a:rPr lang="en-IE" sz="1800" dirty="0">
                <a:solidFill>
                  <a:srgbClr val="242B62"/>
                </a:solidFill>
                <a:effectLst/>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p>
          <a:p>
            <a:r>
              <a:rPr lang="en-IE" sz="1800" dirty="0">
                <a:solidFill>
                  <a:srgbClr val="242B62"/>
                </a:solidFill>
                <a:effectLst/>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endParaRPr kumimoji="0" lang="en-IE" sz="1283"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endParaRPr kumimoji="0" lang="en-IE" sz="1283" b="0" i="0" u="none" strike="noStrike" kern="1200" cap="none" spc="0" normalizeH="0" baseline="0" noProof="0" dirty="0">
              <a:ln>
                <a:noFill/>
              </a:ln>
              <a:solidFill>
                <a:srgbClr val="242B62"/>
              </a:solidFill>
              <a:effectLst/>
              <a:uLnTx/>
              <a:uFillTx/>
              <a:latin typeface="Calibri" panose="020F0502020204030204" pitchFamily="34" charset="0"/>
              <a:ea typeface="+mn-ea"/>
              <a:cs typeface="+mn-cs"/>
            </a:endParaRP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endParaRPr kumimoji="0" lang="en-IE" sz="1283"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p>
          <a:p>
            <a:pPr marL="0" marR="0" lvl="0" indent="0" algn="l" defTabSz="325892"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______________________________________________________________________________________________________</a:t>
            </a:r>
            <a:endParaRPr kumimoji="0" lang="en-IE" sz="1283" b="0" i="0" u="none" strike="noStrike" kern="1200" cap="none" spc="0" normalizeH="0" baseline="0" noProof="0" dirty="0">
              <a:ln>
                <a:noFill/>
              </a:ln>
              <a:solidFill>
                <a:srgbClr val="242B62"/>
              </a:solidFill>
              <a:effectLst/>
              <a:uLnTx/>
              <a:uFillTx/>
              <a:latin typeface="Calibri" panose="020F0502020204030204" pitchFamily="34" charset="0"/>
              <a:ea typeface="+mn-ea"/>
              <a:cs typeface="+mn-cs"/>
            </a:endParaRPr>
          </a:p>
          <a:p>
            <a:endParaRPr lang="en-IE" dirty="0">
              <a:solidFill>
                <a:srgbClr val="242B62"/>
              </a:solidFill>
              <a:latin typeface="Calibri" panose="020F0502020204030204" pitchFamily="34" charset="0"/>
            </a:endParaRPr>
          </a:p>
        </p:txBody>
      </p:sp>
    </p:spTree>
    <p:extLst>
      <p:ext uri="{BB962C8B-B14F-4D97-AF65-F5344CB8AC3E}">
        <p14:creationId xmlns:p14="http://schemas.microsoft.com/office/powerpoint/2010/main" val="4751164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A6D32-5B2F-4F44-E520-3EA60820953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FB7066-5DA5-5B13-4CAC-46AEB9F93450}"/>
              </a:ext>
            </a:extLst>
          </p:cNvPr>
          <p:cNvSpPr>
            <a:spLocks noGrp="1"/>
          </p:cNvSpPr>
          <p:nvPr>
            <p:ph type="sldNum" sz="quarter" idx="4"/>
          </p:nvPr>
        </p:nvSpPr>
        <p:spPr/>
        <p:txBody>
          <a:bodyPr/>
          <a:lstStyle/>
          <a:p>
            <a:fld id="{CB2079F2-58AF-ED44-82D7-E04B2F6FD686}" type="slidenum">
              <a:rPr lang="en-US" smtClean="0"/>
              <a:pPr/>
              <a:t>46</a:t>
            </a:fld>
            <a:endParaRPr lang="en-US" dirty="0"/>
          </a:p>
        </p:txBody>
      </p:sp>
      <p:sp>
        <p:nvSpPr>
          <p:cNvPr id="6" name="Text Placeholder 4">
            <a:extLst>
              <a:ext uri="{FF2B5EF4-FFF2-40B4-BE49-F238E27FC236}">
                <a16:creationId xmlns:a16="http://schemas.microsoft.com/office/drawing/2014/main" id="{61CB25F9-DB4C-B708-839A-2A4CCE9AF67F}"/>
              </a:ext>
            </a:extLst>
          </p:cNvPr>
          <p:cNvSpPr txBox="1">
            <a:spLocks/>
          </p:cNvSpPr>
          <p:nvPr/>
        </p:nvSpPr>
        <p:spPr>
          <a:xfrm>
            <a:off x="471487" y="1695212"/>
            <a:ext cx="6825570" cy="2243138"/>
          </a:xfrm>
          <a:prstGeom prst="rect">
            <a:avLst/>
          </a:prstGeom>
          <a:noFill/>
        </p:spPr>
        <p:txBody>
          <a:bodyPr vert="horz" lIns="91440" tIns="45720" rIns="91440" bIns="45720" rtlCol="0" anchor="ctr">
            <a:noAutofit/>
          </a:bodyPr>
          <a:lstStyle>
            <a:lvl1pPr marL="19050" indent="0" algn="l" defTabSz="2072941" rtl="0" eaLnBrk="1" latinLnBrk="0" hangingPunct="1">
              <a:lnSpc>
                <a:spcPts val="3700"/>
              </a:lnSpc>
              <a:spcBef>
                <a:spcPts val="0"/>
              </a:spcBef>
              <a:buFont typeface="Arial" panose="020B0604020202020204" pitchFamily="34" charset="0"/>
              <a:buNone/>
              <a:tabLst/>
              <a:defRPr sz="3000" b="1" i="0" kern="120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kern="1400" spc="25" dirty="0">
                <a:solidFill>
                  <a:srgbClr val="17365D"/>
                </a:solidFill>
                <a:ea typeface="MS Gothic" panose="020B0609070205080204" pitchFamily="49" charset="-128"/>
                <a:cs typeface="Times New Roman" panose="02020603050405020304" pitchFamily="18" charset="0"/>
              </a:rPr>
              <a:t>Module 5  - STEP BY STEP EXERCISE 1:</a:t>
            </a:r>
          </a:p>
          <a:p>
            <a:pPr marL="0"/>
            <a:r>
              <a:rPr lang="en-US" altLang="da-DK" sz="2400" dirty="0">
                <a:solidFill>
                  <a:schemeClr val="bg1"/>
                </a:solidFill>
                <a:highlight>
                  <a:srgbClr val="CA7BB3"/>
                </a:highlight>
                <a:ea typeface="Calibri" panose="020F0502020204030204" pitchFamily="34" charset="0"/>
              </a:rPr>
              <a:t>How to set a reminder on your phone</a:t>
            </a:r>
          </a:p>
          <a:p>
            <a:pPr marL="0" lvl="0"/>
            <a:endParaRPr lang="en-US" sz="2400" dirty="0">
              <a:highlight>
                <a:srgbClr val="CA7BB3"/>
              </a:highlight>
            </a:endParaRPr>
          </a:p>
          <a:p>
            <a:r>
              <a:rPr lang="en-IE" sz="2400" kern="1400" spc="25" dirty="0">
                <a:solidFill>
                  <a:schemeClr val="bg1"/>
                </a:solidFill>
                <a:ea typeface="MS Gothic" panose="020B0609070205080204" pitchFamily="49" charset="-128"/>
                <a:cs typeface="Times New Roman" panose="02020603050405020304" pitchFamily="18" charset="0"/>
              </a:rPr>
              <a:t>Cecilia Sten &lt;cecilia.sten@folkuniversitetet.se&gt;; Paula Whyte ( Momentum Consulting ) &lt;paula@momentumconsulting.ie&gt;; Anja Schneidermann &lt;ans@sosuoj.dk&gt;; Iben Roed Jensen &lt;iro@sosuoj.dk&gt;; César Isaac Veliz Paiz &lt;cesar.veliz@cibervoluntarios.org&gt;</a:t>
            </a:r>
            <a:endParaRPr lang="en-IE" sz="2400" kern="1400" spc="25" dirty="0">
              <a:solidFill>
                <a:schemeClr val="bg1"/>
              </a:solidFill>
              <a:highlight>
                <a:srgbClr val="CA7BB3"/>
              </a:highlight>
              <a:ea typeface="MS Gothic" panose="020B0609070205080204" pitchFamily="49" charset="-128"/>
              <a:cs typeface="Times New Roman" panose="02020603050405020304" pitchFamily="18" charset="0"/>
            </a:endParaRPr>
          </a:p>
          <a:p>
            <a:endParaRPr lang="en-IE" sz="2400" dirty="0"/>
          </a:p>
        </p:txBody>
      </p:sp>
      <p:sp>
        <p:nvSpPr>
          <p:cNvPr id="3" name="Tekstfelt 2">
            <a:extLst>
              <a:ext uri="{FF2B5EF4-FFF2-40B4-BE49-F238E27FC236}">
                <a16:creationId xmlns:a16="http://schemas.microsoft.com/office/drawing/2014/main" id="{2AC1C110-A4CA-8E2B-B563-EE0DFC0165CE}"/>
              </a:ext>
            </a:extLst>
          </p:cNvPr>
          <p:cNvSpPr txBox="1"/>
          <p:nvPr/>
        </p:nvSpPr>
        <p:spPr>
          <a:xfrm>
            <a:off x="700979" y="1702190"/>
            <a:ext cx="4153451" cy="4666855"/>
          </a:xfrm>
          <a:prstGeom prst="rect">
            <a:avLst/>
          </a:prstGeom>
          <a:noFill/>
        </p:spPr>
        <p:txBody>
          <a:bodyPr wrap="square" lIns="91440" tIns="45720" rIns="91440" bIns="45720" rtlCol="0" anchor="t">
            <a:spAutoFit/>
          </a:bodyPr>
          <a:lstStyle/>
          <a:p>
            <a:pPr lvl="0">
              <a:lnSpc>
                <a:spcPct val="150000"/>
              </a:lnSpc>
            </a:pPr>
            <a:r>
              <a:rPr lang="en-US" sz="1400" dirty="0">
                <a:solidFill>
                  <a:srgbClr val="292668"/>
                </a:solidFill>
                <a:latin typeface="Calibri"/>
                <a:ea typeface="Calibri"/>
                <a:cs typeface="Calibri"/>
                <a:sym typeface="Calibri"/>
              </a:rPr>
              <a:t>1️⃣ </a:t>
            </a:r>
            <a:r>
              <a:rPr lang="en-US" sz="1400" b="1" dirty="0">
                <a:solidFill>
                  <a:srgbClr val="292668"/>
                </a:solidFill>
                <a:latin typeface="Calibri"/>
                <a:ea typeface="Calibri"/>
                <a:cs typeface="Calibri"/>
                <a:sym typeface="Calibri"/>
              </a:rPr>
              <a:t>Open the App  </a:t>
            </a:r>
            <a:endParaRPr lang="en-US" sz="1400" dirty="0"/>
          </a:p>
          <a:p>
            <a:pPr lvl="0">
              <a:lnSpc>
                <a:spcPct val="150000"/>
              </a:lnSpc>
            </a:pPr>
            <a:r>
              <a:rPr lang="en-US" sz="1400" dirty="0">
                <a:solidFill>
                  <a:srgbClr val="292668"/>
                </a:solidFill>
                <a:latin typeface="Calibri"/>
                <a:ea typeface="Calibri"/>
                <a:cs typeface="Calibri"/>
                <a:sym typeface="Calibri"/>
              </a:rPr>
              <a:t>      📱 Reminders or Calendar  </a:t>
            </a:r>
            <a:endParaRPr lang="en-US" sz="1400" dirty="0"/>
          </a:p>
          <a:p>
            <a:pPr lvl="0">
              <a:lnSpc>
                <a:spcPct val="150000"/>
              </a:lnSpc>
            </a:pPr>
            <a:endParaRPr lang="en-US" sz="800" dirty="0">
              <a:solidFill>
                <a:srgbClr val="292668"/>
              </a:solidFill>
              <a:latin typeface="Calibri"/>
              <a:ea typeface="Calibri"/>
              <a:cs typeface="Calibri"/>
            </a:endParaRPr>
          </a:p>
          <a:p>
            <a:pPr lvl="0">
              <a:lnSpc>
                <a:spcPct val="150000"/>
              </a:lnSpc>
            </a:pPr>
            <a:r>
              <a:rPr lang="en-US" sz="1400" dirty="0">
                <a:solidFill>
                  <a:srgbClr val="292668"/>
                </a:solidFill>
                <a:latin typeface="Calibri"/>
                <a:ea typeface="Calibri"/>
                <a:cs typeface="Calibri"/>
                <a:sym typeface="Calibri"/>
              </a:rPr>
              <a:t>2️⃣ Tap “+” or “New reminder”</a:t>
            </a:r>
            <a:endParaRPr lang="en-US" sz="1400" dirty="0"/>
          </a:p>
          <a:p>
            <a:pPr lvl="0">
              <a:lnSpc>
                <a:spcPct val="150000"/>
              </a:lnSpc>
            </a:pPr>
            <a:endParaRPr lang="en-US" sz="800" dirty="0">
              <a:solidFill>
                <a:srgbClr val="292668"/>
              </a:solidFill>
              <a:latin typeface="Calibri"/>
              <a:ea typeface="Calibri"/>
              <a:cs typeface="Calibri"/>
            </a:endParaRPr>
          </a:p>
          <a:p>
            <a:pPr lvl="0">
              <a:lnSpc>
                <a:spcPct val="150000"/>
              </a:lnSpc>
            </a:pPr>
            <a:r>
              <a:rPr lang="en-US" sz="1400" dirty="0">
                <a:solidFill>
                  <a:srgbClr val="292668"/>
                </a:solidFill>
                <a:latin typeface="Calibri"/>
                <a:ea typeface="Calibri"/>
                <a:cs typeface="Calibri"/>
                <a:sym typeface="Calibri"/>
              </a:rPr>
              <a:t>3️⃣ Write your reminder  </a:t>
            </a:r>
            <a:endParaRPr lang="en-US" sz="1400" dirty="0"/>
          </a:p>
          <a:p>
            <a:pPr lvl="0">
              <a:lnSpc>
                <a:spcPct val="150000"/>
              </a:lnSpc>
            </a:pPr>
            <a:r>
              <a:rPr lang="en-US" sz="1400" dirty="0">
                <a:solidFill>
                  <a:srgbClr val="292668"/>
                </a:solidFill>
                <a:latin typeface="Calibri"/>
                <a:ea typeface="Calibri"/>
                <a:cs typeface="Calibri"/>
                <a:sym typeface="Calibri"/>
              </a:rPr>
              <a:t>       ✏️ “</a:t>
            </a:r>
            <a:r>
              <a:rPr lang="en-US" sz="1400" i="1" dirty="0">
                <a:solidFill>
                  <a:srgbClr val="292668"/>
                </a:solidFill>
                <a:latin typeface="Calibri"/>
                <a:ea typeface="Calibri"/>
                <a:cs typeface="Calibri"/>
                <a:sym typeface="Calibri"/>
              </a:rPr>
              <a:t>Take blood pressure medication at 10:00</a:t>
            </a:r>
            <a:r>
              <a:rPr lang="en-US" sz="1400" dirty="0">
                <a:solidFill>
                  <a:srgbClr val="292668"/>
                </a:solidFill>
                <a:latin typeface="Calibri"/>
                <a:ea typeface="Calibri"/>
                <a:cs typeface="Calibri"/>
                <a:sym typeface="Calibri"/>
              </a:rPr>
              <a:t>”  </a:t>
            </a:r>
            <a:endParaRPr lang="en-US" sz="1400" dirty="0"/>
          </a:p>
          <a:p>
            <a:pPr lvl="0">
              <a:lnSpc>
                <a:spcPct val="150000"/>
              </a:lnSpc>
            </a:pPr>
            <a:endParaRPr lang="en-US" sz="800" dirty="0">
              <a:solidFill>
                <a:srgbClr val="292668"/>
              </a:solidFill>
              <a:latin typeface="Calibri"/>
              <a:ea typeface="Calibri"/>
              <a:cs typeface="Calibri"/>
            </a:endParaRPr>
          </a:p>
          <a:p>
            <a:pPr lvl="0">
              <a:lnSpc>
                <a:spcPct val="150000"/>
              </a:lnSpc>
            </a:pPr>
            <a:r>
              <a:rPr lang="en-US" sz="1400" dirty="0">
                <a:solidFill>
                  <a:srgbClr val="292668"/>
                </a:solidFill>
                <a:latin typeface="Calibri"/>
                <a:ea typeface="Calibri"/>
                <a:cs typeface="Calibri"/>
                <a:sym typeface="Calibri"/>
              </a:rPr>
              <a:t>4️⃣ Choose a time  </a:t>
            </a:r>
            <a:endParaRPr lang="en-US" sz="1400" dirty="0"/>
          </a:p>
          <a:p>
            <a:pPr lvl="0">
              <a:lnSpc>
                <a:spcPct val="150000"/>
              </a:lnSpc>
            </a:pPr>
            <a:r>
              <a:rPr lang="en-US" sz="1400" dirty="0">
                <a:solidFill>
                  <a:srgbClr val="292668"/>
                </a:solidFill>
                <a:latin typeface="Calibri"/>
                <a:ea typeface="Calibri"/>
                <a:cs typeface="Calibri"/>
                <a:sym typeface="Calibri"/>
              </a:rPr>
              <a:t>       ⏰ Pick a time that fits your daily routine  </a:t>
            </a:r>
            <a:endParaRPr lang="en-US" sz="1400" dirty="0"/>
          </a:p>
          <a:p>
            <a:pPr lvl="0">
              <a:lnSpc>
                <a:spcPct val="150000"/>
              </a:lnSpc>
            </a:pPr>
            <a:endParaRPr lang="en-US" sz="800" dirty="0">
              <a:solidFill>
                <a:srgbClr val="292668"/>
              </a:solidFill>
              <a:latin typeface="Calibri"/>
              <a:ea typeface="Calibri"/>
              <a:cs typeface="Calibri"/>
            </a:endParaRPr>
          </a:p>
          <a:p>
            <a:pPr lvl="0">
              <a:lnSpc>
                <a:spcPct val="150000"/>
              </a:lnSpc>
            </a:pPr>
            <a:r>
              <a:rPr lang="en-US" sz="1400" dirty="0">
                <a:solidFill>
                  <a:srgbClr val="292668"/>
                </a:solidFill>
                <a:latin typeface="Calibri"/>
                <a:ea typeface="Calibri"/>
                <a:cs typeface="Calibri"/>
                <a:sym typeface="Calibri"/>
              </a:rPr>
              <a:t>5️⃣ Press “</a:t>
            </a:r>
            <a:r>
              <a:rPr lang="en-US" sz="1400" i="1" dirty="0">
                <a:solidFill>
                  <a:srgbClr val="292668"/>
                </a:solidFill>
                <a:latin typeface="Calibri"/>
                <a:ea typeface="Calibri"/>
                <a:cs typeface="Calibri"/>
                <a:sym typeface="Calibri"/>
              </a:rPr>
              <a:t>Save</a:t>
            </a:r>
            <a:r>
              <a:rPr lang="en-US" sz="1400" dirty="0">
                <a:solidFill>
                  <a:srgbClr val="292668"/>
                </a:solidFill>
                <a:latin typeface="Calibri"/>
                <a:ea typeface="Calibri"/>
                <a:cs typeface="Calibri"/>
                <a:sym typeface="Calibri"/>
              </a:rPr>
              <a:t>”✅  </a:t>
            </a:r>
            <a:endParaRPr lang="en-US" sz="1400" dirty="0"/>
          </a:p>
          <a:p>
            <a:pPr lvl="0">
              <a:lnSpc>
                <a:spcPct val="150000"/>
              </a:lnSpc>
            </a:pPr>
            <a:endParaRPr lang="en-US" sz="800" dirty="0">
              <a:solidFill>
                <a:srgbClr val="292668"/>
              </a:solidFill>
              <a:latin typeface="Calibri"/>
              <a:ea typeface="Calibri"/>
              <a:cs typeface="Calibri"/>
            </a:endParaRPr>
          </a:p>
          <a:p>
            <a:pPr lvl="0">
              <a:lnSpc>
                <a:spcPct val="150000"/>
              </a:lnSpc>
            </a:pPr>
            <a:r>
              <a:rPr lang="en-US" sz="1400" dirty="0">
                <a:solidFill>
                  <a:srgbClr val="292668"/>
                </a:solidFill>
                <a:latin typeface="Calibri"/>
                <a:ea typeface="Calibri"/>
                <a:cs typeface="Calibri"/>
                <a:sym typeface="Calibri"/>
              </a:rPr>
              <a:t>6️⃣ Check your reminder  </a:t>
            </a:r>
            <a:endParaRPr lang="en-US" sz="1400" dirty="0"/>
          </a:p>
          <a:p>
            <a:pPr lvl="0">
              <a:lnSpc>
                <a:spcPct val="150000"/>
              </a:lnSpc>
            </a:pPr>
            <a:r>
              <a:rPr lang="en-US" sz="1400" dirty="0">
                <a:solidFill>
                  <a:srgbClr val="292668"/>
                </a:solidFill>
                <a:latin typeface="Calibri"/>
                <a:ea typeface="Calibri"/>
                <a:cs typeface="Calibri"/>
                <a:sym typeface="Calibri"/>
              </a:rPr>
              <a:t>      📋 Can you see it in your list?</a:t>
            </a:r>
            <a:endParaRPr lang="en-US" sz="1400" dirty="0">
              <a:solidFill>
                <a:srgbClr val="292668"/>
              </a:solidFill>
              <a:latin typeface="Calibri"/>
              <a:ea typeface="Calibri"/>
              <a:cs typeface="Calibri"/>
            </a:endParaRPr>
          </a:p>
          <a:p>
            <a:pPr>
              <a:lnSpc>
                <a:spcPct val="150000"/>
              </a:lnSpc>
            </a:pPr>
            <a:endParaRPr lang="da-DK" sz="1400" dirty="0"/>
          </a:p>
        </p:txBody>
      </p:sp>
      <p:pic>
        <p:nvPicPr>
          <p:cNvPr id="10" name="Billede 9">
            <a:extLst>
              <a:ext uri="{FF2B5EF4-FFF2-40B4-BE49-F238E27FC236}">
                <a16:creationId xmlns:a16="http://schemas.microsoft.com/office/drawing/2014/main" id="{6B93D6AE-0E14-B5D1-EC3A-2DC0F93B005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1487" y="6600170"/>
            <a:ext cx="6315075" cy="3888449"/>
          </a:xfrm>
          <a:prstGeom prst="rect">
            <a:avLst/>
          </a:prstGeom>
        </p:spPr>
      </p:pic>
    </p:spTree>
    <p:extLst>
      <p:ext uri="{BB962C8B-B14F-4D97-AF65-F5344CB8AC3E}">
        <p14:creationId xmlns:p14="http://schemas.microsoft.com/office/powerpoint/2010/main" val="32221736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79"/>
        <p:cNvGrpSpPr/>
        <p:nvPr/>
      </p:nvGrpSpPr>
      <p:grpSpPr>
        <a:xfrm>
          <a:off x="0" y="0"/>
          <a:ext cx="0" cy="0"/>
          <a:chOff x="0" y="0"/>
          <a:chExt cx="0" cy="0"/>
        </a:xfrm>
      </p:grpSpPr>
      <p:pic>
        <p:nvPicPr>
          <p:cNvPr id="7176" name="Picture 8" descr="Levertransplantation - medicin">
            <a:extLst>
              <a:ext uri="{FF2B5EF4-FFF2-40B4-BE49-F238E27FC236}">
                <a16:creationId xmlns:a16="http://schemas.microsoft.com/office/drawing/2014/main" id="{0B0F1CC2-8521-8605-1D03-621883864D9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690112" y="3884512"/>
            <a:ext cx="1193808" cy="1294312"/>
          </a:xfrm>
          <a:prstGeom prst="rect">
            <a:avLst/>
          </a:prstGeom>
          <a:noFill/>
          <a:extLst>
            <a:ext uri="{909E8E84-426E-40DD-AFC4-6F175D3DCCD1}">
              <a14:hiddenFill xmlns:a14="http://schemas.microsoft.com/office/drawing/2010/main">
                <a:solidFill>
                  <a:srgbClr val="FFFFFF"/>
                </a:solidFill>
              </a14:hiddenFill>
            </a:ext>
          </a:extLst>
        </p:spPr>
      </p:pic>
      <p:sp>
        <p:nvSpPr>
          <p:cNvPr id="980" name="Google Shape;980;p28"/>
          <p:cNvSpPr txBox="1">
            <a:spLocks noGrp="1"/>
          </p:cNvSpPr>
          <p:nvPr>
            <p:ph type="sldNum" idx="12"/>
          </p:nvPr>
        </p:nvSpPr>
        <p:spPr>
          <a:xfrm>
            <a:off x="7076495" y="10176900"/>
            <a:ext cx="469701" cy="4658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47</a:t>
            </a:fld>
            <a:endParaRPr/>
          </a:p>
        </p:txBody>
      </p:sp>
      <p:sp>
        <p:nvSpPr>
          <p:cNvPr id="982" name="Google Shape;982;p28"/>
          <p:cNvSpPr txBox="1">
            <a:spLocks noGrp="1"/>
          </p:cNvSpPr>
          <p:nvPr>
            <p:ph type="body" idx="2"/>
          </p:nvPr>
        </p:nvSpPr>
        <p:spPr>
          <a:xfrm>
            <a:off x="422663" y="2920542"/>
            <a:ext cx="6448406" cy="5472395"/>
          </a:xfrm>
          <a:prstGeom prst="rect">
            <a:avLst/>
          </a:prstGeom>
          <a:noFill/>
          <a:ln>
            <a:noFill/>
          </a:ln>
        </p:spPr>
        <p:txBody>
          <a:bodyPr spcFirstLastPara="1" wrap="square" lIns="91425" tIns="45700" rIns="91425" bIns="45700" anchor="t" anchorCtr="0">
            <a:noAutofit/>
          </a:bodyPr>
          <a:lstStyle/>
          <a:p>
            <a:pPr marL="0" lvl="0" indent="0" defTabSz="914400" eaLnBrk="0" fontAlgn="base" hangingPunct="0">
              <a:lnSpc>
                <a:spcPct val="200000"/>
              </a:lnSpc>
              <a:spcBef>
                <a:spcPct val="0"/>
              </a:spcBef>
              <a:spcAft>
                <a:spcPct val="0"/>
              </a:spcAft>
              <a:buClrTx/>
              <a:buSzTx/>
            </a:pPr>
            <a:r>
              <a:rPr lang="da-DK" altLang="da-DK" sz="1400" b="1" dirty="0"/>
              <a:t>What does the AI do here, and what does it not do?</a:t>
            </a:r>
            <a:endParaRPr lang="da-DK" altLang="da-DK" sz="1400" dirty="0"/>
          </a:p>
          <a:p>
            <a:pPr marL="285750" indent="-285750" defTabSz="914400" eaLnBrk="0" fontAlgn="base" hangingPunct="0">
              <a:lnSpc>
                <a:spcPct val="200000"/>
              </a:lnSpc>
              <a:spcBef>
                <a:spcPct val="0"/>
              </a:spcBef>
              <a:spcAft>
                <a:spcPct val="0"/>
              </a:spcAft>
              <a:buClrTx/>
              <a:buSzTx/>
              <a:buChar char="•"/>
            </a:pPr>
            <a:r>
              <a:rPr lang="en-US" sz="1400" dirty="0"/>
              <a:t>Peter’s smartwatch (AI) </a:t>
            </a:r>
            <a:r>
              <a:rPr lang="da-DK" altLang="da-DK" sz="1400" dirty="0"/>
              <a:t>suggests a time, because it has detected a </a:t>
            </a:r>
            <a:endParaRPr lang="da-DK" dirty="0"/>
          </a:p>
          <a:p>
            <a:pPr marL="0" indent="0" defTabSz="914400">
              <a:lnSpc>
                <a:spcPct val="200000"/>
              </a:lnSpc>
              <a:spcBef>
                <a:spcPct val="0"/>
              </a:spcBef>
              <a:spcAft>
                <a:spcPct val="0"/>
              </a:spcAft>
              <a:buClrTx/>
              <a:buSzTx/>
            </a:pPr>
            <a:r>
              <a:rPr lang="da-DK" altLang="da-DK" sz="1400" dirty="0"/>
              <a:t>       pattern in his behaviour.</a:t>
            </a:r>
            <a:endParaRPr lang="da-DK" dirty="0"/>
          </a:p>
          <a:p>
            <a:pPr marL="285750" indent="-285750" defTabSz="914400" eaLnBrk="0" fontAlgn="base" hangingPunct="0">
              <a:lnSpc>
                <a:spcPct val="200000"/>
              </a:lnSpc>
              <a:spcBef>
                <a:spcPct val="0"/>
              </a:spcBef>
              <a:spcAft>
                <a:spcPct val="0"/>
              </a:spcAft>
              <a:buClrTx/>
              <a:buSzTx/>
              <a:buFont typeface="Arial" panose="020B0604020202020204" pitchFamily="34" charset="0"/>
              <a:buChar char="•"/>
            </a:pPr>
            <a:r>
              <a:rPr lang="da-DK" altLang="da-DK" sz="1400" dirty="0"/>
              <a:t>The AI remembers the reminder for him when the time comes.</a:t>
            </a:r>
          </a:p>
          <a:p>
            <a:pPr marL="285750" lvl="0" indent="-285750" defTabSz="914400" eaLnBrk="0" fontAlgn="base" hangingPunct="0">
              <a:lnSpc>
                <a:spcPct val="200000"/>
              </a:lnSpc>
              <a:spcBef>
                <a:spcPct val="0"/>
              </a:spcBef>
              <a:spcAft>
                <a:spcPct val="0"/>
              </a:spcAft>
              <a:buClrTx/>
              <a:buSzTx/>
              <a:buFont typeface="Arial" panose="020B0604020202020204" pitchFamily="34" charset="0"/>
              <a:buChar char="•"/>
            </a:pPr>
            <a:r>
              <a:rPr lang="da-DK" altLang="da-DK" sz="1400" dirty="0"/>
              <a:t>The AI </a:t>
            </a:r>
            <a:r>
              <a:rPr lang="da-DK" altLang="da-DK" sz="1400" b="1" dirty="0"/>
              <a:t>does not decide</a:t>
            </a:r>
            <a:r>
              <a:rPr lang="da-DK" altLang="da-DK" sz="1400" dirty="0"/>
              <a:t> whether Peter should take the medicine.</a:t>
            </a:r>
          </a:p>
          <a:p>
            <a:pPr marL="285750" lvl="0" indent="-285750" defTabSz="914400" eaLnBrk="0" fontAlgn="base" hangingPunct="0">
              <a:lnSpc>
                <a:spcPct val="200000"/>
              </a:lnSpc>
              <a:spcBef>
                <a:spcPct val="0"/>
              </a:spcBef>
              <a:spcAft>
                <a:spcPct val="0"/>
              </a:spcAft>
              <a:buClrTx/>
              <a:buSzTx/>
              <a:buFont typeface="Arial" panose="020B0604020202020204" pitchFamily="34" charset="0"/>
              <a:buChar char="•"/>
            </a:pPr>
            <a:r>
              <a:rPr lang="da-DK" altLang="da-DK" sz="1400" dirty="0"/>
              <a:t>The AI </a:t>
            </a:r>
            <a:r>
              <a:rPr lang="da-DK" altLang="da-DK" sz="1400" b="1" dirty="0"/>
              <a:t>does not know</a:t>
            </a:r>
            <a:r>
              <a:rPr lang="da-DK" altLang="da-DK" sz="1400" dirty="0"/>
              <a:t> why the time is suitable - it guesses based on habits.</a:t>
            </a:r>
          </a:p>
          <a:p>
            <a:pPr marL="0" lvl="0" indent="0" defTabSz="914400" eaLnBrk="0" fontAlgn="base" hangingPunct="0">
              <a:lnSpc>
                <a:spcPct val="200000"/>
              </a:lnSpc>
              <a:spcBef>
                <a:spcPct val="0"/>
              </a:spcBef>
              <a:spcAft>
                <a:spcPct val="0"/>
              </a:spcAft>
              <a:buClrTx/>
              <a:buSzTx/>
            </a:pPr>
            <a:endParaRPr lang="da-DK" altLang="da-DK" sz="1400" dirty="0">
              <a:latin typeface="Calibri" panose="020F0502020204030204" pitchFamily="34" charset="0"/>
              <a:ea typeface="Calibri" panose="020F0502020204030204" pitchFamily="34" charset="0"/>
              <a:cs typeface="Calibri" panose="020F0502020204030204" pitchFamily="34" charset="0"/>
            </a:endParaRPr>
          </a:p>
          <a:p>
            <a:pPr marL="0" lvl="0" indent="0" defTabSz="914400" eaLnBrk="0" fontAlgn="base" hangingPunct="0">
              <a:lnSpc>
                <a:spcPct val="200000"/>
              </a:lnSpc>
              <a:spcBef>
                <a:spcPct val="0"/>
              </a:spcBef>
              <a:spcAft>
                <a:spcPct val="0"/>
              </a:spcAft>
              <a:buClrTx/>
              <a:buSzTx/>
            </a:pPr>
            <a:r>
              <a:rPr lang="da-DK" altLang="da-DK" sz="1400" b="1" dirty="0"/>
              <a:t>How can Peter control his reminder himself?</a:t>
            </a:r>
            <a:endParaRPr lang="da-DK" altLang="da-DK" sz="1400" dirty="0"/>
          </a:p>
          <a:p>
            <a:pPr marL="285750" lvl="0" indent="-285750" defTabSz="914400" eaLnBrk="0" fontAlgn="base" hangingPunct="0">
              <a:lnSpc>
                <a:spcPct val="200000"/>
              </a:lnSpc>
              <a:spcBef>
                <a:spcPct val="0"/>
              </a:spcBef>
              <a:spcAft>
                <a:spcPct val="0"/>
              </a:spcAft>
              <a:buClrTx/>
              <a:buSzTx/>
              <a:buFont typeface="Arial" panose="020B0604020202020204" pitchFamily="34" charset="0"/>
              <a:buChar char="•"/>
            </a:pPr>
            <a:r>
              <a:rPr lang="da-DK" altLang="da-DK" sz="1400" dirty="0"/>
              <a:t>He can choose to accept or reject the suggestion.</a:t>
            </a:r>
          </a:p>
          <a:p>
            <a:pPr marL="285750" lvl="0" indent="-285750" defTabSz="914400" eaLnBrk="0" fontAlgn="base" hangingPunct="0">
              <a:lnSpc>
                <a:spcPct val="200000"/>
              </a:lnSpc>
              <a:spcBef>
                <a:spcPct val="0"/>
              </a:spcBef>
              <a:spcAft>
                <a:spcPct val="0"/>
              </a:spcAft>
              <a:buClrTx/>
              <a:buSzTx/>
              <a:buFont typeface="Arial" panose="020B0604020202020204" pitchFamily="34" charset="0"/>
              <a:buChar char="•"/>
            </a:pPr>
            <a:r>
              <a:rPr lang="da-DK" altLang="da-DK" sz="1400" dirty="0"/>
              <a:t>He can change the time.</a:t>
            </a:r>
          </a:p>
          <a:p>
            <a:pPr marL="285750" lvl="0" indent="-285750" defTabSz="914400" eaLnBrk="0" fontAlgn="base" hangingPunct="0">
              <a:lnSpc>
                <a:spcPct val="200000"/>
              </a:lnSpc>
              <a:spcBef>
                <a:spcPct val="0"/>
              </a:spcBef>
              <a:spcAft>
                <a:spcPct val="0"/>
              </a:spcAft>
              <a:buClrTx/>
              <a:buSzTx/>
              <a:buFont typeface="Arial" panose="020B0604020202020204" pitchFamily="34" charset="0"/>
              <a:buChar char="•"/>
            </a:pPr>
            <a:r>
              <a:rPr lang="da-DK" altLang="da-DK" sz="1400" dirty="0"/>
              <a:t>He can turn the reminder off when it is not convenient. </a:t>
            </a:r>
          </a:p>
          <a:p>
            <a:pPr marL="285750" lvl="0" indent="-285750" defTabSz="914400" eaLnBrk="0" fontAlgn="base" hangingPunct="0">
              <a:lnSpc>
                <a:spcPct val="200000"/>
              </a:lnSpc>
              <a:spcBef>
                <a:spcPct val="0"/>
              </a:spcBef>
              <a:spcAft>
                <a:spcPct val="0"/>
              </a:spcAft>
              <a:buClrTx/>
              <a:buSzTx/>
              <a:buFont typeface="Arial" panose="020B0604020202020204" pitchFamily="34" charset="0"/>
              <a:buChar char="•"/>
            </a:pPr>
            <a:r>
              <a:rPr lang="da-DK" altLang="da-DK" sz="1400" dirty="0"/>
              <a:t>He can delete it completely if he does not want to use the feature.</a:t>
            </a:r>
          </a:p>
          <a:p>
            <a:pPr marL="0" lvl="0" indent="0" defTabSz="914400" eaLnBrk="0" fontAlgn="base" hangingPunct="0">
              <a:lnSpc>
                <a:spcPct val="200000"/>
              </a:lnSpc>
              <a:spcBef>
                <a:spcPct val="0"/>
              </a:spcBef>
              <a:spcAft>
                <a:spcPct val="0"/>
              </a:spcAft>
              <a:buClrTx/>
              <a:buSzTx/>
            </a:pPr>
            <a:endParaRPr lang="da-DK" altLang="da-DK" sz="140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200000"/>
              </a:lnSpc>
              <a:spcBef>
                <a:spcPts val="0"/>
              </a:spcBef>
              <a:spcAft>
                <a:spcPts val="0"/>
              </a:spcAft>
              <a:buClr>
                <a:srgbClr val="242B62"/>
              </a:buClr>
              <a:buSzPts val="1100"/>
              <a:buNone/>
            </a:pPr>
            <a:endParaRPr sz="1400" dirty="0"/>
          </a:p>
        </p:txBody>
      </p:sp>
      <p:sp>
        <p:nvSpPr>
          <p:cNvPr id="983" name="Google Shape;983;p28"/>
          <p:cNvSpPr txBox="1"/>
          <p:nvPr/>
        </p:nvSpPr>
        <p:spPr>
          <a:xfrm>
            <a:off x="423873" y="1047246"/>
            <a:ext cx="6711927" cy="586086"/>
          </a:xfrm>
          <a:prstGeom prst="rect">
            <a:avLst/>
          </a:prstGeom>
          <a:noFill/>
          <a:ln>
            <a:noFill/>
          </a:ln>
        </p:spPr>
        <p:txBody>
          <a:bodyPr spcFirstLastPara="1" wrap="square" lIns="91425" tIns="45700" rIns="91425" bIns="45700" anchor="ctr" anchorCtr="0">
            <a:noAutofit/>
          </a:bodyPr>
          <a:lstStyle/>
          <a:p>
            <a:pPr marL="19050" marR="0" lvl="0" indent="0" algn="l" rtl="0">
              <a:lnSpc>
                <a:spcPct val="154166"/>
              </a:lnSpc>
              <a:spcBef>
                <a:spcPts val="0"/>
              </a:spcBef>
              <a:spcAft>
                <a:spcPts val="0"/>
              </a:spcAft>
              <a:buClr>
                <a:srgbClr val="17365D"/>
              </a:buClr>
              <a:buSzPts val="2400"/>
              <a:buFont typeface="Arial"/>
              <a:buNone/>
            </a:pPr>
            <a:r>
              <a:rPr lang="en-US" sz="2400" b="1" i="0" dirty="0">
                <a:solidFill>
                  <a:srgbClr val="17365D"/>
                </a:solidFill>
                <a:latin typeface="Calibri"/>
                <a:ea typeface="Calibri"/>
                <a:cs typeface="Calibri"/>
                <a:sym typeface="Calibri"/>
              </a:rPr>
              <a:t>Module 5  - SCENARIO 1:</a:t>
            </a:r>
          </a:p>
          <a:p>
            <a:r>
              <a:rPr lang="en-US" sz="2400" b="1" i="1" dirty="0">
                <a:solidFill>
                  <a:schemeClr val="bg1"/>
                </a:solidFill>
                <a:highlight>
                  <a:srgbClr val="CA7BB3"/>
                </a:highlight>
                <a:latin typeface="Calibri"/>
                <a:ea typeface="Calibri"/>
                <a:cs typeface="Calibri"/>
              </a:rPr>
              <a:t>The answers to ”Peter’s morning routine”</a:t>
            </a:r>
            <a:endParaRPr lang="en-US" sz="1250" dirty="0">
              <a:solidFill>
                <a:schemeClr val="bg1"/>
              </a:solidFill>
              <a:highlight>
                <a:srgbClr val="CA7BB3"/>
              </a:highlight>
            </a:endParaRPr>
          </a:p>
          <a:p>
            <a:pPr marL="19050" marR="0" lvl="0" indent="0" algn="l" rtl="0">
              <a:lnSpc>
                <a:spcPct val="154166"/>
              </a:lnSpc>
              <a:spcBef>
                <a:spcPts val="0"/>
              </a:spcBef>
              <a:spcAft>
                <a:spcPts val="0"/>
              </a:spcAft>
              <a:buClr>
                <a:srgbClr val="242B62"/>
              </a:buClr>
              <a:buSzPts val="2400"/>
              <a:buFont typeface="Arial"/>
              <a:buNone/>
            </a:pPr>
            <a:endParaRPr lang="en-US" sz="1250" i="0" dirty="0">
              <a:solidFill>
                <a:srgbClr val="000000"/>
              </a:solidFill>
              <a:highlight>
                <a:srgbClr val="CA7BB3"/>
              </a:highlight>
              <a:latin typeface="Century Schoolbook"/>
              <a:ea typeface="Calibri"/>
              <a:cs typeface="Calibri"/>
            </a:endParaRPr>
          </a:p>
        </p:txBody>
      </p:sp>
      <p:pic>
        <p:nvPicPr>
          <p:cNvPr id="3" name="Billede 2">
            <a:extLst>
              <a:ext uri="{FF2B5EF4-FFF2-40B4-BE49-F238E27FC236}">
                <a16:creationId xmlns:a16="http://schemas.microsoft.com/office/drawing/2014/main" id="{57B9764B-D108-1D19-0AAF-1848B9C32F3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65421" y="6518562"/>
            <a:ext cx="1027396" cy="1122618"/>
          </a:xfrm>
          <a:prstGeom prst="rect">
            <a:avLst/>
          </a:prstGeom>
        </p:spPr>
      </p:pic>
      <p:pic>
        <p:nvPicPr>
          <p:cNvPr id="7178" name="Picture 10" descr="Smartwatch Icon Hand Drawn Style Stock-vektor (royaltyfri) 2585593975 |  Shutterstock">
            <a:extLst>
              <a:ext uri="{FF2B5EF4-FFF2-40B4-BE49-F238E27FC236}">
                <a16:creationId xmlns:a16="http://schemas.microsoft.com/office/drawing/2014/main" id="{3155541A-A48A-B473-AFF4-8BB63E33C2A3}"/>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a:fillRect/>
          </a:stretch>
        </p:blipFill>
        <p:spPr bwMode="auto">
          <a:xfrm>
            <a:off x="5287014" y="2347458"/>
            <a:ext cx="1170712" cy="11380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7174A6-1468-5278-DBF7-8F973D2EF7A7}"/>
              </a:ext>
            </a:extLst>
          </p:cNvPr>
          <p:cNvSpPr>
            <a:spLocks noGrp="1"/>
          </p:cNvSpPr>
          <p:nvPr>
            <p:ph type="sldNum" sz="quarter" idx="4"/>
          </p:nvPr>
        </p:nvSpPr>
        <p:spPr/>
        <p:txBody>
          <a:bodyPr/>
          <a:lstStyle/>
          <a:p>
            <a:fld id="{CB2079F2-58AF-ED44-82D7-E04B2F6FD686}" type="slidenum">
              <a:rPr lang="en-US" smtClean="0"/>
              <a:pPr/>
              <a:t>48</a:t>
            </a:fld>
            <a:endParaRPr lang="en-US" dirty="0"/>
          </a:p>
        </p:txBody>
      </p:sp>
      <p:sp>
        <p:nvSpPr>
          <p:cNvPr id="6" name="Text Placeholder 4">
            <a:extLst>
              <a:ext uri="{FF2B5EF4-FFF2-40B4-BE49-F238E27FC236}">
                <a16:creationId xmlns:a16="http://schemas.microsoft.com/office/drawing/2014/main" id="{7DCB15EC-D5B7-418D-5F7B-7C44EFB5AE46}"/>
              </a:ext>
            </a:extLst>
          </p:cNvPr>
          <p:cNvSpPr txBox="1">
            <a:spLocks/>
          </p:cNvSpPr>
          <p:nvPr/>
        </p:nvSpPr>
        <p:spPr>
          <a:xfrm>
            <a:off x="423873" y="1147059"/>
            <a:ext cx="6711927" cy="586086"/>
          </a:xfrm>
          <a:prstGeom prst="rect">
            <a:avLst/>
          </a:prstGeom>
          <a:noFill/>
        </p:spPr>
        <p:txBody>
          <a:bodyPr vert="horz" lIns="91440" tIns="45720" rIns="91440" bIns="45720" rtlCol="0" anchor="ctr">
            <a:noAutofit/>
          </a:bodyPr>
          <a:lstStyle>
            <a:lvl1pPr marL="19050" indent="0" algn="l" defTabSz="2072941" rtl="0" eaLnBrk="1" latinLnBrk="0" hangingPunct="1">
              <a:lnSpc>
                <a:spcPts val="3700"/>
              </a:lnSpc>
              <a:spcBef>
                <a:spcPts val="0"/>
              </a:spcBef>
              <a:buFont typeface="Arial" panose="020B0604020202020204" pitchFamily="34" charset="0"/>
              <a:buNone/>
              <a:tabLst/>
              <a:defRPr sz="3000" b="1" i="0" kern="120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kern="1400" spc="25" dirty="0">
                <a:solidFill>
                  <a:srgbClr val="17365D"/>
                </a:solidFill>
                <a:ea typeface="MS Gothic" panose="020B0609070205080204" pitchFamily="49" charset="-128"/>
                <a:cs typeface="Times New Roman" panose="02020603050405020304" pitchFamily="18" charset="0"/>
              </a:rPr>
              <a:t>Module 5  - STEP BY STEP EXERCISE 2</a:t>
            </a:r>
          </a:p>
          <a:p>
            <a:pPr marL="0"/>
            <a:r>
              <a:rPr lang="en-US" sz="2400" i="1" dirty="0">
                <a:solidFill>
                  <a:schemeClr val="bg1"/>
                </a:solidFill>
                <a:highlight>
                  <a:srgbClr val="CA7BB3"/>
                </a:highlight>
                <a:ea typeface="Calibri" panose="020F0502020204030204" pitchFamily="34" charset="0"/>
              </a:rPr>
              <a:t> </a:t>
            </a:r>
            <a:r>
              <a:rPr lang="en-US" sz="2400" dirty="0">
                <a:solidFill>
                  <a:schemeClr val="bg1"/>
                </a:solidFill>
                <a:highlight>
                  <a:srgbClr val="CA7BB3"/>
                </a:highlight>
                <a:ea typeface="Calibri" panose="020F0502020204030204" pitchFamily="34" charset="0"/>
              </a:rPr>
              <a:t>U</a:t>
            </a:r>
            <a:r>
              <a:rPr lang="da-DK" altLang="da-DK" sz="2400" dirty="0" err="1">
                <a:solidFill>
                  <a:schemeClr val="bg1"/>
                </a:solidFill>
                <a:highlight>
                  <a:srgbClr val="CA7BB3"/>
                </a:highlight>
                <a:ea typeface="Calibri" panose="020F0502020204030204" pitchFamily="34" charset="0"/>
              </a:rPr>
              <a:t>sing</a:t>
            </a:r>
            <a:r>
              <a:rPr lang="da-DK" altLang="da-DK" sz="2400" dirty="0">
                <a:solidFill>
                  <a:schemeClr val="bg1"/>
                </a:solidFill>
                <a:highlight>
                  <a:srgbClr val="CA7BB3"/>
                </a:highlight>
                <a:ea typeface="Calibri" panose="020F0502020204030204" pitchFamily="34" charset="0"/>
              </a:rPr>
              <a:t> the Health App on an iPhone</a:t>
            </a:r>
            <a:endParaRPr lang="en-US" sz="2400" dirty="0">
              <a:solidFill>
                <a:schemeClr val="bg1"/>
              </a:solidFill>
              <a:highlight>
                <a:srgbClr val="CA7BB3"/>
              </a:highlight>
            </a:endParaRPr>
          </a:p>
          <a:p>
            <a:endParaRPr lang="en-IE" sz="2400" kern="1400" spc="25" dirty="0">
              <a:solidFill>
                <a:schemeClr val="bg1"/>
              </a:solidFill>
              <a:highlight>
                <a:srgbClr val="CA7BB3"/>
              </a:highlight>
              <a:ea typeface="MS Gothic" panose="020B0609070205080204" pitchFamily="49" charset="-128"/>
              <a:cs typeface="Times New Roman" panose="02020603050405020304" pitchFamily="18" charset="0"/>
            </a:endParaRPr>
          </a:p>
          <a:p>
            <a:endParaRPr lang="en-IE" sz="2400" dirty="0"/>
          </a:p>
        </p:txBody>
      </p:sp>
      <p:sp>
        <p:nvSpPr>
          <p:cNvPr id="3" name="Tekstfelt 2">
            <a:extLst>
              <a:ext uri="{FF2B5EF4-FFF2-40B4-BE49-F238E27FC236}">
                <a16:creationId xmlns:a16="http://schemas.microsoft.com/office/drawing/2014/main" id="{BF54613F-582C-8116-7626-DDDBFE2FAAF9}"/>
              </a:ext>
            </a:extLst>
          </p:cNvPr>
          <p:cNvSpPr txBox="1"/>
          <p:nvPr/>
        </p:nvSpPr>
        <p:spPr>
          <a:xfrm>
            <a:off x="423873" y="1859461"/>
            <a:ext cx="3758383" cy="7571303"/>
          </a:xfrm>
          <a:prstGeom prst="rect">
            <a:avLst/>
          </a:prstGeom>
          <a:noFill/>
        </p:spPr>
        <p:txBody>
          <a:bodyPr wrap="square" lIns="91440" tIns="45720" rIns="91440" bIns="45720" rtlCol="0" anchor="t">
            <a:spAutoFit/>
          </a:bodyPr>
          <a:lstStyle/>
          <a:p>
            <a:pPr lvl="0" defTabSz="914400" eaLnBrk="0" fontAlgn="base" hangingPunct="0">
              <a:spcBef>
                <a:spcPct val="0"/>
              </a:spcBef>
              <a:spcAft>
                <a:spcPct val="0"/>
              </a:spcAft>
            </a:pPr>
            <a:r>
              <a:rPr lang="da-DK" altLang="da-DK" sz="1400" b="1" dirty="0">
                <a:solidFill>
                  <a:srgbClr val="242B62"/>
                </a:solidFill>
                <a:latin typeface="Calibri"/>
                <a:ea typeface="Calibri"/>
                <a:cs typeface="Calibri"/>
              </a:rPr>
              <a:t>Learn how to use the Health app to view and track basic health and activity information.</a:t>
            </a:r>
            <a:endParaRPr lang="da-DK" b="1" dirty="0"/>
          </a:p>
          <a:p>
            <a:pPr lvl="0" defTabSz="914400" eaLnBrk="0" fontAlgn="base" hangingPunct="0">
              <a:spcBef>
                <a:spcPct val="0"/>
              </a:spcBef>
              <a:spcAft>
                <a:spcPct val="0"/>
              </a:spcAft>
            </a:pPr>
            <a:endParaRPr lang="da-DK" altLang="da-DK" sz="1400" b="1"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defTabSz="914400">
              <a:spcBef>
                <a:spcPct val="0"/>
              </a:spcBef>
              <a:spcAft>
                <a:spcPct val="0"/>
              </a:spcAft>
            </a:pPr>
            <a:endParaRPr lang="da-DK" altLang="da-DK" sz="1400" b="1" dirty="0">
              <a:solidFill>
                <a:srgbClr val="242B62"/>
              </a:solidFill>
              <a:latin typeface="Calibri"/>
              <a:ea typeface="Calibri"/>
              <a:cs typeface="Calibri"/>
            </a:endParaRPr>
          </a:p>
          <a:p>
            <a:pPr lvl="0" defTabSz="914400" eaLnBrk="0" fontAlgn="base" hangingPunct="0">
              <a:spcBef>
                <a:spcPct val="0"/>
              </a:spcBef>
              <a:spcAft>
                <a:spcPct val="0"/>
              </a:spcAft>
            </a:pPr>
            <a:r>
              <a:rPr lang="da-DK" altLang="da-DK" sz="1400" b="1" dirty="0">
                <a:solidFill>
                  <a:srgbClr val="242B62"/>
                </a:solidFill>
                <a:latin typeface="Calibri"/>
                <a:ea typeface="Calibri"/>
                <a:cs typeface="Calibri"/>
              </a:rPr>
              <a:t>Step 1: Open the Health App</a:t>
            </a:r>
          </a:p>
          <a:p>
            <a:pPr marL="360000" lvl="0" defTabSz="914400" eaLnBrk="0" fontAlgn="base" hangingPunct="0">
              <a:spcBef>
                <a:spcPct val="0"/>
              </a:spcBef>
              <a:spcAft>
                <a:spcPct val="0"/>
              </a:spcAft>
              <a:buFontTx/>
              <a:buAutoNum type="arabicPeriod"/>
            </a:pPr>
            <a:r>
              <a:rPr lang="da-DK" altLang="da-DK" sz="1300" dirty="0">
                <a:solidFill>
                  <a:srgbClr val="242B62"/>
                </a:solidFill>
                <a:latin typeface="Calibri"/>
                <a:ea typeface="Calibri"/>
                <a:cs typeface="Calibri"/>
              </a:rPr>
              <a:t>Find the Health app on your iPhone.</a:t>
            </a:r>
          </a:p>
          <a:p>
            <a:pPr marL="360000" lvl="0" defTabSz="914400" eaLnBrk="0" fontAlgn="base" hangingPunct="0">
              <a:spcBef>
                <a:spcPct val="0"/>
              </a:spcBef>
              <a:spcAft>
                <a:spcPct val="0"/>
              </a:spcAft>
              <a:buFontTx/>
              <a:buAutoNum type="arabicPeriod" startAt="2"/>
            </a:pPr>
            <a:r>
              <a:rPr lang="da-DK" altLang="da-DK" sz="1300" dirty="0">
                <a:solidFill>
                  <a:srgbClr val="242B62"/>
                </a:solidFill>
                <a:latin typeface="Calibri"/>
                <a:ea typeface="Calibri"/>
                <a:cs typeface="Calibri"/>
              </a:rPr>
              <a:t>Tap the app to open it.</a:t>
            </a:r>
          </a:p>
          <a:p>
            <a:pPr lvl="0" defTabSz="914400">
              <a:spcBef>
                <a:spcPct val="0"/>
              </a:spcBef>
              <a:spcAft>
                <a:spcPct val="0"/>
              </a:spcAft>
              <a:buAutoNum type="arabicPeriod" startAt="2"/>
            </a:pPr>
            <a:endParaRPr lang="da-DK" altLang="da-DK" sz="14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defTabSz="914400" eaLnBrk="0" fontAlgn="base" hangingPunct="0">
              <a:spcBef>
                <a:spcPct val="0"/>
              </a:spcBef>
              <a:spcAft>
                <a:spcPct val="0"/>
              </a:spcAft>
            </a:pPr>
            <a:endParaRPr lang="da-DK" altLang="da-DK" sz="1400" b="1"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lvl="0" defTabSz="914400" eaLnBrk="0" fontAlgn="base" hangingPunct="0">
              <a:spcBef>
                <a:spcPct val="0"/>
              </a:spcBef>
              <a:spcAft>
                <a:spcPct val="0"/>
              </a:spcAft>
            </a:pPr>
            <a:r>
              <a:rPr lang="da-DK" altLang="da-DK" sz="1400" b="1" dirty="0">
                <a:solidFill>
                  <a:srgbClr val="242B62"/>
                </a:solidFill>
                <a:latin typeface="Calibri"/>
                <a:ea typeface="Calibri"/>
                <a:cs typeface="Calibri"/>
              </a:rPr>
              <a:t>Step 2: Check Your Steps</a:t>
            </a:r>
          </a:p>
          <a:p>
            <a:pPr marL="360000" lvl="0" defTabSz="914400" eaLnBrk="0" fontAlgn="base" hangingPunct="0">
              <a:spcBef>
                <a:spcPct val="0"/>
              </a:spcBef>
              <a:spcAft>
                <a:spcPct val="0"/>
              </a:spcAft>
              <a:buFontTx/>
              <a:buAutoNum type="arabicPeriod"/>
            </a:pPr>
            <a:r>
              <a:rPr lang="da-DK" altLang="da-DK" sz="1300" dirty="0">
                <a:solidFill>
                  <a:srgbClr val="242B62"/>
                </a:solidFill>
                <a:latin typeface="Calibri"/>
                <a:ea typeface="Calibri"/>
                <a:cs typeface="Calibri"/>
              </a:rPr>
              <a:t>Tap the "Summary" tab.</a:t>
            </a:r>
          </a:p>
          <a:p>
            <a:pPr marL="360000" lvl="0" defTabSz="914400" eaLnBrk="0" fontAlgn="base" hangingPunct="0">
              <a:spcBef>
                <a:spcPct val="0"/>
              </a:spcBef>
              <a:spcAft>
                <a:spcPct val="0"/>
              </a:spcAft>
              <a:buFontTx/>
              <a:buAutoNum type="arabicPeriod" startAt="2"/>
            </a:pPr>
            <a:r>
              <a:rPr lang="da-DK" altLang="da-DK" sz="1300" dirty="0">
                <a:solidFill>
                  <a:srgbClr val="242B62"/>
                </a:solidFill>
                <a:latin typeface="Calibri"/>
                <a:ea typeface="Calibri"/>
                <a:cs typeface="Calibri"/>
              </a:rPr>
              <a:t>Find "Steps."</a:t>
            </a:r>
          </a:p>
          <a:p>
            <a:pPr marL="360000" lvl="0" defTabSz="914400" eaLnBrk="0" fontAlgn="base" hangingPunct="0">
              <a:spcBef>
                <a:spcPct val="0"/>
              </a:spcBef>
              <a:spcAft>
                <a:spcPct val="0"/>
              </a:spcAft>
              <a:buFontTx/>
              <a:buAutoNum type="arabicPeriod" startAt="3"/>
            </a:pPr>
            <a:r>
              <a:rPr lang="da-DK" altLang="da-DK" sz="1300" dirty="0">
                <a:solidFill>
                  <a:srgbClr val="242B62"/>
                </a:solidFill>
                <a:latin typeface="Calibri"/>
                <a:ea typeface="Calibri"/>
                <a:cs typeface="Calibri"/>
              </a:rPr>
              <a:t>Tap it to see how many steps you have taken today.</a:t>
            </a:r>
          </a:p>
          <a:p>
            <a:pPr lvl="0" defTabSz="914400">
              <a:spcBef>
                <a:spcPct val="0"/>
              </a:spcBef>
              <a:spcAft>
                <a:spcPct val="0"/>
              </a:spcAft>
            </a:pPr>
            <a:endParaRPr lang="da-DK" altLang="da-DK" sz="14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defTabSz="914400" eaLnBrk="0" fontAlgn="base" hangingPunct="0">
              <a:spcBef>
                <a:spcPct val="0"/>
              </a:spcBef>
              <a:spcAft>
                <a:spcPct val="0"/>
              </a:spcAft>
            </a:pPr>
            <a:endParaRPr lang="da-DK" altLang="da-DK" sz="1400" b="1"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lvl="0" defTabSz="914400" eaLnBrk="0" fontAlgn="base" hangingPunct="0">
              <a:spcBef>
                <a:spcPct val="0"/>
              </a:spcBef>
              <a:spcAft>
                <a:spcPct val="0"/>
              </a:spcAft>
            </a:pPr>
            <a:r>
              <a:rPr lang="da-DK" altLang="da-DK" sz="1400" b="1" dirty="0">
                <a:solidFill>
                  <a:srgbClr val="242B62"/>
                </a:solidFill>
                <a:latin typeface="Calibri"/>
                <a:ea typeface="Calibri"/>
                <a:cs typeface="Calibri"/>
              </a:rPr>
              <a:t>Step 3: View Your Activity Over Time</a:t>
            </a:r>
          </a:p>
          <a:p>
            <a:pPr marL="360000" lvl="0" defTabSz="914400" eaLnBrk="0" fontAlgn="base" hangingPunct="0">
              <a:spcBef>
                <a:spcPct val="0"/>
              </a:spcBef>
              <a:spcAft>
                <a:spcPct val="0"/>
              </a:spcAft>
              <a:buFontTx/>
              <a:buAutoNum type="arabicPeriod"/>
            </a:pPr>
            <a:r>
              <a:rPr lang="da-DK" altLang="da-DK" sz="1300" dirty="0">
                <a:solidFill>
                  <a:srgbClr val="242B62"/>
                </a:solidFill>
                <a:latin typeface="Calibri"/>
                <a:ea typeface="Calibri"/>
                <a:cs typeface="Calibri"/>
              </a:rPr>
              <a:t>Look at the activity graph.</a:t>
            </a:r>
          </a:p>
          <a:p>
            <a:pPr marL="360000" lvl="0" defTabSz="914400" eaLnBrk="0" fontAlgn="base" hangingPunct="0">
              <a:spcBef>
                <a:spcPct val="0"/>
              </a:spcBef>
              <a:spcAft>
                <a:spcPct val="0"/>
              </a:spcAft>
              <a:buFontTx/>
              <a:buAutoNum type="arabicPeriod" startAt="2"/>
            </a:pPr>
            <a:r>
              <a:rPr lang="da-DK" altLang="da-DK" sz="1300" dirty="0">
                <a:solidFill>
                  <a:srgbClr val="242B62"/>
                </a:solidFill>
                <a:latin typeface="Calibri"/>
                <a:ea typeface="Calibri"/>
                <a:cs typeface="Calibri"/>
              </a:rPr>
              <a:t>Switch between Day, Week, Month,  or Year.</a:t>
            </a:r>
          </a:p>
          <a:p>
            <a:pPr marL="360000" lvl="0" defTabSz="914400" eaLnBrk="0" fontAlgn="base" hangingPunct="0">
              <a:spcBef>
                <a:spcPct val="0"/>
              </a:spcBef>
              <a:spcAft>
                <a:spcPct val="0"/>
              </a:spcAft>
              <a:buFontTx/>
              <a:buAutoNum type="arabicPeriod" startAt="3"/>
            </a:pPr>
            <a:r>
              <a:rPr lang="da-DK" altLang="da-DK" sz="1300" dirty="0">
                <a:solidFill>
                  <a:srgbClr val="242B62"/>
                </a:solidFill>
                <a:latin typeface="Calibri"/>
                <a:ea typeface="Calibri"/>
                <a:cs typeface="Calibri"/>
              </a:rPr>
              <a:t>Notice any changes in your activity levels.</a:t>
            </a:r>
          </a:p>
          <a:p>
            <a:pPr lvl="0" defTabSz="914400" eaLnBrk="0" fontAlgn="base" hangingPunct="0">
              <a:spcBef>
                <a:spcPct val="0"/>
              </a:spcBef>
              <a:spcAft>
                <a:spcPct val="0"/>
              </a:spcAft>
            </a:pPr>
            <a:endParaRPr lang="da-DK" altLang="da-DK" sz="1400" b="1"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defTabSz="914400">
              <a:spcBef>
                <a:spcPct val="0"/>
              </a:spcBef>
              <a:spcAft>
                <a:spcPct val="0"/>
              </a:spcAft>
            </a:pPr>
            <a:endParaRPr lang="da-DK" altLang="da-DK" sz="1400" b="1" dirty="0">
              <a:solidFill>
                <a:srgbClr val="242B62"/>
              </a:solidFill>
              <a:latin typeface="Calibri"/>
              <a:ea typeface="Calibri"/>
              <a:cs typeface="Calibri"/>
            </a:endParaRPr>
          </a:p>
          <a:p>
            <a:pPr lvl="0" defTabSz="914400" eaLnBrk="0" fontAlgn="base" hangingPunct="0">
              <a:spcBef>
                <a:spcPct val="0"/>
              </a:spcBef>
              <a:spcAft>
                <a:spcPct val="0"/>
              </a:spcAft>
            </a:pPr>
            <a:r>
              <a:rPr lang="da-DK" altLang="da-DK" sz="1400" b="1" dirty="0">
                <a:solidFill>
                  <a:srgbClr val="242B62"/>
                </a:solidFill>
                <a:latin typeface="Calibri"/>
                <a:ea typeface="Calibri"/>
                <a:cs typeface="Calibri"/>
              </a:rPr>
              <a:t>Step 4: Add Health Information</a:t>
            </a:r>
          </a:p>
          <a:p>
            <a:pPr marL="360000" lvl="0" defTabSz="914400" eaLnBrk="0" fontAlgn="base" hangingPunct="0">
              <a:spcBef>
                <a:spcPct val="0"/>
              </a:spcBef>
              <a:spcAft>
                <a:spcPct val="0"/>
              </a:spcAft>
              <a:buFontTx/>
              <a:buAutoNum type="arabicPeriod"/>
            </a:pPr>
            <a:r>
              <a:rPr lang="da-DK" altLang="da-DK" sz="1300" dirty="0">
                <a:solidFill>
                  <a:srgbClr val="242B62"/>
                </a:solidFill>
                <a:latin typeface="Calibri"/>
                <a:ea typeface="Calibri"/>
                <a:cs typeface="Calibri"/>
              </a:rPr>
              <a:t>Tap your profile picture in the top right corner.</a:t>
            </a:r>
          </a:p>
          <a:p>
            <a:pPr marL="360000" lvl="0" defTabSz="914400" eaLnBrk="0" fontAlgn="base" hangingPunct="0">
              <a:spcBef>
                <a:spcPct val="0"/>
              </a:spcBef>
              <a:spcAft>
                <a:spcPct val="0"/>
              </a:spcAft>
              <a:buFontTx/>
              <a:buAutoNum type="arabicPeriod" startAt="2"/>
            </a:pPr>
            <a:r>
              <a:rPr lang="da-DK" altLang="da-DK" sz="1300" dirty="0">
                <a:solidFill>
                  <a:srgbClr val="242B62"/>
                </a:solidFill>
                <a:latin typeface="Calibri"/>
                <a:ea typeface="Calibri"/>
                <a:cs typeface="Calibri"/>
              </a:rPr>
              <a:t>Select "Health Details."</a:t>
            </a:r>
          </a:p>
          <a:p>
            <a:pPr marL="360000" lvl="0" defTabSz="914400" eaLnBrk="0" fontAlgn="base" hangingPunct="0">
              <a:spcBef>
                <a:spcPct val="0"/>
              </a:spcBef>
              <a:spcAft>
                <a:spcPct val="0"/>
              </a:spcAft>
              <a:buFontTx/>
              <a:buAutoNum type="arabicPeriod" startAt="3"/>
            </a:pPr>
            <a:r>
              <a:rPr lang="da-DK" altLang="da-DK" sz="1300" dirty="0">
                <a:solidFill>
                  <a:srgbClr val="242B62"/>
                </a:solidFill>
                <a:latin typeface="Calibri"/>
                <a:ea typeface="Calibri"/>
                <a:cs typeface="Calibri"/>
              </a:rPr>
              <a:t>Add or update information such as your height or weight (optional).</a:t>
            </a:r>
          </a:p>
          <a:p>
            <a:pPr lvl="0" defTabSz="914400" eaLnBrk="0" fontAlgn="base" hangingPunct="0">
              <a:spcBef>
                <a:spcPct val="0"/>
              </a:spcBef>
              <a:spcAft>
                <a:spcPct val="0"/>
              </a:spcAft>
            </a:pPr>
            <a:endParaRPr lang="da-DK" altLang="da-DK" sz="1400" b="1"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defTabSz="914400">
              <a:spcBef>
                <a:spcPct val="0"/>
              </a:spcBef>
              <a:spcAft>
                <a:spcPct val="0"/>
              </a:spcAft>
            </a:pPr>
            <a:endParaRPr lang="da-DK" altLang="da-DK" sz="1400" b="1" dirty="0">
              <a:solidFill>
                <a:srgbClr val="242B62"/>
              </a:solidFill>
              <a:latin typeface="Calibri"/>
              <a:ea typeface="Calibri"/>
              <a:cs typeface="Calibri"/>
            </a:endParaRPr>
          </a:p>
          <a:p>
            <a:pPr lvl="0" defTabSz="914400" eaLnBrk="0" fontAlgn="base" hangingPunct="0">
              <a:spcBef>
                <a:spcPct val="0"/>
              </a:spcBef>
              <a:spcAft>
                <a:spcPct val="0"/>
              </a:spcAft>
            </a:pPr>
            <a:r>
              <a:rPr lang="da-DK" altLang="da-DK" sz="1400" b="1" dirty="0">
                <a:solidFill>
                  <a:srgbClr val="242B62"/>
                </a:solidFill>
                <a:latin typeface="Calibri"/>
                <a:ea typeface="Calibri"/>
                <a:cs typeface="Calibri"/>
              </a:rPr>
              <a:t>Step 5: Reflection</a:t>
            </a:r>
          </a:p>
          <a:p>
            <a:pPr marL="360000" lvl="0" defTabSz="914400" eaLnBrk="0" fontAlgn="base" hangingPunct="0">
              <a:spcBef>
                <a:spcPct val="0"/>
              </a:spcBef>
              <a:spcAft>
                <a:spcPct val="0"/>
              </a:spcAft>
              <a:buFontTx/>
              <a:buChar char="•"/>
            </a:pPr>
            <a:r>
              <a:rPr lang="da-DK" altLang="da-DK" sz="1300" dirty="0">
                <a:solidFill>
                  <a:srgbClr val="242B62"/>
                </a:solidFill>
                <a:latin typeface="Calibri"/>
                <a:ea typeface="Calibri"/>
                <a:cs typeface="Calibri"/>
              </a:rPr>
              <a:t>How many steps have you taken today?</a:t>
            </a:r>
          </a:p>
          <a:p>
            <a:pPr marL="360000" lvl="0" defTabSz="914400" eaLnBrk="0" fontAlgn="base" hangingPunct="0">
              <a:spcBef>
                <a:spcPct val="0"/>
              </a:spcBef>
              <a:spcAft>
                <a:spcPct val="0"/>
              </a:spcAft>
              <a:buFontTx/>
              <a:buChar char="•"/>
            </a:pPr>
            <a:r>
              <a:rPr lang="da-DK" altLang="da-DK" sz="1300" dirty="0">
                <a:solidFill>
                  <a:srgbClr val="242B62"/>
                </a:solidFill>
                <a:latin typeface="Calibri"/>
                <a:ea typeface="Calibri"/>
                <a:cs typeface="Calibri"/>
              </a:rPr>
              <a:t>Were you more or less active than you expected?</a:t>
            </a:r>
          </a:p>
          <a:p>
            <a:pPr marL="360000" lvl="0" defTabSz="914400" eaLnBrk="0" fontAlgn="base" hangingPunct="0">
              <a:spcBef>
                <a:spcPct val="0"/>
              </a:spcBef>
              <a:spcAft>
                <a:spcPct val="0"/>
              </a:spcAft>
              <a:buFontTx/>
              <a:buChar char="•"/>
            </a:pPr>
            <a:r>
              <a:rPr lang="da-DK" altLang="da-DK" sz="1300" dirty="0">
                <a:solidFill>
                  <a:srgbClr val="242B62"/>
                </a:solidFill>
                <a:latin typeface="Calibri"/>
                <a:ea typeface="Calibri"/>
                <a:cs typeface="Calibri"/>
              </a:rPr>
              <a:t>How could this app help you in your daily life?</a:t>
            </a:r>
          </a:p>
          <a:p>
            <a:pPr lvl="0" defTabSz="914400" eaLnBrk="0" fontAlgn="base" hangingPunct="0">
              <a:spcBef>
                <a:spcPct val="0"/>
              </a:spcBef>
              <a:spcAft>
                <a:spcPct val="0"/>
              </a:spcAft>
            </a:pPr>
            <a:endParaRPr lang="da-DK" altLang="da-DK" sz="1400" dirty="0">
              <a:solidFill>
                <a:srgbClr val="242B62"/>
              </a:solidFill>
              <a:latin typeface="Calibri" panose="020F0502020204030204" pitchFamily="34" charset="0"/>
              <a:ea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2879DECB-2EBB-570E-F949-C89C7138FCB5}"/>
              </a:ext>
            </a:extLst>
          </p:cNvPr>
          <p:cNvPicPr>
            <a:picLocks noChangeAspect="1"/>
          </p:cNvPicPr>
          <p:nvPr/>
        </p:nvPicPr>
        <p:blipFill>
          <a:blip r:embed="rId2"/>
          <a:stretch>
            <a:fillRect/>
          </a:stretch>
        </p:blipFill>
        <p:spPr>
          <a:xfrm>
            <a:off x="3552749" y="3444804"/>
            <a:ext cx="4096867" cy="6407451"/>
          </a:xfrm>
          <a:prstGeom prst="rect">
            <a:avLst/>
          </a:prstGeom>
        </p:spPr>
      </p:pic>
      <p:pic>
        <p:nvPicPr>
          <p:cNvPr id="8" name="Picture 7">
            <a:extLst>
              <a:ext uri="{FF2B5EF4-FFF2-40B4-BE49-F238E27FC236}">
                <a16:creationId xmlns:a16="http://schemas.microsoft.com/office/drawing/2014/main" id="{AC7A64FF-39D1-BB05-F637-746ED8F8B24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377128" y="4485649"/>
            <a:ext cx="2413415" cy="4287187"/>
          </a:xfrm>
          <a:prstGeom prst="rect">
            <a:avLst/>
          </a:prstGeom>
        </p:spPr>
      </p:pic>
      <p:pic>
        <p:nvPicPr>
          <p:cNvPr id="17" name="Picture 16">
            <a:extLst>
              <a:ext uri="{FF2B5EF4-FFF2-40B4-BE49-F238E27FC236}">
                <a16:creationId xmlns:a16="http://schemas.microsoft.com/office/drawing/2014/main" id="{1882B41D-FA83-EC44-0704-867F7A58A002}"/>
              </a:ext>
            </a:extLst>
          </p:cNvPr>
          <p:cNvPicPr>
            <a:picLocks noChangeAspect="1"/>
          </p:cNvPicPr>
          <p:nvPr/>
        </p:nvPicPr>
        <p:blipFill>
          <a:blip r:embed="rId4"/>
          <a:stretch>
            <a:fillRect/>
          </a:stretch>
        </p:blipFill>
        <p:spPr>
          <a:xfrm>
            <a:off x="4377128" y="1694571"/>
            <a:ext cx="2282212" cy="1711659"/>
          </a:xfrm>
          <a:prstGeom prst="rect">
            <a:avLst/>
          </a:prstGeom>
        </p:spPr>
      </p:pic>
    </p:spTree>
    <p:extLst>
      <p:ext uri="{BB962C8B-B14F-4D97-AF65-F5344CB8AC3E}">
        <p14:creationId xmlns:p14="http://schemas.microsoft.com/office/powerpoint/2010/main" val="31658644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45B25-0E07-5B90-6C2A-F73DC7A4189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5BF881-D70D-D1B8-F64A-4261A88ACD08}"/>
              </a:ext>
            </a:extLst>
          </p:cNvPr>
          <p:cNvSpPr>
            <a:spLocks noGrp="1"/>
          </p:cNvSpPr>
          <p:nvPr>
            <p:ph type="sldNum" sz="quarter" idx="4"/>
          </p:nvPr>
        </p:nvSpPr>
        <p:spPr/>
        <p:txBody>
          <a:bodyPr/>
          <a:lstStyle/>
          <a:p>
            <a:fld id="{CB2079F2-58AF-ED44-82D7-E04B2F6FD686}" type="slidenum">
              <a:rPr lang="en-US" smtClean="0"/>
              <a:pPr/>
              <a:t>49</a:t>
            </a:fld>
            <a:endParaRPr lang="en-US" dirty="0"/>
          </a:p>
        </p:txBody>
      </p:sp>
      <p:sp>
        <p:nvSpPr>
          <p:cNvPr id="6" name="Text Placeholder 4">
            <a:extLst>
              <a:ext uri="{FF2B5EF4-FFF2-40B4-BE49-F238E27FC236}">
                <a16:creationId xmlns:a16="http://schemas.microsoft.com/office/drawing/2014/main" id="{C11FCEF7-CFEC-DBA7-5DA2-4531F9AC5D95}"/>
              </a:ext>
            </a:extLst>
          </p:cNvPr>
          <p:cNvSpPr txBox="1">
            <a:spLocks/>
          </p:cNvSpPr>
          <p:nvPr/>
        </p:nvSpPr>
        <p:spPr>
          <a:xfrm>
            <a:off x="423873" y="1322444"/>
            <a:ext cx="6711927" cy="586086"/>
          </a:xfrm>
          <a:prstGeom prst="rect">
            <a:avLst/>
          </a:prstGeom>
          <a:noFill/>
        </p:spPr>
        <p:txBody>
          <a:bodyPr vert="horz" lIns="91440" tIns="45720" rIns="91440" bIns="45720" rtlCol="0" anchor="ctr">
            <a:noAutofit/>
          </a:bodyPr>
          <a:lstStyle>
            <a:lvl1pPr marL="19050" indent="0" algn="l" defTabSz="2072941" rtl="0" eaLnBrk="1" latinLnBrk="0" hangingPunct="1">
              <a:lnSpc>
                <a:spcPts val="3700"/>
              </a:lnSpc>
              <a:spcBef>
                <a:spcPts val="0"/>
              </a:spcBef>
              <a:buFont typeface="Arial" panose="020B0604020202020204" pitchFamily="34" charset="0"/>
              <a:buNone/>
              <a:tabLst/>
              <a:defRPr sz="3000" b="1" i="0" kern="120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kern="1400" spc="25" dirty="0">
                <a:solidFill>
                  <a:srgbClr val="17365D"/>
                </a:solidFill>
                <a:ea typeface="MS Gothic" panose="020B0609070205080204" pitchFamily="49" charset="-128"/>
                <a:cs typeface="Times New Roman" panose="02020603050405020304" pitchFamily="18" charset="0"/>
              </a:rPr>
              <a:t>Module 5  - STEP BY STEP EXERCISE 2 - Continued</a:t>
            </a:r>
          </a:p>
          <a:p>
            <a:pPr marL="0"/>
            <a:r>
              <a:rPr lang="en-US" sz="2400" i="1" dirty="0">
                <a:solidFill>
                  <a:schemeClr val="bg1"/>
                </a:solidFill>
                <a:highlight>
                  <a:srgbClr val="CA7BB3"/>
                </a:highlight>
                <a:ea typeface="Calibri" panose="020F0502020204030204" pitchFamily="34" charset="0"/>
              </a:rPr>
              <a:t> U</a:t>
            </a:r>
            <a:r>
              <a:rPr lang="da-DK" altLang="da-DK" sz="2400" dirty="0">
                <a:solidFill>
                  <a:schemeClr val="bg1"/>
                </a:solidFill>
                <a:highlight>
                  <a:srgbClr val="CA7BB3"/>
                </a:highlight>
                <a:ea typeface="Calibri" panose="020F0502020204030204" pitchFamily="34" charset="0"/>
              </a:rPr>
              <a:t>sing the Health App on Android</a:t>
            </a:r>
            <a:endParaRPr lang="en-US" sz="2400" dirty="0">
              <a:solidFill>
                <a:schemeClr val="bg1"/>
              </a:solidFill>
              <a:highlight>
                <a:srgbClr val="CA7BB3"/>
              </a:highlight>
            </a:endParaRPr>
          </a:p>
          <a:p>
            <a:endParaRPr lang="en-IE" sz="2400" kern="1400" spc="25" dirty="0">
              <a:solidFill>
                <a:schemeClr val="bg1"/>
              </a:solidFill>
              <a:highlight>
                <a:srgbClr val="CA7BB3"/>
              </a:highlight>
              <a:ea typeface="MS Gothic" panose="020B0609070205080204" pitchFamily="49" charset="-128"/>
              <a:cs typeface="Times New Roman" panose="02020603050405020304" pitchFamily="18" charset="0"/>
            </a:endParaRPr>
          </a:p>
          <a:p>
            <a:endParaRPr lang="en-IE" sz="2400" dirty="0"/>
          </a:p>
        </p:txBody>
      </p:sp>
      <p:sp>
        <p:nvSpPr>
          <p:cNvPr id="3" name="Tekstfelt 2">
            <a:extLst>
              <a:ext uri="{FF2B5EF4-FFF2-40B4-BE49-F238E27FC236}">
                <a16:creationId xmlns:a16="http://schemas.microsoft.com/office/drawing/2014/main" id="{42BD781F-E470-CE01-9D6D-977C176793F4}"/>
              </a:ext>
            </a:extLst>
          </p:cNvPr>
          <p:cNvSpPr txBox="1"/>
          <p:nvPr/>
        </p:nvSpPr>
        <p:spPr>
          <a:xfrm>
            <a:off x="479037" y="1741100"/>
            <a:ext cx="6174020" cy="8161145"/>
          </a:xfrm>
          <a:prstGeom prst="rect">
            <a:avLst/>
          </a:prstGeom>
          <a:noFill/>
        </p:spPr>
        <p:txBody>
          <a:bodyPr wrap="square" lIns="91440" tIns="45720" rIns="91440" bIns="45720" rtlCol="0" anchor="t">
            <a:spAutoFit/>
          </a:bodyPr>
          <a:lstStyle/>
          <a:p>
            <a:pPr lvl="0" defTabSz="914400" eaLnBrk="0" fontAlgn="base" hangingPunct="0">
              <a:lnSpc>
                <a:spcPct val="150000"/>
              </a:lnSpc>
              <a:spcBef>
                <a:spcPct val="0"/>
              </a:spcBef>
              <a:spcAft>
                <a:spcPct val="0"/>
              </a:spcAft>
            </a:pPr>
            <a:r>
              <a:rPr lang="da-DK" altLang="da-DK" sz="1400" b="1" dirty="0">
                <a:solidFill>
                  <a:srgbClr val="242B62"/>
                </a:solidFill>
                <a:latin typeface="Calibri"/>
                <a:ea typeface="Calibri"/>
                <a:cs typeface="Calibri"/>
              </a:rPr>
              <a:t>Learn how to use a health app, such as Google Fit, to view and track basic health and activity information.</a:t>
            </a:r>
            <a:endParaRPr lang="da-DK" altLang="da-DK" sz="1400" b="1"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lvl="0" defTabSz="914400" eaLnBrk="0" fontAlgn="base" hangingPunct="0">
              <a:lnSpc>
                <a:spcPct val="150000"/>
              </a:lnSpc>
              <a:spcBef>
                <a:spcPct val="0"/>
              </a:spcBef>
              <a:spcAft>
                <a:spcPct val="0"/>
              </a:spcAft>
            </a:pPr>
            <a:r>
              <a:rPr lang="da-DK" altLang="da-DK" sz="1400" b="1" dirty="0">
                <a:solidFill>
                  <a:srgbClr val="242B62"/>
                </a:solidFill>
                <a:latin typeface="Calibri"/>
                <a:ea typeface="Calibri"/>
                <a:cs typeface="Calibri"/>
              </a:rPr>
              <a:t>Step 1: Open the Health App</a:t>
            </a:r>
          </a:p>
          <a:p>
            <a:pPr marL="252000" lvl="0" defTabSz="914400" eaLnBrk="0" fontAlgn="base" hangingPunct="0">
              <a:lnSpc>
                <a:spcPct val="150000"/>
              </a:lnSpc>
              <a:spcBef>
                <a:spcPct val="0"/>
              </a:spcBef>
              <a:spcAft>
                <a:spcPct val="0"/>
              </a:spcAft>
              <a:buFontTx/>
              <a:buAutoNum type="arabicPeriod"/>
            </a:pPr>
            <a:r>
              <a:rPr lang="da-DK" altLang="da-DK" sz="1300" dirty="0">
                <a:solidFill>
                  <a:srgbClr val="242B62"/>
                </a:solidFill>
                <a:latin typeface="Calibri"/>
                <a:ea typeface="Calibri"/>
                <a:cs typeface="Calibri"/>
              </a:rPr>
              <a:t>Open the list of apps on your phone.</a:t>
            </a:r>
          </a:p>
          <a:p>
            <a:pPr marL="252000" lvl="0" defTabSz="914400" eaLnBrk="0" fontAlgn="base" hangingPunct="0">
              <a:lnSpc>
                <a:spcPct val="150000"/>
              </a:lnSpc>
              <a:spcBef>
                <a:spcPct val="0"/>
              </a:spcBef>
              <a:spcAft>
                <a:spcPct val="0"/>
              </a:spcAft>
              <a:buFontTx/>
              <a:buAutoNum type="arabicPeriod" startAt="2"/>
            </a:pPr>
            <a:r>
              <a:rPr lang="da-DK" altLang="da-DK" sz="1300" dirty="0">
                <a:solidFill>
                  <a:srgbClr val="242B62"/>
                </a:solidFill>
                <a:latin typeface="Calibri"/>
                <a:ea typeface="Calibri"/>
                <a:cs typeface="Calibri"/>
              </a:rPr>
              <a:t>Find Google Fit or the health app installed on your device.</a:t>
            </a:r>
          </a:p>
          <a:p>
            <a:pPr marL="252000" lvl="0" defTabSz="914400" eaLnBrk="0" fontAlgn="base" hangingPunct="0">
              <a:lnSpc>
                <a:spcPct val="150000"/>
              </a:lnSpc>
              <a:spcBef>
                <a:spcPct val="0"/>
              </a:spcBef>
              <a:spcAft>
                <a:spcPct val="0"/>
              </a:spcAft>
              <a:buFontTx/>
              <a:buAutoNum type="arabicPeriod" startAt="3"/>
            </a:pPr>
            <a:r>
              <a:rPr lang="da-DK" altLang="da-DK" sz="1300" dirty="0">
                <a:solidFill>
                  <a:srgbClr val="242B62"/>
                </a:solidFill>
                <a:latin typeface="Calibri"/>
                <a:ea typeface="Calibri"/>
                <a:cs typeface="Calibri"/>
              </a:rPr>
              <a:t>Tap the app to open it.</a:t>
            </a:r>
          </a:p>
          <a:p>
            <a:pPr lvl="0" defTabSz="914400" eaLnBrk="0" fontAlgn="base" hangingPunct="0">
              <a:lnSpc>
                <a:spcPct val="150000"/>
              </a:lnSpc>
              <a:spcBef>
                <a:spcPct val="0"/>
              </a:spcBef>
              <a:spcAft>
                <a:spcPct val="0"/>
              </a:spcAft>
            </a:pPr>
            <a:endParaRPr lang="da-DK" altLang="da-DK" sz="1400" b="1"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lvl="0" defTabSz="914400" eaLnBrk="0" fontAlgn="base" hangingPunct="0">
              <a:lnSpc>
                <a:spcPct val="150000"/>
              </a:lnSpc>
              <a:spcBef>
                <a:spcPct val="0"/>
              </a:spcBef>
              <a:spcAft>
                <a:spcPct val="0"/>
              </a:spcAft>
            </a:pPr>
            <a:r>
              <a:rPr lang="da-DK" altLang="da-DK" sz="1400" b="1" dirty="0">
                <a:solidFill>
                  <a:srgbClr val="242B62"/>
                </a:solidFill>
                <a:latin typeface="Calibri"/>
                <a:ea typeface="Calibri"/>
                <a:cs typeface="Calibri"/>
              </a:rPr>
              <a:t>Step 2: Check Your Daily Activity</a:t>
            </a:r>
          </a:p>
          <a:p>
            <a:pPr marL="252000" lvl="0" defTabSz="914400" eaLnBrk="0" fontAlgn="base" hangingPunct="0">
              <a:lnSpc>
                <a:spcPct val="150000"/>
              </a:lnSpc>
              <a:spcBef>
                <a:spcPct val="0"/>
              </a:spcBef>
              <a:spcAft>
                <a:spcPct val="0"/>
              </a:spcAft>
              <a:buFontTx/>
              <a:buAutoNum type="arabicPeriod"/>
            </a:pPr>
            <a:r>
              <a:rPr lang="da-DK" altLang="da-DK" sz="1300" dirty="0">
                <a:solidFill>
                  <a:srgbClr val="242B62"/>
                </a:solidFill>
                <a:latin typeface="Calibri"/>
                <a:ea typeface="Calibri"/>
                <a:cs typeface="Calibri"/>
              </a:rPr>
              <a:t>Look at the home screen.</a:t>
            </a:r>
          </a:p>
          <a:p>
            <a:pPr marL="252000" defTabSz="914400" eaLnBrk="0" fontAlgn="base" hangingPunct="0">
              <a:lnSpc>
                <a:spcPct val="150000"/>
              </a:lnSpc>
              <a:spcBef>
                <a:spcPct val="0"/>
              </a:spcBef>
              <a:spcAft>
                <a:spcPct val="0"/>
              </a:spcAft>
              <a:buFontTx/>
              <a:buAutoNum type="arabicPeriod" startAt="2"/>
            </a:pPr>
            <a:r>
              <a:rPr lang="da-DK" altLang="da-DK" sz="1300" dirty="0">
                <a:solidFill>
                  <a:srgbClr val="242B62"/>
                </a:solidFill>
                <a:latin typeface="Calibri"/>
                <a:ea typeface="Calibri"/>
                <a:cs typeface="Calibri"/>
              </a:rPr>
              <a:t>Find your step count or daily activity summary.</a:t>
            </a:r>
          </a:p>
          <a:p>
            <a:pPr marL="252000" defTabSz="914400" eaLnBrk="0" fontAlgn="base" hangingPunct="0">
              <a:lnSpc>
                <a:spcPct val="150000"/>
              </a:lnSpc>
              <a:spcBef>
                <a:spcPct val="0"/>
              </a:spcBef>
              <a:spcAft>
                <a:spcPct val="0"/>
              </a:spcAft>
              <a:buFontTx/>
              <a:buAutoNum type="arabicPeriod" startAt="3"/>
            </a:pPr>
            <a:r>
              <a:rPr lang="da-DK" altLang="da-DK" sz="1300" dirty="0">
                <a:solidFill>
                  <a:srgbClr val="242B62"/>
                </a:solidFill>
                <a:latin typeface="Calibri"/>
                <a:ea typeface="Calibri"/>
                <a:cs typeface="Calibri"/>
              </a:rPr>
              <a:t>Note how many steps you have taken today.</a:t>
            </a:r>
          </a:p>
          <a:p>
            <a:pPr lvl="0" defTabSz="914400" eaLnBrk="0" fontAlgn="base" hangingPunct="0">
              <a:lnSpc>
                <a:spcPct val="150000"/>
              </a:lnSpc>
              <a:spcBef>
                <a:spcPct val="0"/>
              </a:spcBef>
              <a:spcAft>
                <a:spcPct val="0"/>
              </a:spcAft>
            </a:pPr>
            <a:endParaRPr lang="da-DK" altLang="da-DK" sz="1400" b="1"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lvl="0" defTabSz="914400" eaLnBrk="0" fontAlgn="base" hangingPunct="0">
              <a:lnSpc>
                <a:spcPct val="150000"/>
              </a:lnSpc>
              <a:spcBef>
                <a:spcPct val="0"/>
              </a:spcBef>
              <a:spcAft>
                <a:spcPct val="0"/>
              </a:spcAft>
            </a:pPr>
            <a:r>
              <a:rPr lang="da-DK" altLang="da-DK" sz="1400" b="1" dirty="0">
                <a:solidFill>
                  <a:srgbClr val="242B62"/>
                </a:solidFill>
                <a:latin typeface="Calibri"/>
                <a:ea typeface="Calibri"/>
                <a:cs typeface="Calibri"/>
              </a:rPr>
              <a:t>Step 3: View Previous Activity</a:t>
            </a:r>
          </a:p>
          <a:p>
            <a:pPr marL="252000" lvl="0" defTabSz="914400" eaLnBrk="0" fontAlgn="base" hangingPunct="0">
              <a:lnSpc>
                <a:spcPct val="150000"/>
              </a:lnSpc>
              <a:spcBef>
                <a:spcPct val="0"/>
              </a:spcBef>
              <a:spcAft>
                <a:spcPct val="0"/>
              </a:spcAft>
              <a:buFontTx/>
              <a:buAutoNum type="arabicPeriod"/>
            </a:pPr>
            <a:r>
              <a:rPr lang="da-DK" altLang="da-DK" sz="1300" dirty="0">
                <a:solidFill>
                  <a:srgbClr val="242B62"/>
                </a:solidFill>
                <a:latin typeface="Calibri"/>
                <a:ea typeface="Calibri"/>
                <a:cs typeface="Calibri"/>
              </a:rPr>
              <a:t>Open the activity history or dashboard.</a:t>
            </a:r>
          </a:p>
          <a:p>
            <a:pPr marL="252000" defTabSz="914400" eaLnBrk="0" fontAlgn="base" hangingPunct="0">
              <a:lnSpc>
                <a:spcPct val="150000"/>
              </a:lnSpc>
              <a:spcBef>
                <a:spcPct val="0"/>
              </a:spcBef>
              <a:spcAft>
                <a:spcPct val="0"/>
              </a:spcAft>
              <a:buFontTx/>
              <a:buAutoNum type="arabicPeriod" startAt="2"/>
            </a:pPr>
            <a:r>
              <a:rPr lang="da-DK" altLang="da-DK" sz="1300" dirty="0">
                <a:solidFill>
                  <a:srgbClr val="242B62"/>
                </a:solidFill>
                <a:latin typeface="Calibri"/>
                <a:ea typeface="Calibri"/>
                <a:cs typeface="Calibri"/>
              </a:rPr>
              <a:t>Look at your activity from previous days or weeks.</a:t>
            </a:r>
          </a:p>
          <a:p>
            <a:pPr marL="252000" lvl="0" defTabSz="914400" eaLnBrk="0" fontAlgn="base" hangingPunct="0">
              <a:lnSpc>
                <a:spcPct val="150000"/>
              </a:lnSpc>
              <a:spcBef>
                <a:spcPct val="0"/>
              </a:spcBef>
              <a:spcAft>
                <a:spcPct val="0"/>
              </a:spcAft>
              <a:buFontTx/>
              <a:buAutoNum type="arabicPeriod" startAt="3"/>
            </a:pPr>
            <a:r>
              <a:rPr lang="da-DK" altLang="da-DK" sz="1300" dirty="0">
                <a:solidFill>
                  <a:srgbClr val="242B62"/>
                </a:solidFill>
                <a:latin typeface="Calibri"/>
                <a:ea typeface="Calibri"/>
                <a:cs typeface="Calibri"/>
              </a:rPr>
              <a:t>Compare different days</a:t>
            </a:r>
            <a:r>
              <a:rPr lang="da-DK" altLang="da-DK" sz="1400" dirty="0">
                <a:solidFill>
                  <a:srgbClr val="242B62"/>
                </a:solidFill>
                <a:latin typeface="Calibri"/>
                <a:ea typeface="Calibri"/>
                <a:cs typeface="Calibri"/>
              </a:rPr>
              <a:t>.</a:t>
            </a:r>
          </a:p>
          <a:p>
            <a:pPr lvl="0" defTabSz="914400" eaLnBrk="0" fontAlgn="base" hangingPunct="0">
              <a:lnSpc>
                <a:spcPct val="150000"/>
              </a:lnSpc>
              <a:spcBef>
                <a:spcPct val="0"/>
              </a:spcBef>
              <a:spcAft>
                <a:spcPct val="0"/>
              </a:spcAft>
            </a:pPr>
            <a:endParaRPr lang="da-DK" altLang="da-DK" sz="1400" b="1"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lvl="0" defTabSz="914400" eaLnBrk="0" fontAlgn="base" hangingPunct="0">
              <a:lnSpc>
                <a:spcPct val="150000"/>
              </a:lnSpc>
              <a:spcBef>
                <a:spcPct val="0"/>
              </a:spcBef>
              <a:spcAft>
                <a:spcPct val="0"/>
              </a:spcAft>
            </a:pPr>
            <a:r>
              <a:rPr lang="da-DK" altLang="da-DK" sz="1400" b="1" dirty="0">
                <a:solidFill>
                  <a:srgbClr val="242B62"/>
                </a:solidFill>
                <a:latin typeface="Calibri"/>
                <a:ea typeface="Calibri"/>
                <a:cs typeface="Calibri"/>
              </a:rPr>
              <a:t>Step 4: Add Health Information</a:t>
            </a:r>
          </a:p>
          <a:p>
            <a:pPr marL="252000" lvl="0" defTabSz="914400" eaLnBrk="0" fontAlgn="base" hangingPunct="0">
              <a:lnSpc>
                <a:spcPct val="150000"/>
              </a:lnSpc>
              <a:spcBef>
                <a:spcPct val="0"/>
              </a:spcBef>
              <a:spcAft>
                <a:spcPct val="0"/>
              </a:spcAft>
              <a:buFontTx/>
              <a:buAutoNum type="arabicPeriod"/>
            </a:pPr>
            <a:r>
              <a:rPr lang="da-DK" altLang="da-DK" sz="1300" dirty="0">
                <a:solidFill>
                  <a:srgbClr val="242B62"/>
                </a:solidFill>
                <a:latin typeface="Calibri"/>
                <a:ea typeface="Calibri"/>
                <a:cs typeface="Calibri"/>
              </a:rPr>
              <a:t>Open the "Profile" or "Health Data" section.</a:t>
            </a:r>
          </a:p>
          <a:p>
            <a:pPr marL="252000" lvl="0" defTabSz="914400" eaLnBrk="0" fontAlgn="base" hangingPunct="0">
              <a:lnSpc>
                <a:spcPct val="150000"/>
              </a:lnSpc>
              <a:spcBef>
                <a:spcPct val="0"/>
              </a:spcBef>
              <a:spcAft>
                <a:spcPct val="0"/>
              </a:spcAft>
              <a:buFontTx/>
              <a:buAutoNum type="arabicPeriod" startAt="2"/>
            </a:pPr>
            <a:r>
              <a:rPr lang="da-DK" altLang="da-DK" sz="1300" dirty="0">
                <a:solidFill>
                  <a:srgbClr val="242B62"/>
                </a:solidFill>
                <a:latin typeface="Calibri"/>
                <a:ea typeface="Calibri"/>
                <a:cs typeface="Calibri"/>
              </a:rPr>
              <a:t>Add information such as your height or weight (optional).</a:t>
            </a:r>
          </a:p>
          <a:p>
            <a:pPr lvl="0" defTabSz="914400" eaLnBrk="0" fontAlgn="base" hangingPunct="0">
              <a:lnSpc>
                <a:spcPct val="150000"/>
              </a:lnSpc>
              <a:spcBef>
                <a:spcPct val="0"/>
              </a:spcBef>
              <a:spcAft>
                <a:spcPct val="0"/>
              </a:spcAft>
            </a:pPr>
            <a:endParaRPr lang="da-DK" altLang="da-DK" sz="1400" b="1"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lvl="0" defTabSz="914400" eaLnBrk="0" fontAlgn="base" hangingPunct="0">
              <a:lnSpc>
                <a:spcPct val="150000"/>
              </a:lnSpc>
              <a:spcBef>
                <a:spcPct val="0"/>
              </a:spcBef>
              <a:spcAft>
                <a:spcPct val="0"/>
              </a:spcAft>
            </a:pPr>
            <a:r>
              <a:rPr lang="da-DK" altLang="da-DK" sz="1400" b="1" dirty="0">
                <a:solidFill>
                  <a:srgbClr val="242B62"/>
                </a:solidFill>
                <a:latin typeface="Calibri"/>
                <a:ea typeface="Calibri"/>
                <a:cs typeface="Calibri"/>
              </a:rPr>
              <a:t>Step 5: Reflection</a:t>
            </a:r>
          </a:p>
          <a:p>
            <a:pPr marL="252000" lvl="0" defTabSz="914400" eaLnBrk="0" fontAlgn="base" hangingPunct="0">
              <a:lnSpc>
                <a:spcPct val="150000"/>
              </a:lnSpc>
              <a:spcBef>
                <a:spcPct val="0"/>
              </a:spcBef>
              <a:spcAft>
                <a:spcPct val="0"/>
              </a:spcAft>
              <a:buFontTx/>
              <a:buChar char="•"/>
            </a:pPr>
            <a:r>
              <a:rPr lang="da-DK" altLang="da-DK" sz="1300" dirty="0">
                <a:solidFill>
                  <a:srgbClr val="242B62"/>
                </a:solidFill>
                <a:latin typeface="Calibri"/>
                <a:ea typeface="Calibri"/>
                <a:cs typeface="Calibri"/>
              </a:rPr>
              <a:t>What did you learn about your activity level?</a:t>
            </a:r>
          </a:p>
          <a:p>
            <a:pPr marL="252000" lvl="0" defTabSz="914400" eaLnBrk="0" fontAlgn="base" hangingPunct="0">
              <a:lnSpc>
                <a:spcPct val="150000"/>
              </a:lnSpc>
              <a:spcBef>
                <a:spcPct val="0"/>
              </a:spcBef>
              <a:spcAft>
                <a:spcPct val="0"/>
              </a:spcAft>
              <a:buFontTx/>
              <a:buChar char="•"/>
            </a:pPr>
            <a:r>
              <a:rPr lang="da-DK" altLang="da-DK" sz="1300" dirty="0">
                <a:solidFill>
                  <a:srgbClr val="242B62"/>
                </a:solidFill>
                <a:latin typeface="Calibri"/>
                <a:ea typeface="Calibri"/>
                <a:cs typeface="Calibri"/>
              </a:rPr>
              <a:t>Was the information easy to find?</a:t>
            </a:r>
          </a:p>
          <a:p>
            <a:pPr marL="252000" lvl="0" defTabSz="914400" eaLnBrk="0" fontAlgn="base" hangingPunct="0">
              <a:lnSpc>
                <a:spcPct val="150000"/>
              </a:lnSpc>
              <a:spcBef>
                <a:spcPct val="0"/>
              </a:spcBef>
              <a:spcAft>
                <a:spcPct val="0"/>
              </a:spcAft>
              <a:buFontTx/>
              <a:buChar char="•"/>
            </a:pPr>
            <a:r>
              <a:rPr lang="da-DK" altLang="da-DK" sz="1300" dirty="0">
                <a:solidFill>
                  <a:srgbClr val="242B62"/>
                </a:solidFill>
                <a:latin typeface="Calibri"/>
                <a:ea typeface="Calibri"/>
                <a:cs typeface="Calibri"/>
              </a:rPr>
              <a:t>How could this app help you manage your health?</a:t>
            </a:r>
          </a:p>
          <a:p>
            <a:pPr lvl="0" defTabSz="914400" eaLnBrk="0" fontAlgn="base" hangingPunct="0">
              <a:lnSpc>
                <a:spcPct val="150000"/>
              </a:lnSpc>
              <a:spcBef>
                <a:spcPct val="0"/>
              </a:spcBef>
              <a:spcAft>
                <a:spcPct val="0"/>
              </a:spcAft>
            </a:pPr>
            <a:endParaRPr lang="da-DK" altLang="da-DK" sz="1400" dirty="0">
              <a:solidFill>
                <a:srgbClr val="242B62"/>
              </a:solidFill>
              <a:latin typeface="Calibri" panose="020F0502020204030204" pitchFamily="34" charset="0"/>
              <a:ea typeface="Calibri" panose="020F0502020204030204" pitchFamily="34" charset="0"/>
              <a:cs typeface="Calibri" panose="020F0502020204030204" pitchFamily="34" charset="0"/>
            </a:endParaRPr>
          </a:p>
        </p:txBody>
      </p:sp>
      <p:pic>
        <p:nvPicPr>
          <p:cNvPr id="2053" name="Picture 5" descr="Google Is Building a Smartphone Camera Health Sensor - Business Insider">
            <a:extLst>
              <a:ext uri="{FF2B5EF4-FFF2-40B4-BE49-F238E27FC236}">
                <a16:creationId xmlns:a16="http://schemas.microsoft.com/office/drawing/2014/main" id="{267D20A8-93A8-38F7-2661-7F2E2BE18770}"/>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a:fillRect/>
          </a:stretch>
        </p:blipFill>
        <p:spPr bwMode="auto">
          <a:xfrm>
            <a:off x="4858762" y="3571875"/>
            <a:ext cx="2116945" cy="4373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6332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5" descr="A group of people standing in a line&#10;&#10;AI-generated content may be incorrect.">
            <a:extLst>
              <a:ext uri="{FF2B5EF4-FFF2-40B4-BE49-F238E27FC236}">
                <a16:creationId xmlns:a16="http://schemas.microsoft.com/office/drawing/2014/main" id="{06477295-4D06-DCC7-5483-380017ACD4CC}"/>
              </a:ext>
            </a:extLst>
          </p:cNvPr>
          <p:cNvPicPr>
            <a:picLocks noGrp="1" noChangeAspect="1"/>
          </p:cNvPicPr>
          <p:nvPr>
            <p:ph type="pic" sz="quarter" idx="49"/>
          </p:nvPr>
        </p:nvPicPr>
        <p:blipFill>
          <a:blip r:embed="rId2" cstate="screen">
            <a:extLst>
              <a:ext uri="{28A0092B-C50C-407E-A947-70E740481C1C}">
                <a14:useLocalDpi xmlns:a14="http://schemas.microsoft.com/office/drawing/2010/main"/>
              </a:ext>
            </a:extLst>
          </a:blip>
          <a:srcRect/>
          <a:stretch>
            <a:fillRect/>
          </a:stretch>
        </p:blipFill>
        <p:spPr>
          <a:xfrm>
            <a:off x="1" y="0"/>
            <a:ext cx="3796748" cy="10691813"/>
          </a:xfrm>
        </p:spPr>
      </p:pic>
      <p:sp>
        <p:nvSpPr>
          <p:cNvPr id="5" name="Text Placeholder 4">
            <a:extLst>
              <a:ext uri="{FF2B5EF4-FFF2-40B4-BE49-F238E27FC236}">
                <a16:creationId xmlns:a16="http://schemas.microsoft.com/office/drawing/2014/main" id="{FCE6D95E-8188-2E53-39B1-451144234285}"/>
              </a:ext>
            </a:extLst>
          </p:cNvPr>
          <p:cNvSpPr>
            <a:spLocks noGrp="1"/>
          </p:cNvSpPr>
          <p:nvPr>
            <p:ph type="body" sz="quarter" idx="61"/>
          </p:nvPr>
        </p:nvSpPr>
        <p:spPr>
          <a:xfrm>
            <a:off x="2057016" y="616226"/>
            <a:ext cx="3368424" cy="500351"/>
          </a:xfrm>
          <a:solidFill>
            <a:srgbClr val="CA7BB3"/>
          </a:solidFill>
        </p:spPr>
        <p:txBody>
          <a:bodyPr/>
          <a:lstStyle/>
          <a:p>
            <a:r>
              <a:rPr lang="en-US" dirty="0"/>
              <a:t>02 | THE PROJECT</a:t>
            </a:r>
          </a:p>
        </p:txBody>
      </p:sp>
      <p:sp>
        <p:nvSpPr>
          <p:cNvPr id="3" name="Text Placeholder 2">
            <a:extLst>
              <a:ext uri="{FF2B5EF4-FFF2-40B4-BE49-F238E27FC236}">
                <a16:creationId xmlns:a16="http://schemas.microsoft.com/office/drawing/2014/main" id="{914AEC00-B2F5-DB41-A9E2-40975DF8E2EE}"/>
              </a:ext>
            </a:extLst>
          </p:cNvPr>
          <p:cNvSpPr>
            <a:spLocks noGrp="1"/>
          </p:cNvSpPr>
          <p:nvPr>
            <p:ph type="body" sz="quarter" idx="62"/>
          </p:nvPr>
        </p:nvSpPr>
        <p:spPr/>
        <p:txBody>
          <a:bodyPr/>
          <a:lstStyle/>
          <a:p>
            <a:r>
              <a:rPr lang="en-US" sz="1400" dirty="0"/>
              <a:t>From Research to Ready‑to‑Use Resources</a:t>
            </a:r>
          </a:p>
        </p:txBody>
      </p:sp>
      <p:sp>
        <p:nvSpPr>
          <p:cNvPr id="4" name="Text Placeholder 3">
            <a:extLst>
              <a:ext uri="{FF2B5EF4-FFF2-40B4-BE49-F238E27FC236}">
                <a16:creationId xmlns:a16="http://schemas.microsoft.com/office/drawing/2014/main" id="{7102CD2D-FB9C-034B-AD25-A6D80B4406B5}"/>
              </a:ext>
            </a:extLst>
          </p:cNvPr>
          <p:cNvSpPr>
            <a:spLocks noGrp="1"/>
          </p:cNvSpPr>
          <p:nvPr>
            <p:ph type="body" sz="quarter" idx="64"/>
          </p:nvPr>
        </p:nvSpPr>
        <p:spPr>
          <a:xfrm>
            <a:off x="4063849" y="2497363"/>
            <a:ext cx="2932404" cy="6408893"/>
          </a:xfrm>
        </p:spPr>
        <p:txBody>
          <a:bodyPr/>
          <a:lstStyle/>
          <a:p>
            <a:pPr algn="just">
              <a:spcAft>
                <a:spcPts val="600"/>
              </a:spcAft>
            </a:pPr>
            <a:r>
              <a:rPr lang="en-US" sz="1200" dirty="0"/>
              <a:t>At the heart of AI for Seniors is a suite of practical, adult‑friendly learning tools designed to build confidence with everyday AI. These resources support seniors, educators, community groups, and youth mentors across Sweden, Ireland, Denmark, and Spain. </a:t>
            </a:r>
          </a:p>
          <a:p>
            <a:pPr algn="just">
              <a:spcAft>
                <a:spcPts val="600"/>
              </a:spcAft>
            </a:pPr>
            <a:r>
              <a:rPr lang="en-US" sz="1200" dirty="0"/>
              <a:t>They include:</a:t>
            </a:r>
          </a:p>
          <a:p>
            <a:pPr marL="171450" indent="-171450" algn="just">
              <a:spcAft>
                <a:spcPts val="600"/>
              </a:spcAft>
              <a:buFont typeface="Arial" panose="020B0604020202020204" pitchFamily="34" charset="0"/>
              <a:buChar char="•"/>
            </a:pPr>
            <a:r>
              <a:rPr lang="en-US" sz="1200" b="1" dirty="0"/>
              <a:t>A Modular course</a:t>
            </a:r>
            <a:r>
              <a:rPr lang="en-US" sz="1200" dirty="0"/>
              <a:t> of short, real‑world lessons, covering communication, health tracking, smart home basics, safer browsing, and spotting scams, all written in plain language and tested with older adults in real settings.</a:t>
            </a:r>
          </a:p>
          <a:p>
            <a:pPr marL="171450" indent="-171450" algn="just">
              <a:spcAft>
                <a:spcPts val="600"/>
              </a:spcAft>
              <a:buFont typeface="Arial" panose="020B0604020202020204" pitchFamily="34" charset="0"/>
              <a:buChar char="•"/>
            </a:pPr>
            <a:r>
              <a:rPr lang="en-US" sz="1200" b="1" dirty="0"/>
              <a:t>A Digital Guide </a:t>
            </a:r>
            <a:r>
              <a:rPr lang="en-US" sz="1200" dirty="0"/>
              <a:t>with Step‑by‑step and printable worksheets, designed for low‑tech environments such as libraries, community </a:t>
            </a:r>
            <a:r>
              <a:rPr lang="en-US" sz="1200" dirty="0" err="1"/>
              <a:t>centres</a:t>
            </a:r>
            <a:r>
              <a:rPr lang="en-US" sz="1200" dirty="0"/>
              <a:t>, and senior associations. These materials support self-paced learning, small‑group sessions, and one‑to‑one mentoring with young volunteers. </a:t>
            </a:r>
          </a:p>
          <a:p>
            <a:pPr marL="171450" indent="-171450" algn="just">
              <a:spcAft>
                <a:spcPts val="600"/>
              </a:spcAft>
              <a:buFont typeface="Arial" panose="020B0604020202020204" pitchFamily="34" charset="0"/>
              <a:buChar char="•"/>
            </a:pPr>
            <a:r>
              <a:rPr lang="en-US" sz="1200" b="1" dirty="0"/>
              <a:t>Educator &amp; Mentor toolkits</a:t>
            </a:r>
            <a:r>
              <a:rPr lang="en-US" sz="1200" dirty="0"/>
              <a:t>, offering simple delivery instructions, accessibility tips, and ready‑to‑use session plans so local facilitators can run AI learning confidently — even without technical expertise.</a:t>
            </a:r>
          </a:p>
          <a:p>
            <a:pPr algn="just">
              <a:spcAft>
                <a:spcPts val="600"/>
              </a:spcAft>
            </a:pPr>
            <a:r>
              <a:rPr lang="en-US" sz="1200" dirty="0"/>
              <a:t>All resources will be translated and locally adapted, ensuring seniors can learn in their preferred language and context. Materials are co‑created with older adults and refined through feedback loops to ensure clarity, relevance, and ease of use.</a:t>
            </a:r>
          </a:p>
          <a:p>
            <a:pPr algn="just">
              <a:spcAft>
                <a:spcPts val="600"/>
              </a:spcAft>
            </a:pPr>
            <a:r>
              <a:rPr lang="en-US" sz="1200" dirty="0"/>
              <a:t>Each element responds directly to the needs identified by seniors and educators, especially the lack of accessible, trustworthy, and practical AI learning materials tailored to older adults. The result is a set of resources that make AI feel usable, safe, and empowering in everyday life.</a:t>
            </a:r>
          </a:p>
        </p:txBody>
      </p:sp>
      <p:pic>
        <p:nvPicPr>
          <p:cNvPr id="2" name="Picture 1" descr="A colorful circles with white lines and dots&#10;&#10;AI-generated content may be incorrect.">
            <a:extLst>
              <a:ext uri="{FF2B5EF4-FFF2-40B4-BE49-F238E27FC236}">
                <a16:creationId xmlns:a16="http://schemas.microsoft.com/office/drawing/2014/main" id="{7A508812-5EF8-5D15-C88D-5358E91D618F}"/>
              </a:ext>
            </a:extLst>
          </p:cNvPr>
          <p:cNvPicPr>
            <a:picLocks noChangeAspect="1"/>
          </p:cNvPicPr>
          <p:nvPr/>
        </p:nvPicPr>
        <p:blipFill>
          <a:blip r:embed="rId3" cstate="screen">
            <a:extLst>
              <a:ext uri="{28A0092B-C50C-407E-A947-70E740481C1C}">
                <a14:useLocalDpi xmlns:a14="http://schemas.microsoft.com/office/drawing/2010/main"/>
              </a:ext>
            </a:extLst>
          </a:blip>
          <a:srcRect l="-5129" t="-7198" r="-1" b="-1"/>
          <a:stretch>
            <a:fillRect/>
          </a:stretch>
        </p:blipFill>
        <p:spPr>
          <a:xfrm rot="2531909">
            <a:off x="-1027961" y="8308929"/>
            <a:ext cx="3297865" cy="2675397"/>
          </a:xfrm>
          <a:prstGeom prst="rect">
            <a:avLst/>
          </a:prstGeom>
        </p:spPr>
      </p:pic>
      <p:sp>
        <p:nvSpPr>
          <p:cNvPr id="9" name="Slide Number Placeholder 4">
            <a:extLst>
              <a:ext uri="{FF2B5EF4-FFF2-40B4-BE49-F238E27FC236}">
                <a16:creationId xmlns:a16="http://schemas.microsoft.com/office/drawing/2014/main" id="{FC16CF89-E83F-9540-7298-75501C9F02D3}"/>
              </a:ext>
            </a:extLst>
          </p:cNvPr>
          <p:cNvSpPr>
            <a:spLocks noGrp="1"/>
          </p:cNvSpPr>
          <p:nvPr>
            <p:ph type="sldNum" sz="quarter" idx="4"/>
          </p:nvPr>
        </p:nvSpPr>
        <p:spPr>
          <a:xfrm>
            <a:off x="6996253" y="10245992"/>
            <a:ext cx="300672" cy="266594"/>
          </a:xfrm>
        </p:spPr>
        <p:txBody>
          <a:bodyPr/>
          <a:lstStyle/>
          <a:p>
            <a:fld id="{9C527BFA-2C0E-4CEC-B6A5-913A56FEF4B4}" type="slidenum">
              <a:rPr lang="fr-CA" sz="900" smtClean="0">
                <a:solidFill>
                  <a:srgbClr val="242B62"/>
                </a:solidFill>
              </a:rPr>
              <a:pPr/>
              <a:t>5</a:t>
            </a:fld>
            <a:endParaRPr lang="fr-CA" sz="900" dirty="0">
              <a:solidFill>
                <a:srgbClr val="242B62"/>
              </a:solidFill>
            </a:endParaRPr>
          </a:p>
        </p:txBody>
      </p:sp>
    </p:spTree>
    <p:extLst>
      <p:ext uri="{BB962C8B-B14F-4D97-AF65-F5344CB8AC3E}">
        <p14:creationId xmlns:p14="http://schemas.microsoft.com/office/powerpoint/2010/main" val="20207115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15DC1-1C07-A8B7-3E51-46CBA0611E34}"/>
            </a:ext>
          </a:extLst>
        </p:cNvPr>
        <p:cNvGrpSpPr/>
        <p:nvPr/>
      </p:nvGrpSpPr>
      <p:grpSpPr>
        <a:xfrm>
          <a:off x="0" y="0"/>
          <a:ext cx="0" cy="0"/>
          <a:chOff x="0" y="0"/>
          <a:chExt cx="0" cy="0"/>
        </a:xfrm>
      </p:grpSpPr>
      <p:pic>
        <p:nvPicPr>
          <p:cNvPr id="3078" name="Picture 6" descr="Rediger udseendet på søjler, lagkagestykker m.m. i Numbers på Mac -  Apple-support (DK)">
            <a:extLst>
              <a:ext uri="{FF2B5EF4-FFF2-40B4-BE49-F238E27FC236}">
                <a16:creationId xmlns:a16="http://schemas.microsoft.com/office/drawing/2014/main" id="{AF176C03-17A1-2E21-2E52-1E0532D6D6AC}"/>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023366" y="8051867"/>
            <a:ext cx="4039326" cy="211674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587 tusind Fodspor royaltyfrie billeder, stock-fotos og illustrationer |  Shutterstock">
            <a:extLst>
              <a:ext uri="{FF2B5EF4-FFF2-40B4-BE49-F238E27FC236}">
                <a16:creationId xmlns:a16="http://schemas.microsoft.com/office/drawing/2014/main" id="{019C79BD-9A15-9C91-A452-B59BAA8AEFCE}"/>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a:fillRect/>
          </a:stretch>
        </p:blipFill>
        <p:spPr bwMode="auto">
          <a:xfrm rot="20582327">
            <a:off x="358340" y="7080466"/>
            <a:ext cx="6214409" cy="131879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C05976F0-852C-1F25-3621-F1CBBABB1601}"/>
              </a:ext>
            </a:extLst>
          </p:cNvPr>
          <p:cNvSpPr>
            <a:spLocks noGrp="1"/>
          </p:cNvSpPr>
          <p:nvPr>
            <p:ph type="sldNum" sz="quarter" idx="4"/>
          </p:nvPr>
        </p:nvSpPr>
        <p:spPr/>
        <p:txBody>
          <a:bodyPr/>
          <a:lstStyle/>
          <a:p>
            <a:fld id="{CB2079F2-58AF-ED44-82D7-E04B2F6FD686}" type="slidenum">
              <a:rPr lang="en-US" smtClean="0"/>
              <a:pPr/>
              <a:t>50</a:t>
            </a:fld>
            <a:endParaRPr lang="en-US" dirty="0"/>
          </a:p>
        </p:txBody>
      </p:sp>
      <p:sp>
        <p:nvSpPr>
          <p:cNvPr id="4" name="Text Placeholder 3">
            <a:extLst>
              <a:ext uri="{FF2B5EF4-FFF2-40B4-BE49-F238E27FC236}">
                <a16:creationId xmlns:a16="http://schemas.microsoft.com/office/drawing/2014/main" id="{3491898A-8556-56E7-BB83-1E8341F0377C}"/>
              </a:ext>
            </a:extLst>
          </p:cNvPr>
          <p:cNvSpPr>
            <a:spLocks noGrp="1"/>
          </p:cNvSpPr>
          <p:nvPr>
            <p:ph type="body" sz="quarter" idx="65"/>
          </p:nvPr>
        </p:nvSpPr>
        <p:spPr>
          <a:xfrm>
            <a:off x="474591" y="1984115"/>
            <a:ext cx="6491879" cy="5591192"/>
          </a:xfrm>
        </p:spPr>
        <p:txBody>
          <a:bodyPr numCol="1"/>
          <a:lstStyle/>
          <a:p>
            <a:pPr lvl="0" defTabSz="914400" eaLnBrk="0" fontAlgn="base" hangingPunct="0">
              <a:lnSpc>
                <a:spcPct val="150000"/>
              </a:lnSpc>
              <a:spcBef>
                <a:spcPct val="0"/>
              </a:spcBef>
              <a:spcAft>
                <a:spcPct val="0"/>
              </a:spcAft>
            </a:pPr>
            <a:r>
              <a:rPr lang="da-DK" altLang="da-DK" sz="1400" b="1" dirty="0">
                <a:latin typeface="Calibri"/>
                <a:ea typeface="Calibri"/>
                <a:cs typeface="Calibri"/>
              </a:rPr>
              <a:t>What do the graphs tell Ella - and what don’t they tell her?</a:t>
            </a:r>
          </a:p>
          <a:p>
            <a:pPr marL="342900" lvl="0" indent="-342900" defTabSz="914400" eaLnBrk="0" fontAlgn="base" hangingPunct="0">
              <a:lnSpc>
                <a:spcPct val="150000"/>
              </a:lnSpc>
              <a:spcBef>
                <a:spcPct val="0"/>
              </a:spcBef>
              <a:spcAft>
                <a:spcPct val="0"/>
              </a:spcAft>
              <a:buFont typeface="Arial" panose="020B0604020202020204" pitchFamily="34" charset="0"/>
              <a:buChar char="•"/>
            </a:pPr>
            <a:r>
              <a:rPr lang="da-DK" altLang="da-DK" sz="1400" dirty="0">
                <a:latin typeface="Calibri"/>
                <a:ea typeface="Calibri"/>
                <a:cs typeface="Calibri"/>
              </a:rPr>
              <a:t>They show how much she has moved.</a:t>
            </a:r>
          </a:p>
          <a:p>
            <a:pPr marL="342900" lvl="0" indent="-342900" defTabSz="914400" eaLnBrk="0" fontAlgn="base" hangingPunct="0">
              <a:lnSpc>
                <a:spcPct val="150000"/>
              </a:lnSpc>
              <a:spcBef>
                <a:spcPct val="0"/>
              </a:spcBef>
              <a:spcAft>
                <a:spcPct val="0"/>
              </a:spcAft>
              <a:buFont typeface="Arial" panose="020B0604020202020204" pitchFamily="34" charset="0"/>
              <a:buChar char="•"/>
            </a:pPr>
            <a:r>
              <a:rPr lang="da-DK" altLang="da-DK" sz="1400" dirty="0">
                <a:latin typeface="Calibri"/>
                <a:ea typeface="Calibri"/>
                <a:cs typeface="Calibri"/>
              </a:rPr>
              <a:t>They show when her activity was at its peak.</a:t>
            </a:r>
          </a:p>
          <a:p>
            <a:pPr marL="342900" lvl="0" indent="-342900" defTabSz="914400" eaLnBrk="0" fontAlgn="base" hangingPunct="0">
              <a:lnSpc>
                <a:spcPct val="150000"/>
              </a:lnSpc>
              <a:spcBef>
                <a:spcPct val="0"/>
              </a:spcBef>
              <a:spcAft>
                <a:spcPct val="0"/>
              </a:spcAft>
              <a:buFont typeface="Arial" panose="020B0604020202020204" pitchFamily="34" charset="0"/>
              <a:buChar char="•"/>
            </a:pPr>
            <a:r>
              <a:rPr lang="da-DK" altLang="da-DK" sz="1400" dirty="0">
                <a:latin typeface="Calibri"/>
                <a:ea typeface="Calibri"/>
                <a:cs typeface="Calibri"/>
              </a:rPr>
              <a:t>They show the length of her sleep (if the measurement is accurate).</a:t>
            </a:r>
          </a:p>
          <a:p>
            <a:pPr marL="342900" lvl="0" indent="-342900" defTabSz="914400" eaLnBrk="0" fontAlgn="base" hangingPunct="0">
              <a:lnSpc>
                <a:spcPct val="150000"/>
              </a:lnSpc>
              <a:spcBef>
                <a:spcPct val="0"/>
              </a:spcBef>
              <a:spcAft>
                <a:spcPct val="0"/>
              </a:spcAft>
              <a:buFont typeface="Arial" panose="020B0604020202020204" pitchFamily="34" charset="0"/>
              <a:buChar char="•"/>
            </a:pPr>
            <a:r>
              <a:rPr lang="da-DK" altLang="da-DK" sz="1400" dirty="0">
                <a:latin typeface="Calibri"/>
                <a:ea typeface="Calibri"/>
                <a:cs typeface="Calibri"/>
              </a:rPr>
              <a:t>But they </a:t>
            </a:r>
            <a:r>
              <a:rPr lang="da-DK" altLang="da-DK" sz="1400" b="1" dirty="0">
                <a:latin typeface="Calibri"/>
                <a:ea typeface="Calibri"/>
                <a:cs typeface="Calibri"/>
              </a:rPr>
              <a:t>don’t</a:t>
            </a:r>
            <a:r>
              <a:rPr lang="da-DK" altLang="da-DK" sz="1400" dirty="0">
                <a:latin typeface="Calibri"/>
                <a:ea typeface="Calibri"/>
                <a:cs typeface="Calibri"/>
              </a:rPr>
              <a:t> tell us whether her activity or sleep is “good” or “bad”.</a:t>
            </a:r>
          </a:p>
          <a:p>
            <a:pPr marL="342900" lvl="0" indent="-342900" defTabSz="914400" eaLnBrk="0" fontAlgn="base" hangingPunct="0">
              <a:lnSpc>
                <a:spcPct val="150000"/>
              </a:lnSpc>
              <a:spcBef>
                <a:spcPct val="0"/>
              </a:spcBef>
              <a:spcAft>
                <a:spcPct val="0"/>
              </a:spcAft>
              <a:buFont typeface="Arial" panose="020B0604020202020204" pitchFamily="34" charset="0"/>
              <a:buChar char="•"/>
            </a:pPr>
            <a:r>
              <a:rPr lang="da-DK" altLang="da-DK" sz="1400" dirty="0">
                <a:latin typeface="Calibri"/>
                <a:ea typeface="Calibri"/>
                <a:cs typeface="Calibri"/>
              </a:rPr>
              <a:t>They </a:t>
            </a:r>
            <a:r>
              <a:rPr lang="da-DK" altLang="da-DK" sz="1400" b="1" dirty="0">
                <a:latin typeface="Calibri"/>
                <a:ea typeface="Calibri"/>
                <a:cs typeface="Calibri"/>
              </a:rPr>
              <a:t>don’t</a:t>
            </a:r>
            <a:r>
              <a:rPr lang="da-DK" altLang="da-DK" sz="1400" dirty="0">
                <a:latin typeface="Calibri"/>
                <a:ea typeface="Calibri"/>
                <a:cs typeface="Calibri"/>
              </a:rPr>
              <a:t> tell us how she’s feeling.</a:t>
            </a:r>
          </a:p>
          <a:p>
            <a:pPr lvl="0" defTabSz="914400" eaLnBrk="0" fontAlgn="base" hangingPunct="0">
              <a:lnSpc>
                <a:spcPct val="150000"/>
              </a:lnSpc>
              <a:spcBef>
                <a:spcPct val="0"/>
              </a:spcBef>
              <a:spcAft>
                <a:spcPct val="0"/>
              </a:spcAft>
            </a:pPr>
            <a:endParaRPr lang="da-DK" altLang="da-DK" sz="1400" dirty="0">
              <a:ea typeface="Calibri" panose="020F0502020204030204" pitchFamily="34" charset="0"/>
            </a:endParaRPr>
          </a:p>
          <a:p>
            <a:pPr defTabSz="914400">
              <a:lnSpc>
                <a:spcPct val="150000"/>
              </a:lnSpc>
              <a:spcBef>
                <a:spcPct val="0"/>
              </a:spcBef>
              <a:spcAft>
                <a:spcPct val="0"/>
              </a:spcAft>
            </a:pPr>
            <a:endParaRPr lang="da-DK" altLang="da-DK" sz="1400" dirty="0">
              <a:latin typeface="Calibri"/>
              <a:ea typeface="Calibri"/>
              <a:cs typeface="Calibri"/>
            </a:endParaRPr>
          </a:p>
          <a:p>
            <a:pPr lvl="0" defTabSz="914400" eaLnBrk="0" fontAlgn="base" hangingPunct="0">
              <a:lnSpc>
                <a:spcPct val="150000"/>
              </a:lnSpc>
              <a:spcBef>
                <a:spcPct val="0"/>
              </a:spcBef>
              <a:spcAft>
                <a:spcPct val="0"/>
              </a:spcAft>
            </a:pPr>
            <a:r>
              <a:rPr lang="da-DK" altLang="da-DK" sz="1400" b="1" dirty="0">
                <a:latin typeface="Calibri"/>
                <a:ea typeface="Calibri"/>
                <a:cs typeface="Calibri"/>
              </a:rPr>
              <a:t>How can she use this as inspiration instead of judgement?</a:t>
            </a:r>
          </a:p>
          <a:p>
            <a:pPr marL="342900" lvl="0" indent="-342900" defTabSz="914400" eaLnBrk="0" fontAlgn="base" hangingPunct="0">
              <a:lnSpc>
                <a:spcPct val="150000"/>
              </a:lnSpc>
              <a:spcBef>
                <a:spcPct val="0"/>
              </a:spcBef>
              <a:spcAft>
                <a:spcPct val="0"/>
              </a:spcAft>
              <a:buFont typeface="Arial" panose="020B0604020202020204" pitchFamily="34" charset="0"/>
              <a:buChar char="•"/>
            </a:pPr>
            <a:r>
              <a:rPr lang="da-DK" altLang="da-DK" sz="1400" dirty="0">
                <a:latin typeface="Calibri"/>
                <a:ea typeface="Calibri"/>
                <a:cs typeface="Calibri"/>
              </a:rPr>
              <a:t>She can use the figures to spot trends - not as rules.</a:t>
            </a:r>
          </a:p>
          <a:p>
            <a:pPr marL="342900" lvl="0" indent="-342900" defTabSz="914400" eaLnBrk="0" fontAlgn="base" hangingPunct="0">
              <a:lnSpc>
                <a:spcPct val="150000"/>
              </a:lnSpc>
              <a:spcBef>
                <a:spcPct val="0"/>
              </a:spcBef>
              <a:spcAft>
                <a:spcPct val="0"/>
              </a:spcAft>
              <a:buFont typeface="Arial" panose="020B0604020202020204" pitchFamily="34" charset="0"/>
              <a:buChar char="•"/>
            </a:pPr>
            <a:r>
              <a:rPr lang="da-DK" altLang="da-DK" sz="1400" dirty="0">
                <a:latin typeface="Calibri"/>
                <a:ea typeface="Calibri"/>
                <a:cs typeface="Calibri"/>
              </a:rPr>
              <a:t>She can use them to fuel curiosity, not self-judgement.</a:t>
            </a:r>
          </a:p>
          <a:p>
            <a:pPr marL="342900" lvl="0" indent="-342900" defTabSz="914400" eaLnBrk="0" fontAlgn="base" hangingPunct="0">
              <a:lnSpc>
                <a:spcPct val="150000"/>
              </a:lnSpc>
              <a:spcBef>
                <a:spcPct val="0"/>
              </a:spcBef>
              <a:spcAft>
                <a:spcPct val="0"/>
              </a:spcAft>
              <a:buFont typeface="Arial" panose="020B0604020202020204" pitchFamily="34" charset="0"/>
              <a:buChar char="•"/>
            </a:pPr>
            <a:r>
              <a:rPr lang="da-DK" altLang="da-DK" sz="1400" dirty="0">
                <a:latin typeface="Calibri"/>
                <a:ea typeface="Calibri"/>
                <a:cs typeface="Calibri"/>
              </a:rPr>
              <a:t>She can correct small errors in the measurement </a:t>
            </a:r>
          </a:p>
          <a:p>
            <a:pPr marL="342900" indent="-342900" eaLnBrk="0" fontAlgn="base" hangingPunct="0">
              <a:lnSpc>
                <a:spcPct val="150000"/>
              </a:lnSpc>
              <a:spcBef>
                <a:spcPct val="0"/>
              </a:spcBef>
              <a:spcAft>
                <a:spcPct val="0"/>
              </a:spcAft>
              <a:buClrTx/>
              <a:buFont typeface="Arial" panose="020B0604020202020204" pitchFamily="34" charset="0"/>
              <a:buChar char="•"/>
            </a:pPr>
            <a:r>
              <a:rPr lang="da-DK" altLang="da-DK" sz="1400" dirty="0">
                <a:latin typeface="Calibri"/>
                <a:ea typeface="Calibri"/>
                <a:cs typeface="Calibri"/>
              </a:rPr>
              <a:t>She can use them as motivation </a:t>
            </a:r>
          </a:p>
          <a:p>
            <a:pPr lvl="0" defTabSz="914400" eaLnBrk="0" fontAlgn="base" hangingPunct="0">
              <a:lnSpc>
                <a:spcPct val="150000"/>
              </a:lnSpc>
              <a:spcBef>
                <a:spcPct val="0"/>
              </a:spcBef>
              <a:spcAft>
                <a:spcPct val="0"/>
              </a:spcAft>
            </a:pPr>
            <a:endParaRPr lang="da-DK" altLang="da-DK" sz="1400" dirty="0">
              <a:ea typeface="Calibri" panose="020F0502020204030204" pitchFamily="34" charset="0"/>
            </a:endParaRPr>
          </a:p>
          <a:p>
            <a:pPr lvl="0" defTabSz="914400" eaLnBrk="0" fontAlgn="base" hangingPunct="0">
              <a:lnSpc>
                <a:spcPct val="150000"/>
              </a:lnSpc>
              <a:spcBef>
                <a:spcPct val="0"/>
              </a:spcBef>
              <a:spcAft>
                <a:spcPct val="0"/>
              </a:spcAft>
            </a:pPr>
            <a:r>
              <a:rPr lang="da-DK" altLang="da-DK" sz="1400" dirty="0">
                <a:latin typeface="Calibri"/>
                <a:ea typeface="Calibri"/>
                <a:cs typeface="Calibri"/>
              </a:rPr>
              <a:t>  </a:t>
            </a:r>
          </a:p>
          <a:p>
            <a:pPr lvl="0" defTabSz="914400" eaLnBrk="0" fontAlgn="base" hangingPunct="0">
              <a:lnSpc>
                <a:spcPct val="150000"/>
              </a:lnSpc>
              <a:spcBef>
                <a:spcPct val="0"/>
              </a:spcBef>
              <a:spcAft>
                <a:spcPct val="0"/>
              </a:spcAft>
            </a:pPr>
            <a:br>
              <a:rPr lang="da-DK" altLang="da-DK" sz="2000" dirty="0">
                <a:ea typeface="Calibri" panose="020F0502020204030204" pitchFamily="34" charset="0"/>
              </a:rPr>
            </a:br>
            <a:endParaRPr lang="da-DK" altLang="da-DK" sz="1400" dirty="0">
              <a:ea typeface="Calibri" panose="020F0502020204030204" pitchFamily="34" charset="0"/>
            </a:endParaRPr>
          </a:p>
          <a:p>
            <a:pPr>
              <a:lnSpc>
                <a:spcPct val="150000"/>
              </a:lnSpc>
            </a:pPr>
            <a:endParaRPr lang="en-IE" sz="1400" dirty="0"/>
          </a:p>
        </p:txBody>
      </p:sp>
      <p:sp>
        <p:nvSpPr>
          <p:cNvPr id="6" name="Text Placeholder 4">
            <a:extLst>
              <a:ext uri="{FF2B5EF4-FFF2-40B4-BE49-F238E27FC236}">
                <a16:creationId xmlns:a16="http://schemas.microsoft.com/office/drawing/2014/main" id="{C564E316-DD5C-D534-27AD-FD05A30DF42E}"/>
              </a:ext>
            </a:extLst>
          </p:cNvPr>
          <p:cNvSpPr txBox="1">
            <a:spLocks/>
          </p:cNvSpPr>
          <p:nvPr/>
        </p:nvSpPr>
        <p:spPr>
          <a:xfrm>
            <a:off x="364568" y="1214744"/>
            <a:ext cx="6711927" cy="586086"/>
          </a:xfrm>
          <a:prstGeom prst="rect">
            <a:avLst/>
          </a:prstGeom>
          <a:noFill/>
        </p:spPr>
        <p:txBody>
          <a:bodyPr vert="horz" lIns="91440" tIns="45720" rIns="91440" bIns="45720" rtlCol="0" anchor="ctr">
            <a:noAutofit/>
          </a:bodyPr>
          <a:lstStyle>
            <a:lvl1pPr marL="19050" indent="0" algn="l" defTabSz="2072941" rtl="0" eaLnBrk="1" latinLnBrk="0" hangingPunct="1">
              <a:lnSpc>
                <a:spcPts val="3700"/>
              </a:lnSpc>
              <a:spcBef>
                <a:spcPts val="0"/>
              </a:spcBef>
              <a:buFont typeface="Arial" panose="020B0604020202020204" pitchFamily="34" charset="0"/>
              <a:buNone/>
              <a:tabLst/>
              <a:defRPr sz="3000" b="1" i="0" kern="120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kern="1400" spc="25" dirty="0">
                <a:solidFill>
                  <a:srgbClr val="17365D"/>
                </a:solidFill>
                <a:ea typeface="MS Gothic" panose="020B0609070205080204" pitchFamily="49" charset="-128"/>
                <a:cs typeface="Times New Roman" panose="02020603050405020304" pitchFamily="18" charset="0"/>
              </a:rPr>
              <a:t>Module 5  - SCENARIO 2:</a:t>
            </a:r>
          </a:p>
          <a:p>
            <a:r>
              <a:rPr lang="en-US" sz="2400" i="1" dirty="0">
                <a:solidFill>
                  <a:schemeClr val="bg1"/>
                </a:solidFill>
                <a:highlight>
                  <a:srgbClr val="CA7BB3"/>
                </a:highlight>
                <a:ea typeface="Calibri" panose="020F0502020204030204" pitchFamily="34" charset="0"/>
              </a:rPr>
              <a:t>The answers to</a:t>
            </a:r>
            <a:r>
              <a:rPr lang="da-DK" sz="2400" dirty="0">
                <a:solidFill>
                  <a:schemeClr val="bg1"/>
                </a:solidFill>
                <a:highlight>
                  <a:srgbClr val="CA7BB3"/>
                </a:highlight>
                <a:ea typeface="Calibri" panose="020F0502020204030204" pitchFamily="34" charset="0"/>
              </a:rPr>
              <a:t> </a:t>
            </a:r>
            <a:r>
              <a:rPr lang="da-DK" altLang="da-DK" sz="2400" i="1" dirty="0">
                <a:solidFill>
                  <a:schemeClr val="bg1"/>
                </a:solidFill>
                <a:highlight>
                  <a:srgbClr val="CA7BB3"/>
                </a:highlight>
                <a:ea typeface="Calibri" panose="020F0502020204030204" pitchFamily="34" charset="0"/>
              </a:rPr>
              <a:t>“Ella and the step counter”</a:t>
            </a:r>
          </a:p>
          <a:p>
            <a:pPr algn="ctr"/>
            <a:r>
              <a:rPr lang="da-DK" sz="2400" dirty="0">
                <a:solidFill>
                  <a:schemeClr val="bg1"/>
                </a:solidFill>
                <a:highlight>
                  <a:srgbClr val="CA7BB3"/>
                </a:highlight>
              </a:rPr>
              <a:t> </a:t>
            </a:r>
          </a:p>
          <a:p>
            <a:endParaRPr lang="en-IE" sz="2400" dirty="0"/>
          </a:p>
        </p:txBody>
      </p:sp>
    </p:spTree>
    <p:extLst>
      <p:ext uri="{BB962C8B-B14F-4D97-AF65-F5344CB8AC3E}">
        <p14:creationId xmlns:p14="http://schemas.microsoft.com/office/powerpoint/2010/main" val="1354030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E3BCA-AA55-0E9C-6B85-25691A450D9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EEAE0B-B0DE-4F3B-7F4C-5A3B438B1A8F}"/>
              </a:ext>
            </a:extLst>
          </p:cNvPr>
          <p:cNvSpPr>
            <a:spLocks noGrp="1"/>
          </p:cNvSpPr>
          <p:nvPr>
            <p:ph type="sldNum" sz="quarter" idx="4"/>
          </p:nvPr>
        </p:nvSpPr>
        <p:spPr/>
        <p:txBody>
          <a:bodyPr/>
          <a:lstStyle/>
          <a:p>
            <a:fld id="{CB2079F2-58AF-ED44-82D7-E04B2F6FD686}" type="slidenum">
              <a:rPr lang="en-US" smtClean="0"/>
              <a:pPr/>
              <a:t>51</a:t>
            </a:fld>
            <a:endParaRPr lang="en-US" dirty="0"/>
          </a:p>
        </p:txBody>
      </p:sp>
      <p:sp>
        <p:nvSpPr>
          <p:cNvPr id="6" name="Text Placeholder 4">
            <a:extLst>
              <a:ext uri="{FF2B5EF4-FFF2-40B4-BE49-F238E27FC236}">
                <a16:creationId xmlns:a16="http://schemas.microsoft.com/office/drawing/2014/main" id="{845BFE1D-5DB3-0DA6-6737-7CA7C024694A}"/>
              </a:ext>
            </a:extLst>
          </p:cNvPr>
          <p:cNvSpPr txBox="1">
            <a:spLocks/>
          </p:cNvSpPr>
          <p:nvPr/>
        </p:nvSpPr>
        <p:spPr>
          <a:xfrm>
            <a:off x="423873" y="1341874"/>
            <a:ext cx="6711927" cy="586086"/>
          </a:xfrm>
          <a:prstGeom prst="rect">
            <a:avLst/>
          </a:prstGeom>
          <a:noFill/>
        </p:spPr>
        <p:txBody>
          <a:bodyPr vert="horz" lIns="91440" tIns="45720" rIns="91440" bIns="45720" rtlCol="0" anchor="ctr">
            <a:noAutofit/>
          </a:bodyPr>
          <a:lstStyle>
            <a:lvl1pPr marL="19050" indent="0" algn="l" defTabSz="2072941" rtl="0" eaLnBrk="1" latinLnBrk="0" hangingPunct="1">
              <a:lnSpc>
                <a:spcPts val="3700"/>
              </a:lnSpc>
              <a:spcBef>
                <a:spcPts val="0"/>
              </a:spcBef>
              <a:buFont typeface="Arial" panose="020B0604020202020204" pitchFamily="34" charset="0"/>
              <a:buNone/>
              <a:tabLst/>
              <a:defRPr sz="3000" b="1" i="0" kern="120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kern="1400" spc="25" dirty="0">
                <a:solidFill>
                  <a:srgbClr val="17365D"/>
                </a:solidFill>
                <a:ea typeface="MS Gothic" panose="020B0609070205080204" pitchFamily="49" charset="-128"/>
                <a:cs typeface="Times New Roman" panose="02020603050405020304" pitchFamily="18" charset="0"/>
              </a:rPr>
              <a:t>Module 5  - EXERCISE 3:</a:t>
            </a:r>
          </a:p>
          <a:p>
            <a:pPr marL="0"/>
            <a:r>
              <a:rPr lang="da-DK" altLang="da-DK" sz="2400" dirty="0" err="1">
                <a:solidFill>
                  <a:schemeClr val="bg1"/>
                </a:solidFill>
                <a:highlight>
                  <a:srgbClr val="CA7BB3"/>
                </a:highlight>
                <a:latin typeface="Calibri"/>
                <a:ea typeface="Calibri"/>
                <a:cs typeface="Calibri"/>
              </a:rPr>
              <a:t>Protecting</a:t>
            </a:r>
            <a:r>
              <a:rPr lang="da-DK" altLang="da-DK" sz="2400" dirty="0">
                <a:solidFill>
                  <a:schemeClr val="bg1"/>
                </a:solidFill>
                <a:highlight>
                  <a:srgbClr val="CA7BB3"/>
                </a:highlight>
                <a:latin typeface="Calibri"/>
                <a:ea typeface="Calibri"/>
                <a:cs typeface="Calibri"/>
              </a:rPr>
              <a:t> </a:t>
            </a:r>
            <a:r>
              <a:rPr lang="da-DK" altLang="da-DK" sz="2400" dirty="0" err="1">
                <a:solidFill>
                  <a:schemeClr val="bg1"/>
                </a:solidFill>
                <a:highlight>
                  <a:srgbClr val="CA7BB3"/>
                </a:highlight>
                <a:latin typeface="Calibri"/>
                <a:ea typeface="Calibri"/>
                <a:cs typeface="Calibri"/>
              </a:rPr>
              <a:t>Your</a:t>
            </a:r>
            <a:r>
              <a:rPr lang="da-DK" altLang="da-DK" sz="2400" dirty="0">
                <a:solidFill>
                  <a:schemeClr val="bg1"/>
                </a:solidFill>
                <a:highlight>
                  <a:srgbClr val="CA7BB3"/>
                </a:highlight>
                <a:latin typeface="Calibri"/>
                <a:ea typeface="Calibri"/>
                <a:cs typeface="Calibri"/>
              </a:rPr>
              <a:t> </a:t>
            </a:r>
            <a:r>
              <a:rPr lang="da-DK" altLang="da-DK" sz="2400" dirty="0" err="1">
                <a:solidFill>
                  <a:schemeClr val="bg1"/>
                </a:solidFill>
                <a:highlight>
                  <a:srgbClr val="CA7BB3"/>
                </a:highlight>
                <a:latin typeface="Calibri"/>
                <a:ea typeface="Calibri"/>
                <a:cs typeface="Calibri"/>
              </a:rPr>
              <a:t>Privacy</a:t>
            </a:r>
            <a:r>
              <a:rPr lang="da-DK" altLang="da-DK" sz="2400" dirty="0">
                <a:solidFill>
                  <a:schemeClr val="bg1"/>
                </a:solidFill>
                <a:highlight>
                  <a:srgbClr val="CA7BB3"/>
                </a:highlight>
                <a:latin typeface="Calibri"/>
                <a:ea typeface="Calibri"/>
                <a:cs typeface="Calibri"/>
              </a:rPr>
              <a:t> and Health Information</a:t>
            </a:r>
            <a:r>
              <a:rPr lang="en-US" sz="2400" i="1" dirty="0">
                <a:solidFill>
                  <a:schemeClr val="bg1"/>
                </a:solidFill>
                <a:highlight>
                  <a:srgbClr val="CA7BB3"/>
                </a:highlight>
                <a:latin typeface="Calibri"/>
                <a:ea typeface="Calibri"/>
                <a:cs typeface="Calibri"/>
              </a:rPr>
              <a:t> </a:t>
            </a:r>
            <a:endParaRPr lang="en-US" altLang="da-DK" sz="2400" dirty="0">
              <a:solidFill>
                <a:schemeClr val="bg1"/>
              </a:solidFill>
              <a:highlight>
                <a:srgbClr val="CA7BB3"/>
              </a:highlight>
              <a:latin typeface="Calibri"/>
              <a:ea typeface="Calibri"/>
              <a:cs typeface="Calibri"/>
            </a:endParaRPr>
          </a:p>
          <a:p>
            <a:pPr marL="0" lvl="0"/>
            <a:endParaRPr lang="en-US" sz="2400" dirty="0">
              <a:highlight>
                <a:srgbClr val="CA7BB3"/>
              </a:highlight>
            </a:endParaRPr>
          </a:p>
          <a:p>
            <a:endParaRPr lang="en-IE" sz="2400" kern="1400" spc="25" dirty="0">
              <a:solidFill>
                <a:schemeClr val="bg1"/>
              </a:solidFill>
              <a:highlight>
                <a:srgbClr val="CA7BB3"/>
              </a:highlight>
              <a:ea typeface="MS Gothic" panose="020B0609070205080204" pitchFamily="49" charset="-128"/>
              <a:cs typeface="Times New Roman" panose="02020603050405020304" pitchFamily="18" charset="0"/>
            </a:endParaRPr>
          </a:p>
          <a:p>
            <a:endParaRPr lang="en-IE" sz="2400" dirty="0"/>
          </a:p>
        </p:txBody>
      </p:sp>
      <p:pic>
        <p:nvPicPr>
          <p:cNvPr id="10" name="Billede 9">
            <a:extLst>
              <a:ext uri="{FF2B5EF4-FFF2-40B4-BE49-F238E27FC236}">
                <a16:creationId xmlns:a16="http://schemas.microsoft.com/office/drawing/2014/main" id="{8F4A3DD0-BA84-ADB9-50DA-B6917AE8C47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78107" y="2145963"/>
            <a:ext cx="2106303" cy="4195053"/>
          </a:xfrm>
          <a:prstGeom prst="rect">
            <a:avLst/>
          </a:prstGeom>
        </p:spPr>
      </p:pic>
      <p:sp>
        <p:nvSpPr>
          <p:cNvPr id="12" name="Rectangle 2">
            <a:extLst>
              <a:ext uri="{FF2B5EF4-FFF2-40B4-BE49-F238E27FC236}">
                <a16:creationId xmlns:a16="http://schemas.microsoft.com/office/drawing/2014/main" id="{781DE1D2-66EE-CA3E-761C-17F9CF6469BC}"/>
              </a:ext>
            </a:extLst>
          </p:cNvPr>
          <p:cNvSpPr>
            <a:spLocks noChangeArrowheads="1"/>
          </p:cNvSpPr>
          <p:nvPr/>
        </p:nvSpPr>
        <p:spPr bwMode="auto">
          <a:xfrm>
            <a:off x="438718" y="1675836"/>
            <a:ext cx="6321846" cy="7325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ct val="0"/>
              </a:spcAft>
              <a:buClrTx/>
              <a:buSzTx/>
              <a:buFontTx/>
              <a:buNone/>
              <a:tabLst/>
            </a:pPr>
            <a:r>
              <a:rPr kumimoji="0" lang="da-DK" altLang="da-DK" sz="1400" b="1" i="0" u="none" strike="noStrike" cap="none" normalizeH="0" baseline="0" dirty="0">
                <a:ln>
                  <a:noFill/>
                </a:ln>
                <a:solidFill>
                  <a:srgbClr val="242B62"/>
                </a:solidFill>
                <a:effectLst/>
                <a:latin typeface="Calibri"/>
                <a:ea typeface="Calibri"/>
                <a:cs typeface="Calibri"/>
              </a:rPr>
              <a:t>Learn how to protect your personal and health information when </a:t>
            </a:r>
            <a:endParaRPr lang="da-DK" sz="1250" b="1" dirty="0"/>
          </a:p>
          <a:p>
            <a:pPr marL="0" marR="0" lvl="0" indent="0" algn="l" defTabSz="914400" rtl="0" eaLnBrk="0" fontAlgn="base" latinLnBrk="0" hangingPunct="0">
              <a:spcBef>
                <a:spcPct val="0"/>
              </a:spcBef>
              <a:spcAft>
                <a:spcPct val="0"/>
              </a:spcAft>
              <a:buClrTx/>
              <a:buSzTx/>
              <a:buFontTx/>
              <a:buNone/>
              <a:tabLst/>
            </a:pPr>
            <a:r>
              <a:rPr kumimoji="0" lang="da-DK" altLang="da-DK" sz="1400" b="1" i="0" u="none" strike="noStrike" cap="none" normalizeH="0" baseline="0" dirty="0">
                <a:ln>
                  <a:noFill/>
                </a:ln>
                <a:solidFill>
                  <a:srgbClr val="242B62"/>
                </a:solidFill>
                <a:effectLst/>
                <a:latin typeface="Calibri"/>
                <a:ea typeface="Calibri"/>
                <a:cs typeface="Calibri"/>
              </a:rPr>
              <a:t>using apps and AI tools.</a:t>
            </a:r>
            <a:endParaRPr lang="da-DK" altLang="da-DK" sz="1400" b="1" i="0" u="none" strike="noStrike" cap="none" normalizeH="0" baseline="0" dirty="0">
              <a:ln>
                <a:noFill/>
              </a:ln>
              <a:solidFill>
                <a:srgbClr val="242B62"/>
              </a:solidFill>
              <a:effectLst/>
              <a:latin typeface="Calibri"/>
              <a:ea typeface="Calibri"/>
              <a:cs typeface="Calibri"/>
            </a:endParaRPr>
          </a:p>
          <a:p>
            <a:pPr marL="0" marR="0" lvl="0" indent="0" algn="l" defTabSz="914400">
              <a:spcBef>
                <a:spcPct val="0"/>
              </a:spcBef>
              <a:spcAft>
                <a:spcPct val="0"/>
              </a:spcAft>
              <a:buClrTx/>
              <a:buSzTx/>
              <a:buFontTx/>
              <a:buNone/>
              <a:tabLst/>
            </a:pPr>
            <a:endParaRPr lang="da-DK" altLang="da-DK" sz="1400" i="0" u="none" strike="noStrike" cap="none" normalizeH="0" baseline="0" dirty="0">
              <a:ln>
                <a:noFill/>
              </a:ln>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defTabSz="914400">
              <a:spcBef>
                <a:spcPct val="0"/>
              </a:spcBef>
              <a:spcAft>
                <a:spcPct val="0"/>
              </a:spcAft>
            </a:pPr>
            <a:endParaRPr lang="da-DK" altLang="da-DK" sz="14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spcBef>
                <a:spcPct val="0"/>
              </a:spcBef>
              <a:spcAft>
                <a:spcPct val="0"/>
              </a:spcAft>
              <a:buClrTx/>
              <a:buSzTx/>
              <a:buFontTx/>
              <a:buNone/>
              <a:tabLst/>
            </a:pPr>
            <a:r>
              <a:rPr kumimoji="0" lang="da-DK" altLang="da-DK" sz="1400" b="1" i="0" u="none" strike="noStrike" cap="none" normalizeH="0" baseline="0" dirty="0">
                <a:ln>
                  <a:noFill/>
                </a:ln>
                <a:solidFill>
                  <a:srgbClr val="242B62"/>
                </a:solidFill>
                <a:effectLst/>
                <a:latin typeface="Calibri"/>
                <a:ea typeface="Calibri"/>
                <a:cs typeface="Calibri"/>
              </a:rPr>
              <a:t>Step 1: What Should Stay Private?</a:t>
            </a:r>
            <a:endParaRPr lang="da-DK" altLang="da-DK" sz="1400" b="0" i="0" u="none" strike="noStrike" cap="none" normalizeH="0" baseline="0" dirty="0">
              <a:ln>
                <a:noFill/>
              </a:ln>
              <a:solidFill>
                <a:srgbClr val="242B62"/>
              </a:solidFill>
              <a:effectLst/>
              <a:latin typeface="Calibri"/>
              <a:ea typeface="Calibri"/>
              <a:cs typeface="Calibri"/>
            </a:endParaRPr>
          </a:p>
          <a:p>
            <a:pPr marL="285750" marR="0" lvl="0" indent="-285750" algn="l" defTabSz="914400" rtl="0" eaLnBrk="0" fontAlgn="base" latinLnBrk="0" hangingPunct="0">
              <a:spcBef>
                <a:spcPct val="0"/>
              </a:spcBef>
              <a:spcAft>
                <a:spcPct val="0"/>
              </a:spcAft>
              <a:buClrTx/>
              <a:buSzTx/>
              <a:buFont typeface="Arial" panose="020B0604020202020204" pitchFamily="34" charset="0"/>
              <a:buChar char="•"/>
              <a:tabLst/>
            </a:pPr>
            <a:r>
              <a:rPr kumimoji="0" lang="da-DK" altLang="da-DK" sz="1300" b="0" i="0" u="none" strike="noStrike" cap="none" normalizeH="0" baseline="0" dirty="0">
                <a:ln>
                  <a:noFill/>
                </a:ln>
                <a:solidFill>
                  <a:srgbClr val="242B62"/>
                </a:solidFill>
                <a:effectLst/>
                <a:latin typeface="Calibri"/>
                <a:ea typeface="Calibri"/>
                <a:cs typeface="Calibri"/>
              </a:rPr>
              <a:t>Full name</a:t>
            </a:r>
            <a:endParaRPr lang="da-DK" altLang="da-DK" sz="1300" b="0" i="0" u="none" strike="noStrike" cap="none" normalizeH="0" baseline="0" dirty="0">
              <a:ln>
                <a:noFill/>
              </a:ln>
              <a:solidFill>
                <a:srgbClr val="242B62"/>
              </a:solidFill>
              <a:effectLst/>
              <a:latin typeface="Calibri"/>
              <a:ea typeface="Calibri"/>
              <a:cs typeface="Calibri"/>
            </a:endParaRPr>
          </a:p>
          <a:p>
            <a:pPr marL="285750" marR="0" lvl="0" indent="-285750" algn="l" defTabSz="914400" rtl="0" eaLnBrk="0" fontAlgn="base" latinLnBrk="0" hangingPunct="0">
              <a:spcBef>
                <a:spcPct val="0"/>
              </a:spcBef>
              <a:spcAft>
                <a:spcPct val="0"/>
              </a:spcAft>
              <a:buClrTx/>
              <a:buSzTx/>
              <a:buFont typeface="Arial" panose="020B0604020202020204" pitchFamily="34" charset="0"/>
              <a:buChar char="•"/>
              <a:tabLst/>
            </a:pPr>
            <a:r>
              <a:rPr kumimoji="0" lang="da-DK" altLang="da-DK" sz="1300" b="0" i="0" u="none" strike="noStrike" cap="none" normalizeH="0" baseline="0" dirty="0">
                <a:ln>
                  <a:noFill/>
                </a:ln>
                <a:solidFill>
                  <a:srgbClr val="242B62"/>
                </a:solidFill>
                <a:effectLst/>
                <a:latin typeface="Calibri"/>
                <a:ea typeface="Calibri"/>
                <a:cs typeface="Calibri"/>
              </a:rPr>
              <a:t>Home address</a:t>
            </a:r>
            <a:endParaRPr lang="da-DK" altLang="da-DK" sz="1300" b="0" i="0" u="none" strike="noStrike" cap="none" normalizeH="0" baseline="0" dirty="0">
              <a:ln>
                <a:noFill/>
              </a:ln>
              <a:solidFill>
                <a:srgbClr val="242B62"/>
              </a:solidFill>
              <a:effectLst/>
              <a:latin typeface="Calibri"/>
              <a:ea typeface="Calibri"/>
              <a:cs typeface="Calibri"/>
            </a:endParaRPr>
          </a:p>
          <a:p>
            <a:pPr marL="285750" marR="0" lvl="0" indent="-285750" algn="l" defTabSz="914400" rtl="0" eaLnBrk="0" fontAlgn="base" latinLnBrk="0" hangingPunct="0">
              <a:spcBef>
                <a:spcPct val="0"/>
              </a:spcBef>
              <a:spcAft>
                <a:spcPct val="0"/>
              </a:spcAft>
              <a:buClrTx/>
              <a:buSzTx/>
              <a:buFont typeface="Arial" panose="020B0604020202020204" pitchFamily="34" charset="0"/>
              <a:buChar char="•"/>
              <a:tabLst/>
            </a:pPr>
            <a:r>
              <a:rPr kumimoji="0" lang="da-DK" altLang="da-DK" sz="1300" b="0" i="0" u="none" strike="noStrike" cap="none" normalizeH="0" baseline="0" dirty="0">
                <a:ln>
                  <a:noFill/>
                </a:ln>
                <a:solidFill>
                  <a:srgbClr val="242B62"/>
                </a:solidFill>
                <a:effectLst/>
                <a:latin typeface="Calibri"/>
                <a:ea typeface="Calibri"/>
                <a:cs typeface="Calibri"/>
              </a:rPr>
              <a:t>Heart condition</a:t>
            </a:r>
            <a:endParaRPr lang="da-DK" altLang="da-DK" sz="1300" b="0" i="0" u="none" strike="noStrike" cap="none" normalizeH="0" baseline="0" dirty="0">
              <a:ln>
                <a:noFill/>
              </a:ln>
              <a:solidFill>
                <a:srgbClr val="242B62"/>
              </a:solidFill>
              <a:effectLst/>
              <a:latin typeface="Calibri"/>
              <a:ea typeface="Calibri"/>
              <a:cs typeface="Calibri"/>
            </a:endParaRPr>
          </a:p>
          <a:p>
            <a:pPr marL="285750" marR="0" lvl="0" indent="-285750" algn="l" defTabSz="914400" rtl="0" eaLnBrk="0" fontAlgn="base" latinLnBrk="0" hangingPunct="0">
              <a:spcBef>
                <a:spcPct val="0"/>
              </a:spcBef>
              <a:spcAft>
                <a:spcPct val="0"/>
              </a:spcAft>
              <a:buClrTx/>
              <a:buSzTx/>
              <a:buFont typeface="Arial" panose="020B0604020202020204" pitchFamily="34" charset="0"/>
              <a:buChar char="•"/>
              <a:tabLst/>
            </a:pPr>
            <a:r>
              <a:rPr kumimoji="0" lang="da-DK" altLang="da-DK" sz="1300" b="0" i="0" u="none" strike="noStrike" cap="none" normalizeH="0" baseline="0" dirty="0">
                <a:ln>
                  <a:noFill/>
                </a:ln>
                <a:solidFill>
                  <a:srgbClr val="242B62"/>
                </a:solidFill>
                <a:effectLst/>
                <a:latin typeface="Calibri"/>
                <a:ea typeface="Calibri"/>
                <a:cs typeface="Calibri"/>
              </a:rPr>
              <a:t>Daily step count</a:t>
            </a:r>
            <a:endParaRPr lang="da-DK" altLang="da-DK" sz="1300" b="0" i="0" u="none" strike="noStrike" cap="none" normalizeH="0" baseline="0" dirty="0">
              <a:ln>
                <a:noFill/>
              </a:ln>
              <a:solidFill>
                <a:srgbClr val="242B62"/>
              </a:solidFill>
              <a:effectLst/>
              <a:latin typeface="Calibri"/>
              <a:ea typeface="Calibri"/>
              <a:cs typeface="Calibri"/>
            </a:endParaRPr>
          </a:p>
          <a:p>
            <a:pPr marL="0" marR="0" lvl="0" indent="0" algn="l" defTabSz="914400" rtl="0" eaLnBrk="0" fontAlgn="base" latinLnBrk="0" hangingPunct="0">
              <a:spcBef>
                <a:spcPct val="0"/>
              </a:spcBef>
              <a:spcAft>
                <a:spcPct val="0"/>
              </a:spcAft>
              <a:buClrTx/>
              <a:buSzTx/>
              <a:tabLst/>
            </a:pPr>
            <a:endParaRPr lang="da-DK" altLang="da-DK" sz="1400" b="0" i="0" u="none" strike="noStrike" cap="none" normalizeH="0" baseline="0" dirty="0">
              <a:ln>
                <a:noFill/>
              </a:ln>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spcBef>
                <a:spcPct val="0"/>
              </a:spcBef>
              <a:spcAft>
                <a:spcPct val="0"/>
              </a:spcAft>
              <a:buClrTx/>
              <a:buSzTx/>
              <a:buFontTx/>
              <a:buNone/>
              <a:tabLst/>
            </a:pPr>
            <a:r>
              <a:rPr kumimoji="0" lang="da-DK" altLang="da-DK" sz="1400" b="1" i="0" u="none" strike="noStrike" cap="none" normalizeH="0" baseline="0" dirty="0">
                <a:ln>
                  <a:noFill/>
                </a:ln>
                <a:solidFill>
                  <a:srgbClr val="242B62"/>
                </a:solidFill>
                <a:effectLst/>
                <a:latin typeface="Calibri"/>
                <a:ea typeface="Calibri"/>
                <a:cs typeface="Calibri"/>
              </a:rPr>
              <a:t>Discuss:</a:t>
            </a:r>
            <a:endParaRPr lang="da-DK" altLang="da-DK" sz="1400" b="1" i="0" u="none" strike="noStrike" cap="none" normalizeH="0" baseline="0" dirty="0">
              <a:ln>
                <a:noFill/>
              </a:ln>
              <a:solidFill>
                <a:srgbClr val="242B62"/>
              </a:solidFill>
              <a:effectLst/>
              <a:latin typeface="Calibri"/>
              <a:ea typeface="Calibri"/>
              <a:cs typeface="Calibri"/>
            </a:endParaRPr>
          </a:p>
          <a:p>
            <a:pPr marL="285750" marR="0" lvl="0" indent="-285750" algn="l" defTabSz="914400" rtl="0" eaLnBrk="0" fontAlgn="base" latinLnBrk="0" hangingPunct="0">
              <a:spcBef>
                <a:spcPct val="0"/>
              </a:spcBef>
              <a:spcAft>
                <a:spcPct val="0"/>
              </a:spcAft>
              <a:buClrTx/>
              <a:buSzTx/>
              <a:buFont typeface="Arial" panose="020B0604020202020204" pitchFamily="34" charset="0"/>
              <a:buChar char="•"/>
              <a:tabLst/>
            </a:pPr>
            <a:r>
              <a:rPr kumimoji="0" lang="da-DK" altLang="da-DK" sz="1300" b="0" i="0" u="none" strike="noStrike" cap="none" normalizeH="0" baseline="0" dirty="0">
                <a:ln>
                  <a:noFill/>
                </a:ln>
                <a:solidFill>
                  <a:srgbClr val="242B62"/>
                </a:solidFill>
                <a:effectLst/>
                <a:latin typeface="Calibri"/>
                <a:ea typeface="Calibri"/>
                <a:cs typeface="Calibri"/>
              </a:rPr>
              <a:t>Which information would you share?</a:t>
            </a:r>
            <a:endParaRPr lang="da-DK" altLang="da-DK" sz="1300" b="0" i="0" u="none" strike="noStrike" cap="none" normalizeH="0" baseline="0" dirty="0">
              <a:ln>
                <a:noFill/>
              </a:ln>
              <a:solidFill>
                <a:srgbClr val="242B62"/>
              </a:solidFill>
              <a:effectLst/>
              <a:latin typeface="Calibri"/>
              <a:ea typeface="Calibri"/>
              <a:cs typeface="Calibri"/>
            </a:endParaRPr>
          </a:p>
          <a:p>
            <a:pPr marL="285750" marR="0" lvl="0" indent="-285750" algn="l" defTabSz="914400" rtl="0" eaLnBrk="0" fontAlgn="base" latinLnBrk="0" hangingPunct="0">
              <a:spcBef>
                <a:spcPct val="0"/>
              </a:spcBef>
              <a:spcAft>
                <a:spcPct val="0"/>
              </a:spcAft>
              <a:buClrTx/>
              <a:buSzTx/>
              <a:buFont typeface="Arial" panose="020B0604020202020204" pitchFamily="34" charset="0"/>
              <a:buChar char="•"/>
              <a:tabLst/>
            </a:pPr>
            <a:r>
              <a:rPr kumimoji="0" lang="da-DK" altLang="da-DK" sz="1300" b="0" i="0" u="none" strike="noStrike" cap="none" normalizeH="0" baseline="0" dirty="0">
                <a:ln>
                  <a:noFill/>
                </a:ln>
                <a:solidFill>
                  <a:srgbClr val="242B62"/>
                </a:solidFill>
                <a:effectLst/>
                <a:latin typeface="Calibri"/>
                <a:ea typeface="Calibri"/>
                <a:cs typeface="Calibri"/>
              </a:rPr>
              <a:t>Which information should stay private?</a:t>
            </a:r>
            <a:endParaRPr lang="da-DK" altLang="da-DK" sz="1300" b="0" i="0" u="none" strike="noStrike" cap="none" normalizeH="0" baseline="0" dirty="0">
              <a:ln>
                <a:noFill/>
              </a:ln>
              <a:solidFill>
                <a:srgbClr val="242B62"/>
              </a:solidFill>
              <a:effectLst/>
              <a:latin typeface="Calibri"/>
              <a:ea typeface="Calibri"/>
              <a:cs typeface="Calibri"/>
            </a:endParaRPr>
          </a:p>
          <a:p>
            <a:pPr marL="0" marR="0" lvl="0" indent="0" algn="l" defTabSz="914400" rtl="0" eaLnBrk="0" fontAlgn="base" latinLnBrk="0" hangingPunct="0">
              <a:spcBef>
                <a:spcPct val="0"/>
              </a:spcBef>
              <a:spcAft>
                <a:spcPct val="0"/>
              </a:spcAft>
              <a:buClrTx/>
              <a:buSzTx/>
              <a:buFontTx/>
              <a:buNone/>
              <a:tabLst/>
            </a:pPr>
            <a:endParaRPr lang="da-DK" altLang="da-DK" sz="1400" b="1" i="0" u="none" strike="noStrike" cap="none" normalizeH="0" baseline="0" dirty="0">
              <a:ln>
                <a:noFill/>
              </a:ln>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spcBef>
                <a:spcPct val="0"/>
              </a:spcBef>
              <a:spcAft>
                <a:spcPct val="0"/>
              </a:spcAft>
              <a:buClrTx/>
              <a:buSzTx/>
              <a:buFontTx/>
              <a:buNone/>
              <a:tabLst/>
            </a:pPr>
            <a:r>
              <a:rPr kumimoji="0" lang="da-DK" altLang="da-DK" sz="1400" b="1" i="0" u="none" strike="noStrike" cap="none" normalizeH="0" baseline="0" dirty="0">
                <a:ln>
                  <a:noFill/>
                </a:ln>
                <a:solidFill>
                  <a:srgbClr val="242B62"/>
                </a:solidFill>
                <a:effectLst/>
                <a:latin typeface="Calibri"/>
                <a:ea typeface="Calibri"/>
                <a:cs typeface="Calibri"/>
              </a:rPr>
              <a:t>Step 2: Check App Permissions</a:t>
            </a:r>
            <a:endParaRPr lang="da-DK" altLang="da-DK" sz="1400" b="1" i="0" u="none" strike="noStrike" cap="none" normalizeH="0" baseline="0" dirty="0">
              <a:ln>
                <a:noFill/>
              </a:ln>
              <a:solidFill>
                <a:srgbClr val="242B62"/>
              </a:solidFill>
              <a:effectLst/>
              <a:latin typeface="Calibri"/>
              <a:ea typeface="Calibri"/>
              <a:cs typeface="Calibri"/>
            </a:endParaRPr>
          </a:p>
          <a:p>
            <a:pPr marL="342900" marR="0" lvl="0" indent="-342900" algn="l" defTabSz="914400" rtl="0" eaLnBrk="0" fontAlgn="base" latinLnBrk="0" hangingPunct="0">
              <a:spcBef>
                <a:spcPct val="0"/>
              </a:spcBef>
              <a:spcAft>
                <a:spcPct val="0"/>
              </a:spcAft>
              <a:buClrTx/>
              <a:buSzTx/>
              <a:buFont typeface="+mj-lt"/>
              <a:buAutoNum type="arabicPeriod"/>
              <a:tabLst/>
            </a:pPr>
            <a:r>
              <a:rPr kumimoji="0" lang="da-DK" altLang="da-DK" sz="1300" b="0" i="0" u="none" strike="noStrike" cap="none" normalizeH="0" baseline="0" dirty="0">
                <a:ln>
                  <a:noFill/>
                </a:ln>
                <a:solidFill>
                  <a:srgbClr val="242B62"/>
                </a:solidFill>
                <a:effectLst/>
                <a:latin typeface="Calibri"/>
                <a:ea typeface="Calibri"/>
                <a:cs typeface="Calibri"/>
              </a:rPr>
              <a:t>Open </a:t>
            </a:r>
            <a:r>
              <a:rPr kumimoji="0" lang="da-DK" altLang="da-DK" sz="1300" b="1" i="0" u="none" strike="noStrike" cap="none" normalizeH="0" baseline="0" dirty="0">
                <a:ln>
                  <a:noFill/>
                </a:ln>
                <a:solidFill>
                  <a:srgbClr val="242B62"/>
                </a:solidFill>
                <a:effectLst/>
                <a:latin typeface="Calibri"/>
                <a:ea typeface="Calibri"/>
                <a:cs typeface="Calibri"/>
              </a:rPr>
              <a:t>Settings</a:t>
            </a:r>
            <a:r>
              <a:rPr kumimoji="0" lang="da-DK" altLang="da-DK" sz="1300" b="0" i="0" u="none" strike="noStrike" cap="none" normalizeH="0" baseline="0" dirty="0">
                <a:ln>
                  <a:noFill/>
                </a:ln>
                <a:solidFill>
                  <a:srgbClr val="242B62"/>
                </a:solidFill>
                <a:effectLst/>
                <a:latin typeface="Calibri"/>
                <a:ea typeface="Calibri"/>
                <a:cs typeface="Calibri"/>
              </a:rPr>
              <a:t> on your phone.</a:t>
            </a:r>
            <a:endParaRPr lang="da-DK" altLang="da-DK" sz="1300" b="0" i="0" u="none" strike="noStrike" cap="none" normalizeH="0" baseline="0" dirty="0">
              <a:ln>
                <a:noFill/>
              </a:ln>
              <a:solidFill>
                <a:srgbClr val="242B62"/>
              </a:solidFill>
              <a:effectLst/>
              <a:latin typeface="Calibri"/>
              <a:ea typeface="Calibri"/>
              <a:cs typeface="Calibri"/>
            </a:endParaRPr>
          </a:p>
          <a:p>
            <a:pPr marL="342900" marR="0" lvl="0" indent="-342900" algn="l" defTabSz="914400" rtl="0" eaLnBrk="0" fontAlgn="base" latinLnBrk="0" hangingPunct="0">
              <a:spcBef>
                <a:spcPct val="0"/>
              </a:spcBef>
              <a:spcAft>
                <a:spcPct val="0"/>
              </a:spcAft>
              <a:buClrTx/>
              <a:buSzTx/>
              <a:buFont typeface="+mj-lt"/>
              <a:buAutoNum type="arabicPeriod"/>
              <a:tabLst/>
            </a:pPr>
            <a:r>
              <a:rPr kumimoji="0" lang="da-DK" altLang="da-DK" sz="1300" b="0" i="0" u="none" strike="noStrike" cap="none" normalizeH="0" baseline="0" dirty="0">
                <a:ln>
                  <a:noFill/>
                </a:ln>
                <a:solidFill>
                  <a:srgbClr val="242B62"/>
                </a:solidFill>
                <a:effectLst/>
                <a:latin typeface="Calibri"/>
                <a:ea typeface="Calibri"/>
                <a:cs typeface="Calibri"/>
              </a:rPr>
              <a:t>Go to </a:t>
            </a:r>
            <a:r>
              <a:rPr kumimoji="0" lang="da-DK" altLang="da-DK" sz="1300" b="1" i="0" u="none" strike="noStrike" cap="none" normalizeH="0" baseline="0" dirty="0">
                <a:ln>
                  <a:noFill/>
                </a:ln>
                <a:solidFill>
                  <a:srgbClr val="242B62"/>
                </a:solidFill>
                <a:effectLst/>
                <a:latin typeface="Calibri"/>
                <a:ea typeface="Calibri"/>
                <a:cs typeface="Calibri"/>
              </a:rPr>
              <a:t>Privacy</a:t>
            </a:r>
            <a:r>
              <a:rPr kumimoji="0" lang="da-DK" altLang="da-DK" sz="1300" b="0" i="0" u="none" strike="noStrike" cap="none" normalizeH="0" baseline="0" dirty="0">
                <a:ln>
                  <a:noFill/>
                </a:ln>
                <a:solidFill>
                  <a:srgbClr val="242B62"/>
                </a:solidFill>
                <a:effectLst/>
                <a:latin typeface="Calibri"/>
                <a:ea typeface="Calibri"/>
                <a:cs typeface="Calibri"/>
              </a:rPr>
              <a:t> or </a:t>
            </a:r>
            <a:r>
              <a:rPr kumimoji="0" lang="da-DK" altLang="da-DK" sz="1300" b="1" i="0" u="none" strike="noStrike" cap="none" normalizeH="0" baseline="0" dirty="0">
                <a:ln>
                  <a:noFill/>
                </a:ln>
                <a:solidFill>
                  <a:srgbClr val="242B62"/>
                </a:solidFill>
                <a:effectLst/>
                <a:latin typeface="Calibri"/>
                <a:ea typeface="Calibri"/>
                <a:cs typeface="Calibri"/>
              </a:rPr>
              <a:t>Privacy &amp; Security</a:t>
            </a:r>
            <a:r>
              <a:rPr kumimoji="0" lang="da-DK" altLang="da-DK" sz="1300" b="0" i="0" u="none" strike="noStrike" cap="none" normalizeH="0" baseline="0" dirty="0">
                <a:ln>
                  <a:noFill/>
                </a:ln>
                <a:solidFill>
                  <a:srgbClr val="242B62"/>
                </a:solidFill>
                <a:effectLst/>
                <a:latin typeface="Calibri"/>
                <a:ea typeface="Calibri"/>
                <a:cs typeface="Calibri"/>
              </a:rPr>
              <a:t>.</a:t>
            </a:r>
            <a:endParaRPr lang="da-DK" altLang="da-DK" sz="1300" b="0" i="0" u="none" strike="noStrike" cap="none" normalizeH="0" baseline="0" dirty="0">
              <a:ln>
                <a:noFill/>
              </a:ln>
              <a:solidFill>
                <a:srgbClr val="242B62"/>
              </a:solidFill>
              <a:effectLst/>
              <a:latin typeface="Calibri"/>
              <a:ea typeface="Calibri"/>
              <a:cs typeface="Calibri"/>
            </a:endParaRPr>
          </a:p>
          <a:p>
            <a:pPr marL="342900" marR="0" lvl="0" indent="-342900" algn="l" defTabSz="914400" rtl="0" eaLnBrk="0" fontAlgn="base" latinLnBrk="0" hangingPunct="0">
              <a:spcBef>
                <a:spcPct val="0"/>
              </a:spcBef>
              <a:spcAft>
                <a:spcPct val="0"/>
              </a:spcAft>
              <a:buClrTx/>
              <a:buSzTx/>
              <a:buFont typeface="+mj-lt"/>
              <a:buAutoNum type="arabicPeriod"/>
              <a:tabLst/>
            </a:pPr>
            <a:r>
              <a:rPr kumimoji="0" lang="da-DK" altLang="da-DK" sz="1300" b="0" i="0" u="none" strike="noStrike" cap="none" normalizeH="0" baseline="0" dirty="0">
                <a:ln>
                  <a:noFill/>
                </a:ln>
                <a:solidFill>
                  <a:srgbClr val="242B62"/>
                </a:solidFill>
                <a:effectLst/>
                <a:latin typeface="Calibri"/>
                <a:ea typeface="Calibri"/>
                <a:cs typeface="Calibri"/>
              </a:rPr>
              <a:t>Select a health or fitness app.</a:t>
            </a:r>
            <a:endParaRPr lang="da-DK" altLang="da-DK" sz="1300" b="0" i="0" u="none" strike="noStrike" cap="none" normalizeH="0" baseline="0" dirty="0">
              <a:ln>
                <a:noFill/>
              </a:ln>
              <a:solidFill>
                <a:srgbClr val="242B62"/>
              </a:solidFill>
              <a:effectLst/>
              <a:latin typeface="Calibri"/>
              <a:ea typeface="Calibri"/>
              <a:cs typeface="Calibri"/>
            </a:endParaRPr>
          </a:p>
          <a:p>
            <a:pPr marL="342900" marR="0" lvl="0" indent="-342900" algn="l" defTabSz="914400" rtl="0" eaLnBrk="0" fontAlgn="base" latinLnBrk="0" hangingPunct="0">
              <a:spcBef>
                <a:spcPct val="0"/>
              </a:spcBef>
              <a:spcAft>
                <a:spcPct val="0"/>
              </a:spcAft>
              <a:buClrTx/>
              <a:buSzTx/>
              <a:buFont typeface="+mj-lt"/>
              <a:buAutoNum type="arabicPeriod"/>
              <a:tabLst/>
            </a:pPr>
            <a:r>
              <a:rPr kumimoji="0" lang="da-DK" altLang="da-DK" sz="1300" b="0" i="0" u="none" strike="noStrike" cap="none" normalizeH="0" baseline="0" dirty="0">
                <a:ln>
                  <a:noFill/>
                </a:ln>
                <a:solidFill>
                  <a:srgbClr val="242B62"/>
                </a:solidFill>
                <a:effectLst/>
                <a:latin typeface="Calibri"/>
                <a:ea typeface="Calibri"/>
                <a:cs typeface="Calibri"/>
              </a:rPr>
              <a:t>Review what information the app can access.</a:t>
            </a:r>
            <a:endParaRPr lang="da-DK" altLang="da-DK" sz="1300" b="0" i="0" u="none" strike="noStrike" cap="none" normalizeH="0" baseline="0" dirty="0">
              <a:ln>
                <a:noFill/>
              </a:ln>
              <a:solidFill>
                <a:srgbClr val="242B62"/>
              </a:solidFill>
              <a:effectLst/>
              <a:latin typeface="Calibri"/>
              <a:ea typeface="Calibri"/>
              <a:cs typeface="Calibri"/>
            </a:endParaRPr>
          </a:p>
          <a:p>
            <a:pPr marL="0" marR="0" lvl="0" indent="0" algn="l" defTabSz="914400" rtl="0" eaLnBrk="0" fontAlgn="base" latinLnBrk="0" hangingPunct="0">
              <a:spcBef>
                <a:spcPct val="0"/>
              </a:spcBef>
              <a:spcAft>
                <a:spcPct val="0"/>
              </a:spcAft>
              <a:buClrTx/>
              <a:buSzTx/>
              <a:buFontTx/>
              <a:buNone/>
              <a:tabLst/>
            </a:pPr>
            <a:endParaRPr lang="da-DK" altLang="da-DK" sz="1400" b="1" i="0" u="none" strike="noStrike" cap="none" normalizeH="0" baseline="0" dirty="0">
              <a:ln>
                <a:noFill/>
              </a:ln>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spcBef>
                <a:spcPct val="0"/>
              </a:spcBef>
              <a:spcAft>
                <a:spcPct val="0"/>
              </a:spcAft>
              <a:buClrTx/>
              <a:buSzTx/>
              <a:buFontTx/>
              <a:buNone/>
              <a:tabLst/>
            </a:pPr>
            <a:r>
              <a:rPr kumimoji="0" lang="da-DK" altLang="da-DK" sz="1400" b="1" i="0" u="none" strike="noStrike" cap="none" normalizeH="0" baseline="0" dirty="0">
                <a:ln>
                  <a:noFill/>
                </a:ln>
                <a:solidFill>
                  <a:srgbClr val="242B62"/>
                </a:solidFill>
                <a:effectLst/>
                <a:latin typeface="Calibri"/>
                <a:ea typeface="Calibri"/>
                <a:cs typeface="Calibri"/>
              </a:rPr>
              <a:t>Step 3: Safe AI Use</a:t>
            </a:r>
            <a:endParaRPr lang="da-DK" altLang="da-DK" sz="1400" b="1" i="0" u="none" strike="noStrike" cap="none" normalizeH="0" baseline="0" dirty="0">
              <a:ln>
                <a:noFill/>
              </a:ln>
              <a:solidFill>
                <a:srgbClr val="242B62"/>
              </a:solidFill>
              <a:effectLst/>
              <a:latin typeface="Calibri"/>
              <a:ea typeface="Calibri"/>
              <a:cs typeface="Calibri"/>
            </a:endParaRPr>
          </a:p>
          <a:p>
            <a:pPr marL="0" marR="0" lvl="0" indent="0" algn="l" defTabSz="914400" rtl="0" eaLnBrk="0" fontAlgn="base" latinLnBrk="0" hangingPunct="0">
              <a:spcBef>
                <a:spcPct val="0"/>
              </a:spcBef>
              <a:spcAft>
                <a:spcPct val="0"/>
              </a:spcAft>
              <a:buClrTx/>
              <a:buSzTx/>
              <a:buFontTx/>
              <a:buNone/>
              <a:tabLst/>
            </a:pPr>
            <a:r>
              <a:rPr kumimoji="0" lang="da-DK" altLang="da-DK" sz="1300" b="0" i="0" u="none" strike="noStrike" cap="none" normalizeH="0" baseline="0" dirty="0">
                <a:ln>
                  <a:noFill/>
                </a:ln>
                <a:solidFill>
                  <a:srgbClr val="242B62"/>
                </a:solidFill>
                <a:effectLst/>
                <a:latin typeface="Calibri"/>
                <a:ea typeface="Calibri"/>
                <a:cs typeface="Calibri"/>
              </a:rPr>
              <a:t>Compare these examples:</a:t>
            </a:r>
            <a:endParaRPr lang="da-DK" altLang="da-DK" sz="1300" b="0" i="0" u="none" strike="noStrike" cap="none" normalizeH="0" baseline="0" dirty="0">
              <a:ln>
                <a:noFill/>
              </a:ln>
              <a:solidFill>
                <a:srgbClr val="242B62"/>
              </a:solidFill>
              <a:effectLst/>
              <a:latin typeface="Calibri"/>
              <a:ea typeface="Calibri"/>
              <a:cs typeface="Calibri"/>
            </a:endParaRPr>
          </a:p>
          <a:p>
            <a:pPr marL="180000" marR="0" lvl="0" algn="l" defTabSz="914400" rtl="0" eaLnBrk="0" fontAlgn="base" latinLnBrk="0" hangingPunct="0">
              <a:spcBef>
                <a:spcPct val="0"/>
              </a:spcBef>
              <a:spcAft>
                <a:spcPct val="0"/>
              </a:spcAft>
              <a:buClrTx/>
              <a:buSzTx/>
              <a:tabLst/>
            </a:pPr>
            <a:br>
              <a:rPr lang="da-DK" altLang="da-DK"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br>
            <a:r>
              <a:rPr kumimoji="0" lang="da-DK" altLang="da-DK" sz="1300" b="1" i="0" u="none" strike="noStrike" cap="none" normalizeH="0" baseline="0" dirty="0">
                <a:ln>
                  <a:noFill/>
                </a:ln>
                <a:solidFill>
                  <a:srgbClr val="242B62"/>
                </a:solidFill>
                <a:effectLst/>
                <a:latin typeface="Calibri"/>
                <a:ea typeface="Calibri"/>
                <a:cs typeface="Calibri"/>
              </a:rPr>
              <a:t>1: </a:t>
            </a:r>
            <a:r>
              <a:rPr kumimoji="0" lang="da-DK" altLang="da-DK" sz="1300" b="0" i="1" u="none" strike="noStrike" cap="none" normalizeH="0" baseline="0" dirty="0">
                <a:ln>
                  <a:noFill/>
                </a:ln>
                <a:solidFill>
                  <a:srgbClr val="242B62"/>
                </a:solidFill>
                <a:effectLst/>
                <a:latin typeface="Calibri"/>
                <a:ea typeface="Calibri"/>
                <a:cs typeface="Calibri"/>
              </a:rPr>
              <a:t>"I walked 5,000 steps today. How can I become more active?"</a:t>
            </a:r>
            <a:endParaRPr lang="da-DK" altLang="da-DK" sz="1300" b="0" i="0" u="none" strike="noStrike" cap="none" normalizeH="0" baseline="0" dirty="0">
              <a:ln>
                <a:noFill/>
              </a:ln>
              <a:solidFill>
                <a:srgbClr val="242B62"/>
              </a:solidFill>
              <a:effectLst/>
              <a:latin typeface="Calibri"/>
              <a:ea typeface="Calibri"/>
              <a:cs typeface="Calibri"/>
            </a:endParaRPr>
          </a:p>
          <a:p>
            <a:pPr marL="180000" marR="0" lvl="0" algn="l" defTabSz="914400" rtl="0" eaLnBrk="0" fontAlgn="base" latinLnBrk="0" hangingPunct="0">
              <a:spcBef>
                <a:spcPct val="0"/>
              </a:spcBef>
              <a:spcAft>
                <a:spcPct val="0"/>
              </a:spcAft>
              <a:buClrTx/>
              <a:buSzTx/>
              <a:tabLst/>
            </a:pPr>
            <a:r>
              <a:rPr kumimoji="0" lang="da-DK" altLang="da-DK" sz="1300" b="1" i="1" u="none" strike="noStrike" cap="none" normalizeH="0" baseline="0" dirty="0">
                <a:ln>
                  <a:noFill/>
                </a:ln>
                <a:solidFill>
                  <a:srgbClr val="242B62"/>
                </a:solidFill>
                <a:effectLst/>
                <a:latin typeface="Calibri"/>
                <a:ea typeface="Calibri"/>
                <a:cs typeface="Calibri"/>
              </a:rPr>
              <a:t>2: </a:t>
            </a:r>
            <a:r>
              <a:rPr kumimoji="0" lang="da-DK" altLang="da-DK" sz="1300" b="0" i="1" u="none" strike="noStrike" cap="none" normalizeH="0" baseline="0" dirty="0">
                <a:ln>
                  <a:noFill/>
                </a:ln>
                <a:solidFill>
                  <a:srgbClr val="242B62"/>
                </a:solidFill>
                <a:effectLst/>
                <a:latin typeface="Calibri"/>
                <a:ea typeface="Calibri"/>
                <a:cs typeface="Calibri"/>
              </a:rPr>
              <a:t>"My name is John Smith, I live at 25 Main Street, and I have diabetes."</a:t>
            </a:r>
            <a:endParaRPr lang="da-DK" altLang="da-DK" sz="1300" b="0" i="0" u="none" strike="noStrike" cap="none" normalizeH="0" baseline="0" dirty="0">
              <a:ln>
                <a:noFill/>
              </a:ln>
              <a:solidFill>
                <a:srgbClr val="242B62"/>
              </a:solidFill>
              <a:effectLst/>
              <a:latin typeface="Calibri"/>
              <a:ea typeface="Calibri"/>
              <a:cs typeface="Calibri"/>
            </a:endParaRPr>
          </a:p>
          <a:p>
            <a:pPr marL="0" marR="0" lvl="0" indent="0" algn="l" defTabSz="914400" rtl="0" eaLnBrk="0" fontAlgn="base" latinLnBrk="0" hangingPunct="0">
              <a:spcBef>
                <a:spcPct val="0"/>
              </a:spcBef>
              <a:spcAft>
                <a:spcPct val="0"/>
              </a:spcAft>
              <a:buClrTx/>
              <a:buSzTx/>
              <a:buFontTx/>
              <a:buNone/>
              <a:tabLst/>
            </a:pPr>
            <a:r>
              <a:rPr kumimoji="0" lang="da-DK" altLang="da-DK" sz="1400" b="1" i="0" u="none" strike="noStrike" cap="none" normalizeH="0" baseline="0" dirty="0">
                <a:ln>
                  <a:noFill/>
                </a:ln>
                <a:solidFill>
                  <a:srgbClr val="242B62"/>
                </a:solidFill>
                <a:effectLst/>
                <a:latin typeface="Calibri"/>
                <a:ea typeface="Calibri"/>
                <a:cs typeface="Calibri"/>
              </a:rPr>
              <a:t>Discuss:</a:t>
            </a:r>
            <a:endParaRPr lang="da-DK" altLang="da-DK" sz="1400" b="1" i="0" u="none" strike="noStrike" cap="none" normalizeH="0" baseline="0" dirty="0">
              <a:ln>
                <a:noFill/>
              </a:ln>
              <a:solidFill>
                <a:srgbClr val="242B62"/>
              </a:solidFill>
              <a:effectLst/>
              <a:latin typeface="Calibri"/>
              <a:ea typeface="Calibri"/>
              <a:cs typeface="Calibri"/>
            </a:endParaRPr>
          </a:p>
          <a:p>
            <a:pPr marL="285750" marR="0" lvl="0" indent="-285750" algn="l" defTabSz="914400" rtl="0" eaLnBrk="0" fontAlgn="base" latinLnBrk="0" hangingPunct="0">
              <a:spcBef>
                <a:spcPct val="0"/>
              </a:spcBef>
              <a:spcAft>
                <a:spcPct val="0"/>
              </a:spcAft>
              <a:buClrTx/>
              <a:buSzTx/>
              <a:buFont typeface="Arial" panose="020B0604020202020204" pitchFamily="34" charset="0"/>
              <a:buChar char="•"/>
              <a:tabLst/>
            </a:pPr>
            <a:r>
              <a:rPr kumimoji="0" lang="da-DK" altLang="da-DK" sz="1300" b="0" i="0" u="none" strike="noStrike" cap="none" normalizeH="0" baseline="0" dirty="0">
                <a:ln>
                  <a:noFill/>
                </a:ln>
                <a:solidFill>
                  <a:srgbClr val="242B62"/>
                </a:solidFill>
                <a:effectLst/>
                <a:latin typeface="Calibri"/>
                <a:ea typeface="Calibri"/>
                <a:cs typeface="Calibri"/>
              </a:rPr>
              <a:t>Which example is safer?</a:t>
            </a:r>
            <a:endParaRPr lang="da-DK" altLang="da-DK" sz="1300" b="0" i="0" u="none" strike="noStrike" cap="none" normalizeH="0" baseline="0" dirty="0">
              <a:ln>
                <a:noFill/>
              </a:ln>
              <a:solidFill>
                <a:srgbClr val="242B62"/>
              </a:solidFill>
              <a:effectLst/>
              <a:latin typeface="Calibri"/>
              <a:ea typeface="Calibri"/>
              <a:cs typeface="Calibri"/>
            </a:endParaRPr>
          </a:p>
          <a:p>
            <a:pPr marL="285750" marR="0" lvl="0" indent="-285750" algn="l" defTabSz="914400" rtl="0" eaLnBrk="0" fontAlgn="base" latinLnBrk="0" hangingPunct="0">
              <a:spcBef>
                <a:spcPct val="0"/>
              </a:spcBef>
              <a:spcAft>
                <a:spcPct val="0"/>
              </a:spcAft>
              <a:buClrTx/>
              <a:buSzTx/>
              <a:buFont typeface="Arial" panose="020B0604020202020204" pitchFamily="34" charset="0"/>
              <a:buChar char="•"/>
              <a:tabLst/>
            </a:pPr>
            <a:r>
              <a:rPr kumimoji="0" lang="da-DK" altLang="da-DK" sz="1300" b="0" i="0" u="none" strike="noStrike" cap="none" normalizeH="0" baseline="0" dirty="0">
                <a:ln>
                  <a:noFill/>
                </a:ln>
                <a:solidFill>
                  <a:srgbClr val="242B62"/>
                </a:solidFill>
                <a:effectLst/>
                <a:latin typeface="Calibri"/>
                <a:ea typeface="Calibri"/>
                <a:cs typeface="Calibri"/>
              </a:rPr>
              <a:t>Why should personal details be avoided?</a:t>
            </a:r>
            <a:endParaRPr lang="da-DK" altLang="da-DK" sz="1300" b="0" i="0" u="none" strike="noStrike" cap="none" normalizeH="0" baseline="0" dirty="0">
              <a:ln>
                <a:noFill/>
              </a:ln>
              <a:solidFill>
                <a:srgbClr val="242B62"/>
              </a:solidFill>
              <a:effectLst/>
              <a:latin typeface="Calibri"/>
              <a:ea typeface="Calibri"/>
              <a:cs typeface="Calibri"/>
            </a:endParaRPr>
          </a:p>
          <a:p>
            <a:pPr marL="0" marR="0" lvl="0" indent="0" algn="l" defTabSz="914400" rtl="0" eaLnBrk="0" fontAlgn="base" latinLnBrk="0" hangingPunct="0">
              <a:spcBef>
                <a:spcPct val="0"/>
              </a:spcBef>
              <a:spcAft>
                <a:spcPct val="0"/>
              </a:spcAft>
              <a:buClrTx/>
              <a:buSzTx/>
              <a:buFontTx/>
              <a:buNone/>
              <a:tabLst/>
            </a:pPr>
            <a:endParaRPr lang="da-DK" altLang="da-DK" sz="1400" b="1" i="0" u="none" strike="noStrike" cap="none" normalizeH="0" baseline="0" dirty="0">
              <a:ln>
                <a:noFill/>
              </a:ln>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spcBef>
                <a:spcPct val="0"/>
              </a:spcBef>
              <a:spcAft>
                <a:spcPct val="0"/>
              </a:spcAft>
              <a:buClrTx/>
              <a:buSzTx/>
              <a:buFontTx/>
              <a:buNone/>
              <a:tabLst/>
            </a:pPr>
            <a:r>
              <a:rPr kumimoji="0" lang="da-DK" altLang="da-DK" sz="1400" b="1" i="0" u="none" strike="noStrike" cap="none" normalizeH="0" baseline="0" dirty="0">
                <a:ln>
                  <a:noFill/>
                </a:ln>
                <a:solidFill>
                  <a:srgbClr val="242B62"/>
                </a:solidFill>
                <a:effectLst/>
                <a:latin typeface="Calibri"/>
                <a:ea typeface="Calibri"/>
                <a:cs typeface="Calibri"/>
              </a:rPr>
              <a:t>Reflection</a:t>
            </a:r>
            <a:endParaRPr lang="da-DK" altLang="da-DK" sz="1400" b="1" i="0" u="none" strike="noStrike" cap="none" normalizeH="0" baseline="0" dirty="0">
              <a:ln>
                <a:noFill/>
              </a:ln>
              <a:solidFill>
                <a:srgbClr val="242B62"/>
              </a:solidFill>
              <a:effectLst/>
              <a:latin typeface="Calibri"/>
              <a:ea typeface="Calibri"/>
              <a:cs typeface="Calibri"/>
            </a:endParaRPr>
          </a:p>
          <a:p>
            <a:pPr marL="0" marR="0" lvl="0" indent="0" algn="l" defTabSz="914400" rtl="0" eaLnBrk="0" fontAlgn="base" latinLnBrk="0" hangingPunct="0">
              <a:spcBef>
                <a:spcPct val="0"/>
              </a:spcBef>
              <a:spcAft>
                <a:spcPct val="0"/>
              </a:spcAft>
              <a:buClrTx/>
              <a:buSzTx/>
              <a:buFontTx/>
              <a:buNone/>
              <a:tabLst/>
            </a:pPr>
            <a:r>
              <a:rPr kumimoji="0" lang="da-DK" altLang="da-DK" sz="1300" b="0" i="0" u="none" strike="noStrike" cap="none" normalizeH="0" baseline="0" dirty="0">
                <a:ln>
                  <a:noFill/>
                </a:ln>
                <a:solidFill>
                  <a:srgbClr val="242B62"/>
                </a:solidFill>
                <a:effectLst/>
                <a:latin typeface="Calibri"/>
                <a:ea typeface="Calibri"/>
                <a:cs typeface="Calibri"/>
              </a:rPr>
              <a:t>What is one thing you can do to better protect your privacy online?</a:t>
            </a:r>
            <a:endParaRPr lang="da-DK" altLang="da-DK" sz="1300" b="1" i="0" u="none" strike="noStrike" cap="none" normalizeH="0" baseline="0" dirty="0">
              <a:ln>
                <a:noFill/>
              </a:ln>
              <a:solidFill>
                <a:srgbClr val="242B62"/>
              </a:solidFill>
              <a:effectLst/>
              <a:latin typeface="Calibri"/>
              <a:ea typeface="Calibri"/>
              <a:cs typeface="Calibri"/>
            </a:endParaRPr>
          </a:p>
          <a:p>
            <a:pPr marL="0" marR="0" lvl="0" indent="0" algn="l" defTabSz="914400" rtl="0" eaLnBrk="0" fontAlgn="base" latinLnBrk="0" hangingPunct="0">
              <a:spcBef>
                <a:spcPct val="0"/>
              </a:spcBef>
              <a:spcAft>
                <a:spcPct val="0"/>
              </a:spcAft>
              <a:buClrTx/>
              <a:buSzTx/>
              <a:buFontTx/>
              <a:buNone/>
              <a:tabLst/>
            </a:pPr>
            <a:endParaRPr kumimoji="0" lang="da-DK" altLang="da-DK" sz="1400" b="1" i="0" u="none" strike="noStrike" cap="none" normalizeH="0" baseline="0" dirty="0">
              <a:ln>
                <a:noFill/>
              </a:ln>
              <a:solidFill>
                <a:srgbClr val="242B62"/>
              </a:solidFill>
              <a:effectLst/>
              <a:latin typeface="Calibri"/>
              <a:ea typeface="Calibri"/>
              <a:cs typeface="Calibri"/>
            </a:endParaRPr>
          </a:p>
          <a:p>
            <a:pPr marL="0" marR="0" lvl="0" indent="0" algn="l" defTabSz="914400" rtl="0" eaLnBrk="0" fontAlgn="base" latinLnBrk="0" hangingPunct="0">
              <a:spcBef>
                <a:spcPct val="0"/>
              </a:spcBef>
              <a:spcAft>
                <a:spcPct val="0"/>
              </a:spcAft>
              <a:buClrTx/>
              <a:buSzTx/>
              <a:buFontTx/>
              <a:buNone/>
              <a:tabLst/>
            </a:pPr>
            <a:r>
              <a:rPr kumimoji="0" lang="da-DK" altLang="da-DK" sz="1400" b="1" i="0" u="none" strike="noStrike" cap="none" normalizeH="0" baseline="0" dirty="0">
                <a:ln>
                  <a:noFill/>
                </a:ln>
                <a:solidFill>
                  <a:srgbClr val="242B62"/>
                </a:solidFill>
                <a:effectLst/>
                <a:latin typeface="Calibri"/>
                <a:ea typeface="Calibri"/>
                <a:cs typeface="Calibri"/>
              </a:rPr>
              <a:t>Key Learning Point</a:t>
            </a:r>
            <a:endParaRPr lang="da-DK" altLang="da-DK" sz="1400" b="1" i="0" u="none" strike="noStrike" cap="none" normalizeH="0" baseline="0" dirty="0">
              <a:ln>
                <a:noFill/>
              </a:ln>
              <a:solidFill>
                <a:srgbClr val="242B62"/>
              </a:solidFill>
              <a:effectLst/>
              <a:latin typeface="Calibri"/>
              <a:ea typeface="Calibri"/>
              <a:cs typeface="Calibri"/>
            </a:endParaRPr>
          </a:p>
          <a:p>
            <a:pPr marL="0" marR="0" lvl="0" indent="0" algn="l" defTabSz="914400" rtl="0" eaLnBrk="0" fontAlgn="base" latinLnBrk="0" hangingPunct="0">
              <a:spcBef>
                <a:spcPct val="0"/>
              </a:spcBef>
              <a:spcAft>
                <a:spcPct val="0"/>
              </a:spcAft>
              <a:buClrTx/>
              <a:buSzTx/>
              <a:buFontTx/>
              <a:buNone/>
              <a:tabLst/>
            </a:pPr>
            <a:r>
              <a:rPr kumimoji="0" lang="da-DK" altLang="da-DK" sz="1300" b="0" i="0" u="none" strike="noStrike" cap="none" normalizeH="0" baseline="0" dirty="0">
                <a:ln>
                  <a:noFill/>
                </a:ln>
                <a:solidFill>
                  <a:srgbClr val="242B62"/>
                </a:solidFill>
                <a:effectLst/>
                <a:latin typeface="Calibri"/>
                <a:ea typeface="Calibri"/>
                <a:cs typeface="Calibri"/>
              </a:rPr>
              <a:t>Only share necessary information, and be careful with personal and health information when using apps and AI tools.</a:t>
            </a:r>
            <a:endParaRPr lang="da-DK" altLang="da-DK" sz="1300" b="0" i="0" u="none" strike="noStrike" cap="none" normalizeH="0" baseline="0" dirty="0">
              <a:ln>
                <a:noFill/>
              </a:ln>
              <a:solidFill>
                <a:srgbClr val="242B62"/>
              </a:solidFill>
              <a:effectLst/>
              <a:latin typeface="Calibri"/>
              <a:ea typeface="Calibri"/>
              <a:cs typeface="Calibri"/>
            </a:endParaRPr>
          </a:p>
        </p:txBody>
      </p:sp>
    </p:spTree>
    <p:extLst>
      <p:ext uri="{BB962C8B-B14F-4D97-AF65-F5344CB8AC3E}">
        <p14:creationId xmlns:p14="http://schemas.microsoft.com/office/powerpoint/2010/main" val="42584886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87"/>
        <p:cNvGrpSpPr/>
        <p:nvPr/>
      </p:nvGrpSpPr>
      <p:grpSpPr>
        <a:xfrm>
          <a:off x="0" y="0"/>
          <a:ext cx="0" cy="0"/>
          <a:chOff x="0" y="0"/>
          <a:chExt cx="0" cy="0"/>
        </a:xfrm>
      </p:grpSpPr>
      <p:sp>
        <p:nvSpPr>
          <p:cNvPr id="988" name="Google Shape;988;p29"/>
          <p:cNvSpPr txBox="1">
            <a:spLocks noGrp="1"/>
          </p:cNvSpPr>
          <p:nvPr>
            <p:ph type="sldNum" idx="12"/>
          </p:nvPr>
        </p:nvSpPr>
        <p:spPr>
          <a:xfrm>
            <a:off x="7076495" y="10176900"/>
            <a:ext cx="469701" cy="4658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52</a:t>
            </a:fld>
            <a:endParaRPr/>
          </a:p>
        </p:txBody>
      </p:sp>
      <p:sp>
        <p:nvSpPr>
          <p:cNvPr id="990" name="Google Shape;990;p29"/>
          <p:cNvSpPr txBox="1">
            <a:spLocks noGrp="1"/>
          </p:cNvSpPr>
          <p:nvPr>
            <p:ph type="body" idx="2"/>
          </p:nvPr>
        </p:nvSpPr>
        <p:spPr>
          <a:xfrm>
            <a:off x="431313" y="2566978"/>
            <a:ext cx="6734253" cy="5591192"/>
          </a:xfrm>
          <a:prstGeom prst="rect">
            <a:avLst/>
          </a:prstGeom>
          <a:noFill/>
          <a:ln>
            <a:noFill/>
          </a:ln>
        </p:spPr>
        <p:txBody>
          <a:bodyPr spcFirstLastPara="1" wrap="square" lIns="91425" tIns="45700" rIns="91425" bIns="45700" anchor="t" anchorCtr="0">
            <a:noAutofit/>
          </a:bodyPr>
          <a:lstStyle/>
          <a:p>
            <a:pPr marL="342900" lvl="0" indent="-342900" defTabSz="914400" eaLnBrk="0" fontAlgn="base" hangingPunct="0">
              <a:lnSpc>
                <a:spcPct val="150000"/>
              </a:lnSpc>
              <a:spcBef>
                <a:spcPct val="0"/>
              </a:spcBef>
              <a:spcAft>
                <a:spcPct val="0"/>
              </a:spcAft>
              <a:buClrTx/>
              <a:buSzTx/>
              <a:buFont typeface="Arial" panose="020B0604020202020204" pitchFamily="34" charset="0"/>
              <a:buChar char="•"/>
            </a:pPr>
            <a:r>
              <a:rPr lang="da-DK" altLang="da-DK" sz="1300" b="1" dirty="0"/>
              <a:t>Essential data:</a:t>
            </a:r>
            <a:r>
              <a:rPr lang="da-DK" altLang="da-DK" sz="1300" dirty="0"/>
              <a:t> data </a:t>
            </a:r>
            <a:r>
              <a:rPr lang="da-DK" altLang="da-DK" sz="1300" dirty="0" err="1"/>
              <a:t>required</a:t>
            </a:r>
            <a:r>
              <a:rPr lang="da-DK" altLang="da-DK" sz="1300" dirty="0"/>
              <a:t> for the feature to </a:t>
            </a:r>
            <a:r>
              <a:rPr lang="da-DK" altLang="da-DK" sz="1300" dirty="0" err="1"/>
              <a:t>work</a:t>
            </a:r>
            <a:r>
              <a:rPr lang="da-DK" altLang="da-DK" sz="1300" dirty="0"/>
              <a:t> (</a:t>
            </a:r>
            <a:r>
              <a:rPr lang="da-DK" altLang="da-DK" sz="1300" dirty="0" err="1"/>
              <a:t>e.g</a:t>
            </a:r>
            <a:r>
              <a:rPr lang="da-DK" altLang="da-DK" sz="1300" dirty="0"/>
              <a:t>. steps for a step </a:t>
            </a:r>
            <a:r>
              <a:rPr lang="da-DK" altLang="da-DK" sz="1300" dirty="0" err="1"/>
              <a:t>counter</a:t>
            </a:r>
            <a:r>
              <a:rPr lang="da-DK" altLang="da-DK" sz="1300" dirty="0"/>
              <a:t>).</a:t>
            </a:r>
            <a:endParaRPr lang="da-DK" sz="1300" dirty="0"/>
          </a:p>
          <a:p>
            <a:pPr marL="342900" lvl="0" indent="-342900" defTabSz="914400" eaLnBrk="0" fontAlgn="base" hangingPunct="0">
              <a:lnSpc>
                <a:spcPct val="150000"/>
              </a:lnSpc>
              <a:spcBef>
                <a:spcPct val="0"/>
              </a:spcBef>
              <a:spcAft>
                <a:spcPct val="0"/>
              </a:spcAft>
              <a:buClrTx/>
              <a:buSzTx/>
              <a:buFont typeface="Arial" panose="020B0604020202020204" pitchFamily="34" charset="0"/>
              <a:buChar char="•"/>
            </a:pPr>
            <a:r>
              <a:rPr lang="da-DK" altLang="da-DK" sz="1300" b="1" dirty="0"/>
              <a:t>Nice to have:</a:t>
            </a:r>
            <a:r>
              <a:rPr lang="da-DK" altLang="da-DK" sz="1300" dirty="0"/>
              <a:t> everything else (e.g. location for an app that doesn’t use maps).</a:t>
            </a:r>
          </a:p>
          <a:p>
            <a:pPr marL="342900" lvl="0" indent="-342900" defTabSz="914400" eaLnBrk="0" fontAlgn="base" hangingPunct="0">
              <a:lnSpc>
                <a:spcPct val="150000"/>
              </a:lnSpc>
              <a:spcBef>
                <a:spcPct val="0"/>
              </a:spcBef>
              <a:spcAft>
                <a:spcPct val="0"/>
              </a:spcAft>
              <a:buClrTx/>
              <a:buSzTx/>
              <a:buFont typeface="Arial" panose="020B0604020202020204" pitchFamily="34" charset="0"/>
              <a:buChar char="•"/>
            </a:pPr>
            <a:r>
              <a:rPr lang="da-DK" altLang="da-DK" sz="1300" dirty="0"/>
              <a:t>Apps often ask for more than they need.</a:t>
            </a:r>
          </a:p>
          <a:p>
            <a:pPr marL="342900" lvl="0" indent="-342900" defTabSz="914400" eaLnBrk="0" fontAlgn="base" hangingPunct="0">
              <a:lnSpc>
                <a:spcPct val="200000"/>
              </a:lnSpc>
              <a:spcBef>
                <a:spcPct val="0"/>
              </a:spcBef>
              <a:spcAft>
                <a:spcPct val="0"/>
              </a:spcAft>
              <a:buClrTx/>
              <a:buSzTx/>
              <a:buFont typeface="Calibri" panose="020F0502020204030204" pitchFamily="34" charset="0"/>
              <a:buChar char="-"/>
            </a:pPr>
            <a:endParaRPr lang="da-DK" altLang="da-DK" sz="1400" dirty="0">
              <a:latin typeface="Calibri" panose="020F0502020204030204" pitchFamily="34" charset="0"/>
              <a:ea typeface="Calibri" panose="020F0502020204030204" pitchFamily="34" charset="0"/>
              <a:cs typeface="Calibri" panose="020F0502020204030204" pitchFamily="34" charset="0"/>
            </a:endParaRPr>
          </a:p>
          <a:p>
            <a:pPr lvl="0" defTabSz="914400" eaLnBrk="0" fontAlgn="base" hangingPunct="0">
              <a:lnSpc>
                <a:spcPct val="200000"/>
              </a:lnSpc>
              <a:spcBef>
                <a:spcPct val="0"/>
              </a:spcBef>
              <a:spcAft>
                <a:spcPct val="0"/>
              </a:spcAft>
              <a:buClrTx/>
              <a:buSzTx/>
            </a:pPr>
            <a:r>
              <a:rPr lang="da-DK" altLang="da-DK" sz="1400" b="1" dirty="0"/>
              <a:t>How can John tell if sharing feels safe?</a:t>
            </a:r>
          </a:p>
          <a:p>
            <a:pPr marL="342900" lvl="0" indent="-342900" defTabSz="914400" eaLnBrk="0" fontAlgn="base" hangingPunct="0">
              <a:lnSpc>
                <a:spcPct val="200000"/>
              </a:lnSpc>
              <a:spcBef>
                <a:spcPct val="0"/>
              </a:spcBef>
              <a:spcAft>
                <a:spcPct val="0"/>
              </a:spcAft>
              <a:buClrTx/>
              <a:buSzTx/>
              <a:buFont typeface="Arial" panose="020B0604020202020204" pitchFamily="34" charset="0"/>
              <a:buChar char="•"/>
            </a:pPr>
            <a:r>
              <a:rPr lang="da-DK" altLang="da-DK" sz="1300" dirty="0"/>
              <a:t>If he understands why the app is asking.</a:t>
            </a:r>
          </a:p>
          <a:p>
            <a:pPr marL="342900" lvl="0" indent="-342900" defTabSz="914400" eaLnBrk="0" fontAlgn="base" hangingPunct="0">
              <a:lnSpc>
                <a:spcPct val="200000"/>
              </a:lnSpc>
              <a:spcBef>
                <a:spcPct val="0"/>
              </a:spcBef>
              <a:spcAft>
                <a:spcPct val="0"/>
              </a:spcAft>
              <a:buClrTx/>
              <a:buSzTx/>
              <a:buFont typeface="Arial" panose="020B0604020202020204" pitchFamily="34" charset="0"/>
              <a:buChar char="•"/>
            </a:pPr>
            <a:r>
              <a:rPr lang="da-DK" altLang="da-DK" sz="1300" dirty="0"/>
              <a:t>If the data seems relevant to the function.</a:t>
            </a:r>
          </a:p>
          <a:p>
            <a:pPr marL="342900" lvl="0" indent="-342900" defTabSz="914400" eaLnBrk="0" fontAlgn="base" hangingPunct="0">
              <a:lnSpc>
                <a:spcPct val="200000"/>
              </a:lnSpc>
              <a:spcBef>
                <a:spcPct val="0"/>
              </a:spcBef>
              <a:spcAft>
                <a:spcPct val="0"/>
              </a:spcAft>
              <a:buClrTx/>
              <a:buSzTx/>
              <a:buFont typeface="Arial" panose="020B0604020202020204" pitchFamily="34" charset="0"/>
              <a:buChar char="•"/>
            </a:pPr>
            <a:r>
              <a:rPr lang="da-DK" altLang="da-DK" sz="1300" dirty="0"/>
              <a:t>If he can say no without the app stopping working.</a:t>
            </a:r>
          </a:p>
          <a:p>
            <a:pPr marL="342900" lvl="0" indent="-342900" defTabSz="914400" eaLnBrk="0" fontAlgn="base" hangingPunct="0">
              <a:lnSpc>
                <a:spcPct val="200000"/>
              </a:lnSpc>
              <a:spcBef>
                <a:spcPct val="0"/>
              </a:spcBef>
              <a:spcAft>
                <a:spcPct val="0"/>
              </a:spcAft>
              <a:buClrTx/>
              <a:buSzTx/>
              <a:buFont typeface="Arial" panose="020B0604020202020204" pitchFamily="34" charset="0"/>
              <a:buChar char="•"/>
            </a:pPr>
            <a:r>
              <a:rPr lang="da-DK" altLang="da-DK" sz="1300" dirty="0"/>
              <a:t>If he feels that he is in control of the process.</a:t>
            </a:r>
          </a:p>
          <a:p>
            <a:pPr marL="0" lvl="0" indent="0" algn="l" rtl="0">
              <a:lnSpc>
                <a:spcPct val="200000"/>
              </a:lnSpc>
              <a:spcBef>
                <a:spcPts val="0"/>
              </a:spcBef>
              <a:spcAft>
                <a:spcPts val="0"/>
              </a:spcAft>
              <a:buClr>
                <a:srgbClr val="242B62"/>
              </a:buClr>
              <a:buSzPts val="1100"/>
              <a:buNone/>
            </a:pPr>
            <a:endParaRPr sz="1400" dirty="0"/>
          </a:p>
        </p:txBody>
      </p:sp>
      <p:sp>
        <p:nvSpPr>
          <p:cNvPr id="991" name="Google Shape;991;p29"/>
          <p:cNvSpPr txBox="1"/>
          <p:nvPr/>
        </p:nvSpPr>
        <p:spPr>
          <a:xfrm>
            <a:off x="453639" y="957551"/>
            <a:ext cx="6711927" cy="586086"/>
          </a:xfrm>
          <a:prstGeom prst="rect">
            <a:avLst/>
          </a:prstGeom>
          <a:noFill/>
          <a:ln>
            <a:noFill/>
          </a:ln>
        </p:spPr>
        <p:txBody>
          <a:bodyPr spcFirstLastPara="1" wrap="square" lIns="91425" tIns="45700" rIns="91425" bIns="45700" anchor="ctr" anchorCtr="0">
            <a:noAutofit/>
          </a:bodyPr>
          <a:lstStyle/>
          <a:p>
            <a:pPr marL="19050" marR="0" lvl="0" indent="0" algn="l" rtl="0">
              <a:lnSpc>
                <a:spcPct val="154166"/>
              </a:lnSpc>
              <a:spcBef>
                <a:spcPts val="0"/>
              </a:spcBef>
              <a:spcAft>
                <a:spcPts val="0"/>
              </a:spcAft>
              <a:buClr>
                <a:srgbClr val="17365D"/>
              </a:buClr>
              <a:buSzPts val="2400"/>
              <a:buFont typeface="Arial"/>
              <a:buNone/>
            </a:pPr>
            <a:r>
              <a:rPr lang="en-US" sz="2400" b="1" i="0" dirty="0">
                <a:solidFill>
                  <a:srgbClr val="17365D"/>
                </a:solidFill>
                <a:latin typeface="Calibri"/>
                <a:ea typeface="Calibri"/>
                <a:cs typeface="Calibri"/>
                <a:sym typeface="Calibri"/>
              </a:rPr>
              <a:t>Module 5  - EXERCISE 3</a:t>
            </a:r>
            <a:endParaRPr dirty="0">
              <a:latin typeface="Calibri" panose="020F0502020204030204" pitchFamily="34" charset="0"/>
            </a:endParaRPr>
          </a:p>
          <a:p>
            <a:r>
              <a:rPr lang="en-US" sz="2400" b="1" i="1" dirty="0">
                <a:solidFill>
                  <a:schemeClr val="bg1"/>
                </a:solidFill>
                <a:highlight>
                  <a:srgbClr val="CA7BB3"/>
                </a:highlight>
                <a:latin typeface="Calibri" panose="020F0502020204030204" pitchFamily="34" charset="0"/>
                <a:ea typeface="Calibri" panose="020F0502020204030204" pitchFamily="34" charset="0"/>
                <a:cs typeface="Calibri" panose="020F0502020204030204" pitchFamily="34" charset="0"/>
              </a:rPr>
              <a:t>The answer to </a:t>
            </a:r>
            <a:r>
              <a:rPr lang="en-US" sz="2400" dirty="0">
                <a:solidFill>
                  <a:schemeClr val="bg1"/>
                </a:solidFill>
                <a:highlight>
                  <a:srgbClr val="CA7BB3"/>
                </a:highlight>
                <a:latin typeface="Calibri" panose="020F0502020204030204" pitchFamily="34" charset="0"/>
                <a:ea typeface="Calibri" panose="020F0502020204030204" pitchFamily="34" charset="0"/>
                <a:cs typeface="Calibri" panose="020F0502020204030204" pitchFamily="34" charset="0"/>
              </a:rPr>
              <a:t>Scenario Exercise 3</a:t>
            </a:r>
          </a:p>
          <a:p>
            <a:r>
              <a:rPr lang="en-US" sz="2400" b="1" dirty="0">
                <a:solidFill>
                  <a:schemeClr val="bg1"/>
                </a:solidFill>
                <a:highlight>
                  <a:srgbClr val="CA7BB3"/>
                </a:highlight>
                <a:latin typeface="Calibri"/>
                <a:ea typeface="Calibri"/>
                <a:cs typeface="Calibri"/>
              </a:rPr>
              <a:t>“John receives a pop-up”</a:t>
            </a:r>
            <a:endParaRPr lang="en-US" sz="2400" dirty="0">
              <a:solidFill>
                <a:schemeClr val="bg1"/>
              </a:solidFill>
              <a:highlight>
                <a:srgbClr val="CA7BB3"/>
              </a:highlight>
              <a:latin typeface="Calibri"/>
              <a:ea typeface="Calibri"/>
              <a:cs typeface="Calibri"/>
            </a:endParaRPr>
          </a:p>
        </p:txBody>
      </p:sp>
      <p:pic>
        <p:nvPicPr>
          <p:cNvPr id="2" name="Billede 1" descr="Et billede, der indeholder skærmbillede, Grafik, Farverigt, design&#10;&#10;AI-genereret indhold kan være ukorrekt.">
            <a:extLst>
              <a:ext uri="{FF2B5EF4-FFF2-40B4-BE49-F238E27FC236}">
                <a16:creationId xmlns:a16="http://schemas.microsoft.com/office/drawing/2014/main" id="{94E4CF99-8321-63D5-2BA2-DD4EFC5196D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39225" y="8154537"/>
            <a:ext cx="1904267" cy="2022773"/>
          </a:xfrm>
          <a:prstGeom prst="rect">
            <a:avLst/>
          </a:prstGeom>
        </p:spPr>
      </p:pic>
      <p:pic>
        <p:nvPicPr>
          <p:cNvPr id="3" name="Billede 2" descr="Et billede, der indeholder skærmbillede, design, smartphone&#10;&#10;AI-genereret indhold kan være ukorrekt.">
            <a:extLst>
              <a:ext uri="{FF2B5EF4-FFF2-40B4-BE49-F238E27FC236}">
                <a16:creationId xmlns:a16="http://schemas.microsoft.com/office/drawing/2014/main" id="{6C43DD84-C721-CE17-675F-8ED359BB87E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82752" y="6962411"/>
            <a:ext cx="1830007" cy="1824402"/>
          </a:xfrm>
          <a:prstGeom prst="rect">
            <a:avLst/>
          </a:prstGeom>
        </p:spPr>
      </p:pic>
      <p:pic>
        <p:nvPicPr>
          <p:cNvPr id="5" name="Billede 4" descr="Et billede, der indeholder gul, skærmbillede, symbol, Grafik&#10;&#10;AI-genereret indhold kan være ukorrekt.">
            <a:extLst>
              <a:ext uri="{FF2B5EF4-FFF2-40B4-BE49-F238E27FC236}">
                <a16:creationId xmlns:a16="http://schemas.microsoft.com/office/drawing/2014/main" id="{942A311E-D00D-6314-B1B7-8750701356D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71778" y="8119507"/>
            <a:ext cx="1691014" cy="1750153"/>
          </a:xfrm>
          <a:prstGeom prst="rect">
            <a:avLst/>
          </a:prstGeom>
        </p:spPr>
      </p:pic>
      <p:pic>
        <p:nvPicPr>
          <p:cNvPr id="6" name="Billede 5" descr="Et billede, der indeholder skærmbillede, symbol, design&#10;&#10;AI-genereret indhold kan være ukorrekt.">
            <a:extLst>
              <a:ext uri="{FF2B5EF4-FFF2-40B4-BE49-F238E27FC236}">
                <a16:creationId xmlns:a16="http://schemas.microsoft.com/office/drawing/2014/main" id="{C21BE4B1-C90A-737A-6541-BD5D1B414976}"/>
              </a:ext>
            </a:extLst>
          </p:cNvPr>
          <p:cNvPicPr>
            <a:picLocks noChangeAspect="1"/>
          </p:cNvPicPr>
          <p:nvPr/>
        </p:nvPicPr>
        <p:blipFill>
          <a:blip r:embed="rId6"/>
          <a:stretch>
            <a:fillRect/>
          </a:stretch>
        </p:blipFill>
        <p:spPr>
          <a:xfrm>
            <a:off x="2861906" y="6773565"/>
            <a:ext cx="2231012" cy="2230670"/>
          </a:xfrm>
          <a:prstGeom prst="rect">
            <a:avLst/>
          </a:prstGeom>
        </p:spPr>
      </p:pic>
      <p:pic>
        <p:nvPicPr>
          <p:cNvPr id="7" name="Billede 6" descr="Et billede, der indeholder skærmbillede, Grafik, Farverigt, design&#10;&#10;AI-genereret indhold kan være ukorrekt.">
            <a:extLst>
              <a:ext uri="{FF2B5EF4-FFF2-40B4-BE49-F238E27FC236}">
                <a16:creationId xmlns:a16="http://schemas.microsoft.com/office/drawing/2014/main" id="{77C7B6E8-E130-545D-E4BE-E75E3F29674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851190" y="6372781"/>
            <a:ext cx="2082491" cy="1948524"/>
          </a:xfrm>
          <a:prstGeom prst="rect">
            <a:avLst/>
          </a:prstGeom>
        </p:spPr>
      </p:pic>
      <p:sp>
        <p:nvSpPr>
          <p:cNvPr id="8" name="Tekstfelt 7">
            <a:extLst>
              <a:ext uri="{FF2B5EF4-FFF2-40B4-BE49-F238E27FC236}">
                <a16:creationId xmlns:a16="http://schemas.microsoft.com/office/drawing/2014/main" id="{DA7D0947-00B8-BBA3-1505-64962D30F498}"/>
              </a:ext>
            </a:extLst>
          </p:cNvPr>
          <p:cNvSpPr txBox="1"/>
          <p:nvPr/>
        </p:nvSpPr>
        <p:spPr>
          <a:xfrm>
            <a:off x="435888" y="2226351"/>
            <a:ext cx="5274473"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1600" b="1" dirty="0" err="1">
                <a:solidFill>
                  <a:srgbClr val="242B62"/>
                </a:solidFill>
                <a:latin typeface="Calibri"/>
                <a:ea typeface="Calibri"/>
                <a:cs typeface="Calibri"/>
              </a:rPr>
              <a:t>Which</a:t>
            </a:r>
            <a:r>
              <a:rPr lang="da-DK" sz="1600" b="1" dirty="0">
                <a:solidFill>
                  <a:srgbClr val="242B62"/>
                </a:solidFill>
                <a:latin typeface="Calibri"/>
                <a:ea typeface="Calibri"/>
                <a:cs typeface="Calibri"/>
              </a:rPr>
              <a:t> data is “</a:t>
            </a:r>
            <a:r>
              <a:rPr lang="da-DK" sz="1600" b="1" dirty="0" err="1">
                <a:solidFill>
                  <a:srgbClr val="242B62"/>
                </a:solidFill>
                <a:latin typeface="Calibri"/>
                <a:ea typeface="Calibri"/>
                <a:cs typeface="Calibri"/>
              </a:rPr>
              <a:t>essential</a:t>
            </a:r>
            <a:r>
              <a:rPr lang="da-DK" sz="1600" b="1" dirty="0">
                <a:solidFill>
                  <a:srgbClr val="242B62"/>
                </a:solidFill>
                <a:latin typeface="Calibri"/>
                <a:ea typeface="Calibri"/>
                <a:cs typeface="Calibri"/>
              </a:rPr>
              <a:t>”, and </a:t>
            </a:r>
            <a:r>
              <a:rPr lang="da-DK" sz="1600" b="1" dirty="0" err="1">
                <a:solidFill>
                  <a:srgbClr val="242B62"/>
                </a:solidFill>
                <a:latin typeface="Calibri"/>
                <a:ea typeface="Calibri"/>
                <a:cs typeface="Calibri"/>
              </a:rPr>
              <a:t>which</a:t>
            </a:r>
            <a:r>
              <a:rPr lang="da-DK" sz="1600" b="1" dirty="0">
                <a:solidFill>
                  <a:srgbClr val="242B62"/>
                </a:solidFill>
                <a:latin typeface="Calibri"/>
                <a:ea typeface="Calibri"/>
                <a:cs typeface="Calibri"/>
              </a:rPr>
              <a:t> is just “</a:t>
            </a:r>
            <a:r>
              <a:rPr lang="da-DK" sz="1600" b="1" dirty="0" err="1">
                <a:solidFill>
                  <a:srgbClr val="242B62"/>
                </a:solidFill>
                <a:latin typeface="Calibri"/>
                <a:ea typeface="Calibri"/>
                <a:cs typeface="Calibri"/>
              </a:rPr>
              <a:t>nice</a:t>
            </a:r>
            <a:r>
              <a:rPr lang="da-DK" sz="1600" b="1" dirty="0">
                <a:solidFill>
                  <a:srgbClr val="242B62"/>
                </a:solidFill>
                <a:latin typeface="Calibri"/>
                <a:ea typeface="Calibri"/>
                <a:cs typeface="Calibri"/>
              </a:rPr>
              <a:t> to have”?</a:t>
            </a:r>
            <a:endParaRPr lang="da-DK" sz="160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02F07-9AED-7CE9-26A9-2CE8467D39F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721904F-5080-C78B-6311-78463C693567}"/>
              </a:ext>
            </a:extLst>
          </p:cNvPr>
          <p:cNvSpPr>
            <a:spLocks noGrp="1"/>
          </p:cNvSpPr>
          <p:nvPr>
            <p:ph type="sldNum" sz="quarter" idx="4"/>
          </p:nvPr>
        </p:nvSpPr>
        <p:spPr/>
        <p:txBody>
          <a:bodyPr/>
          <a:lstStyle/>
          <a:p>
            <a:fld id="{CB2079F2-58AF-ED44-82D7-E04B2F6FD686}" type="slidenum">
              <a:rPr lang="en-US" smtClean="0"/>
              <a:pPr/>
              <a:t>53</a:t>
            </a:fld>
            <a:endParaRPr lang="en-US" dirty="0"/>
          </a:p>
        </p:txBody>
      </p:sp>
      <p:sp>
        <p:nvSpPr>
          <p:cNvPr id="6" name="Text Placeholder 4">
            <a:extLst>
              <a:ext uri="{FF2B5EF4-FFF2-40B4-BE49-F238E27FC236}">
                <a16:creationId xmlns:a16="http://schemas.microsoft.com/office/drawing/2014/main" id="{C975A581-D332-75DB-4C44-B12981781F13}"/>
              </a:ext>
            </a:extLst>
          </p:cNvPr>
          <p:cNvSpPr txBox="1">
            <a:spLocks/>
          </p:cNvSpPr>
          <p:nvPr/>
        </p:nvSpPr>
        <p:spPr>
          <a:xfrm>
            <a:off x="423873" y="1345782"/>
            <a:ext cx="6711927" cy="586086"/>
          </a:xfrm>
          <a:prstGeom prst="rect">
            <a:avLst/>
          </a:prstGeom>
          <a:noFill/>
        </p:spPr>
        <p:txBody>
          <a:bodyPr vert="horz" lIns="91440" tIns="45720" rIns="91440" bIns="45720" rtlCol="0" anchor="ctr">
            <a:noAutofit/>
          </a:bodyPr>
          <a:lstStyle>
            <a:lvl1pPr marL="19050" indent="0" algn="l" defTabSz="2072941" rtl="0" eaLnBrk="1" latinLnBrk="0" hangingPunct="1">
              <a:lnSpc>
                <a:spcPts val="3700"/>
              </a:lnSpc>
              <a:spcBef>
                <a:spcPts val="0"/>
              </a:spcBef>
              <a:buFont typeface="Arial" panose="020B0604020202020204" pitchFamily="34" charset="0"/>
              <a:buNone/>
              <a:tabLst/>
              <a:defRPr sz="3000" b="1" i="0" kern="120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kern="1400" spc="25" dirty="0">
                <a:solidFill>
                  <a:srgbClr val="17365D"/>
                </a:solidFill>
                <a:ea typeface="MS Gothic" panose="020B0609070205080204" pitchFamily="49" charset="-128"/>
                <a:cs typeface="Times New Roman" panose="02020603050405020304" pitchFamily="18" charset="0"/>
              </a:rPr>
              <a:t>Module 5  - STEP BY STEP EXERCISE 4:</a:t>
            </a:r>
          </a:p>
          <a:p>
            <a:pPr marL="0"/>
            <a:r>
              <a:rPr lang="da-DK" altLang="da-DK" sz="2400" dirty="0">
                <a:solidFill>
                  <a:schemeClr val="bg1"/>
                </a:solidFill>
                <a:highlight>
                  <a:srgbClr val="CA7BB3"/>
                </a:highlight>
                <a:ea typeface="Calibri" panose="020F0502020204030204" pitchFamily="34" charset="0"/>
              </a:rPr>
              <a:t>Risks, Limits and </a:t>
            </a:r>
            <a:r>
              <a:rPr lang="da-DK" altLang="da-DK" sz="2400" dirty="0" err="1">
                <a:solidFill>
                  <a:schemeClr val="bg1"/>
                </a:solidFill>
                <a:highlight>
                  <a:srgbClr val="CA7BB3"/>
                </a:highlight>
                <a:ea typeface="Calibri" panose="020F0502020204030204" pitchFamily="34" charset="0"/>
              </a:rPr>
              <a:t>Ethics</a:t>
            </a:r>
            <a:r>
              <a:rPr lang="da-DK" altLang="da-DK" sz="2400" dirty="0">
                <a:solidFill>
                  <a:schemeClr val="bg1"/>
                </a:solidFill>
                <a:highlight>
                  <a:srgbClr val="CA7BB3"/>
                </a:highlight>
                <a:ea typeface="Calibri" panose="020F0502020204030204" pitchFamily="34" charset="0"/>
              </a:rPr>
              <a:t> of AI in Health</a:t>
            </a:r>
          </a:p>
          <a:p>
            <a:pPr marL="0" lvl="0"/>
            <a:endParaRPr lang="en-US" sz="2400" dirty="0">
              <a:highlight>
                <a:srgbClr val="CA7BB3"/>
              </a:highlight>
            </a:endParaRPr>
          </a:p>
          <a:p>
            <a:endParaRPr lang="en-IE" sz="2400" kern="1400" spc="25" dirty="0">
              <a:solidFill>
                <a:schemeClr val="bg1"/>
              </a:solidFill>
              <a:highlight>
                <a:srgbClr val="CA7BB3"/>
              </a:highlight>
              <a:ea typeface="MS Gothic" panose="020B0609070205080204" pitchFamily="49" charset="-128"/>
              <a:cs typeface="Times New Roman" panose="02020603050405020304" pitchFamily="18" charset="0"/>
            </a:endParaRPr>
          </a:p>
          <a:p>
            <a:endParaRPr lang="en-IE" sz="2400" dirty="0"/>
          </a:p>
        </p:txBody>
      </p:sp>
      <p:sp>
        <p:nvSpPr>
          <p:cNvPr id="8" name="Rectangle 1">
            <a:extLst>
              <a:ext uri="{FF2B5EF4-FFF2-40B4-BE49-F238E27FC236}">
                <a16:creationId xmlns:a16="http://schemas.microsoft.com/office/drawing/2014/main" id="{DB32B6E8-C826-A62D-808B-9AE13DCA5634}"/>
              </a:ext>
            </a:extLst>
          </p:cNvPr>
          <p:cNvSpPr>
            <a:spLocks noChangeArrowheads="1"/>
          </p:cNvSpPr>
          <p:nvPr/>
        </p:nvSpPr>
        <p:spPr bwMode="auto">
          <a:xfrm>
            <a:off x="429973" y="1861826"/>
            <a:ext cx="6702917" cy="799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pPr>
            <a:r>
              <a:rPr lang="en-US" sz="1400" b="1" dirty="0">
                <a:solidFill>
                  <a:srgbClr val="242B62"/>
                </a:solidFill>
                <a:latin typeface="Calibri"/>
                <a:ea typeface="Calibri"/>
                <a:cs typeface="Calibri"/>
              </a:rPr>
              <a:t>Understand what AI can and cannot do when it comes to health information.</a:t>
            </a:r>
            <a:endParaRPr lang="da-DK" b="1" dirty="0"/>
          </a:p>
          <a:p>
            <a:pPr>
              <a:lnSpc>
                <a:spcPct val="150000"/>
              </a:lnSpc>
            </a:pPr>
            <a:endParaRPr lang="en-US" sz="14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a:lnSpc>
                <a:spcPct val="150000"/>
              </a:lnSpc>
            </a:pPr>
            <a:r>
              <a:rPr lang="en-US" sz="1400" b="1" dirty="0">
                <a:solidFill>
                  <a:srgbClr val="242B62"/>
                </a:solidFill>
                <a:latin typeface="Calibri"/>
                <a:ea typeface="Calibri"/>
                <a:cs typeface="Calibri"/>
              </a:rPr>
              <a:t>Scenario</a:t>
            </a:r>
          </a:p>
          <a:p>
            <a:pPr>
              <a:lnSpc>
                <a:spcPct val="150000"/>
              </a:lnSpc>
            </a:pPr>
            <a:r>
              <a:rPr lang="en-US" sz="1400" dirty="0">
                <a:solidFill>
                  <a:srgbClr val="242B62"/>
                </a:solidFill>
                <a:latin typeface="Calibri"/>
                <a:ea typeface="Calibri"/>
                <a:cs typeface="Calibri"/>
              </a:rPr>
              <a:t>A person asks an AI tool:</a:t>
            </a:r>
          </a:p>
          <a:p>
            <a:pPr>
              <a:lnSpc>
                <a:spcPct val="150000"/>
              </a:lnSpc>
            </a:pPr>
            <a:r>
              <a:rPr lang="en-US" sz="1400" dirty="0">
                <a:solidFill>
                  <a:srgbClr val="242B62"/>
                </a:solidFill>
                <a:latin typeface="Calibri"/>
                <a:ea typeface="Calibri"/>
                <a:cs typeface="Calibri"/>
              </a:rPr>
              <a:t>"I have had chest pain for two days. What should I do?“</a:t>
            </a:r>
          </a:p>
          <a:p>
            <a:pPr>
              <a:lnSpc>
                <a:spcPct val="150000"/>
              </a:lnSpc>
            </a:pPr>
            <a:r>
              <a:rPr lang="en-US" sz="1400" dirty="0">
                <a:solidFill>
                  <a:srgbClr val="242B62"/>
                </a:solidFill>
                <a:latin typeface="Calibri"/>
                <a:ea typeface="Calibri"/>
                <a:cs typeface="Calibri"/>
              </a:rPr>
              <a:t>- The AI provides an answer.</a:t>
            </a:r>
          </a:p>
          <a:p>
            <a:pPr>
              <a:lnSpc>
                <a:spcPct val="150000"/>
              </a:lnSpc>
            </a:pPr>
            <a:endParaRPr lang="en-US" sz="14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a:lnSpc>
                <a:spcPct val="150000"/>
              </a:lnSpc>
            </a:pPr>
            <a:r>
              <a:rPr lang="en-US" sz="1400" b="1" dirty="0">
                <a:solidFill>
                  <a:srgbClr val="242B62"/>
                </a:solidFill>
                <a:latin typeface="Calibri"/>
                <a:ea typeface="Calibri"/>
                <a:cs typeface="Calibri"/>
              </a:rPr>
              <a:t>Questions and Answers:</a:t>
            </a:r>
          </a:p>
          <a:p>
            <a:pPr>
              <a:lnSpc>
                <a:spcPct val="150000"/>
              </a:lnSpc>
            </a:pPr>
            <a:r>
              <a:rPr lang="en-US" sz="1400" b="1" dirty="0">
                <a:solidFill>
                  <a:srgbClr val="242B62"/>
                </a:solidFill>
                <a:latin typeface="Calibri"/>
                <a:ea typeface="Calibri"/>
                <a:cs typeface="Calibri"/>
              </a:rPr>
              <a:t>Should you rely only on the AI's answer?</a:t>
            </a:r>
            <a:br>
              <a:rPr lang="en-US" sz="1400" dirty="0">
                <a:latin typeface="Calibri" panose="020F0502020204030204" pitchFamily="34" charset="0"/>
                <a:ea typeface="Calibri" panose="020F0502020204030204" pitchFamily="34" charset="0"/>
                <a:cs typeface="Calibri" panose="020F0502020204030204" pitchFamily="34" charset="0"/>
              </a:rPr>
            </a:br>
            <a:r>
              <a:rPr lang="en-US" sz="1300" dirty="0">
                <a:solidFill>
                  <a:srgbClr val="242B62"/>
                </a:solidFill>
                <a:latin typeface="Calibri"/>
                <a:ea typeface="Calibri"/>
                <a:cs typeface="Calibri"/>
              </a:rPr>
              <a:t>No. AI can provide information, </a:t>
            </a:r>
            <a:r>
              <a:rPr lang="en-US" sz="1300" b="1" dirty="0">
                <a:solidFill>
                  <a:srgbClr val="242B62"/>
                </a:solidFill>
                <a:latin typeface="Calibri"/>
                <a:ea typeface="Calibri"/>
                <a:cs typeface="Calibri"/>
              </a:rPr>
              <a:t>but it cannot diagnose medical conditions</a:t>
            </a:r>
            <a:r>
              <a:rPr lang="en-US" sz="1300" dirty="0">
                <a:solidFill>
                  <a:srgbClr val="242B62"/>
                </a:solidFill>
                <a:latin typeface="Calibri"/>
                <a:ea typeface="Calibri"/>
                <a:cs typeface="Calibri"/>
              </a:rPr>
              <a:t> or replace a healthcare professional.</a:t>
            </a:r>
          </a:p>
          <a:p>
            <a:pPr>
              <a:lnSpc>
                <a:spcPct val="150000"/>
              </a:lnSpc>
            </a:pPr>
            <a:endParaRPr lang="en-US" sz="1400" b="1"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a:lnSpc>
                <a:spcPct val="150000"/>
              </a:lnSpc>
            </a:pPr>
            <a:r>
              <a:rPr lang="en-US" sz="1400" b="1" dirty="0">
                <a:solidFill>
                  <a:srgbClr val="242B62"/>
                </a:solidFill>
                <a:latin typeface="Calibri"/>
                <a:ea typeface="Calibri"/>
                <a:cs typeface="Calibri"/>
              </a:rPr>
              <a:t>Can AI make mistakes?</a:t>
            </a:r>
            <a:br>
              <a:rPr lang="en-US" sz="1400" dirty="0">
                <a:latin typeface="Calibri" panose="020F0502020204030204" pitchFamily="34" charset="0"/>
                <a:ea typeface="Calibri" panose="020F0502020204030204" pitchFamily="34" charset="0"/>
                <a:cs typeface="Calibri" panose="020F0502020204030204" pitchFamily="34" charset="0"/>
              </a:rPr>
            </a:br>
            <a:r>
              <a:rPr lang="en-US" sz="1300" dirty="0">
                <a:solidFill>
                  <a:srgbClr val="242B62"/>
                </a:solidFill>
                <a:latin typeface="Calibri"/>
                <a:ea typeface="Calibri"/>
                <a:cs typeface="Calibri"/>
              </a:rPr>
              <a:t>Yes. AI may provide incorrect or incomplete information.</a:t>
            </a:r>
          </a:p>
          <a:p>
            <a:pPr>
              <a:lnSpc>
                <a:spcPct val="150000"/>
              </a:lnSpc>
            </a:pPr>
            <a:endParaRPr lang="en-US" sz="1400" b="1"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a:lnSpc>
                <a:spcPct val="150000"/>
              </a:lnSpc>
            </a:pPr>
            <a:r>
              <a:rPr lang="en-US" sz="1400" b="1" dirty="0">
                <a:solidFill>
                  <a:srgbClr val="242B62"/>
                </a:solidFill>
                <a:latin typeface="Calibri"/>
                <a:ea typeface="Calibri"/>
                <a:cs typeface="Calibri"/>
              </a:rPr>
              <a:t>When should you contact a healthcare professional?</a:t>
            </a:r>
            <a:br>
              <a:rPr lang="en-US" sz="1400" dirty="0">
                <a:latin typeface="Calibri" panose="020F0502020204030204" pitchFamily="34" charset="0"/>
                <a:ea typeface="Calibri" panose="020F0502020204030204" pitchFamily="34" charset="0"/>
                <a:cs typeface="Calibri" panose="020F0502020204030204" pitchFamily="34" charset="0"/>
              </a:rPr>
            </a:br>
            <a:r>
              <a:rPr lang="en-US" sz="1300" dirty="0">
                <a:solidFill>
                  <a:srgbClr val="242B62"/>
                </a:solidFill>
                <a:latin typeface="Calibri"/>
                <a:ea typeface="Calibri"/>
                <a:cs typeface="Calibri"/>
              </a:rPr>
              <a:t>If you are concerned about your health or have serious symptoms, you should </a:t>
            </a:r>
          </a:p>
          <a:p>
            <a:pPr>
              <a:lnSpc>
                <a:spcPct val="150000"/>
              </a:lnSpc>
            </a:pPr>
            <a:r>
              <a:rPr lang="en-US" sz="1300" dirty="0">
                <a:solidFill>
                  <a:srgbClr val="242B62"/>
                </a:solidFill>
                <a:latin typeface="Calibri"/>
                <a:ea typeface="Calibri"/>
                <a:cs typeface="Calibri"/>
              </a:rPr>
              <a:t>seek professional medical advice.</a:t>
            </a:r>
            <a:endParaRPr lang="en-US" sz="1300" dirty="0"/>
          </a:p>
          <a:p>
            <a:pPr>
              <a:lnSpc>
                <a:spcPct val="150000"/>
              </a:lnSpc>
            </a:pPr>
            <a:endParaRPr lang="en-US" sz="1400" b="1"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a:lnSpc>
                <a:spcPct val="150000"/>
              </a:lnSpc>
            </a:pPr>
            <a:r>
              <a:rPr lang="en-US" sz="1400" b="1" dirty="0">
                <a:solidFill>
                  <a:srgbClr val="242B62"/>
                </a:solidFill>
                <a:latin typeface="Calibri"/>
                <a:ea typeface="Calibri"/>
                <a:cs typeface="Calibri"/>
              </a:rPr>
              <a:t>Can AI be useful in healthcare?</a:t>
            </a:r>
            <a:br>
              <a:rPr lang="en-US" sz="1400" dirty="0">
                <a:latin typeface="Calibri" panose="020F0502020204030204" pitchFamily="34" charset="0"/>
                <a:ea typeface="Calibri" panose="020F0502020204030204" pitchFamily="34" charset="0"/>
                <a:cs typeface="Calibri" panose="020F0502020204030204" pitchFamily="34" charset="0"/>
              </a:rPr>
            </a:br>
            <a:r>
              <a:rPr lang="en-US" sz="1300" dirty="0">
                <a:solidFill>
                  <a:srgbClr val="242B62"/>
                </a:solidFill>
                <a:latin typeface="Calibri"/>
                <a:ea typeface="Calibri"/>
                <a:cs typeface="Calibri"/>
              </a:rPr>
              <a:t>Yes. AI can help explain information, </a:t>
            </a:r>
            <a:r>
              <a:rPr lang="en-US" sz="1300" u="sng" dirty="0">
                <a:solidFill>
                  <a:srgbClr val="242B62"/>
                </a:solidFill>
                <a:latin typeface="Calibri"/>
                <a:ea typeface="Calibri"/>
                <a:cs typeface="Calibri"/>
              </a:rPr>
              <a:t>answer general questions,</a:t>
            </a:r>
            <a:r>
              <a:rPr lang="en-US" sz="1300" dirty="0">
                <a:solidFill>
                  <a:srgbClr val="242B62"/>
                </a:solidFill>
                <a:latin typeface="Calibri"/>
                <a:ea typeface="Calibri"/>
                <a:cs typeface="Calibri"/>
              </a:rPr>
              <a:t> and support healthy habits.</a:t>
            </a:r>
          </a:p>
          <a:p>
            <a:pPr>
              <a:lnSpc>
                <a:spcPct val="150000"/>
              </a:lnSpc>
            </a:pPr>
            <a:endParaRPr lang="en-US" sz="1400" b="1"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a:lnSpc>
                <a:spcPct val="150000"/>
              </a:lnSpc>
            </a:pPr>
            <a:r>
              <a:rPr lang="en-US" sz="1400" b="1" dirty="0">
                <a:solidFill>
                  <a:srgbClr val="242B62"/>
                </a:solidFill>
                <a:latin typeface="Calibri"/>
                <a:ea typeface="Calibri"/>
                <a:cs typeface="Calibri"/>
              </a:rPr>
              <a:t>Key Learning Point</a:t>
            </a:r>
          </a:p>
          <a:p>
            <a:pPr>
              <a:lnSpc>
                <a:spcPct val="150000"/>
              </a:lnSpc>
            </a:pPr>
            <a:r>
              <a:rPr lang="en-US" sz="1300" dirty="0">
                <a:solidFill>
                  <a:srgbClr val="242B62"/>
                </a:solidFill>
                <a:latin typeface="Calibri"/>
                <a:ea typeface="Calibri"/>
                <a:cs typeface="Calibri"/>
              </a:rPr>
              <a:t>AI can be a useful source of information, </a:t>
            </a:r>
            <a:r>
              <a:rPr lang="en-US" sz="1300" b="1" dirty="0">
                <a:solidFill>
                  <a:srgbClr val="242B62"/>
                </a:solidFill>
                <a:latin typeface="Calibri"/>
                <a:ea typeface="Calibri"/>
                <a:cs typeface="Calibri"/>
              </a:rPr>
              <a:t>but it should not replace</a:t>
            </a:r>
            <a:r>
              <a:rPr lang="en-US" sz="1300" dirty="0">
                <a:solidFill>
                  <a:srgbClr val="242B62"/>
                </a:solidFill>
                <a:latin typeface="Calibri"/>
                <a:ea typeface="Calibri"/>
                <a:cs typeface="Calibri"/>
              </a:rPr>
              <a:t> a doctor or other healthcare professional when making health decisions.</a:t>
            </a:r>
          </a:p>
        </p:txBody>
      </p:sp>
      <p:sp>
        <p:nvSpPr>
          <p:cNvPr id="11" name="Tekstfelt 10">
            <a:extLst>
              <a:ext uri="{FF2B5EF4-FFF2-40B4-BE49-F238E27FC236}">
                <a16:creationId xmlns:a16="http://schemas.microsoft.com/office/drawing/2014/main" id="{3EEFBA71-2FBF-F4D0-6F74-8769CA7E94F2}"/>
              </a:ext>
            </a:extLst>
          </p:cNvPr>
          <p:cNvSpPr txBox="1"/>
          <p:nvPr/>
        </p:nvSpPr>
        <p:spPr>
          <a:xfrm>
            <a:off x="2417530" y="3335533"/>
            <a:ext cx="1275770" cy="1015663"/>
          </a:xfrm>
          <a:prstGeom prst="rect">
            <a:avLst/>
          </a:prstGeom>
          <a:noFill/>
        </p:spPr>
        <p:txBody>
          <a:bodyPr wrap="square" rtlCol="0">
            <a:spAutoFit/>
          </a:bodyPr>
          <a:lstStyle/>
          <a:p>
            <a:r>
              <a:rPr lang="da-DK" sz="6000" dirty="0"/>
              <a:t>💬</a:t>
            </a:r>
          </a:p>
        </p:txBody>
      </p:sp>
      <p:sp>
        <p:nvSpPr>
          <p:cNvPr id="12" name="Tekstfelt 11">
            <a:extLst>
              <a:ext uri="{FF2B5EF4-FFF2-40B4-BE49-F238E27FC236}">
                <a16:creationId xmlns:a16="http://schemas.microsoft.com/office/drawing/2014/main" id="{306B56F3-84BC-AD96-6181-2583F1ABE106}"/>
              </a:ext>
            </a:extLst>
          </p:cNvPr>
          <p:cNvSpPr txBox="1"/>
          <p:nvPr/>
        </p:nvSpPr>
        <p:spPr>
          <a:xfrm>
            <a:off x="5898861" y="6431032"/>
            <a:ext cx="907364" cy="1015663"/>
          </a:xfrm>
          <a:prstGeom prst="rect">
            <a:avLst/>
          </a:prstGeom>
          <a:noFill/>
        </p:spPr>
        <p:txBody>
          <a:bodyPr wrap="square" rtlCol="0">
            <a:spAutoFit/>
          </a:bodyPr>
          <a:lstStyle/>
          <a:p>
            <a:r>
              <a:rPr lang="da-DK" sz="6000" dirty="0"/>
              <a:t>🏥</a:t>
            </a:r>
          </a:p>
        </p:txBody>
      </p:sp>
      <p:pic>
        <p:nvPicPr>
          <p:cNvPr id="16" name="Grafik 15" descr="Spørgsmålstegn med massiv udfyldning">
            <a:extLst>
              <a:ext uri="{FF2B5EF4-FFF2-40B4-BE49-F238E27FC236}">
                <a16:creationId xmlns:a16="http://schemas.microsoft.com/office/drawing/2014/main" id="{1B9E2BCA-BAD0-AE41-3292-0276A906976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38063" y="2605910"/>
            <a:ext cx="395428" cy="410326"/>
          </a:xfrm>
          <a:prstGeom prst="rect">
            <a:avLst/>
          </a:prstGeom>
        </p:spPr>
      </p:pic>
      <p:pic>
        <p:nvPicPr>
          <p:cNvPr id="18" name="Grafik 17" descr="Tablet med massiv udfyldning">
            <a:extLst>
              <a:ext uri="{FF2B5EF4-FFF2-40B4-BE49-F238E27FC236}">
                <a16:creationId xmlns:a16="http://schemas.microsoft.com/office/drawing/2014/main" id="{7F55F13B-45DA-81DB-98E6-8FA13D8EAC5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723220" y="2320786"/>
            <a:ext cx="1039966" cy="965764"/>
          </a:xfrm>
          <a:prstGeom prst="rect">
            <a:avLst/>
          </a:prstGeom>
        </p:spPr>
      </p:pic>
    </p:spTree>
    <p:extLst>
      <p:ext uri="{BB962C8B-B14F-4D97-AF65-F5344CB8AC3E}">
        <p14:creationId xmlns:p14="http://schemas.microsoft.com/office/powerpoint/2010/main" val="8193560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F746F-8E46-8CCD-1494-EA95CDADDE4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12D09A-07BE-5EFE-C057-D7AC23EF97A1}"/>
              </a:ext>
            </a:extLst>
          </p:cNvPr>
          <p:cNvSpPr>
            <a:spLocks noGrp="1"/>
          </p:cNvSpPr>
          <p:nvPr>
            <p:ph type="sldNum" sz="quarter" idx="4"/>
          </p:nvPr>
        </p:nvSpPr>
        <p:spPr/>
        <p:txBody>
          <a:bodyPr/>
          <a:lstStyle/>
          <a:p>
            <a:fld id="{CB2079F2-58AF-ED44-82D7-E04B2F6FD686}" type="slidenum">
              <a:rPr lang="en-US" smtClean="0"/>
              <a:pPr/>
              <a:t>54</a:t>
            </a:fld>
            <a:endParaRPr lang="en-US" dirty="0"/>
          </a:p>
        </p:txBody>
      </p:sp>
      <p:sp>
        <p:nvSpPr>
          <p:cNvPr id="6" name="Text Placeholder 4">
            <a:extLst>
              <a:ext uri="{FF2B5EF4-FFF2-40B4-BE49-F238E27FC236}">
                <a16:creationId xmlns:a16="http://schemas.microsoft.com/office/drawing/2014/main" id="{6FEA471D-9077-F24D-D3BB-55F6A6E6FFF0}"/>
              </a:ext>
            </a:extLst>
          </p:cNvPr>
          <p:cNvSpPr txBox="1">
            <a:spLocks/>
          </p:cNvSpPr>
          <p:nvPr/>
        </p:nvSpPr>
        <p:spPr>
          <a:xfrm>
            <a:off x="599418" y="1503770"/>
            <a:ext cx="6711927" cy="586086"/>
          </a:xfrm>
          <a:prstGeom prst="rect">
            <a:avLst/>
          </a:prstGeom>
          <a:noFill/>
        </p:spPr>
        <p:txBody>
          <a:bodyPr vert="horz" lIns="91440" tIns="45720" rIns="91440" bIns="45720" rtlCol="0" anchor="ctr">
            <a:noAutofit/>
          </a:bodyPr>
          <a:lstStyle>
            <a:lvl1pPr marL="19050" indent="0" algn="l" defTabSz="2072941" rtl="0" eaLnBrk="1" latinLnBrk="0" hangingPunct="1">
              <a:lnSpc>
                <a:spcPts val="3700"/>
              </a:lnSpc>
              <a:spcBef>
                <a:spcPts val="0"/>
              </a:spcBef>
              <a:buFont typeface="Arial" panose="020B0604020202020204" pitchFamily="34" charset="0"/>
              <a:buNone/>
              <a:tabLst/>
              <a:defRPr sz="3000" b="1" i="0" kern="120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kern="1400" spc="25" dirty="0">
                <a:solidFill>
                  <a:srgbClr val="17365D"/>
                </a:solidFill>
                <a:latin typeface="Calibri"/>
                <a:ea typeface="MS Gothic"/>
                <a:cs typeface="Times New Roman"/>
              </a:rPr>
              <a:t>Module 5  - SCENARIO 4:</a:t>
            </a:r>
          </a:p>
          <a:p>
            <a:pPr marL="0"/>
            <a:r>
              <a:rPr lang="en-US" sz="2400" i="1" dirty="0">
                <a:solidFill>
                  <a:schemeClr val="bg1"/>
                </a:solidFill>
                <a:highlight>
                  <a:srgbClr val="CA7BB3"/>
                </a:highlight>
                <a:ea typeface="Calibri" panose="020F0502020204030204" pitchFamily="34" charset="0"/>
              </a:rPr>
              <a:t>The answer to </a:t>
            </a:r>
            <a:r>
              <a:rPr lang="en-US" sz="2400" dirty="0">
                <a:solidFill>
                  <a:schemeClr val="bg1"/>
                </a:solidFill>
                <a:highlight>
                  <a:srgbClr val="CA7BB3"/>
                </a:highlight>
              </a:rPr>
              <a:t>“The watch says ‘Possible stress’”</a:t>
            </a:r>
          </a:p>
          <a:p>
            <a:pPr marL="0" lvl="0"/>
            <a:endParaRPr lang="en-US" sz="2400" dirty="0">
              <a:solidFill>
                <a:schemeClr val="bg1"/>
              </a:solidFill>
              <a:highlight>
                <a:srgbClr val="CA7BB3"/>
              </a:highlight>
            </a:endParaRPr>
          </a:p>
          <a:p>
            <a:endParaRPr lang="en-IE" sz="2400" dirty="0"/>
          </a:p>
        </p:txBody>
      </p:sp>
      <p:sp>
        <p:nvSpPr>
          <p:cNvPr id="5" name="Tekstfelt 4">
            <a:extLst>
              <a:ext uri="{FF2B5EF4-FFF2-40B4-BE49-F238E27FC236}">
                <a16:creationId xmlns:a16="http://schemas.microsoft.com/office/drawing/2014/main" id="{0FD0E63D-321C-F5C1-40F7-194B4EC97311}"/>
              </a:ext>
            </a:extLst>
          </p:cNvPr>
          <p:cNvSpPr txBox="1"/>
          <p:nvPr/>
        </p:nvSpPr>
        <p:spPr>
          <a:xfrm>
            <a:off x="599417" y="2420407"/>
            <a:ext cx="6477077" cy="5756641"/>
          </a:xfrm>
          <a:prstGeom prst="rect">
            <a:avLst/>
          </a:prstGeom>
          <a:noFill/>
        </p:spPr>
        <p:txBody>
          <a:bodyPr wrap="square" lIns="91440" tIns="45720" rIns="91440" bIns="45720" anchor="t">
            <a:spAutoFit/>
          </a:bodyPr>
          <a:lstStyle/>
          <a:p>
            <a:pPr>
              <a:lnSpc>
                <a:spcPct val="200000"/>
              </a:lnSpc>
            </a:pPr>
            <a:r>
              <a:rPr lang="en-US" sz="1400" b="1" dirty="0">
                <a:solidFill>
                  <a:srgbClr val="242B62"/>
                </a:solidFill>
                <a:latin typeface="Calibri"/>
                <a:ea typeface="Calibri"/>
                <a:cs typeface="Calibri"/>
              </a:rPr>
              <a:t>Why did the AI get this wrong?</a:t>
            </a:r>
            <a:endParaRPr lang="en-US" sz="1400" dirty="0">
              <a:solidFill>
                <a:srgbClr val="242B62"/>
              </a:solidFill>
              <a:latin typeface="Calibri"/>
              <a:ea typeface="Calibri"/>
              <a:cs typeface="Calibri"/>
            </a:endParaRPr>
          </a:p>
          <a:p>
            <a:pPr marL="285750" indent="-285750" fontAlgn="base">
              <a:lnSpc>
                <a:spcPct val="200000"/>
              </a:lnSpc>
              <a:buFont typeface="Arial" panose="020B0604020202020204" pitchFamily="34" charset="0"/>
              <a:buChar char="•"/>
            </a:pPr>
            <a:r>
              <a:rPr lang="en-US" sz="1400" dirty="0">
                <a:solidFill>
                  <a:srgbClr val="242B62"/>
                </a:solidFill>
                <a:latin typeface="Calibri"/>
                <a:ea typeface="Calibri"/>
                <a:cs typeface="Calibri"/>
              </a:rPr>
              <a:t>Sensors react to movement, not just to health.</a:t>
            </a:r>
          </a:p>
          <a:p>
            <a:pPr marL="285750" indent="-285750" fontAlgn="base">
              <a:lnSpc>
                <a:spcPct val="200000"/>
              </a:lnSpc>
              <a:buFont typeface="Arial" panose="020B0604020202020204" pitchFamily="34" charset="0"/>
              <a:buChar char="•"/>
            </a:pPr>
            <a:r>
              <a:rPr lang="en-US" sz="1400" dirty="0">
                <a:solidFill>
                  <a:srgbClr val="242B62"/>
                </a:solidFill>
                <a:latin typeface="Calibri"/>
                <a:ea typeface="Calibri"/>
                <a:cs typeface="Calibri"/>
              </a:rPr>
              <a:t>A brief change in heart rate isn’t necessarily a sign of stress.</a:t>
            </a:r>
          </a:p>
          <a:p>
            <a:pPr marL="285750" indent="-285750" fontAlgn="base">
              <a:lnSpc>
                <a:spcPct val="200000"/>
              </a:lnSpc>
              <a:buFont typeface="Arial" panose="020B0604020202020204" pitchFamily="34" charset="0"/>
              <a:buChar char="•"/>
            </a:pPr>
            <a:r>
              <a:rPr lang="en-US" sz="1400" dirty="0">
                <a:solidFill>
                  <a:srgbClr val="242B62"/>
                </a:solidFill>
                <a:latin typeface="Calibri"/>
                <a:ea typeface="Calibri"/>
                <a:cs typeface="Calibri"/>
              </a:rPr>
              <a:t>AI doesn’t understand context — only numbers.</a:t>
            </a:r>
          </a:p>
          <a:p>
            <a:pPr marL="285750" indent="-285750" fontAlgn="base">
              <a:lnSpc>
                <a:spcPct val="200000"/>
              </a:lnSpc>
              <a:buFont typeface="Arial" panose="020B0604020202020204" pitchFamily="34" charset="0"/>
              <a:buChar char="•"/>
            </a:pPr>
            <a:r>
              <a:rPr lang="en-US" sz="1400" dirty="0">
                <a:solidFill>
                  <a:srgbClr val="242B62"/>
                </a:solidFill>
                <a:latin typeface="Calibri"/>
                <a:ea typeface="Calibri"/>
                <a:cs typeface="Calibri"/>
              </a:rPr>
              <a:t>The watch might have been a bit loose or affected by movement.</a:t>
            </a:r>
          </a:p>
          <a:p>
            <a:pPr>
              <a:lnSpc>
                <a:spcPct val="200000"/>
              </a:lnSpc>
            </a:pPr>
            <a:endParaRPr lang="en-US" sz="14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a:lnSpc>
                <a:spcPct val="200000"/>
              </a:lnSpc>
            </a:pPr>
            <a:r>
              <a:rPr lang="en-US" sz="1400" b="1" dirty="0">
                <a:solidFill>
                  <a:srgbClr val="242B62"/>
                </a:solidFill>
                <a:latin typeface="Calibri"/>
                <a:ea typeface="Calibri"/>
                <a:cs typeface="Calibri"/>
              </a:rPr>
              <a:t>What can Karin do to assess the message calmly?</a:t>
            </a:r>
            <a:endParaRPr lang="en-US" sz="1400" dirty="0">
              <a:solidFill>
                <a:srgbClr val="242B62"/>
              </a:solidFill>
              <a:latin typeface="Calibri"/>
              <a:ea typeface="Calibri"/>
              <a:cs typeface="Calibri"/>
            </a:endParaRPr>
          </a:p>
          <a:p>
            <a:pPr marL="285750" indent="-285750" fontAlgn="base">
              <a:lnSpc>
                <a:spcPct val="200000"/>
              </a:lnSpc>
              <a:buFont typeface="Arial" panose="020B0604020202020204" pitchFamily="34" charset="0"/>
              <a:buChar char="•"/>
            </a:pPr>
            <a:r>
              <a:rPr lang="en-US" sz="1400" dirty="0">
                <a:solidFill>
                  <a:srgbClr val="242B62"/>
                </a:solidFill>
                <a:latin typeface="Calibri"/>
                <a:ea typeface="Calibri"/>
                <a:cs typeface="Calibri"/>
              </a:rPr>
              <a:t>Check her heart rate again after a few minutes.</a:t>
            </a:r>
          </a:p>
          <a:p>
            <a:pPr marL="285750" indent="-285750" fontAlgn="base">
              <a:lnSpc>
                <a:spcPct val="200000"/>
              </a:lnSpc>
              <a:buFont typeface="Arial" panose="020B0604020202020204" pitchFamily="34" charset="0"/>
              <a:buChar char="•"/>
            </a:pPr>
            <a:r>
              <a:rPr lang="en-US" sz="1400" dirty="0">
                <a:solidFill>
                  <a:srgbClr val="242B62"/>
                </a:solidFill>
                <a:latin typeface="Calibri"/>
                <a:ea typeface="Calibri"/>
                <a:cs typeface="Calibri"/>
              </a:rPr>
              <a:t>Think about what she was just doing.</a:t>
            </a:r>
          </a:p>
          <a:p>
            <a:pPr marL="285750" indent="-285750" fontAlgn="base">
              <a:lnSpc>
                <a:spcPct val="200000"/>
              </a:lnSpc>
              <a:buFont typeface="Arial" panose="020B0604020202020204" pitchFamily="34" charset="0"/>
              <a:buChar char="•"/>
            </a:pPr>
            <a:r>
              <a:rPr lang="en-US" sz="1400" dirty="0">
                <a:solidFill>
                  <a:srgbClr val="242B62"/>
                </a:solidFill>
                <a:latin typeface="Calibri"/>
                <a:ea typeface="Calibri"/>
                <a:cs typeface="Calibri"/>
              </a:rPr>
              <a:t>Check that the watch is fitted correctly.</a:t>
            </a:r>
          </a:p>
          <a:p>
            <a:pPr marL="285750" indent="-285750" fontAlgn="base">
              <a:lnSpc>
                <a:spcPct val="200000"/>
              </a:lnSpc>
              <a:buFont typeface="Arial" panose="020B0604020202020204" pitchFamily="34" charset="0"/>
              <a:buChar char="•"/>
            </a:pPr>
            <a:r>
              <a:rPr lang="en-US" sz="1400" dirty="0">
                <a:solidFill>
                  <a:srgbClr val="242B62"/>
                </a:solidFill>
                <a:latin typeface="Calibri"/>
                <a:ea typeface="Calibri"/>
                <a:cs typeface="Calibri"/>
              </a:rPr>
              <a:t>Use the message as a hint — not a warning.</a:t>
            </a:r>
          </a:p>
          <a:p>
            <a:pPr>
              <a:lnSpc>
                <a:spcPct val="200000"/>
              </a:lnSpc>
            </a:pPr>
            <a:br>
              <a:rPr lang="en-US" sz="1800" dirty="0">
                <a:solidFill>
                  <a:srgbClr val="242B62"/>
                </a:solidFill>
                <a:latin typeface="Calibri" panose="020F0502020204030204" pitchFamily="34" charset="0"/>
                <a:ea typeface="Calibri" panose="020F0502020204030204" pitchFamily="34" charset="0"/>
                <a:cs typeface="Calibri" panose="020F0502020204030204" pitchFamily="34" charset="0"/>
              </a:rPr>
            </a:br>
            <a:endParaRPr lang="en-US" sz="1400" dirty="0">
              <a:solidFill>
                <a:srgbClr val="242B62"/>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Billede 2" descr="Resting heart rate and why it's important. - Barry Monaghan Performance -  Triathlon and Cycling Coaching in Newry, Northern Ireland">
            <a:extLst>
              <a:ext uri="{FF2B5EF4-FFF2-40B4-BE49-F238E27FC236}">
                <a16:creationId xmlns:a16="http://schemas.microsoft.com/office/drawing/2014/main" id="{B62BC974-32E4-D0F5-EAB1-477F52C95A45}"/>
              </a:ext>
            </a:extLst>
          </p:cNvPr>
          <p:cNvPicPr>
            <a:picLocks noChangeAspect="1"/>
          </p:cNvPicPr>
          <p:nvPr/>
        </p:nvPicPr>
        <p:blipFill>
          <a:blip r:embed="rId2"/>
          <a:stretch>
            <a:fillRect/>
          </a:stretch>
        </p:blipFill>
        <p:spPr>
          <a:xfrm>
            <a:off x="3313806" y="8003381"/>
            <a:ext cx="2743200" cy="1097280"/>
          </a:xfrm>
          <a:prstGeom prst="rect">
            <a:avLst/>
          </a:prstGeom>
        </p:spPr>
      </p:pic>
      <p:pic>
        <p:nvPicPr>
          <p:cNvPr id="4" name="Billede 3" descr="Et billede, der indeholder ur, se&#10;&#10;AI-genereret indhold kan være ukorrekt.">
            <a:extLst>
              <a:ext uri="{FF2B5EF4-FFF2-40B4-BE49-F238E27FC236}">
                <a16:creationId xmlns:a16="http://schemas.microsoft.com/office/drawing/2014/main" id="{DFAB4E2D-6CF0-87B0-CA61-9AC1E7089D0A}"/>
              </a:ext>
            </a:extLst>
          </p:cNvPr>
          <p:cNvPicPr>
            <a:picLocks noChangeAspect="1"/>
          </p:cNvPicPr>
          <p:nvPr/>
        </p:nvPicPr>
        <p:blipFill>
          <a:blip r:embed="rId3"/>
          <a:stretch>
            <a:fillRect/>
          </a:stretch>
        </p:blipFill>
        <p:spPr>
          <a:xfrm>
            <a:off x="982495" y="7566184"/>
            <a:ext cx="2323266" cy="2412008"/>
          </a:xfrm>
          <a:prstGeom prst="rect">
            <a:avLst/>
          </a:prstGeom>
        </p:spPr>
      </p:pic>
    </p:spTree>
    <p:extLst>
      <p:ext uri="{BB962C8B-B14F-4D97-AF65-F5344CB8AC3E}">
        <p14:creationId xmlns:p14="http://schemas.microsoft.com/office/powerpoint/2010/main" val="38686407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21A8E-1514-AE03-ABDF-15B0560B761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B1F182-2284-E853-3041-7DAC96405958}"/>
              </a:ext>
            </a:extLst>
          </p:cNvPr>
          <p:cNvSpPr>
            <a:spLocks noGrp="1"/>
          </p:cNvSpPr>
          <p:nvPr>
            <p:ph type="sldNum" sz="quarter" idx="4"/>
          </p:nvPr>
        </p:nvSpPr>
        <p:spPr/>
        <p:txBody>
          <a:bodyPr/>
          <a:lstStyle/>
          <a:p>
            <a:fld id="{CB2079F2-58AF-ED44-82D7-E04B2F6FD686}" type="slidenum">
              <a:rPr lang="en-US" smtClean="0"/>
              <a:pPr/>
              <a:t>55</a:t>
            </a:fld>
            <a:endParaRPr lang="en-US" dirty="0"/>
          </a:p>
        </p:txBody>
      </p:sp>
      <p:sp>
        <p:nvSpPr>
          <p:cNvPr id="6" name="Text Placeholder 4">
            <a:extLst>
              <a:ext uri="{FF2B5EF4-FFF2-40B4-BE49-F238E27FC236}">
                <a16:creationId xmlns:a16="http://schemas.microsoft.com/office/drawing/2014/main" id="{05F479FD-16C8-D89D-234E-03BB9C9EB925}"/>
              </a:ext>
            </a:extLst>
          </p:cNvPr>
          <p:cNvSpPr txBox="1">
            <a:spLocks/>
          </p:cNvSpPr>
          <p:nvPr/>
        </p:nvSpPr>
        <p:spPr>
          <a:xfrm>
            <a:off x="483179" y="1742742"/>
            <a:ext cx="6711927" cy="586086"/>
          </a:xfrm>
          <a:prstGeom prst="rect">
            <a:avLst/>
          </a:prstGeom>
          <a:noFill/>
        </p:spPr>
        <p:txBody>
          <a:bodyPr vert="horz" lIns="91440" tIns="45720" rIns="91440" bIns="45720" rtlCol="0" anchor="ctr">
            <a:noAutofit/>
          </a:bodyPr>
          <a:lstStyle>
            <a:lvl1pPr marL="19050" indent="0" algn="l" defTabSz="2072941" rtl="0" eaLnBrk="1" latinLnBrk="0" hangingPunct="1">
              <a:lnSpc>
                <a:spcPts val="3700"/>
              </a:lnSpc>
              <a:spcBef>
                <a:spcPts val="0"/>
              </a:spcBef>
              <a:buFont typeface="Arial" panose="020B0604020202020204" pitchFamily="34" charset="0"/>
              <a:buNone/>
              <a:tabLst/>
              <a:defRPr sz="3000" b="1" i="0" kern="120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kern="1400" spc="25" dirty="0">
                <a:solidFill>
                  <a:srgbClr val="17365D"/>
                </a:solidFill>
                <a:ea typeface="MS Gothic" panose="020B0609070205080204" pitchFamily="49" charset="-128"/>
                <a:cs typeface="Times New Roman" panose="02020603050405020304" pitchFamily="18" charset="0"/>
              </a:rPr>
              <a:t>Module 5  - STEP BY STEP EXERCISE 5:</a:t>
            </a:r>
          </a:p>
          <a:p>
            <a:pPr marL="0"/>
            <a:r>
              <a:rPr lang="en-US" sz="2400" dirty="0">
                <a:solidFill>
                  <a:schemeClr val="bg1"/>
                </a:solidFill>
                <a:highlight>
                  <a:srgbClr val="CA7BB3"/>
                </a:highlight>
                <a:ea typeface="Calibri" panose="020F0502020204030204" pitchFamily="34" charset="0"/>
              </a:rPr>
              <a:t>When to Trust AI and When to Seek </a:t>
            </a:r>
          </a:p>
          <a:p>
            <a:pPr marL="0"/>
            <a:r>
              <a:rPr lang="en-US" sz="2400" dirty="0">
                <a:solidFill>
                  <a:schemeClr val="bg1"/>
                </a:solidFill>
                <a:highlight>
                  <a:srgbClr val="CA7BB3"/>
                </a:highlight>
                <a:ea typeface="Calibri" panose="020F0502020204030204" pitchFamily="34" charset="0"/>
              </a:rPr>
              <a:t>Professional Advice</a:t>
            </a:r>
          </a:p>
          <a:p>
            <a:pPr marL="0" lvl="0"/>
            <a:endParaRPr lang="en-US" sz="2400" dirty="0">
              <a:highlight>
                <a:srgbClr val="CA7BB3"/>
              </a:highlight>
            </a:endParaRPr>
          </a:p>
          <a:p>
            <a:endParaRPr lang="en-IE" sz="2400" kern="1400" spc="25" dirty="0">
              <a:solidFill>
                <a:schemeClr val="bg1"/>
              </a:solidFill>
              <a:highlight>
                <a:srgbClr val="CA7BB3"/>
              </a:highlight>
              <a:ea typeface="MS Gothic" panose="020B0609070205080204" pitchFamily="49" charset="-128"/>
              <a:cs typeface="Times New Roman" panose="02020603050405020304" pitchFamily="18" charset="0"/>
            </a:endParaRPr>
          </a:p>
          <a:p>
            <a:endParaRPr lang="en-IE" sz="2400" dirty="0"/>
          </a:p>
        </p:txBody>
      </p:sp>
      <p:sp>
        <p:nvSpPr>
          <p:cNvPr id="3" name="Tekstfelt 2">
            <a:extLst>
              <a:ext uri="{FF2B5EF4-FFF2-40B4-BE49-F238E27FC236}">
                <a16:creationId xmlns:a16="http://schemas.microsoft.com/office/drawing/2014/main" id="{167F8365-DA1C-D139-C98D-9E6818D24C96}"/>
              </a:ext>
            </a:extLst>
          </p:cNvPr>
          <p:cNvSpPr txBox="1"/>
          <p:nvPr/>
        </p:nvSpPr>
        <p:spPr>
          <a:xfrm>
            <a:off x="483179" y="2570947"/>
            <a:ext cx="6089071" cy="6324808"/>
          </a:xfrm>
          <a:prstGeom prst="rect">
            <a:avLst/>
          </a:prstGeom>
          <a:noFill/>
        </p:spPr>
        <p:txBody>
          <a:bodyPr wrap="square" rtlCol="0">
            <a:spAutoFit/>
          </a:bodyPr>
          <a:lstStyle/>
          <a:p>
            <a:r>
              <a:rPr lang="da-DK" sz="1600" b="1" dirty="0" err="1">
                <a:solidFill>
                  <a:srgbClr val="242B62"/>
                </a:solidFill>
                <a:latin typeface="Calibri" panose="020F0502020204030204" pitchFamily="34" charset="0"/>
                <a:ea typeface="Calibri" panose="020F0502020204030204" pitchFamily="34" charset="0"/>
                <a:cs typeface="Calibri" panose="020F0502020204030204" pitchFamily="34" charset="0"/>
              </a:rPr>
              <a:t>Your</a:t>
            </a:r>
            <a:r>
              <a:rPr lang="da-DK" sz="1600" b="1" dirty="0">
                <a:solidFill>
                  <a:srgbClr val="242B62"/>
                </a:solidFill>
                <a:latin typeface="Calibri" panose="020F0502020204030204" pitchFamily="34" charset="0"/>
                <a:ea typeface="Calibri" panose="020F0502020204030204" pitchFamily="34" charset="0"/>
                <a:cs typeface="Calibri" panose="020F0502020204030204" pitchFamily="34" charset="0"/>
              </a:rPr>
              <a:t> app </a:t>
            </a:r>
            <a:r>
              <a:rPr lang="da-DK" sz="1600" b="1" dirty="0" err="1">
                <a:solidFill>
                  <a:srgbClr val="242B62"/>
                </a:solidFill>
                <a:latin typeface="Calibri" panose="020F0502020204030204" pitchFamily="34" charset="0"/>
                <a:ea typeface="Calibri" panose="020F0502020204030204" pitchFamily="34" charset="0"/>
                <a:cs typeface="Calibri" panose="020F0502020204030204" pitchFamily="34" charset="0"/>
              </a:rPr>
              <a:t>says</a:t>
            </a:r>
            <a:r>
              <a:rPr lang="da-DK" sz="1600" b="1" dirty="0">
                <a:solidFill>
                  <a:srgbClr val="242B62"/>
                </a:solidFill>
                <a:latin typeface="Calibri" panose="020F0502020204030204" pitchFamily="34" charset="0"/>
                <a:ea typeface="Calibri" panose="020F0502020204030204" pitchFamily="34" charset="0"/>
                <a:cs typeface="Calibri" panose="020F0502020204030204" pitchFamily="34" charset="0"/>
              </a:rPr>
              <a:t>:</a:t>
            </a:r>
            <a:br>
              <a:rPr lang="en-US" sz="1600" dirty="0">
                <a:solidFill>
                  <a:srgbClr val="242B62"/>
                </a:solidFill>
                <a:latin typeface="Calibri" panose="020F0502020204030204" pitchFamily="34" charset="0"/>
                <a:ea typeface="Calibri" panose="020F0502020204030204" pitchFamily="34" charset="0"/>
                <a:cs typeface="Calibri" panose="020F0502020204030204" pitchFamily="34" charset="0"/>
              </a:rPr>
            </a:br>
            <a:r>
              <a:rPr lang="en-US" sz="1600" i="1" dirty="0">
                <a:solidFill>
                  <a:srgbClr val="242B62"/>
                </a:solidFill>
                <a:latin typeface="Calibri" panose="020F0502020204030204" pitchFamily="34" charset="0"/>
                <a:ea typeface="Calibri" panose="020F0502020204030204" pitchFamily="34" charset="0"/>
                <a:cs typeface="Calibri" panose="020F0502020204030204" pitchFamily="34" charset="0"/>
              </a:rPr>
              <a:t>“Your sleep was poor”</a:t>
            </a:r>
            <a:br>
              <a:rPr lang="en-US" sz="2200" dirty="0">
                <a:solidFill>
                  <a:srgbClr val="242B62"/>
                </a:solidFill>
                <a:latin typeface="Calibri" panose="020F0502020204030204" pitchFamily="34" charset="0"/>
                <a:ea typeface="Calibri" panose="020F0502020204030204" pitchFamily="34" charset="0"/>
                <a:cs typeface="Calibri" panose="020F0502020204030204" pitchFamily="34" charset="0"/>
              </a:rPr>
            </a:br>
            <a:endParaRPr lang="en-US" sz="22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r>
              <a:rPr lang="en-US" sz="1600" b="1" dirty="0">
                <a:solidFill>
                  <a:srgbClr val="242B62"/>
                </a:solidFill>
                <a:latin typeface="Calibri" panose="020F0502020204030204" pitchFamily="34" charset="0"/>
                <a:ea typeface="Calibri" panose="020F0502020204030204" pitchFamily="34" charset="0"/>
                <a:cs typeface="Calibri" panose="020F0502020204030204" pitchFamily="34" charset="0"/>
              </a:rPr>
              <a:t>Ask yourself:</a:t>
            </a:r>
            <a:endParaRPr lang="en-US" sz="16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Wingdings" panose="05000000000000000000" pitchFamily="2" charset="2"/>
              <a:buChar char="q"/>
            </a:pPr>
            <a:r>
              <a:rPr lang="en-US" sz="1400" dirty="0">
                <a:solidFill>
                  <a:srgbClr val="242B62"/>
                </a:solidFill>
                <a:latin typeface="Calibri" panose="020F0502020204030204" pitchFamily="34" charset="0"/>
                <a:ea typeface="Calibri" panose="020F0502020204030204" pitchFamily="34" charset="0"/>
                <a:cs typeface="Calibri" panose="020F0502020204030204" pitchFamily="34" charset="0"/>
              </a:rPr>
              <a:t>Is this general information or a medical warning? </a:t>
            </a:r>
          </a:p>
          <a:p>
            <a:pPr marL="342900" indent="-342900">
              <a:buFont typeface="Wingdings" panose="05000000000000000000" pitchFamily="2" charset="2"/>
              <a:buChar char="q"/>
            </a:pPr>
            <a:r>
              <a:rPr lang="en-US" sz="1400" dirty="0">
                <a:solidFill>
                  <a:srgbClr val="242B62"/>
                </a:solidFill>
                <a:latin typeface="Calibri" panose="020F0502020204030204" pitchFamily="34" charset="0"/>
                <a:ea typeface="Calibri" panose="020F0502020204030204" pitchFamily="34" charset="0"/>
                <a:cs typeface="Calibri" panose="020F0502020204030204" pitchFamily="34" charset="0"/>
              </a:rPr>
              <a:t>Do I actually feel unwell or different today? </a:t>
            </a:r>
          </a:p>
          <a:p>
            <a:pPr marL="342900" indent="-342900">
              <a:buFont typeface="Wingdings" panose="05000000000000000000" pitchFamily="2" charset="2"/>
              <a:buChar char="q"/>
            </a:pPr>
            <a:r>
              <a:rPr lang="en-US" sz="1400" dirty="0">
                <a:solidFill>
                  <a:srgbClr val="242B62"/>
                </a:solidFill>
                <a:latin typeface="Calibri" panose="020F0502020204030204" pitchFamily="34" charset="0"/>
                <a:ea typeface="Calibri" panose="020F0502020204030204" pitchFamily="34" charset="0"/>
                <a:cs typeface="Calibri" panose="020F0502020204030204" pitchFamily="34" charset="0"/>
              </a:rPr>
              <a:t>Is this something that worries me? </a:t>
            </a:r>
          </a:p>
          <a:p>
            <a:br>
              <a:rPr lang="en-US" sz="2000" dirty="0">
                <a:solidFill>
                  <a:srgbClr val="242B62"/>
                </a:solidFill>
                <a:latin typeface="Calibri" panose="020F0502020204030204" pitchFamily="34" charset="0"/>
                <a:ea typeface="Calibri" panose="020F0502020204030204" pitchFamily="34" charset="0"/>
                <a:cs typeface="Calibri" panose="020F0502020204030204" pitchFamily="34" charset="0"/>
              </a:rPr>
            </a:br>
            <a:endParaRPr lang="en-US" sz="20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r>
              <a:rPr lang="en-US" sz="2000" dirty="0">
                <a:solidFill>
                  <a:srgbClr val="242B62"/>
                </a:solidFill>
                <a:latin typeface="Calibri" panose="020F0502020204030204" pitchFamily="34" charset="0"/>
                <a:ea typeface="Calibri" panose="020F0502020204030204" pitchFamily="34" charset="0"/>
                <a:cs typeface="Calibri" panose="020F0502020204030204" pitchFamily="34" charset="0"/>
              </a:rPr>
              <a:t>👉 </a:t>
            </a:r>
            <a:r>
              <a:rPr lang="en-US" sz="2000" b="1" dirty="0">
                <a:solidFill>
                  <a:srgbClr val="242B62"/>
                </a:solidFill>
                <a:latin typeface="Calibri" panose="020F0502020204030204" pitchFamily="34" charset="0"/>
                <a:ea typeface="Calibri" panose="020F0502020204030204" pitchFamily="34" charset="0"/>
                <a:cs typeface="Calibri" panose="020F0502020204030204" pitchFamily="34" charset="0"/>
              </a:rPr>
              <a:t>If YES (I feel unwell or worried)</a:t>
            </a:r>
            <a:r>
              <a:rPr lang="en-US" sz="2000" dirty="0">
                <a:solidFill>
                  <a:srgbClr val="242B62"/>
                </a:solidFill>
                <a:latin typeface="Calibri" panose="020F0502020204030204" pitchFamily="34" charset="0"/>
                <a:ea typeface="Calibri" panose="020F0502020204030204" pitchFamily="34" charset="0"/>
                <a:cs typeface="Calibri" panose="020F0502020204030204" pitchFamily="34" charset="0"/>
              </a:rPr>
              <a:t> </a:t>
            </a:r>
          </a:p>
          <a:p>
            <a:endParaRPr lang="en-US" sz="20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r>
              <a:rPr lang="en-US" sz="1400" dirty="0">
                <a:solidFill>
                  <a:srgbClr val="242B62"/>
                </a:solidFill>
                <a:latin typeface="Calibri" panose="020F0502020204030204" pitchFamily="34" charset="0"/>
                <a:ea typeface="Calibri" panose="020F0502020204030204" pitchFamily="34" charset="0"/>
                <a:cs typeface="Calibri" panose="020F0502020204030204" pitchFamily="34" charset="0"/>
              </a:rPr>
              <a:t> → talk to a healthcare professional </a:t>
            </a:r>
            <a:r>
              <a:rPr lang="en-US" sz="2000" dirty="0">
                <a:solidFill>
                  <a:srgbClr val="242B62"/>
                </a:solidFill>
                <a:latin typeface="Calibri" panose="020F0502020204030204" pitchFamily="34" charset="0"/>
                <a:ea typeface="Calibri" panose="020F0502020204030204" pitchFamily="34" charset="0"/>
                <a:cs typeface="Calibri" panose="020F0502020204030204" pitchFamily="34" charset="0"/>
              </a:rPr>
              <a:t>👩‍⚕️🏥</a:t>
            </a:r>
          </a:p>
          <a:p>
            <a:endParaRPr lang="en-US" sz="20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endParaRPr lang="en-US" sz="20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r>
              <a:rPr lang="en-US" sz="2000" dirty="0">
                <a:solidFill>
                  <a:srgbClr val="242B62"/>
                </a:solidFill>
                <a:latin typeface="Calibri" panose="020F0502020204030204" pitchFamily="34" charset="0"/>
                <a:ea typeface="Calibri" panose="020F0502020204030204" pitchFamily="34" charset="0"/>
                <a:cs typeface="Calibri" panose="020F0502020204030204" pitchFamily="34" charset="0"/>
              </a:rPr>
              <a:t>👉 </a:t>
            </a:r>
            <a:r>
              <a:rPr lang="en-US" sz="2000" b="1" dirty="0">
                <a:solidFill>
                  <a:srgbClr val="242B62"/>
                </a:solidFill>
                <a:latin typeface="Calibri" panose="020F0502020204030204" pitchFamily="34" charset="0"/>
                <a:ea typeface="Calibri" panose="020F0502020204030204" pitchFamily="34" charset="0"/>
                <a:cs typeface="Calibri" panose="020F0502020204030204" pitchFamily="34" charset="0"/>
              </a:rPr>
              <a:t>If NO (I feel fine)</a:t>
            </a:r>
            <a:r>
              <a:rPr lang="en-US" sz="2000" dirty="0">
                <a:solidFill>
                  <a:srgbClr val="242B62"/>
                </a:solidFill>
                <a:latin typeface="Calibri" panose="020F0502020204030204" pitchFamily="34" charset="0"/>
                <a:ea typeface="Calibri" panose="020F0502020204030204" pitchFamily="34" charset="0"/>
                <a:cs typeface="Calibri" panose="020F0502020204030204" pitchFamily="34" charset="0"/>
              </a:rPr>
              <a:t> </a:t>
            </a:r>
          </a:p>
          <a:p>
            <a:endParaRPr lang="en-US" sz="20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r>
              <a:rPr lang="en-US" sz="2000" dirty="0">
                <a:solidFill>
                  <a:srgbClr val="242B62"/>
                </a:solidFill>
                <a:latin typeface="Calibri" panose="020F0502020204030204" pitchFamily="34" charset="0"/>
                <a:ea typeface="Calibri" panose="020F0502020204030204" pitchFamily="34" charset="0"/>
                <a:cs typeface="Calibri" panose="020F0502020204030204" pitchFamily="34" charset="0"/>
              </a:rPr>
              <a:t> </a:t>
            </a:r>
            <a:r>
              <a:rPr lang="en-US" sz="1400" dirty="0">
                <a:solidFill>
                  <a:srgbClr val="242B62"/>
                </a:solidFill>
                <a:latin typeface="Calibri" panose="020F0502020204030204" pitchFamily="34" charset="0"/>
                <a:ea typeface="Calibri" panose="020F0502020204030204" pitchFamily="34" charset="0"/>
                <a:cs typeface="Calibri" panose="020F0502020204030204" pitchFamily="34" charset="0"/>
              </a:rPr>
              <a:t>→ it is general information</a:t>
            </a:r>
            <a:br>
              <a:rPr lang="en-US" sz="1400" dirty="0">
                <a:solidFill>
                  <a:srgbClr val="242B62"/>
                </a:solidFill>
                <a:latin typeface="Calibri" panose="020F0502020204030204" pitchFamily="34" charset="0"/>
                <a:ea typeface="Calibri" panose="020F0502020204030204" pitchFamily="34" charset="0"/>
                <a:cs typeface="Calibri" panose="020F0502020204030204" pitchFamily="34" charset="0"/>
              </a:rPr>
            </a:br>
            <a:r>
              <a:rPr lang="en-US" sz="1400" dirty="0">
                <a:solidFill>
                  <a:srgbClr val="242B62"/>
                </a:solidFill>
                <a:latin typeface="Calibri" panose="020F0502020204030204" pitchFamily="34" charset="0"/>
                <a:ea typeface="Calibri" panose="020F0502020204030204" pitchFamily="34" charset="0"/>
                <a:cs typeface="Calibri" panose="020F0502020204030204" pitchFamily="34" charset="0"/>
              </a:rPr>
              <a:t> → you can use it as a suggestion for healthy habits </a:t>
            </a:r>
            <a:r>
              <a:rPr lang="en-US" sz="2000" dirty="0">
                <a:solidFill>
                  <a:srgbClr val="242B62"/>
                </a:solidFill>
                <a:latin typeface="Calibri" panose="020F0502020204030204" pitchFamily="34" charset="0"/>
                <a:ea typeface="Calibri" panose="020F0502020204030204" pitchFamily="34" charset="0"/>
                <a:cs typeface="Calibri" panose="020F0502020204030204" pitchFamily="34" charset="0"/>
              </a:rPr>
              <a:t>💡</a:t>
            </a:r>
          </a:p>
          <a:p>
            <a:br>
              <a:rPr lang="en-US" sz="2000" dirty="0">
                <a:solidFill>
                  <a:srgbClr val="242B62"/>
                </a:solidFill>
                <a:latin typeface="Calibri" panose="020F0502020204030204" pitchFamily="34" charset="0"/>
                <a:ea typeface="Calibri" panose="020F0502020204030204" pitchFamily="34" charset="0"/>
                <a:cs typeface="Calibri" panose="020F0502020204030204" pitchFamily="34" charset="0"/>
              </a:rPr>
            </a:br>
            <a:endParaRPr lang="en-US" sz="2000" dirty="0">
              <a:solidFill>
                <a:srgbClr val="242B62"/>
              </a:solidFill>
              <a:latin typeface="Calibri" panose="020F0502020204030204" pitchFamily="34" charset="0"/>
              <a:ea typeface="Calibri" panose="020F0502020204030204" pitchFamily="34" charset="0"/>
              <a:cs typeface="Calibri" panose="020F0502020204030204" pitchFamily="34" charset="0"/>
            </a:endParaRPr>
          </a:p>
          <a:p>
            <a:r>
              <a:rPr lang="en-US" sz="2000" b="1" dirty="0">
                <a:solidFill>
                  <a:srgbClr val="242B62"/>
                </a:solidFill>
                <a:highlight>
                  <a:srgbClr val="EBCB1F"/>
                </a:highlight>
                <a:latin typeface="Calibri" panose="020F0502020204030204" pitchFamily="34" charset="0"/>
                <a:ea typeface="Calibri" panose="020F0502020204030204" pitchFamily="34" charset="0"/>
                <a:cs typeface="Calibri" panose="020F0502020204030204" pitchFamily="34" charset="0"/>
              </a:rPr>
              <a:t>Key message</a:t>
            </a:r>
          </a:p>
          <a:p>
            <a:r>
              <a:rPr lang="en-US" sz="1300" dirty="0">
                <a:solidFill>
                  <a:srgbClr val="242B62"/>
                </a:solidFill>
                <a:latin typeface="Calibri" panose="020F0502020204030204" pitchFamily="34" charset="0"/>
                <a:ea typeface="Calibri" panose="020F0502020204030204" pitchFamily="34" charset="0"/>
                <a:cs typeface="Calibri" panose="020F0502020204030204" pitchFamily="34" charset="0"/>
              </a:rPr>
              <a:t>AI and health apps can </a:t>
            </a:r>
            <a:r>
              <a:rPr lang="en-US" sz="1300" i="1" dirty="0">
                <a:solidFill>
                  <a:srgbClr val="242B62"/>
                </a:solidFill>
                <a:latin typeface="Calibri" panose="020F0502020204030204" pitchFamily="34" charset="0"/>
                <a:ea typeface="Calibri" panose="020F0502020204030204" pitchFamily="34" charset="0"/>
                <a:cs typeface="Calibri" panose="020F0502020204030204" pitchFamily="34" charset="0"/>
              </a:rPr>
              <a:t>inform you</a:t>
            </a:r>
            <a:r>
              <a:rPr lang="en-US" sz="1300" dirty="0">
                <a:solidFill>
                  <a:srgbClr val="242B62"/>
                </a:solidFill>
                <a:latin typeface="Calibri" panose="020F0502020204030204" pitchFamily="34" charset="0"/>
                <a:ea typeface="Calibri" panose="020F0502020204030204" pitchFamily="34" charset="0"/>
                <a:cs typeface="Calibri" panose="020F0502020204030204" pitchFamily="34" charset="0"/>
              </a:rPr>
              <a:t>, but your own feelings and symptoms matter most.</a:t>
            </a:r>
          </a:p>
        </p:txBody>
      </p:sp>
      <p:pic>
        <p:nvPicPr>
          <p:cNvPr id="6147" name="Picture 3" descr="Track your sleep on Apple Watch and use Sleep on iPhone - Apple Support (BN)">
            <a:extLst>
              <a:ext uri="{FF2B5EF4-FFF2-40B4-BE49-F238E27FC236}">
                <a16:creationId xmlns:a16="http://schemas.microsoft.com/office/drawing/2014/main" id="{3E3D8448-DCB2-1DC0-492B-EB53F03ED0D9}"/>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115692" y="2351180"/>
            <a:ext cx="1754433" cy="3629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91344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6DCBA-F9EE-C630-8CD4-8520E5F6ADA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C7182AA-8F5E-3B01-9384-93ACBEB08A35}"/>
              </a:ext>
            </a:extLst>
          </p:cNvPr>
          <p:cNvSpPr>
            <a:spLocks noGrp="1"/>
          </p:cNvSpPr>
          <p:nvPr>
            <p:ph type="sldNum" sz="quarter" idx="4"/>
          </p:nvPr>
        </p:nvSpPr>
        <p:spPr/>
        <p:txBody>
          <a:bodyPr/>
          <a:lstStyle/>
          <a:p>
            <a:fld id="{CB2079F2-58AF-ED44-82D7-E04B2F6FD686}" type="slidenum">
              <a:rPr lang="en-US" smtClean="0"/>
              <a:pPr/>
              <a:t>56</a:t>
            </a:fld>
            <a:endParaRPr lang="en-US" dirty="0"/>
          </a:p>
        </p:txBody>
      </p:sp>
      <p:sp>
        <p:nvSpPr>
          <p:cNvPr id="6" name="Text Placeholder 4">
            <a:extLst>
              <a:ext uri="{FF2B5EF4-FFF2-40B4-BE49-F238E27FC236}">
                <a16:creationId xmlns:a16="http://schemas.microsoft.com/office/drawing/2014/main" id="{9883B1E2-BA9C-6428-B88C-184C4560A60C}"/>
              </a:ext>
            </a:extLst>
          </p:cNvPr>
          <p:cNvSpPr txBox="1">
            <a:spLocks/>
          </p:cNvSpPr>
          <p:nvPr/>
        </p:nvSpPr>
        <p:spPr>
          <a:xfrm>
            <a:off x="512658" y="1582202"/>
            <a:ext cx="6711927" cy="586086"/>
          </a:xfrm>
          <a:prstGeom prst="rect">
            <a:avLst/>
          </a:prstGeom>
          <a:noFill/>
        </p:spPr>
        <p:txBody>
          <a:bodyPr vert="horz" lIns="91440" tIns="45720" rIns="91440" bIns="45720" rtlCol="0" anchor="ctr">
            <a:noAutofit/>
          </a:bodyPr>
          <a:lstStyle>
            <a:lvl1pPr marL="19050" indent="0" algn="l" defTabSz="2072941" rtl="0" eaLnBrk="1" latinLnBrk="0" hangingPunct="1">
              <a:lnSpc>
                <a:spcPts val="3700"/>
              </a:lnSpc>
              <a:spcBef>
                <a:spcPts val="0"/>
              </a:spcBef>
              <a:buFont typeface="Arial" panose="020B0604020202020204" pitchFamily="34" charset="0"/>
              <a:buNone/>
              <a:tabLst/>
              <a:defRPr sz="3000" b="1" i="0" kern="1200" spc="0">
                <a:solidFill>
                  <a:srgbClr val="242B6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kern="1400" spc="25" dirty="0">
                <a:solidFill>
                  <a:srgbClr val="17365D"/>
                </a:solidFill>
                <a:ea typeface="MS Gothic" panose="020B0609070205080204" pitchFamily="49" charset="-128"/>
                <a:cs typeface="Times New Roman" panose="02020603050405020304" pitchFamily="18" charset="0"/>
              </a:rPr>
              <a:t>Module 5  - SCENARIO 5:</a:t>
            </a:r>
          </a:p>
          <a:p>
            <a:pPr marL="0"/>
            <a:r>
              <a:rPr lang="en-US" sz="2400" i="1" dirty="0">
                <a:solidFill>
                  <a:schemeClr val="bg1"/>
                </a:solidFill>
                <a:highlight>
                  <a:srgbClr val="CA7BB3"/>
                </a:highlight>
                <a:ea typeface="Calibri" panose="020F0502020204030204" pitchFamily="34" charset="0"/>
              </a:rPr>
              <a:t>The answers to </a:t>
            </a:r>
            <a:r>
              <a:rPr lang="en-US" altLang="da-DK" sz="2400" dirty="0">
                <a:solidFill>
                  <a:schemeClr val="bg1"/>
                </a:solidFill>
                <a:highlight>
                  <a:srgbClr val="CA7BB3"/>
                </a:highlight>
                <a:ea typeface="Calibri" panose="020F0502020204030204" pitchFamily="34" charset="0"/>
              </a:rPr>
              <a:t>“The sleep report that worries David”</a:t>
            </a:r>
          </a:p>
          <a:p>
            <a:pPr marL="0" lvl="0"/>
            <a:endParaRPr lang="en-US" sz="2400" dirty="0">
              <a:highlight>
                <a:srgbClr val="CA7BB3"/>
              </a:highlight>
            </a:endParaRPr>
          </a:p>
          <a:p>
            <a:endParaRPr lang="en-IE" sz="2400" kern="1400" spc="25" dirty="0">
              <a:solidFill>
                <a:schemeClr val="bg1"/>
              </a:solidFill>
              <a:highlight>
                <a:srgbClr val="CA7BB3"/>
              </a:highlight>
              <a:ea typeface="MS Gothic" panose="020B0609070205080204" pitchFamily="49" charset="-128"/>
              <a:cs typeface="Times New Roman" panose="02020603050405020304" pitchFamily="18" charset="0"/>
            </a:endParaRPr>
          </a:p>
          <a:p>
            <a:endParaRPr lang="en-IE" sz="2400" dirty="0"/>
          </a:p>
        </p:txBody>
      </p:sp>
      <p:sp>
        <p:nvSpPr>
          <p:cNvPr id="4" name="Tekstfelt 3">
            <a:extLst>
              <a:ext uri="{FF2B5EF4-FFF2-40B4-BE49-F238E27FC236}">
                <a16:creationId xmlns:a16="http://schemas.microsoft.com/office/drawing/2014/main" id="{12EA77D3-7BEE-9A0F-4E91-47F7E8ABD84D}"/>
              </a:ext>
            </a:extLst>
          </p:cNvPr>
          <p:cNvSpPr txBox="1"/>
          <p:nvPr/>
        </p:nvSpPr>
        <p:spPr>
          <a:xfrm>
            <a:off x="510346" y="2422296"/>
            <a:ext cx="6088154" cy="4556312"/>
          </a:xfrm>
          <a:prstGeom prst="rect">
            <a:avLst/>
          </a:prstGeom>
          <a:noFill/>
        </p:spPr>
        <p:txBody>
          <a:bodyPr wrap="square" lIns="91440" tIns="45720" rIns="91440" bIns="45720" anchor="t">
            <a:spAutoFit/>
          </a:bodyPr>
          <a:lstStyle/>
          <a:p>
            <a:pPr marR="0" lvl="0" algn="l" defTabSz="914400" rtl="0" eaLnBrk="0" fontAlgn="base" latinLnBrk="0" hangingPunct="0">
              <a:lnSpc>
                <a:spcPct val="200000"/>
              </a:lnSpc>
              <a:spcBef>
                <a:spcPct val="0"/>
              </a:spcBef>
              <a:spcAft>
                <a:spcPct val="0"/>
              </a:spcAft>
              <a:buClrTx/>
              <a:buSzTx/>
              <a:tabLst/>
            </a:pPr>
            <a:r>
              <a:rPr kumimoji="0" lang="da-DK" altLang="da-DK" sz="1400" b="1" i="0" u="none" strike="noStrike" cap="none" normalizeH="0" baseline="0" dirty="0">
                <a:ln>
                  <a:noFill/>
                </a:ln>
                <a:solidFill>
                  <a:srgbClr val="242B62"/>
                </a:solidFill>
                <a:effectLst/>
                <a:latin typeface="Calibri"/>
                <a:ea typeface="Calibri"/>
                <a:cs typeface="Calibri"/>
              </a:rPr>
              <a:t>When does it make sense to act on AI advice?</a:t>
            </a:r>
            <a:endParaRPr lang="da-DK" altLang="da-DK" sz="1400" b="0" i="0" u="none" strike="noStrike" cap="none" normalizeH="0" baseline="0" dirty="0">
              <a:ln>
                <a:noFill/>
              </a:ln>
              <a:solidFill>
                <a:srgbClr val="242B62"/>
              </a:solidFill>
              <a:effectLst/>
              <a:latin typeface="Calibri"/>
              <a:ea typeface="Calibri"/>
              <a:cs typeface="Calibri"/>
            </a:endParaRPr>
          </a:p>
          <a:p>
            <a:pPr marL="285750" marR="0" lvl="0" indent="-285750" algn="l" defTabSz="914400" rtl="0" eaLnBrk="0" fontAlgn="base" latinLnBrk="0" hangingPunct="0">
              <a:lnSpc>
                <a:spcPct val="200000"/>
              </a:lnSpc>
              <a:spcBef>
                <a:spcPct val="0"/>
              </a:spcBef>
              <a:spcAft>
                <a:spcPct val="0"/>
              </a:spcAft>
              <a:buClrTx/>
              <a:buSzTx/>
              <a:buFont typeface="Arial" panose="020B0604020202020204" pitchFamily="34" charset="0"/>
              <a:buChar char="•"/>
              <a:tabLst/>
            </a:pPr>
            <a:r>
              <a:rPr kumimoji="0" lang="da-DK" altLang="da-DK" sz="1300" b="0" i="0" u="none" strike="noStrike" cap="none" normalizeH="0" baseline="0" dirty="0">
                <a:ln>
                  <a:noFill/>
                </a:ln>
                <a:solidFill>
                  <a:srgbClr val="242B62"/>
                </a:solidFill>
                <a:effectLst/>
                <a:latin typeface="Calibri"/>
                <a:ea typeface="Calibri"/>
                <a:cs typeface="Calibri"/>
              </a:rPr>
              <a:t>When the advice is general and harmless (e.g. “get more exercise”).</a:t>
            </a:r>
            <a:endParaRPr lang="da-DK" altLang="da-DK" sz="1300" b="0" i="0" u="none" strike="noStrike" cap="none" normalizeH="0" baseline="0" dirty="0">
              <a:ln>
                <a:noFill/>
              </a:ln>
              <a:solidFill>
                <a:srgbClr val="242B62"/>
              </a:solidFill>
              <a:effectLst/>
              <a:latin typeface="Calibri"/>
              <a:ea typeface="Calibri"/>
              <a:cs typeface="Calibri"/>
            </a:endParaRPr>
          </a:p>
          <a:p>
            <a:pPr marL="285750" marR="0" lvl="0" indent="-285750" algn="l" defTabSz="914400" rtl="0" eaLnBrk="0" fontAlgn="base" latinLnBrk="0" hangingPunct="0">
              <a:lnSpc>
                <a:spcPct val="200000"/>
              </a:lnSpc>
              <a:spcBef>
                <a:spcPct val="0"/>
              </a:spcBef>
              <a:spcAft>
                <a:spcPct val="0"/>
              </a:spcAft>
              <a:buClrTx/>
              <a:buSzTx/>
              <a:buFont typeface="Arial" panose="020B0604020202020204" pitchFamily="34" charset="0"/>
              <a:buChar char="•"/>
              <a:tabLst/>
            </a:pPr>
            <a:r>
              <a:rPr kumimoji="0" lang="da-DK" altLang="da-DK" sz="1300" b="0" i="0" u="none" strike="noStrike" cap="none" normalizeH="0" baseline="0" dirty="0">
                <a:ln>
                  <a:noFill/>
                </a:ln>
                <a:solidFill>
                  <a:srgbClr val="242B62"/>
                </a:solidFill>
                <a:effectLst/>
                <a:latin typeface="Calibri"/>
                <a:ea typeface="Calibri"/>
                <a:cs typeface="Calibri"/>
              </a:rPr>
              <a:t>When the advice is about well-being, not illness.</a:t>
            </a:r>
            <a:endParaRPr lang="da-DK" altLang="da-DK" sz="1300" b="0" i="0" u="none" strike="noStrike" cap="none" normalizeH="0" baseline="0" dirty="0">
              <a:ln>
                <a:noFill/>
              </a:ln>
              <a:solidFill>
                <a:srgbClr val="242B62"/>
              </a:solidFill>
              <a:effectLst/>
              <a:latin typeface="Calibri"/>
              <a:ea typeface="Calibri"/>
              <a:cs typeface="Calibri"/>
            </a:endParaRPr>
          </a:p>
          <a:p>
            <a:pPr marL="285750" marR="0" lvl="0" indent="-285750" algn="l" defTabSz="914400" rtl="0" eaLnBrk="0" fontAlgn="base" latinLnBrk="0" hangingPunct="0">
              <a:lnSpc>
                <a:spcPct val="200000"/>
              </a:lnSpc>
              <a:spcBef>
                <a:spcPct val="0"/>
              </a:spcBef>
              <a:spcAft>
                <a:spcPct val="0"/>
              </a:spcAft>
              <a:buClrTx/>
              <a:buSzTx/>
              <a:buFont typeface="Arial" panose="020B0604020202020204" pitchFamily="34" charset="0"/>
              <a:buChar char="•"/>
              <a:tabLst/>
            </a:pPr>
            <a:r>
              <a:rPr kumimoji="0" lang="da-DK" altLang="da-DK" sz="1300" b="0" i="0" u="none" strike="noStrike" cap="none" normalizeH="0" baseline="0" dirty="0">
                <a:ln>
                  <a:noFill/>
                </a:ln>
                <a:solidFill>
                  <a:srgbClr val="242B62"/>
                </a:solidFill>
                <a:effectLst/>
                <a:latin typeface="Calibri"/>
                <a:ea typeface="Calibri"/>
                <a:cs typeface="Calibri"/>
              </a:rPr>
              <a:t>When the advice fits with how Jens himself</a:t>
            </a:r>
            <a:r>
              <a:rPr lang="da-DK" altLang="da-DK" sz="1300" dirty="0">
                <a:solidFill>
                  <a:srgbClr val="242B62"/>
                </a:solidFill>
                <a:latin typeface="Calibri"/>
                <a:ea typeface="Calibri"/>
                <a:cs typeface="Calibri"/>
              </a:rPr>
              <a:t> </a:t>
            </a:r>
            <a:r>
              <a:rPr kumimoji="0" lang="da-DK" altLang="da-DK" sz="1300" b="0" i="0" u="none" strike="noStrike" cap="none" normalizeH="0" baseline="0" dirty="0">
                <a:ln>
                  <a:noFill/>
                </a:ln>
                <a:solidFill>
                  <a:srgbClr val="242B62"/>
                </a:solidFill>
                <a:effectLst/>
                <a:latin typeface="Calibri"/>
                <a:ea typeface="Calibri"/>
                <a:cs typeface="Calibri"/>
              </a:rPr>
              <a:t>experiences his day.</a:t>
            </a:r>
            <a:endParaRPr lang="da-DK" altLang="da-DK" sz="1300" b="0" i="0" u="none" strike="noStrike" cap="none" normalizeH="0" baseline="0" dirty="0">
              <a:ln>
                <a:noFill/>
              </a:ln>
              <a:solidFill>
                <a:srgbClr val="242B62"/>
              </a:solidFill>
              <a:effectLst/>
              <a:latin typeface="Calibri"/>
              <a:ea typeface="Calibri"/>
              <a:cs typeface="Calibri"/>
            </a:endParaRPr>
          </a:p>
          <a:p>
            <a:pPr marL="342900" marR="0" lvl="0" indent="-342900" algn="l" defTabSz="914400" rtl="0" eaLnBrk="0" fontAlgn="base" latinLnBrk="0" hangingPunct="0">
              <a:lnSpc>
                <a:spcPct val="200000"/>
              </a:lnSpc>
              <a:spcBef>
                <a:spcPct val="0"/>
              </a:spcBef>
              <a:spcAft>
                <a:spcPct val="0"/>
              </a:spcAft>
              <a:buClrTx/>
              <a:buSzTx/>
              <a:buFont typeface="Calibri" panose="020F0502020204030204" pitchFamily="34" charset="0"/>
              <a:buChar char="-"/>
              <a:tabLst/>
            </a:pPr>
            <a:endParaRPr lang="da-DK" altLang="da-DK" sz="1400" b="0" i="0" u="none" strike="noStrike" cap="none" normalizeH="0" baseline="0" dirty="0">
              <a:ln>
                <a:noFill/>
              </a:ln>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a:p>
            <a:pPr marR="0" lvl="0" algn="l" defTabSz="914400" rtl="0" eaLnBrk="0" fontAlgn="base" latinLnBrk="0" hangingPunct="0">
              <a:lnSpc>
                <a:spcPct val="200000"/>
              </a:lnSpc>
              <a:spcBef>
                <a:spcPct val="0"/>
              </a:spcBef>
              <a:spcAft>
                <a:spcPct val="0"/>
              </a:spcAft>
              <a:buClrTx/>
              <a:buSzTx/>
              <a:tabLst/>
            </a:pPr>
            <a:r>
              <a:rPr kumimoji="0" lang="da-DK" altLang="da-DK" sz="1400" b="1" i="0" u="none" strike="noStrike" cap="none" normalizeH="0" baseline="0" dirty="0">
                <a:ln>
                  <a:noFill/>
                </a:ln>
                <a:solidFill>
                  <a:srgbClr val="242B62"/>
                </a:solidFill>
                <a:effectLst/>
                <a:latin typeface="Calibri"/>
                <a:ea typeface="Calibri"/>
                <a:cs typeface="Calibri"/>
              </a:rPr>
              <a:t>When is it best to consult a professional?</a:t>
            </a:r>
            <a:endParaRPr lang="da-DK" altLang="da-DK" sz="1400" b="0" i="0" u="none" strike="noStrike" cap="none" normalizeH="0" baseline="0" dirty="0">
              <a:ln>
                <a:noFill/>
              </a:ln>
              <a:solidFill>
                <a:srgbClr val="242B62"/>
              </a:solidFill>
              <a:effectLst/>
              <a:latin typeface="Calibri"/>
              <a:ea typeface="Calibri"/>
              <a:cs typeface="Calibri"/>
            </a:endParaRPr>
          </a:p>
          <a:p>
            <a:pPr marL="342900" marR="0" lvl="0" indent="-342900" algn="l" defTabSz="914400" rtl="0" eaLnBrk="0" fontAlgn="base" latinLnBrk="0" hangingPunct="0">
              <a:lnSpc>
                <a:spcPct val="200000"/>
              </a:lnSpc>
              <a:spcBef>
                <a:spcPct val="0"/>
              </a:spcBef>
              <a:spcAft>
                <a:spcPct val="0"/>
              </a:spcAft>
              <a:buClrTx/>
              <a:buSzTx/>
              <a:buFont typeface="Arial" panose="020B0604020202020204" pitchFamily="34" charset="0"/>
              <a:buChar char="•"/>
              <a:tabLst/>
            </a:pPr>
            <a:r>
              <a:rPr kumimoji="0" lang="da-DK" altLang="da-DK" sz="1300" b="0" i="0" u="none" strike="noStrike" cap="none" normalizeH="0" baseline="0" dirty="0">
                <a:ln>
                  <a:noFill/>
                </a:ln>
                <a:solidFill>
                  <a:srgbClr val="242B62"/>
                </a:solidFill>
                <a:effectLst/>
                <a:latin typeface="Calibri"/>
                <a:ea typeface="Calibri"/>
                <a:cs typeface="Calibri"/>
              </a:rPr>
              <a:t>When there are symptoms.</a:t>
            </a:r>
            <a:endParaRPr lang="da-DK" altLang="da-DK" sz="1300" b="0" i="0" u="none" strike="noStrike" cap="none" normalizeH="0" baseline="0" dirty="0">
              <a:ln>
                <a:noFill/>
              </a:ln>
              <a:solidFill>
                <a:srgbClr val="242B62"/>
              </a:solidFill>
              <a:effectLst/>
              <a:latin typeface="Calibri"/>
              <a:ea typeface="Calibri"/>
              <a:cs typeface="Calibri"/>
            </a:endParaRPr>
          </a:p>
          <a:p>
            <a:pPr marL="342900" marR="0" lvl="0" indent="-342900" algn="l" defTabSz="914400" rtl="0" eaLnBrk="0" fontAlgn="base" latinLnBrk="0" hangingPunct="0">
              <a:lnSpc>
                <a:spcPct val="200000"/>
              </a:lnSpc>
              <a:spcBef>
                <a:spcPct val="0"/>
              </a:spcBef>
              <a:spcAft>
                <a:spcPct val="0"/>
              </a:spcAft>
              <a:buClrTx/>
              <a:buSzTx/>
              <a:buFont typeface="Arial" panose="020B0604020202020204" pitchFamily="34" charset="0"/>
              <a:buChar char="•"/>
              <a:tabLst/>
            </a:pPr>
            <a:r>
              <a:rPr kumimoji="0" lang="da-DK" altLang="da-DK" sz="1300" b="0" i="0" u="none" strike="noStrike" cap="none" normalizeH="0" baseline="0" dirty="0">
                <a:ln>
                  <a:noFill/>
                </a:ln>
                <a:solidFill>
                  <a:srgbClr val="242B62"/>
                </a:solidFill>
                <a:effectLst/>
                <a:latin typeface="Calibri"/>
                <a:ea typeface="Calibri"/>
                <a:cs typeface="Calibri"/>
              </a:rPr>
              <a:t>When the AI advice seems worrying or alarming.</a:t>
            </a:r>
            <a:endParaRPr lang="da-DK" altLang="da-DK" sz="1300" b="0" i="0" u="none" strike="noStrike" cap="none" normalizeH="0" baseline="0" dirty="0">
              <a:ln>
                <a:noFill/>
              </a:ln>
              <a:solidFill>
                <a:srgbClr val="242B62"/>
              </a:solidFill>
              <a:effectLst/>
              <a:latin typeface="Calibri"/>
              <a:ea typeface="Calibri"/>
              <a:cs typeface="Calibri"/>
            </a:endParaRPr>
          </a:p>
          <a:p>
            <a:pPr marL="342900" marR="0" lvl="0" indent="-342900" algn="l" defTabSz="914400" rtl="0" eaLnBrk="0" fontAlgn="base" latinLnBrk="0" hangingPunct="0">
              <a:lnSpc>
                <a:spcPct val="200000"/>
              </a:lnSpc>
              <a:spcBef>
                <a:spcPct val="0"/>
              </a:spcBef>
              <a:spcAft>
                <a:spcPct val="0"/>
              </a:spcAft>
              <a:buClrTx/>
              <a:buSzTx/>
              <a:buFont typeface="Arial" panose="020B0604020202020204" pitchFamily="34" charset="0"/>
              <a:buChar char="•"/>
              <a:tabLst/>
            </a:pPr>
            <a:r>
              <a:rPr kumimoji="0" lang="da-DK" altLang="da-DK" sz="1300" b="0" i="0" u="none" strike="noStrike" cap="none" normalizeH="0" baseline="0" dirty="0">
                <a:ln>
                  <a:noFill/>
                </a:ln>
                <a:solidFill>
                  <a:srgbClr val="242B62"/>
                </a:solidFill>
                <a:effectLst/>
                <a:latin typeface="Calibri"/>
                <a:ea typeface="Calibri"/>
                <a:cs typeface="Calibri"/>
              </a:rPr>
              <a:t>When the advice concerns health, diagnosis or risk.</a:t>
            </a:r>
            <a:endParaRPr lang="da-DK" altLang="da-DK" sz="1300" b="0" i="0" u="none" strike="noStrike" cap="none" normalizeH="0" baseline="0" dirty="0">
              <a:ln>
                <a:noFill/>
              </a:ln>
              <a:solidFill>
                <a:srgbClr val="242B62"/>
              </a:solidFill>
              <a:effectLst/>
              <a:latin typeface="Calibri"/>
              <a:ea typeface="Calibri"/>
              <a:cs typeface="Calibri"/>
            </a:endParaRPr>
          </a:p>
          <a:p>
            <a:pPr marL="342900" marR="0" lvl="0" indent="-342900" algn="l" defTabSz="914400" rtl="0" eaLnBrk="0" fontAlgn="base" latinLnBrk="0" hangingPunct="0">
              <a:lnSpc>
                <a:spcPct val="200000"/>
              </a:lnSpc>
              <a:spcBef>
                <a:spcPct val="0"/>
              </a:spcBef>
              <a:spcAft>
                <a:spcPct val="0"/>
              </a:spcAft>
              <a:buClrTx/>
              <a:buSzTx/>
              <a:buFont typeface="Arial" panose="020B0604020202020204" pitchFamily="34" charset="0"/>
              <a:buChar char="•"/>
              <a:tabLst/>
            </a:pPr>
            <a:r>
              <a:rPr kumimoji="0" lang="da-DK" altLang="da-DK" sz="1300" b="0" i="0" u="none" strike="noStrike" cap="none" normalizeH="0" baseline="0" dirty="0">
                <a:ln>
                  <a:noFill/>
                </a:ln>
                <a:solidFill>
                  <a:srgbClr val="242B62"/>
                </a:solidFill>
                <a:effectLst/>
                <a:latin typeface="Calibri"/>
                <a:ea typeface="Calibri"/>
                <a:cs typeface="Calibri"/>
              </a:rPr>
              <a:t>When Jens is in doubt — doubt =  consult a professional.</a:t>
            </a:r>
            <a:endParaRPr lang="da-DK" altLang="da-DK" sz="1300" b="0" i="0" u="none" strike="noStrike" cap="none" normalizeH="0" baseline="0" dirty="0">
              <a:ln>
                <a:noFill/>
              </a:ln>
              <a:solidFill>
                <a:srgbClr val="242B62"/>
              </a:solidFill>
              <a:effectLst/>
              <a:latin typeface="Calibri"/>
              <a:ea typeface="Calibri"/>
              <a:cs typeface="Calibri"/>
            </a:endParaRPr>
          </a:p>
          <a:p>
            <a:pPr marR="0" lvl="0" algn="l" defTabSz="914400" rtl="0" eaLnBrk="0" fontAlgn="base" latinLnBrk="0" hangingPunct="0">
              <a:lnSpc>
                <a:spcPct val="200000"/>
              </a:lnSpc>
              <a:spcBef>
                <a:spcPct val="0"/>
              </a:spcBef>
              <a:spcAft>
                <a:spcPct val="0"/>
              </a:spcAft>
              <a:buClrTx/>
              <a:buSzTx/>
              <a:tabLst/>
            </a:pPr>
            <a:endParaRPr lang="da-DK" altLang="da-DK" sz="1400" b="0" i="0" u="none" strike="noStrike" cap="none" normalizeH="0" baseline="0" dirty="0">
              <a:ln>
                <a:noFill/>
              </a:ln>
              <a:solidFill>
                <a:srgbClr val="242B62"/>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8" name="Picture 3" descr="Track your sleep on Apple Watch and use Sleep on iPhone - Apple Support (BN)">
            <a:extLst>
              <a:ext uri="{FF2B5EF4-FFF2-40B4-BE49-F238E27FC236}">
                <a16:creationId xmlns:a16="http://schemas.microsoft.com/office/drawing/2014/main" id="{8E3B4486-01B7-189B-D10D-D7DD33A59AE6}"/>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121131" y="6997191"/>
            <a:ext cx="1650469" cy="3361730"/>
          </a:xfrm>
          <a:prstGeom prst="rect">
            <a:avLst/>
          </a:prstGeom>
          <a:noFill/>
          <a:extLst>
            <a:ext uri="{909E8E84-426E-40DD-AFC4-6F175D3DCCD1}">
              <a14:hiddenFill xmlns:a14="http://schemas.microsoft.com/office/drawing/2010/main">
                <a:solidFill>
                  <a:srgbClr val="FFFFFF"/>
                </a:solidFill>
              </a14:hiddenFill>
            </a:ext>
          </a:extLst>
        </p:spPr>
      </p:pic>
      <p:pic>
        <p:nvPicPr>
          <p:cNvPr id="9" name="Billede 8" descr="Et billede, der indeholder tekst, gadget, skærmbillede, Mobilenhed&#10;&#10;AI-genereret indhold kan være ukorrekt.">
            <a:extLst>
              <a:ext uri="{FF2B5EF4-FFF2-40B4-BE49-F238E27FC236}">
                <a16:creationId xmlns:a16="http://schemas.microsoft.com/office/drawing/2014/main" id="{F6D32773-6EFD-2FAD-9E87-5E49F745780A}"/>
              </a:ext>
            </a:extLst>
          </p:cNvPr>
          <p:cNvPicPr>
            <a:picLocks noChangeAspect="1"/>
          </p:cNvPicPr>
          <p:nvPr/>
        </p:nvPicPr>
        <p:blipFill>
          <a:blip r:embed="rId3"/>
          <a:stretch>
            <a:fillRect/>
          </a:stretch>
        </p:blipFill>
        <p:spPr>
          <a:xfrm>
            <a:off x="1053785" y="7000002"/>
            <a:ext cx="1676062" cy="3351312"/>
          </a:xfrm>
          <a:prstGeom prst="rect">
            <a:avLst/>
          </a:prstGeom>
        </p:spPr>
      </p:pic>
    </p:spTree>
    <p:extLst>
      <p:ext uri="{BB962C8B-B14F-4D97-AF65-F5344CB8AC3E}">
        <p14:creationId xmlns:p14="http://schemas.microsoft.com/office/powerpoint/2010/main" val="25094403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olorful circles with white lines and dots&#10;&#10;AI-generated content may be incorrect.">
            <a:extLst>
              <a:ext uri="{FF2B5EF4-FFF2-40B4-BE49-F238E27FC236}">
                <a16:creationId xmlns:a16="http://schemas.microsoft.com/office/drawing/2014/main" id="{DB1F8395-9317-50EE-7D30-B7E041CA2029}"/>
              </a:ext>
            </a:extLst>
          </p:cNvPr>
          <p:cNvPicPr>
            <a:picLocks noChangeAspect="1"/>
          </p:cNvPicPr>
          <p:nvPr/>
        </p:nvPicPr>
        <p:blipFill>
          <a:blip r:embed="rId2" cstate="screen">
            <a:extLst>
              <a:ext uri="{28A0092B-C50C-407E-A947-70E740481C1C}">
                <a14:useLocalDpi xmlns:a14="http://schemas.microsoft.com/office/drawing/2010/main"/>
              </a:ext>
            </a:extLst>
          </a:blip>
          <a:srcRect l="-5129" t="-7198" r="-1" b="-1"/>
          <a:stretch>
            <a:fillRect/>
          </a:stretch>
        </p:blipFill>
        <p:spPr>
          <a:xfrm rot="7266957">
            <a:off x="-668380" y="-403641"/>
            <a:ext cx="4273128" cy="3466580"/>
          </a:xfrm>
          <a:prstGeom prst="rect">
            <a:avLst/>
          </a:prstGeom>
        </p:spPr>
      </p:pic>
      <p:sp>
        <p:nvSpPr>
          <p:cNvPr id="23" name="Text Placeholder 22">
            <a:extLst>
              <a:ext uri="{FF2B5EF4-FFF2-40B4-BE49-F238E27FC236}">
                <a16:creationId xmlns:a16="http://schemas.microsoft.com/office/drawing/2014/main" id="{55F222E3-6833-EBBA-4112-44B3415EE70C}"/>
              </a:ext>
            </a:extLst>
          </p:cNvPr>
          <p:cNvSpPr>
            <a:spLocks noGrp="1"/>
          </p:cNvSpPr>
          <p:nvPr>
            <p:ph type="body" sz="quarter" idx="62"/>
          </p:nvPr>
        </p:nvSpPr>
        <p:spPr>
          <a:xfrm>
            <a:off x="664758" y="1804827"/>
            <a:ext cx="4092979" cy="671785"/>
          </a:xfrm>
        </p:spPr>
        <p:txBody>
          <a:bodyPr/>
          <a:lstStyle/>
          <a:p>
            <a:r>
              <a:rPr lang="en-US" dirty="0"/>
              <a:t> Sharing Knowledge,</a:t>
            </a:r>
          </a:p>
        </p:txBody>
      </p:sp>
      <p:sp>
        <p:nvSpPr>
          <p:cNvPr id="25" name="Text Placeholder 24">
            <a:extLst>
              <a:ext uri="{FF2B5EF4-FFF2-40B4-BE49-F238E27FC236}">
                <a16:creationId xmlns:a16="http://schemas.microsoft.com/office/drawing/2014/main" id="{C47C0070-9112-E781-E39A-07DC05DC68B5}"/>
              </a:ext>
            </a:extLst>
          </p:cNvPr>
          <p:cNvSpPr>
            <a:spLocks noGrp="1"/>
          </p:cNvSpPr>
          <p:nvPr>
            <p:ph type="body" sz="quarter" idx="63"/>
          </p:nvPr>
        </p:nvSpPr>
        <p:spPr>
          <a:xfrm>
            <a:off x="664758" y="2615897"/>
            <a:ext cx="4226219" cy="671785"/>
          </a:xfrm>
        </p:spPr>
        <p:txBody>
          <a:bodyPr/>
          <a:lstStyle/>
          <a:p>
            <a:r>
              <a:rPr lang="en-US" dirty="0"/>
              <a:t> Bridging Generations</a:t>
            </a:r>
          </a:p>
        </p:txBody>
      </p:sp>
      <p:sp>
        <p:nvSpPr>
          <p:cNvPr id="9" name="Slide Number Placeholder 4">
            <a:extLst>
              <a:ext uri="{FF2B5EF4-FFF2-40B4-BE49-F238E27FC236}">
                <a16:creationId xmlns:a16="http://schemas.microsoft.com/office/drawing/2014/main" id="{CA9B0190-5438-FCBA-97AD-FB69E342BA78}"/>
              </a:ext>
            </a:extLst>
          </p:cNvPr>
          <p:cNvSpPr>
            <a:spLocks noGrp="1"/>
          </p:cNvSpPr>
          <p:nvPr>
            <p:ph type="sldNum" sz="quarter" idx="4"/>
          </p:nvPr>
        </p:nvSpPr>
        <p:spPr>
          <a:xfrm>
            <a:off x="6996253" y="10245992"/>
            <a:ext cx="300672" cy="266594"/>
          </a:xfrm>
        </p:spPr>
        <p:txBody>
          <a:bodyPr/>
          <a:lstStyle/>
          <a:p>
            <a:fld id="{9C527BFA-2C0E-4CEC-B6A5-913A56FEF4B4}" type="slidenum">
              <a:rPr lang="fr-CA" sz="900" smtClean="0">
                <a:solidFill>
                  <a:srgbClr val="242B62"/>
                </a:solidFill>
              </a:rPr>
              <a:pPr/>
              <a:t>57</a:t>
            </a:fld>
            <a:endParaRPr lang="fr-CA" sz="900" dirty="0">
              <a:solidFill>
                <a:srgbClr val="242B62"/>
              </a:solidFill>
            </a:endParaRPr>
          </a:p>
        </p:txBody>
      </p:sp>
      <p:sp>
        <p:nvSpPr>
          <p:cNvPr id="5" name="Google Shape;525;p23">
            <a:extLst>
              <a:ext uri="{FF2B5EF4-FFF2-40B4-BE49-F238E27FC236}">
                <a16:creationId xmlns:a16="http://schemas.microsoft.com/office/drawing/2014/main" id="{CC7FA447-023F-C719-090E-C7E75E332277}"/>
              </a:ext>
            </a:extLst>
          </p:cNvPr>
          <p:cNvSpPr txBox="1">
            <a:spLocks/>
          </p:cNvSpPr>
          <p:nvPr/>
        </p:nvSpPr>
        <p:spPr>
          <a:xfrm>
            <a:off x="0" y="3871182"/>
            <a:ext cx="7015521" cy="946464"/>
          </a:xfrm>
          <a:prstGeom prst="rect">
            <a:avLst/>
          </a:prstGeom>
          <a:solidFill>
            <a:srgbClr val="CA7BB3"/>
          </a:solidFill>
          <a:ln>
            <a:noFill/>
          </a:ln>
        </p:spPr>
        <p:txBody>
          <a:bodyPr spcFirstLastPara="1" wrap="square" lIns="91425" tIns="45700" rIns="91425" bIns="45700" anchor="t" anchorCtr="0">
            <a:noAutofit/>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52000" indent="-457200">
              <a:spcBef>
                <a:spcPts val="0"/>
              </a:spcBef>
              <a:buClr>
                <a:srgbClr val="7F3494"/>
              </a:buClr>
              <a:buSzPts val="2200"/>
              <a:buFont typeface="Arial" panose="020B0604020202020204" pitchFamily="34" charset="0"/>
              <a:buNone/>
            </a:pPr>
            <a:r>
              <a:rPr lang="en-US" b="1" dirty="0">
                <a:solidFill>
                  <a:schemeClr val="bg1"/>
                </a:solidFill>
              </a:rPr>
              <a:t>    </a:t>
            </a:r>
            <a:r>
              <a:rPr lang="en-US" sz="3000" b="1" dirty="0">
                <a:solidFill>
                  <a:schemeClr val="bg1"/>
                </a:solidFill>
              </a:rPr>
              <a:t>06 | SUGGESTED TIME MANAGEMENT STRUCTURE</a:t>
            </a:r>
          </a:p>
        </p:txBody>
      </p:sp>
      <p:sp>
        <p:nvSpPr>
          <p:cNvPr id="8" name="Google Shape;526;p23">
            <a:extLst>
              <a:ext uri="{FF2B5EF4-FFF2-40B4-BE49-F238E27FC236}">
                <a16:creationId xmlns:a16="http://schemas.microsoft.com/office/drawing/2014/main" id="{90FBC5F7-0CDC-75CF-BD8F-79E7B1B9865D}"/>
              </a:ext>
            </a:extLst>
          </p:cNvPr>
          <p:cNvSpPr txBox="1">
            <a:spLocks/>
          </p:cNvSpPr>
          <p:nvPr/>
        </p:nvSpPr>
        <p:spPr>
          <a:xfrm>
            <a:off x="1175010" y="5345906"/>
            <a:ext cx="5615023" cy="1332688"/>
          </a:xfrm>
          <a:prstGeom prst="rect">
            <a:avLst/>
          </a:prstGeom>
          <a:noFill/>
          <a:ln>
            <a:noFill/>
          </a:ln>
        </p:spPr>
        <p:txBody>
          <a:bodyPr spcFirstLastPara="1" wrap="square" lIns="91425" tIns="45700" rIns="91425" bIns="45700" anchor="t" anchorCtr="0">
            <a:noAutofit/>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just">
              <a:spcBef>
                <a:spcPts val="0"/>
              </a:spcBef>
              <a:buClr>
                <a:srgbClr val="092E4B"/>
              </a:buClr>
              <a:buSzPts val="1800"/>
              <a:buFont typeface="Arial" panose="020B0604020202020204" pitchFamily="34" charset="0"/>
              <a:buNone/>
            </a:pPr>
            <a:r>
              <a:rPr lang="en-US" sz="1400" dirty="0"/>
              <a:t>The AI for Seniors OERs have been created with an estimated duration of  </a:t>
            </a:r>
            <a:r>
              <a:rPr lang="en-US" sz="1400" b="1" dirty="0"/>
              <a:t>10-20 hours</a:t>
            </a:r>
            <a:endParaRPr lang="en-US" sz="1400" dirty="0"/>
          </a:p>
          <a:p>
            <a:pPr marL="0" indent="0" algn="just">
              <a:buClr>
                <a:srgbClr val="092E4B"/>
              </a:buClr>
              <a:buSzPts val="1800"/>
              <a:buFont typeface="Arial" panose="020B0604020202020204" pitchFamily="34" charset="0"/>
              <a:buNone/>
            </a:pPr>
            <a:r>
              <a:rPr lang="en-US" sz="1400" dirty="0"/>
              <a:t>You are free to do it in your own way; and at your own pace however, we offer you a suggestion:</a:t>
            </a:r>
          </a:p>
        </p:txBody>
      </p:sp>
      <p:graphicFrame>
        <p:nvGraphicFramePr>
          <p:cNvPr id="14" name="Table 13">
            <a:extLst>
              <a:ext uri="{FF2B5EF4-FFF2-40B4-BE49-F238E27FC236}">
                <a16:creationId xmlns:a16="http://schemas.microsoft.com/office/drawing/2014/main" id="{5E9767D6-090E-D649-E782-C68686AE600C}"/>
              </a:ext>
            </a:extLst>
          </p:cNvPr>
          <p:cNvGraphicFramePr>
            <a:graphicFrameLocks noGrp="1"/>
          </p:cNvGraphicFramePr>
          <p:nvPr>
            <p:extLst>
              <p:ext uri="{D42A27DB-BD31-4B8C-83A1-F6EECF244321}">
                <p14:modId xmlns:p14="http://schemas.microsoft.com/office/powerpoint/2010/main" val="2810790387"/>
              </p:ext>
            </p:extLst>
          </p:nvPr>
        </p:nvGraphicFramePr>
        <p:xfrm>
          <a:off x="845652" y="6673294"/>
          <a:ext cx="6273737" cy="3014661"/>
        </p:xfrm>
        <a:graphic>
          <a:graphicData uri="http://schemas.openxmlformats.org/drawingml/2006/table">
            <a:tbl>
              <a:tblPr firstRow="1" firstCol="1" bandRow="1">
                <a:tableStyleId>{00A15C55-8517-42AA-B614-E9B94910E393}</a:tableStyleId>
              </a:tblPr>
              <a:tblGrid>
                <a:gridCol w="1103347">
                  <a:extLst>
                    <a:ext uri="{9D8B030D-6E8A-4147-A177-3AD203B41FA5}">
                      <a16:colId xmlns:a16="http://schemas.microsoft.com/office/drawing/2014/main" val="4253508527"/>
                    </a:ext>
                  </a:extLst>
                </a:gridCol>
                <a:gridCol w="2127008">
                  <a:extLst>
                    <a:ext uri="{9D8B030D-6E8A-4147-A177-3AD203B41FA5}">
                      <a16:colId xmlns:a16="http://schemas.microsoft.com/office/drawing/2014/main" val="2835294198"/>
                    </a:ext>
                  </a:extLst>
                </a:gridCol>
                <a:gridCol w="3043382">
                  <a:extLst>
                    <a:ext uri="{9D8B030D-6E8A-4147-A177-3AD203B41FA5}">
                      <a16:colId xmlns:a16="http://schemas.microsoft.com/office/drawing/2014/main" val="2088145768"/>
                    </a:ext>
                  </a:extLst>
                </a:gridCol>
              </a:tblGrid>
              <a:tr h="434021">
                <a:tc>
                  <a:txBody>
                    <a:bodyPr/>
                    <a:lstStyle/>
                    <a:p>
                      <a:pPr algn="ctr">
                        <a:lnSpc>
                          <a:spcPct val="107000"/>
                        </a:lnSpc>
                        <a:spcAft>
                          <a:spcPts val="800"/>
                        </a:spcAft>
                      </a:pPr>
                      <a:r>
                        <a:rPr lang="en-US"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WEEK</a:t>
                      </a:r>
                      <a:endParaRPr lang="en-IE" sz="11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176A"/>
                    </a:solidFill>
                  </a:tcPr>
                </a:tc>
                <a:tc>
                  <a:txBody>
                    <a:bodyPr/>
                    <a:lstStyle/>
                    <a:p>
                      <a:pPr>
                        <a:lnSpc>
                          <a:spcPct val="107000"/>
                        </a:lnSpc>
                        <a:spcAft>
                          <a:spcPts val="800"/>
                        </a:spcAft>
                      </a:pPr>
                      <a:r>
                        <a:rPr lang="en-US"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TRAINING CONTENT</a:t>
                      </a:r>
                      <a:endParaRPr lang="en-IE" sz="11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176A"/>
                    </a:solidFill>
                  </a:tcPr>
                </a:tc>
                <a:tc>
                  <a:txBody>
                    <a:bodyPr/>
                    <a:lstStyle/>
                    <a:p>
                      <a:pPr>
                        <a:lnSpc>
                          <a:spcPct val="107000"/>
                        </a:lnSpc>
                        <a:spcAft>
                          <a:spcPts val="800"/>
                        </a:spcAft>
                      </a:pPr>
                      <a:r>
                        <a:rPr lang="en-IE"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TIME ALLOCATION per Day</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176A"/>
                    </a:solidFill>
                  </a:tcPr>
                </a:tc>
                <a:extLst>
                  <a:ext uri="{0D108BD9-81ED-4DB2-BD59-A6C34878D82A}">
                    <a16:rowId xmlns:a16="http://schemas.microsoft.com/office/drawing/2014/main" val="3668910719"/>
                  </a:ext>
                </a:extLst>
              </a:tr>
              <a:tr h="354516">
                <a:tc>
                  <a:txBody>
                    <a:bodyPr/>
                    <a:lstStyle/>
                    <a:p>
                      <a:pPr algn="ctr">
                        <a:lnSpc>
                          <a:spcPct val="107000"/>
                        </a:lnSpc>
                        <a:spcAft>
                          <a:spcPts val="800"/>
                        </a:spcAft>
                      </a:pPr>
                      <a:r>
                        <a:rPr lang="en-US" sz="1400">
                          <a:solidFill>
                            <a:srgbClr val="000D41"/>
                          </a:solidFill>
                          <a:effectLst/>
                          <a:latin typeface="Calibri" panose="020F0502020204030204" pitchFamily="34" charset="0"/>
                          <a:ea typeface="Calibri" panose="020F0502020204030204" pitchFamily="34" charset="0"/>
                          <a:cs typeface="Calibri" panose="020F0502020204030204" pitchFamily="34" charset="0"/>
                        </a:rPr>
                        <a:t>1</a:t>
                      </a:r>
                      <a:endParaRPr lang="en-IE" sz="1400">
                        <a:solidFill>
                          <a:srgbClr val="000D4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en-IE" sz="1300" dirty="0">
                          <a:solidFill>
                            <a:srgbClr val="000D41"/>
                          </a:solidFill>
                          <a:effectLst/>
                          <a:latin typeface="Calibri" panose="020F0502020204030204" pitchFamily="34" charset="0"/>
                          <a:ea typeface="Calibri" panose="020F0502020204030204" pitchFamily="34" charset="0"/>
                          <a:cs typeface="Calibri" panose="020F0502020204030204" pitchFamily="34" charset="0"/>
                        </a:rPr>
                        <a:t>Module 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en-IE" sz="1300" dirty="0">
                          <a:solidFill>
                            <a:srgbClr val="000D41"/>
                          </a:solidFill>
                          <a:effectLst/>
                          <a:latin typeface="Calibri" panose="020F0502020204030204" pitchFamily="34" charset="0"/>
                          <a:ea typeface="Calibri" panose="020F0502020204030204" pitchFamily="34" charset="0"/>
                          <a:cs typeface="Calibri" panose="020F0502020204030204" pitchFamily="34" charset="0"/>
                        </a:rPr>
                        <a:t>Mon: 60mins, </a:t>
                      </a:r>
                    </a:p>
                    <a:p>
                      <a:pPr>
                        <a:lnSpc>
                          <a:spcPct val="107000"/>
                        </a:lnSpc>
                        <a:spcAft>
                          <a:spcPts val="800"/>
                        </a:spcAft>
                      </a:pPr>
                      <a:r>
                        <a:rPr lang="en-IE" sz="1300" dirty="0">
                          <a:solidFill>
                            <a:srgbClr val="000D41"/>
                          </a:solidFill>
                          <a:effectLst/>
                          <a:latin typeface="Calibri" panose="020F0502020204030204" pitchFamily="34" charset="0"/>
                          <a:ea typeface="Calibri" panose="020F0502020204030204" pitchFamily="34" charset="0"/>
                          <a:cs typeface="Calibri" panose="020F0502020204030204" pitchFamily="34" charset="0"/>
                        </a:rPr>
                        <a:t>Wed: 60mins, Fri: Recap 60 mins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773021342"/>
                  </a:ext>
                </a:extLst>
              </a:tr>
              <a:tr h="448768">
                <a:tc>
                  <a:txBody>
                    <a:bodyPr/>
                    <a:lstStyle/>
                    <a:p>
                      <a:pPr algn="ctr">
                        <a:lnSpc>
                          <a:spcPct val="107000"/>
                        </a:lnSpc>
                        <a:spcAft>
                          <a:spcPts val="800"/>
                        </a:spcAft>
                      </a:pPr>
                      <a:r>
                        <a:rPr lang="en-US" sz="1400">
                          <a:solidFill>
                            <a:srgbClr val="000D41"/>
                          </a:solidFill>
                          <a:effectLst/>
                          <a:latin typeface="Calibri" panose="020F0502020204030204" pitchFamily="34" charset="0"/>
                          <a:ea typeface="Calibri" panose="020F0502020204030204" pitchFamily="34" charset="0"/>
                          <a:cs typeface="Calibri" panose="020F0502020204030204" pitchFamily="34" charset="0"/>
                        </a:rPr>
                        <a:t>2</a:t>
                      </a:r>
                      <a:endParaRPr lang="en-IE" sz="1400">
                        <a:solidFill>
                          <a:srgbClr val="000D4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en-IE" sz="1300" dirty="0">
                          <a:solidFill>
                            <a:srgbClr val="000D41"/>
                          </a:solidFill>
                          <a:effectLst/>
                          <a:latin typeface="Calibri" panose="020F0502020204030204" pitchFamily="34" charset="0"/>
                          <a:ea typeface="Calibri" panose="020F0502020204030204" pitchFamily="34" charset="0"/>
                          <a:cs typeface="Calibri" panose="020F0502020204030204" pitchFamily="34" charset="0"/>
                        </a:rPr>
                        <a:t>Module 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en-IE" sz="1300" dirty="0">
                          <a:solidFill>
                            <a:srgbClr val="000D41"/>
                          </a:solidFill>
                          <a:effectLst/>
                          <a:latin typeface="Calibri" panose="020F0502020204030204" pitchFamily="34" charset="0"/>
                          <a:ea typeface="Calibri" panose="020F0502020204030204" pitchFamily="34" charset="0"/>
                          <a:cs typeface="Calibri" panose="020F0502020204030204" pitchFamily="34" charset="0"/>
                        </a:rPr>
                        <a:t>Mon: 60mins, </a:t>
                      </a:r>
                    </a:p>
                    <a:p>
                      <a:pPr>
                        <a:lnSpc>
                          <a:spcPct val="107000"/>
                        </a:lnSpc>
                        <a:spcAft>
                          <a:spcPts val="800"/>
                        </a:spcAft>
                      </a:pPr>
                      <a:r>
                        <a:rPr lang="en-IE" sz="1300" dirty="0">
                          <a:solidFill>
                            <a:srgbClr val="000D41"/>
                          </a:solidFill>
                          <a:effectLst/>
                          <a:latin typeface="Calibri" panose="020F0502020204030204" pitchFamily="34" charset="0"/>
                          <a:ea typeface="Calibri" panose="020F0502020204030204" pitchFamily="34" charset="0"/>
                          <a:cs typeface="Calibri" panose="020F0502020204030204" pitchFamily="34" charset="0"/>
                        </a:rPr>
                        <a:t>Wed: 60mins, Fri: Recap 60 mins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90613722"/>
                  </a:ext>
                </a:extLst>
              </a:tr>
              <a:tr h="448768">
                <a:tc>
                  <a:txBody>
                    <a:bodyPr/>
                    <a:lstStyle/>
                    <a:p>
                      <a:pPr algn="ctr">
                        <a:lnSpc>
                          <a:spcPct val="107000"/>
                        </a:lnSpc>
                        <a:spcAft>
                          <a:spcPts val="800"/>
                        </a:spcAft>
                      </a:pPr>
                      <a:r>
                        <a:rPr lang="en-US" sz="1400">
                          <a:solidFill>
                            <a:srgbClr val="000D41"/>
                          </a:solidFill>
                          <a:effectLst/>
                          <a:latin typeface="Calibri" panose="020F0502020204030204" pitchFamily="34" charset="0"/>
                          <a:ea typeface="Calibri" panose="020F0502020204030204" pitchFamily="34" charset="0"/>
                          <a:cs typeface="Calibri" panose="020F0502020204030204" pitchFamily="34" charset="0"/>
                        </a:rPr>
                        <a:t>3</a:t>
                      </a:r>
                      <a:endParaRPr lang="en-IE" sz="1400">
                        <a:solidFill>
                          <a:srgbClr val="000D4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en-IE" sz="1300" dirty="0">
                          <a:solidFill>
                            <a:srgbClr val="000D41"/>
                          </a:solidFill>
                          <a:effectLst/>
                          <a:latin typeface="Calibri" panose="020F0502020204030204" pitchFamily="34" charset="0"/>
                          <a:ea typeface="Calibri" panose="020F0502020204030204" pitchFamily="34" charset="0"/>
                          <a:cs typeface="Calibri" panose="020F0502020204030204" pitchFamily="34" charset="0"/>
                        </a:rPr>
                        <a:t>Module 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en-IE" sz="1300" dirty="0">
                          <a:solidFill>
                            <a:srgbClr val="000D41"/>
                          </a:solidFill>
                          <a:effectLst/>
                          <a:latin typeface="Calibri" panose="020F0502020204030204" pitchFamily="34" charset="0"/>
                          <a:ea typeface="Calibri" panose="020F0502020204030204" pitchFamily="34" charset="0"/>
                          <a:cs typeface="Calibri" panose="020F0502020204030204" pitchFamily="34" charset="0"/>
                        </a:rPr>
                        <a:t>Mon: 60mins, </a:t>
                      </a:r>
                    </a:p>
                    <a:p>
                      <a:pPr>
                        <a:lnSpc>
                          <a:spcPct val="107000"/>
                        </a:lnSpc>
                        <a:spcAft>
                          <a:spcPts val="800"/>
                        </a:spcAft>
                      </a:pPr>
                      <a:r>
                        <a:rPr lang="en-IE" sz="1300" dirty="0">
                          <a:solidFill>
                            <a:srgbClr val="000D41"/>
                          </a:solidFill>
                          <a:effectLst/>
                          <a:latin typeface="Calibri" panose="020F0502020204030204" pitchFamily="34" charset="0"/>
                          <a:ea typeface="Calibri" panose="020F0502020204030204" pitchFamily="34" charset="0"/>
                          <a:cs typeface="Calibri" panose="020F0502020204030204" pitchFamily="34" charset="0"/>
                        </a:rPr>
                        <a:t>Wed: 60mins, Fri: Recap 60 mins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528419784"/>
                  </a:ext>
                </a:extLst>
              </a:tr>
              <a:tr h="448768">
                <a:tc>
                  <a:txBody>
                    <a:bodyPr/>
                    <a:lstStyle/>
                    <a:p>
                      <a:pPr algn="ctr">
                        <a:lnSpc>
                          <a:spcPct val="107000"/>
                        </a:lnSpc>
                        <a:spcAft>
                          <a:spcPts val="800"/>
                        </a:spcAft>
                      </a:pPr>
                      <a:r>
                        <a:rPr lang="en-US" sz="1400">
                          <a:solidFill>
                            <a:srgbClr val="000D41"/>
                          </a:solidFill>
                          <a:effectLst/>
                          <a:latin typeface="Calibri" panose="020F0502020204030204" pitchFamily="34" charset="0"/>
                          <a:ea typeface="Calibri" panose="020F0502020204030204" pitchFamily="34" charset="0"/>
                          <a:cs typeface="Calibri" panose="020F0502020204030204" pitchFamily="34" charset="0"/>
                        </a:rPr>
                        <a:t>4</a:t>
                      </a:r>
                      <a:endParaRPr lang="en-IE" sz="1400">
                        <a:solidFill>
                          <a:srgbClr val="000D4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en-IE" sz="1300" dirty="0">
                          <a:solidFill>
                            <a:srgbClr val="000D41"/>
                          </a:solidFill>
                          <a:effectLst/>
                          <a:latin typeface="Calibri" panose="020F0502020204030204" pitchFamily="34" charset="0"/>
                          <a:ea typeface="Calibri" panose="020F0502020204030204" pitchFamily="34" charset="0"/>
                          <a:cs typeface="Calibri" panose="020F0502020204030204" pitchFamily="34" charset="0"/>
                        </a:rPr>
                        <a:t>Module 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en-IE" sz="1300" dirty="0">
                          <a:solidFill>
                            <a:srgbClr val="000D41"/>
                          </a:solidFill>
                          <a:effectLst/>
                          <a:latin typeface="Calibri" panose="020F0502020204030204" pitchFamily="34" charset="0"/>
                          <a:ea typeface="Calibri" panose="020F0502020204030204" pitchFamily="34" charset="0"/>
                          <a:cs typeface="Calibri" panose="020F0502020204030204" pitchFamily="34" charset="0"/>
                        </a:rPr>
                        <a:t>Mon: 60mins, </a:t>
                      </a:r>
                    </a:p>
                    <a:p>
                      <a:pPr>
                        <a:lnSpc>
                          <a:spcPct val="107000"/>
                        </a:lnSpc>
                        <a:spcAft>
                          <a:spcPts val="800"/>
                        </a:spcAft>
                      </a:pPr>
                      <a:r>
                        <a:rPr lang="en-IE" sz="1300" dirty="0">
                          <a:solidFill>
                            <a:srgbClr val="000D41"/>
                          </a:solidFill>
                          <a:effectLst/>
                          <a:latin typeface="Calibri" panose="020F0502020204030204" pitchFamily="34" charset="0"/>
                          <a:ea typeface="Calibri" panose="020F0502020204030204" pitchFamily="34" charset="0"/>
                          <a:cs typeface="Calibri" panose="020F0502020204030204" pitchFamily="34" charset="0"/>
                        </a:rPr>
                        <a:t>Wed: 60mins, Fri: Recap 60 mins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046018224"/>
                  </a:ext>
                </a:extLst>
              </a:tr>
              <a:tr h="448768">
                <a:tc>
                  <a:txBody>
                    <a:bodyPr/>
                    <a:lstStyle/>
                    <a:p>
                      <a:pPr algn="ctr">
                        <a:lnSpc>
                          <a:spcPct val="107000"/>
                        </a:lnSpc>
                        <a:spcAft>
                          <a:spcPts val="800"/>
                        </a:spcAft>
                      </a:pPr>
                      <a:r>
                        <a:rPr lang="en-US" sz="1400">
                          <a:solidFill>
                            <a:srgbClr val="000D41"/>
                          </a:solidFill>
                          <a:effectLst/>
                          <a:latin typeface="Calibri" panose="020F0502020204030204" pitchFamily="34" charset="0"/>
                          <a:ea typeface="Calibri" panose="020F0502020204030204" pitchFamily="34" charset="0"/>
                          <a:cs typeface="Calibri" panose="020F0502020204030204" pitchFamily="34" charset="0"/>
                        </a:rPr>
                        <a:t>5</a:t>
                      </a:r>
                      <a:endParaRPr lang="en-IE" sz="1400">
                        <a:solidFill>
                          <a:srgbClr val="000D4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en-IE" sz="1300" dirty="0">
                          <a:solidFill>
                            <a:srgbClr val="000D41"/>
                          </a:solidFill>
                          <a:effectLst/>
                          <a:latin typeface="Calibri" panose="020F0502020204030204" pitchFamily="34" charset="0"/>
                          <a:ea typeface="Calibri" panose="020F0502020204030204" pitchFamily="34" charset="0"/>
                          <a:cs typeface="Calibri" panose="020F0502020204030204" pitchFamily="34" charset="0"/>
                        </a:rPr>
                        <a:t>Module 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en-IE" sz="1300" dirty="0">
                          <a:solidFill>
                            <a:srgbClr val="000D41"/>
                          </a:solidFill>
                          <a:effectLst/>
                          <a:latin typeface="Calibri" panose="020F0502020204030204" pitchFamily="34" charset="0"/>
                          <a:ea typeface="Calibri" panose="020F0502020204030204" pitchFamily="34" charset="0"/>
                          <a:cs typeface="Calibri" panose="020F0502020204030204" pitchFamily="34" charset="0"/>
                        </a:rPr>
                        <a:t>Mon: 60mins, </a:t>
                      </a:r>
                    </a:p>
                    <a:p>
                      <a:pPr>
                        <a:lnSpc>
                          <a:spcPct val="107000"/>
                        </a:lnSpc>
                        <a:spcAft>
                          <a:spcPts val="800"/>
                        </a:spcAft>
                      </a:pPr>
                      <a:r>
                        <a:rPr lang="en-IE" sz="1300" dirty="0">
                          <a:solidFill>
                            <a:srgbClr val="000D41"/>
                          </a:solidFill>
                          <a:effectLst/>
                          <a:latin typeface="Calibri" panose="020F0502020204030204" pitchFamily="34" charset="0"/>
                          <a:ea typeface="Calibri" panose="020F0502020204030204" pitchFamily="34" charset="0"/>
                          <a:cs typeface="Calibri" panose="020F0502020204030204" pitchFamily="34" charset="0"/>
                        </a:rPr>
                        <a:t>Wed: 60mins, Fri: Recap 60 mins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70960860"/>
                  </a:ext>
                </a:extLst>
              </a:tr>
            </a:tbl>
          </a:graphicData>
        </a:graphic>
      </p:graphicFrame>
    </p:spTree>
    <p:extLst>
      <p:ext uri="{BB962C8B-B14F-4D97-AF65-F5344CB8AC3E}">
        <p14:creationId xmlns:p14="http://schemas.microsoft.com/office/powerpoint/2010/main" val="7382460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4" descr="A person and person holding hands in a shape of a heart&#10;&#10;AI-generated content may be incorrect.">
            <a:extLst>
              <a:ext uri="{FF2B5EF4-FFF2-40B4-BE49-F238E27FC236}">
                <a16:creationId xmlns:a16="http://schemas.microsoft.com/office/drawing/2014/main" id="{99268F89-71AA-55B8-0713-CA5C7BB5502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9" name="Rectangle 8">
            <a:extLst>
              <a:ext uri="{FF2B5EF4-FFF2-40B4-BE49-F238E27FC236}">
                <a16:creationId xmlns:a16="http://schemas.microsoft.com/office/drawing/2014/main" id="{9E9650B0-208F-F898-EABC-5F7CDB7E7C0D}"/>
              </a:ext>
            </a:extLst>
          </p:cNvPr>
          <p:cNvSpPr/>
          <p:nvPr/>
        </p:nvSpPr>
        <p:spPr>
          <a:xfrm>
            <a:off x="1469035" y="4642334"/>
            <a:ext cx="5923703"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A9958C28-BCF2-822F-C471-4635EBEB02BF}"/>
              </a:ext>
            </a:extLst>
          </p:cNvPr>
          <p:cNvSpPr txBox="1"/>
          <p:nvPr/>
        </p:nvSpPr>
        <p:spPr>
          <a:xfrm>
            <a:off x="1787121" y="4668483"/>
            <a:ext cx="5453352" cy="553998"/>
          </a:xfrm>
          <a:prstGeom prst="rect">
            <a:avLst/>
          </a:prstGeom>
          <a:noFill/>
        </p:spPr>
        <p:txBody>
          <a:bodyPr wrap="none" rtlCol="0">
            <a:spAutoFit/>
          </a:bodyPr>
          <a:lstStyle/>
          <a:p>
            <a:r>
              <a:rPr lang="en-US" sz="3000" b="1" dirty="0">
                <a:solidFill>
                  <a:srgbClr val="242B62"/>
                </a:solidFill>
                <a:latin typeface="Calibri" panose="020F0502020204030204" pitchFamily="34" charset="0"/>
                <a:cs typeface="Calibri" panose="020F0502020204030204" pitchFamily="34" charset="0"/>
              </a:rPr>
              <a:t>07 | USEFUL LINKS &amp; RESOURCES</a:t>
            </a:r>
          </a:p>
        </p:txBody>
      </p:sp>
      <p:pic>
        <p:nvPicPr>
          <p:cNvPr id="5" name="Picture 4" descr="A colorful circles with white lines and dots&#10;&#10;AI-generated content may be incorrect.">
            <a:extLst>
              <a:ext uri="{FF2B5EF4-FFF2-40B4-BE49-F238E27FC236}">
                <a16:creationId xmlns:a16="http://schemas.microsoft.com/office/drawing/2014/main" id="{395398F4-6146-725F-F43C-D809210F6A54}"/>
              </a:ext>
            </a:extLst>
          </p:cNvPr>
          <p:cNvPicPr>
            <a:picLocks noChangeAspect="1"/>
          </p:cNvPicPr>
          <p:nvPr/>
        </p:nvPicPr>
        <p:blipFill>
          <a:blip r:embed="rId3" cstate="screen">
            <a:extLst>
              <a:ext uri="{28A0092B-C50C-407E-A947-70E740481C1C}">
                <a14:useLocalDpi xmlns:a14="http://schemas.microsoft.com/office/drawing/2010/main"/>
              </a:ext>
            </a:extLst>
          </a:blip>
          <a:srcRect l="-5129" t="-7198" r="-1" b="-1"/>
          <a:stretch>
            <a:fillRect/>
          </a:stretch>
        </p:blipFill>
        <p:spPr>
          <a:xfrm rot="18700153">
            <a:off x="3966697" y="7843108"/>
            <a:ext cx="3297865" cy="2675397"/>
          </a:xfrm>
          <a:prstGeom prst="rect">
            <a:avLst/>
          </a:prstGeom>
        </p:spPr>
      </p:pic>
      <p:sp>
        <p:nvSpPr>
          <p:cNvPr id="14" name="Slide Number Placeholder 4">
            <a:extLst>
              <a:ext uri="{FF2B5EF4-FFF2-40B4-BE49-F238E27FC236}">
                <a16:creationId xmlns:a16="http://schemas.microsoft.com/office/drawing/2014/main" id="{CE89EF66-3984-A16B-E88A-B2D01C4933AA}"/>
              </a:ext>
            </a:extLst>
          </p:cNvPr>
          <p:cNvSpPr>
            <a:spLocks noGrp="1"/>
          </p:cNvSpPr>
          <p:nvPr>
            <p:ph type="sldNum" sz="quarter" idx="4"/>
          </p:nvPr>
        </p:nvSpPr>
        <p:spPr>
          <a:xfrm>
            <a:off x="6996253" y="10245992"/>
            <a:ext cx="300672" cy="266594"/>
          </a:xfrm>
        </p:spPr>
        <p:txBody>
          <a:bodyPr/>
          <a:lstStyle/>
          <a:p>
            <a:fld id="{9C527BFA-2C0E-4CEC-B6A5-913A56FEF4B4}" type="slidenum">
              <a:rPr lang="fr-CA" sz="900" smtClean="0">
                <a:solidFill>
                  <a:srgbClr val="242B62"/>
                </a:solidFill>
              </a:rPr>
              <a:pPr/>
              <a:t>58</a:t>
            </a:fld>
            <a:endParaRPr lang="fr-CA" sz="900" dirty="0">
              <a:solidFill>
                <a:srgbClr val="242B62"/>
              </a:solidFill>
            </a:endParaRPr>
          </a:p>
        </p:txBody>
      </p:sp>
      <p:graphicFrame>
        <p:nvGraphicFramePr>
          <p:cNvPr id="8" name="Table 7">
            <a:extLst>
              <a:ext uri="{FF2B5EF4-FFF2-40B4-BE49-F238E27FC236}">
                <a16:creationId xmlns:a16="http://schemas.microsoft.com/office/drawing/2014/main" id="{83A260F7-BCD2-6057-0F32-8996AB6AFFB1}"/>
              </a:ext>
            </a:extLst>
          </p:cNvPr>
          <p:cNvGraphicFramePr>
            <a:graphicFrameLocks noGrp="1"/>
          </p:cNvGraphicFramePr>
          <p:nvPr>
            <p:extLst>
              <p:ext uri="{D42A27DB-BD31-4B8C-83A1-F6EECF244321}">
                <p14:modId xmlns:p14="http://schemas.microsoft.com/office/powerpoint/2010/main" val="985125882"/>
              </p:ext>
            </p:extLst>
          </p:nvPr>
        </p:nvGraphicFramePr>
        <p:xfrm>
          <a:off x="618151" y="5792656"/>
          <a:ext cx="6528438" cy="2813805"/>
        </p:xfrm>
        <a:graphic>
          <a:graphicData uri="http://schemas.openxmlformats.org/drawingml/2006/table">
            <a:tbl>
              <a:tblPr firstRow="1" bandRow="1">
                <a:tableStyleId>{5C22544A-7EE6-4342-B048-85BDC9FD1C3A}</a:tableStyleId>
              </a:tblPr>
              <a:tblGrid>
                <a:gridCol w="3264219">
                  <a:extLst>
                    <a:ext uri="{9D8B030D-6E8A-4147-A177-3AD203B41FA5}">
                      <a16:colId xmlns:a16="http://schemas.microsoft.com/office/drawing/2014/main" val="3181223856"/>
                    </a:ext>
                  </a:extLst>
                </a:gridCol>
                <a:gridCol w="3264219">
                  <a:extLst>
                    <a:ext uri="{9D8B030D-6E8A-4147-A177-3AD203B41FA5}">
                      <a16:colId xmlns:a16="http://schemas.microsoft.com/office/drawing/2014/main" val="4060016978"/>
                    </a:ext>
                  </a:extLst>
                </a:gridCol>
              </a:tblGrid>
              <a:tr h="562761">
                <a:tc>
                  <a:txBody>
                    <a:bodyPr/>
                    <a:lstStyle/>
                    <a:p>
                      <a:pPr algn="ctr"/>
                      <a:r>
                        <a:rPr lang="en-IE" sz="1400">
                          <a:solidFill>
                            <a:srgbClr val="242B62"/>
                          </a:solidFill>
                          <a:latin typeface="Calibri" panose="020F0502020204030204" pitchFamily="34" charset="0"/>
                          <a:ea typeface="Calibri" panose="020F0502020204030204" pitchFamily="34" charset="0"/>
                          <a:cs typeface="Calibri" panose="020F0502020204030204" pitchFamily="34" charset="0"/>
                        </a:rPr>
                        <a:t>Project Website</a:t>
                      </a:r>
                    </a:p>
                  </a:txBody>
                  <a:tcPr marL="88901" marR="88901" marT="44451" marB="44451" anchor="ctr">
                    <a:solidFill>
                      <a:schemeClr val="accent1">
                        <a:lumMod val="20000"/>
                        <a:lumOff val="80000"/>
                      </a:schemeClr>
                    </a:solidFill>
                  </a:tcPr>
                </a:tc>
                <a:tc>
                  <a:txBody>
                    <a:bodyPr/>
                    <a:lstStyle/>
                    <a:p>
                      <a:pPr algn="ctr"/>
                      <a:r>
                        <a:rPr lang="en-IE" sz="1200" b="1" dirty="0">
                          <a:solidFill>
                            <a:srgbClr val="90278E"/>
                          </a:solidFill>
                          <a:latin typeface="Calibri" panose="020F0502020204030204" pitchFamily="34" charset="0"/>
                          <a:ea typeface="Calibri" panose="020F0502020204030204" pitchFamily="34" charset="0"/>
                          <a:cs typeface="Calibri" panose="020F0502020204030204" pitchFamily="34" charset="0"/>
                          <a:hlinkClick r:id="rId4"/>
                        </a:rPr>
                        <a:t>https://ai4seniorsproject.eu/</a:t>
                      </a:r>
                      <a:endParaRPr lang="en-IE" sz="1200" b="1" dirty="0">
                        <a:solidFill>
                          <a:srgbClr val="90278E"/>
                        </a:solidFill>
                        <a:latin typeface="Calibri" panose="020F0502020204030204" pitchFamily="34" charset="0"/>
                        <a:ea typeface="Calibri" panose="020F0502020204030204" pitchFamily="34" charset="0"/>
                        <a:cs typeface="Calibri" panose="020F0502020204030204" pitchFamily="34" charset="0"/>
                      </a:endParaRPr>
                    </a:p>
                    <a:p>
                      <a:pPr algn="ctr"/>
                      <a:endParaRPr lang="en-IE" sz="1200" b="1" dirty="0">
                        <a:solidFill>
                          <a:srgbClr val="90278E"/>
                        </a:solidFill>
                        <a:latin typeface="Calibri" panose="020F0502020204030204" pitchFamily="34" charset="0"/>
                        <a:ea typeface="Calibri" panose="020F0502020204030204" pitchFamily="34" charset="0"/>
                        <a:cs typeface="Calibri" panose="020F0502020204030204" pitchFamily="34" charset="0"/>
                      </a:endParaRPr>
                    </a:p>
                  </a:txBody>
                  <a:tcPr marL="88901" marR="88901" marT="44451" marB="44451" anchor="b">
                    <a:solidFill>
                      <a:schemeClr val="accent1">
                        <a:lumMod val="20000"/>
                        <a:lumOff val="80000"/>
                      </a:schemeClr>
                    </a:solidFill>
                  </a:tcPr>
                </a:tc>
                <a:extLst>
                  <a:ext uri="{0D108BD9-81ED-4DB2-BD59-A6C34878D82A}">
                    <a16:rowId xmlns:a16="http://schemas.microsoft.com/office/drawing/2014/main" val="4126041618"/>
                  </a:ext>
                </a:extLst>
              </a:tr>
              <a:tr h="562761">
                <a:tc>
                  <a:txBody>
                    <a:bodyPr/>
                    <a:lstStyle/>
                    <a:p>
                      <a:pPr algn="ctr"/>
                      <a:r>
                        <a:rPr lang="en-IE" sz="1400">
                          <a:solidFill>
                            <a:srgbClr val="242B62"/>
                          </a:solidFill>
                          <a:latin typeface="Calibri" panose="020F0502020204030204" pitchFamily="34" charset="0"/>
                          <a:ea typeface="Calibri" panose="020F0502020204030204" pitchFamily="34" charset="0"/>
                          <a:cs typeface="Calibri" panose="020F0502020204030204" pitchFamily="34" charset="0"/>
                        </a:rPr>
                        <a:t>Learning Resources</a:t>
                      </a:r>
                    </a:p>
                  </a:txBody>
                  <a:tcPr marL="88901" marR="88901" marT="44451" marB="44451" anchor="ctr">
                    <a:solidFill>
                      <a:schemeClr val="accent1">
                        <a:lumMod val="20000"/>
                        <a:lumOff val="80000"/>
                      </a:schemeClr>
                    </a:solidFill>
                  </a:tcPr>
                </a:tc>
                <a:tc>
                  <a:txBody>
                    <a:bodyPr/>
                    <a:lstStyle/>
                    <a:p>
                      <a:pPr algn="ctr"/>
                      <a:r>
                        <a:rPr lang="en-IE" sz="1200" b="1" dirty="0">
                          <a:solidFill>
                            <a:srgbClr val="90278E"/>
                          </a:solidFill>
                          <a:latin typeface="Calibri" panose="020F0502020204030204" pitchFamily="34" charset="0"/>
                          <a:ea typeface="Calibri" panose="020F0502020204030204" pitchFamily="34" charset="0"/>
                          <a:cs typeface="Calibri" panose="020F0502020204030204" pitchFamily="34" charset="0"/>
                          <a:hlinkClick r:id="rId5"/>
                        </a:rPr>
                        <a:t>https://ai4seniorsproject.eu/resources/</a:t>
                      </a:r>
                      <a:endParaRPr lang="en-IE" sz="1200" b="1" dirty="0">
                        <a:solidFill>
                          <a:srgbClr val="90278E"/>
                        </a:solidFill>
                        <a:latin typeface="Calibri" panose="020F0502020204030204" pitchFamily="34" charset="0"/>
                        <a:ea typeface="Calibri" panose="020F0502020204030204" pitchFamily="34" charset="0"/>
                        <a:cs typeface="Calibri" panose="020F0502020204030204" pitchFamily="34" charset="0"/>
                      </a:endParaRPr>
                    </a:p>
                  </a:txBody>
                  <a:tcPr marL="88901" marR="88901" marT="44451" marB="44451" anchor="ctr">
                    <a:solidFill>
                      <a:schemeClr val="accent1">
                        <a:lumMod val="20000"/>
                        <a:lumOff val="80000"/>
                      </a:schemeClr>
                    </a:solidFill>
                  </a:tcPr>
                </a:tc>
                <a:extLst>
                  <a:ext uri="{0D108BD9-81ED-4DB2-BD59-A6C34878D82A}">
                    <a16:rowId xmlns:a16="http://schemas.microsoft.com/office/drawing/2014/main" val="1672497774"/>
                  </a:ext>
                </a:extLst>
              </a:tr>
              <a:tr h="562761">
                <a:tc>
                  <a:txBody>
                    <a:bodyPr/>
                    <a:lstStyle/>
                    <a:p>
                      <a:pPr algn="ctr"/>
                      <a:r>
                        <a:rPr lang="en-IE" sz="1400">
                          <a:solidFill>
                            <a:srgbClr val="242B62"/>
                          </a:solidFill>
                          <a:latin typeface="Calibri" panose="020F0502020204030204" pitchFamily="34" charset="0"/>
                          <a:ea typeface="Calibri" panose="020F0502020204030204" pitchFamily="34" charset="0"/>
                          <a:cs typeface="Calibri" panose="020F0502020204030204" pitchFamily="34" charset="0"/>
                        </a:rPr>
                        <a:t>Project Facebook Page</a:t>
                      </a:r>
                    </a:p>
                  </a:txBody>
                  <a:tcPr marL="88901" marR="88901" marT="44451" marB="44451" anchor="ctr">
                    <a:solidFill>
                      <a:schemeClr val="accent1">
                        <a:lumMod val="20000"/>
                        <a:lumOff val="80000"/>
                      </a:schemeClr>
                    </a:solidFill>
                  </a:tcPr>
                </a:tc>
                <a:tc>
                  <a:txBody>
                    <a:bodyPr/>
                    <a:lstStyle/>
                    <a:p>
                      <a:pPr algn="ctr"/>
                      <a:r>
                        <a:rPr lang="en-IE" sz="1200" b="1" dirty="0">
                          <a:solidFill>
                            <a:srgbClr val="90278E"/>
                          </a:solidFill>
                          <a:latin typeface="Calibri" panose="020F0502020204030204" pitchFamily="34" charset="0"/>
                          <a:ea typeface="Calibri" panose="020F0502020204030204" pitchFamily="34" charset="0"/>
                          <a:cs typeface="Calibri" panose="020F0502020204030204" pitchFamily="34" charset="0"/>
                          <a:hlinkClick r:id="rId6"/>
                        </a:rPr>
                        <a:t>https://www.facebook.com/profile.php?id=61581906524284</a:t>
                      </a:r>
                      <a:endParaRPr lang="en-IE" sz="1200" b="1" dirty="0">
                        <a:solidFill>
                          <a:srgbClr val="90278E"/>
                        </a:solidFill>
                        <a:latin typeface="Calibri" panose="020F0502020204030204" pitchFamily="34" charset="0"/>
                        <a:ea typeface="Calibri" panose="020F0502020204030204" pitchFamily="34" charset="0"/>
                        <a:cs typeface="Calibri" panose="020F0502020204030204" pitchFamily="34" charset="0"/>
                      </a:endParaRPr>
                    </a:p>
                  </a:txBody>
                  <a:tcPr marL="88901" marR="88901" marT="44451" marB="44451" anchor="ctr">
                    <a:solidFill>
                      <a:schemeClr val="accent1">
                        <a:lumMod val="20000"/>
                        <a:lumOff val="80000"/>
                      </a:schemeClr>
                    </a:solidFill>
                  </a:tcPr>
                </a:tc>
                <a:extLst>
                  <a:ext uri="{0D108BD9-81ED-4DB2-BD59-A6C34878D82A}">
                    <a16:rowId xmlns:a16="http://schemas.microsoft.com/office/drawing/2014/main" val="2571325389"/>
                  </a:ext>
                </a:extLst>
              </a:tr>
              <a:tr h="562761">
                <a:tc>
                  <a:txBody>
                    <a:bodyPr/>
                    <a:lstStyle/>
                    <a:p>
                      <a:pPr algn="ctr"/>
                      <a:r>
                        <a:rPr lang="en-IE" sz="1400">
                          <a:solidFill>
                            <a:srgbClr val="242B62"/>
                          </a:solidFill>
                          <a:latin typeface="Calibri" panose="020F0502020204030204" pitchFamily="34" charset="0"/>
                          <a:ea typeface="Calibri" panose="020F0502020204030204" pitchFamily="34" charset="0"/>
                          <a:cs typeface="Calibri" panose="020F0502020204030204" pitchFamily="34" charset="0"/>
                        </a:rPr>
                        <a:t>Project Instagram account</a:t>
                      </a:r>
                    </a:p>
                  </a:txBody>
                  <a:tcPr marL="88901" marR="88901" marT="44451" marB="44451" anchor="ctr">
                    <a:solidFill>
                      <a:schemeClr val="accent1">
                        <a:lumMod val="20000"/>
                        <a:lumOff val="80000"/>
                      </a:schemeClr>
                    </a:solidFill>
                  </a:tcPr>
                </a:tc>
                <a:tc>
                  <a:txBody>
                    <a:bodyPr/>
                    <a:lstStyle/>
                    <a:p>
                      <a:pPr algn="ctr"/>
                      <a:r>
                        <a:rPr lang="en-IE" sz="1200" b="1" dirty="0">
                          <a:solidFill>
                            <a:srgbClr val="90278E"/>
                          </a:solidFill>
                          <a:latin typeface="Calibri" panose="020F0502020204030204" pitchFamily="34" charset="0"/>
                          <a:ea typeface="Calibri" panose="020F0502020204030204" pitchFamily="34" charset="0"/>
                          <a:cs typeface="Calibri" panose="020F0502020204030204" pitchFamily="34" charset="0"/>
                          <a:hlinkClick r:id="rId7"/>
                        </a:rPr>
                        <a:t>https://www.instagram.com/ai_4_seniors/</a:t>
                      </a:r>
                      <a:endParaRPr lang="en-IE" sz="1200" b="1" dirty="0">
                        <a:solidFill>
                          <a:srgbClr val="90278E"/>
                        </a:solidFill>
                        <a:latin typeface="Calibri" panose="020F0502020204030204" pitchFamily="34" charset="0"/>
                        <a:ea typeface="Calibri" panose="020F0502020204030204" pitchFamily="34" charset="0"/>
                        <a:cs typeface="Calibri" panose="020F0502020204030204" pitchFamily="34" charset="0"/>
                      </a:endParaRPr>
                    </a:p>
                  </a:txBody>
                  <a:tcPr marL="88901" marR="88901" marT="44451" marB="44451" anchor="ctr">
                    <a:solidFill>
                      <a:schemeClr val="accent1">
                        <a:lumMod val="20000"/>
                        <a:lumOff val="80000"/>
                      </a:schemeClr>
                    </a:solidFill>
                  </a:tcPr>
                </a:tc>
                <a:extLst>
                  <a:ext uri="{0D108BD9-81ED-4DB2-BD59-A6C34878D82A}">
                    <a16:rowId xmlns:a16="http://schemas.microsoft.com/office/drawing/2014/main" val="426536871"/>
                  </a:ext>
                </a:extLst>
              </a:tr>
              <a:tr h="562761">
                <a:tc>
                  <a:txBody>
                    <a:bodyPr/>
                    <a:lstStyle/>
                    <a:p>
                      <a:pPr algn="ctr"/>
                      <a:r>
                        <a:rPr lang="en-IE" sz="1400" dirty="0">
                          <a:solidFill>
                            <a:srgbClr val="242B62"/>
                          </a:solidFill>
                          <a:latin typeface="Calibri" panose="020F0502020204030204" pitchFamily="34" charset="0"/>
                          <a:ea typeface="Calibri" panose="020F0502020204030204" pitchFamily="34" charset="0"/>
                          <a:cs typeface="Calibri" panose="020F0502020204030204" pitchFamily="34" charset="0"/>
                        </a:rPr>
                        <a:t>Project LinkedIn Page</a:t>
                      </a:r>
                    </a:p>
                  </a:txBody>
                  <a:tcPr marL="88901" marR="88901" marT="44451" marB="44451" anchor="ctr">
                    <a:solidFill>
                      <a:schemeClr val="accent1">
                        <a:lumMod val="20000"/>
                        <a:lumOff val="80000"/>
                      </a:schemeClr>
                    </a:solidFill>
                  </a:tcPr>
                </a:tc>
                <a:tc>
                  <a:txBody>
                    <a:bodyPr/>
                    <a:lstStyle/>
                    <a:p>
                      <a:pPr algn="ctr"/>
                      <a:r>
                        <a:rPr lang="en-IE" sz="1200" b="1" dirty="0">
                          <a:solidFill>
                            <a:srgbClr val="90278E"/>
                          </a:solidFill>
                          <a:latin typeface="Calibri" panose="020F0502020204030204" pitchFamily="34" charset="0"/>
                          <a:ea typeface="Calibri" panose="020F0502020204030204" pitchFamily="34" charset="0"/>
                          <a:cs typeface="Calibri" panose="020F0502020204030204" pitchFamily="34" charset="0"/>
                          <a:hlinkClick r:id="rId8"/>
                        </a:rPr>
                        <a:t>https://www.linkedin.com/company/ai-4-seniors/posts/?feedView=all</a:t>
                      </a:r>
                      <a:endParaRPr lang="en-IE" sz="1200" b="1" dirty="0">
                        <a:solidFill>
                          <a:srgbClr val="90278E"/>
                        </a:solidFill>
                        <a:latin typeface="Calibri" panose="020F0502020204030204" pitchFamily="34" charset="0"/>
                        <a:ea typeface="Calibri" panose="020F0502020204030204" pitchFamily="34" charset="0"/>
                        <a:cs typeface="Calibri" panose="020F0502020204030204" pitchFamily="34" charset="0"/>
                      </a:endParaRPr>
                    </a:p>
                  </a:txBody>
                  <a:tcPr marL="88901" marR="88901" marT="44451" marB="44451" anchor="ctr">
                    <a:solidFill>
                      <a:schemeClr val="accent1">
                        <a:lumMod val="20000"/>
                        <a:lumOff val="80000"/>
                      </a:schemeClr>
                    </a:solidFill>
                  </a:tcPr>
                </a:tc>
                <a:extLst>
                  <a:ext uri="{0D108BD9-81ED-4DB2-BD59-A6C34878D82A}">
                    <a16:rowId xmlns:a16="http://schemas.microsoft.com/office/drawing/2014/main" val="366068491"/>
                  </a:ext>
                </a:extLst>
              </a:tr>
            </a:tbl>
          </a:graphicData>
        </a:graphic>
      </p:graphicFrame>
    </p:spTree>
    <p:extLst>
      <p:ext uri="{BB962C8B-B14F-4D97-AF65-F5344CB8AC3E}">
        <p14:creationId xmlns:p14="http://schemas.microsoft.com/office/powerpoint/2010/main" val="11412917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82399-B30A-4A69-3C07-A09F2C70861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9E543E1-48A4-7909-DC7C-2AB25666A5C7}"/>
              </a:ext>
            </a:extLst>
          </p:cNvPr>
          <p:cNvSpPr>
            <a:spLocks noGrp="1"/>
          </p:cNvSpPr>
          <p:nvPr>
            <p:ph type="sldNum" sz="quarter" idx="4"/>
          </p:nvPr>
        </p:nvSpPr>
        <p:spPr/>
        <p:txBody>
          <a:bodyPr/>
          <a:lstStyle/>
          <a:p>
            <a:fld id="{CB2079F2-58AF-ED44-82D7-E04B2F6FD686}" type="slidenum">
              <a:rPr lang="en-US" smtClean="0"/>
              <a:pPr/>
              <a:t>59</a:t>
            </a:fld>
            <a:endParaRPr lang="en-US" dirty="0"/>
          </a:p>
        </p:txBody>
      </p:sp>
      <p:graphicFrame>
        <p:nvGraphicFramePr>
          <p:cNvPr id="3" name="Tabel 2">
            <a:extLst>
              <a:ext uri="{FF2B5EF4-FFF2-40B4-BE49-F238E27FC236}">
                <a16:creationId xmlns:a16="http://schemas.microsoft.com/office/drawing/2014/main" id="{C4EB93AA-69B2-7F9A-B4DA-DA6888F945C7}"/>
              </a:ext>
            </a:extLst>
          </p:cNvPr>
          <p:cNvGraphicFramePr>
            <a:graphicFrameLocks noGrp="1"/>
          </p:cNvGraphicFramePr>
          <p:nvPr>
            <p:extLst>
              <p:ext uri="{D42A27DB-BD31-4B8C-83A1-F6EECF244321}">
                <p14:modId xmlns:p14="http://schemas.microsoft.com/office/powerpoint/2010/main" val="1925218715"/>
              </p:ext>
            </p:extLst>
          </p:nvPr>
        </p:nvGraphicFramePr>
        <p:xfrm>
          <a:off x="537076" y="2453827"/>
          <a:ext cx="6248037" cy="7713478"/>
        </p:xfrm>
        <a:graphic>
          <a:graphicData uri="http://schemas.openxmlformats.org/drawingml/2006/table">
            <a:tbl>
              <a:tblPr firstRow="1" bandRow="1">
                <a:solidFill>
                  <a:srgbClr val="615AA6"/>
                </a:solidFill>
                <a:tableStyleId>{5C22544A-7EE6-4342-B048-85BDC9FD1C3A}</a:tableStyleId>
              </a:tblPr>
              <a:tblGrid>
                <a:gridCol w="1997671">
                  <a:extLst>
                    <a:ext uri="{9D8B030D-6E8A-4147-A177-3AD203B41FA5}">
                      <a16:colId xmlns:a16="http://schemas.microsoft.com/office/drawing/2014/main" val="1849641424"/>
                    </a:ext>
                  </a:extLst>
                </a:gridCol>
                <a:gridCol w="4250366">
                  <a:extLst>
                    <a:ext uri="{9D8B030D-6E8A-4147-A177-3AD203B41FA5}">
                      <a16:colId xmlns:a16="http://schemas.microsoft.com/office/drawing/2014/main" val="468080109"/>
                    </a:ext>
                  </a:extLst>
                </a:gridCol>
              </a:tblGrid>
              <a:tr h="370840">
                <a:tc>
                  <a:txBody>
                    <a:bodyPr/>
                    <a:lstStyle/>
                    <a:p>
                      <a:pPr>
                        <a:lnSpc>
                          <a:spcPct val="115000"/>
                        </a:lnSpc>
                        <a:spcAft>
                          <a:spcPts val="1000"/>
                        </a:spcAft>
                        <a:buNone/>
                      </a:pPr>
                      <a:r>
                        <a:rPr lang="en-US" sz="1300" dirty="0">
                          <a:effectLst/>
                          <a:latin typeface="Calibri" panose="020F0502020204030204" pitchFamily="34" charset="0"/>
                          <a:ea typeface="MS Mincho" panose="02020609040205080304" pitchFamily="49" charset="-128"/>
                          <a:cs typeface="Times New Roman" panose="02020603050405020304" pitchFamily="18" charset="0"/>
                        </a:rPr>
                        <a:t>Term</a:t>
                      </a:r>
                      <a:endParaRPr lang="da-DK"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solidFill>
                      <a:srgbClr val="CA7BB3"/>
                    </a:solidFill>
                  </a:tcPr>
                </a:tc>
                <a:tc>
                  <a:txBody>
                    <a:bodyPr/>
                    <a:lstStyle/>
                    <a:p>
                      <a:pPr>
                        <a:lnSpc>
                          <a:spcPct val="115000"/>
                        </a:lnSpc>
                        <a:spcAft>
                          <a:spcPts val="1000"/>
                        </a:spcAft>
                        <a:buNone/>
                      </a:pPr>
                      <a:r>
                        <a:rPr lang="en-US" sz="1300" dirty="0">
                          <a:effectLst/>
                          <a:latin typeface="Calibri" panose="020F0502020204030204" pitchFamily="34" charset="0"/>
                          <a:ea typeface="MS Mincho" panose="02020609040205080304" pitchFamily="49" charset="-128"/>
                          <a:cs typeface="Times New Roman" panose="02020603050405020304" pitchFamily="18" charset="0"/>
                        </a:rPr>
                        <a:t>Definition</a:t>
                      </a:r>
                      <a:endParaRPr lang="da-DK"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solidFill>
                      <a:srgbClr val="CA7BB3"/>
                    </a:solidFill>
                  </a:tcPr>
                </a:tc>
                <a:extLst>
                  <a:ext uri="{0D108BD9-81ED-4DB2-BD59-A6C34878D82A}">
                    <a16:rowId xmlns:a16="http://schemas.microsoft.com/office/drawing/2014/main" val="1309097738"/>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AI Assistant</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An AI Assistant (Artificial Intelligence Assistant) is an advanced computer programme that can understand complex questions, solve problems, and help with everyday tasks by reasoning and generating responses in a way that resembles human thinking.</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026964822"/>
                  </a:ext>
                </a:extLst>
              </a:tr>
              <a:tr h="370840">
                <a:tc>
                  <a:txBody>
                    <a:bodyPr/>
                    <a:lstStyle/>
                    <a:p>
                      <a:pPr>
                        <a:lnSpc>
                          <a:spcPct val="115000"/>
                        </a:lnSpc>
                        <a:spcAft>
                          <a:spcPts val="1000"/>
                        </a:spcAft>
                        <a:buNone/>
                      </a:pPr>
                      <a:r>
                        <a:rPr lang="en-US" sz="1300" b="1" dirty="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AI-Enabled Fraud</a:t>
                      </a:r>
                      <a:endParaRPr lang="da-DK" sz="1100" b="1" dirty="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AI-enabled fraud is when criminals use artificial intelligence to create highly realistic and personalised scams on a large scale. This makes scams harder to recognise because they often appear genuine and contain fewer obvious mistakes.</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3407671140"/>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AI Moderation</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The use of artificial intelligence to analyse, filter, and manage content published online by individuals or organisations.</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697667806"/>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AI Tools</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Programmes that use artificial intelligence to help people complete tasks, create content, or understand information more easily.</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974040665"/>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Algorithm</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 set of mathematical rules that enables a computer to recognise patterns, make decisions, and learn from data.</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647237319"/>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App (Application)</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 programme on a smartphone, tablet, or computer that is designed to perform a specific task.</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4204204210"/>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App Permissions</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Settings that allow an app to access features or information on your device, such as your camera, location, microphone, or contacts.</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207429000"/>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App Updates</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New versions of an app that provide security improvements, fix problems, or add new features.</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268732669"/>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Artificial Intelligence (AI)</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dirty="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The field of computer science that develops systems capable of learning, reasoning, problem-solving, and </a:t>
                      </a:r>
                      <a:r>
                        <a:rPr lang="en-US" sz="1300" dirty="0" err="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recognising</a:t>
                      </a:r>
                      <a:r>
                        <a:rPr lang="en-US" sz="1300" dirty="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 patterns.</a:t>
                      </a:r>
                      <a:endParaRPr lang="da-DK" sz="1100" dirty="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763104127"/>
                  </a:ext>
                </a:extLst>
              </a:tr>
              <a:tr h="370840">
                <a:tc>
                  <a:txBody>
                    <a:bodyPr/>
                    <a:lstStyle/>
                    <a:p>
                      <a:pPr>
                        <a:lnSpc>
                          <a:spcPct val="115000"/>
                        </a:lnSpc>
                        <a:spcAft>
                          <a:spcPts val="1000"/>
                        </a:spcAft>
                        <a:buNone/>
                      </a:pPr>
                      <a:r>
                        <a:rPr lang="en-US" sz="1300" b="1" dirty="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Cookie</a:t>
                      </a:r>
                      <a:endParaRPr lang="da-DK" sz="1100" b="1" dirty="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 small text file stored on your device that helps a website remember your preferences, recognise your device, and provide personalised content or advertisements.</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3292144821"/>
                  </a:ext>
                </a:extLst>
              </a:tr>
              <a:tr h="370840">
                <a:tc>
                  <a:txBody>
                    <a:bodyPr/>
                    <a:lstStyle/>
                    <a:p>
                      <a:pPr>
                        <a:lnSpc>
                          <a:spcPct val="115000"/>
                        </a:lnSpc>
                        <a:spcAft>
                          <a:spcPts val="1000"/>
                        </a:spcAft>
                        <a:buNone/>
                      </a:pPr>
                      <a:r>
                        <a:rPr lang="en-US" sz="1300" b="1" dirty="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Data</a:t>
                      </a:r>
                      <a:endParaRPr lang="da-DK" sz="1100" b="1" dirty="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dirty="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 collection of facts, numbers, words, images, or other information.</a:t>
                      </a:r>
                      <a:endParaRPr lang="da-DK" sz="1100" dirty="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49931902"/>
                  </a:ext>
                </a:extLst>
              </a:tr>
              <a:tr h="370840">
                <a:tc>
                  <a:txBody>
                    <a:bodyPr/>
                    <a:lstStyle/>
                    <a:p>
                      <a:pPr>
                        <a:lnSpc>
                          <a:spcPct val="115000"/>
                        </a:lnSpc>
                        <a:spcAft>
                          <a:spcPts val="1000"/>
                        </a:spcAft>
                        <a:buNone/>
                      </a:pPr>
                      <a:r>
                        <a:rPr lang="en-US" sz="1300" b="1" dirty="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Data Protection</a:t>
                      </a:r>
                      <a:endParaRPr lang="da-DK" sz="1100" b="1" dirty="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dirty="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Laws and security measures that help keep your personal information safe.</a:t>
                      </a:r>
                      <a:endParaRPr lang="da-DK" sz="1100" dirty="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625137721"/>
                  </a:ext>
                </a:extLst>
              </a:tr>
            </a:tbl>
          </a:graphicData>
        </a:graphic>
      </p:graphicFrame>
      <p:sp>
        <p:nvSpPr>
          <p:cNvPr id="13" name="Google Shape;525;p23">
            <a:extLst>
              <a:ext uri="{FF2B5EF4-FFF2-40B4-BE49-F238E27FC236}">
                <a16:creationId xmlns:a16="http://schemas.microsoft.com/office/drawing/2014/main" id="{CC7FA447-023F-C719-090E-C7E75E332277}"/>
              </a:ext>
            </a:extLst>
          </p:cNvPr>
          <p:cNvSpPr txBox="1">
            <a:spLocks/>
          </p:cNvSpPr>
          <p:nvPr/>
        </p:nvSpPr>
        <p:spPr>
          <a:xfrm>
            <a:off x="0" y="502340"/>
            <a:ext cx="4077889" cy="689792"/>
          </a:xfrm>
          <a:prstGeom prst="rect">
            <a:avLst/>
          </a:prstGeom>
          <a:solidFill>
            <a:srgbClr val="CA7BB3"/>
          </a:solidFill>
          <a:ln>
            <a:noFill/>
          </a:ln>
        </p:spPr>
        <p:txBody>
          <a:bodyPr spcFirstLastPara="1" wrap="square" lIns="91425" tIns="45700" rIns="91425" bIns="45700" anchor="ctr" anchorCtr="0">
            <a:noAutofit/>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900000" indent="-457200">
              <a:spcBef>
                <a:spcPts val="0"/>
              </a:spcBef>
              <a:buClr>
                <a:srgbClr val="7F3494"/>
              </a:buClr>
              <a:buSzPts val="2200"/>
              <a:buNone/>
            </a:pPr>
            <a:r>
              <a:rPr lang="en-US" sz="3000" b="1" dirty="0">
                <a:solidFill>
                  <a:schemeClr val="bg1"/>
                </a:solidFill>
                <a:latin typeface="Calibri"/>
                <a:ea typeface="Calibri"/>
                <a:cs typeface="Calibri"/>
              </a:rPr>
              <a:t>08 | GLOSSARY</a:t>
            </a:r>
            <a:endParaRPr lang="da-DK" sz="3000" dirty="0">
              <a:solidFill>
                <a:schemeClr val="bg1"/>
              </a:solidFill>
              <a:latin typeface="Calibri"/>
              <a:ea typeface="Calibri"/>
              <a:cs typeface="Calibri"/>
            </a:endParaRPr>
          </a:p>
        </p:txBody>
      </p:sp>
      <p:sp>
        <p:nvSpPr>
          <p:cNvPr id="10" name="Rectangle 1">
            <a:extLst>
              <a:ext uri="{FF2B5EF4-FFF2-40B4-BE49-F238E27FC236}">
                <a16:creationId xmlns:a16="http://schemas.microsoft.com/office/drawing/2014/main" id="{C8D561D9-8637-55F6-8971-5EF6B714DE9B}"/>
              </a:ext>
            </a:extLst>
          </p:cNvPr>
          <p:cNvSpPr>
            <a:spLocks noChangeArrowheads="1"/>
          </p:cNvSpPr>
          <p:nvPr/>
        </p:nvSpPr>
        <p:spPr bwMode="auto">
          <a:xfrm>
            <a:off x="445324" y="1345926"/>
            <a:ext cx="608381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sz="1400" b="0" i="0" u="none" strike="noStrike" cap="none" normalizeH="0" baseline="0" dirty="0">
                <a:ln>
                  <a:noFill/>
                </a:ln>
                <a:solidFill>
                  <a:srgbClr val="242B62"/>
                </a:solidFill>
                <a:effectLst/>
                <a:latin typeface="Calibri" panose="020F0502020204030204" pitchFamily="34" charset="0"/>
                <a:ea typeface="Calibri" panose="020F0502020204030204" pitchFamily="34" charset="0"/>
                <a:cs typeface="Calibri" panose="020F0502020204030204" pitchFamily="34" charset="0"/>
              </a:rPr>
              <a:t>On the following pages, you will find explanations of several of the different words you have come across in the modules. This Glossary is also available on the Project website. </a:t>
            </a:r>
            <a:r>
              <a:rPr kumimoji="0" lang="da-DK" altLang="da-DK" sz="1400" b="0" i="0" u="none" strike="noStrike" cap="none" normalizeH="0" baseline="0" dirty="0">
                <a:ln>
                  <a:noFill/>
                </a:ln>
                <a:solidFill>
                  <a:srgbClr val="242B62"/>
                </a:solidFill>
                <a:effectLst/>
                <a:latin typeface="Calibri" panose="020F0502020204030204" pitchFamily="34" charset="0"/>
                <a:ea typeface="Calibri" panose="020F0502020204030204" pitchFamily="34" charset="0"/>
                <a:cs typeface="Calibri" panose="020F0502020204030204" pitchFamily="34" charset="0"/>
                <a:hlinkClick r:id="rId2"/>
              </a:rPr>
              <a:t>www.ai4seniorsproject.eu</a:t>
            </a:r>
            <a:r>
              <a:rPr kumimoji="0" lang="da-DK" altLang="da-DK" sz="1400" b="0" i="0" u="none" strike="noStrike" cap="none" normalizeH="0" baseline="0" dirty="0">
                <a:ln>
                  <a:noFill/>
                </a:ln>
                <a:solidFill>
                  <a:srgbClr val="242B62"/>
                </a:solidFill>
                <a:effectLst/>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sz="1400" b="0" i="0" u="none" strike="noStrike" cap="none" normalizeH="0" baseline="0" dirty="0">
                <a:ln>
                  <a:noFill/>
                </a:ln>
                <a:solidFill>
                  <a:srgbClr val="242B62"/>
                </a:solidFill>
                <a:effectLst/>
                <a:latin typeface="Calibri" panose="020F0502020204030204" pitchFamily="34" charset="0"/>
                <a:ea typeface="Calibri" panose="020F0502020204030204" pitchFamily="34" charset="0"/>
                <a:cs typeface="Calibri" panose="020F0502020204030204" pitchFamily="34" charset="0"/>
              </a:rPr>
              <a:t>All terms are listed in alphabetical order.</a:t>
            </a:r>
          </a:p>
        </p:txBody>
      </p:sp>
    </p:spTree>
    <p:extLst>
      <p:ext uri="{BB962C8B-B14F-4D97-AF65-F5344CB8AC3E}">
        <p14:creationId xmlns:p14="http://schemas.microsoft.com/office/powerpoint/2010/main" val="2325160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1A7CA5C-79D5-3BA7-60EF-6F1CE5F7F30A}"/>
              </a:ext>
            </a:extLst>
          </p:cNvPr>
          <p:cNvSpPr>
            <a:spLocks noGrp="1"/>
          </p:cNvSpPr>
          <p:nvPr>
            <p:ph type="body" sz="quarter" idx="61"/>
          </p:nvPr>
        </p:nvSpPr>
        <p:spPr>
          <a:xfrm>
            <a:off x="-9336" y="644872"/>
            <a:ext cx="5168313" cy="586086"/>
          </a:xfrm>
          <a:solidFill>
            <a:srgbClr val="CA7BB3"/>
          </a:solidFill>
        </p:spPr>
        <p:txBody>
          <a:bodyPr/>
          <a:lstStyle/>
          <a:p>
            <a:r>
              <a:rPr lang="en-US" dirty="0"/>
              <a:t>03 | MEET THE PARTNERS</a:t>
            </a:r>
          </a:p>
        </p:txBody>
      </p:sp>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599143"/>
            <a:ext cx="6076734" cy="1551295"/>
          </a:xfrm>
        </p:spPr>
        <p:txBody>
          <a:bodyPr numCol="2"/>
          <a:lstStyle/>
          <a:p>
            <a:pPr algn="just"/>
            <a:r>
              <a:rPr lang="en-US" sz="1600" b="1" dirty="0">
                <a:solidFill>
                  <a:srgbClr val="242B62"/>
                </a:solidFill>
              </a:rPr>
              <a:t>AI for Seniors – Consortium:</a:t>
            </a:r>
            <a:endParaRPr lang="en-US" sz="1400" b="1" dirty="0">
              <a:solidFill>
                <a:srgbClr val="242B62"/>
              </a:solidFill>
            </a:endParaRPr>
          </a:p>
          <a:p>
            <a:pPr algn="just"/>
            <a:r>
              <a:rPr lang="en-US" sz="1200" dirty="0">
                <a:solidFill>
                  <a:srgbClr val="242B62"/>
                </a:solidFill>
                <a:effectLst/>
                <a:ea typeface="Calibri" panose="020F0502020204030204" pitchFamily="34" charset="0"/>
                <a:cs typeface="Times New Roman" panose="02020603050405020304" pitchFamily="18" charset="0"/>
              </a:rPr>
              <a:t>The choice of partner countries in AI for Seniors is intentional: spanning Sweden, Denmark, Ireland, and Spain, the consortium brings together Nordic leadership in digital innovation, strong community‑based adult education traditions, and deep experience in inclusive ICT training. By working across these diverse contexts, the partnership ensures that the resources we create reflect a truly European approach to AI literacy for older adults, practical, ethical, accessible, and grounded in real community needs. This collaboration allows us to design learning that is not only technically sound but deeply human, ensuring that every older adult </a:t>
            </a:r>
            <a:r>
              <a:rPr lang="en-US" sz="1200" dirty="0">
                <a:solidFill>
                  <a:srgbClr val="242B62"/>
                </a:solidFill>
                <a:ea typeface="Calibri" panose="020F0502020204030204" pitchFamily="34" charset="0"/>
                <a:cs typeface="Times New Roman" panose="02020603050405020304" pitchFamily="18" charset="0"/>
              </a:rPr>
              <a:t>receives</a:t>
            </a:r>
            <a:r>
              <a:rPr lang="en-US" sz="1200" dirty="0">
                <a:solidFill>
                  <a:srgbClr val="242B62"/>
                </a:solidFill>
                <a:effectLst/>
                <a:ea typeface="Calibri" panose="020F0502020204030204" pitchFamily="34" charset="0"/>
                <a:cs typeface="Times New Roman" panose="02020603050405020304" pitchFamily="18" charset="0"/>
              </a:rPr>
              <a:t> the opportunity to learn, participate, and thrive in the age of AI.</a:t>
            </a:r>
            <a:endParaRPr lang="en-US" sz="1400" dirty="0">
              <a:solidFill>
                <a:srgbClr val="242B62"/>
              </a:solidFill>
            </a:endParaRPr>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C527BFA-2C0E-4CEC-B6A5-913A56FEF4B4}" type="slidenum">
              <a:rPr kumimoji="0" lang="fr-CA" sz="900" b="0" i="0" u="none" strike="noStrike" kern="1200" cap="none" spc="0" normalizeH="0" baseline="0" noProof="0" smtClean="0">
                <a:ln>
                  <a:noFill/>
                </a:ln>
                <a:solidFill>
                  <a:srgbClr val="010101"/>
                </a:solidFill>
                <a:effectLst/>
                <a:uLnTx/>
                <a:uFillTx/>
                <a:latin typeface="Calibri" panose="020F0502020204030204" pitchFamily="34" charset="0"/>
                <a:ea typeface="Noto Sans" panose="020B0502040504020204" pitchFamily="34" charset="0"/>
                <a:cs typeface="Calibri" panose="020F050202020403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fr-CA" sz="900" b="0" i="0" u="none" strike="noStrike" kern="1200" cap="none" spc="0" normalizeH="0" baseline="0" noProof="0" dirty="0">
              <a:ln>
                <a:noFill/>
              </a:ln>
              <a:solidFill>
                <a:srgbClr val="010101"/>
              </a:solidFill>
              <a:effectLst/>
              <a:uLnTx/>
              <a:uFillTx/>
              <a:latin typeface="Calibri" panose="020F0502020204030204" pitchFamily="34" charset="0"/>
              <a:ea typeface="Noto Sans" panose="020B050204050402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31B049AC-CE5B-32B4-2E84-94674F167087}"/>
              </a:ext>
            </a:extLst>
          </p:cNvPr>
          <p:cNvGrpSpPr/>
          <p:nvPr/>
        </p:nvGrpSpPr>
        <p:grpSpPr>
          <a:xfrm>
            <a:off x="450808" y="4078664"/>
            <a:ext cx="6658058" cy="4764054"/>
            <a:chOff x="-260738" y="2"/>
            <a:chExt cx="7346484" cy="5256222"/>
          </a:xfrm>
        </p:grpSpPr>
        <p:grpSp>
          <p:nvGrpSpPr>
            <p:cNvPr id="3" name="Group 2">
              <a:extLst>
                <a:ext uri="{FF2B5EF4-FFF2-40B4-BE49-F238E27FC236}">
                  <a16:creationId xmlns:a16="http://schemas.microsoft.com/office/drawing/2014/main" id="{91DDB6F4-82EB-5D4D-4F7D-7C443F1D88B1}"/>
                </a:ext>
              </a:extLst>
            </p:cNvPr>
            <p:cNvGrpSpPr/>
            <p:nvPr/>
          </p:nvGrpSpPr>
          <p:grpSpPr>
            <a:xfrm>
              <a:off x="-260738" y="2"/>
              <a:ext cx="7346484" cy="5152646"/>
              <a:chOff x="-260738" y="2"/>
              <a:chExt cx="7346484" cy="5152646"/>
            </a:xfrm>
          </p:grpSpPr>
          <p:grpSp>
            <p:nvGrpSpPr>
              <p:cNvPr id="16" name="Group 15">
                <a:extLst>
                  <a:ext uri="{FF2B5EF4-FFF2-40B4-BE49-F238E27FC236}">
                    <a16:creationId xmlns:a16="http://schemas.microsoft.com/office/drawing/2014/main" id="{05714380-90C3-C876-781E-52E7EDB09E93}"/>
                  </a:ext>
                </a:extLst>
              </p:cNvPr>
              <p:cNvGrpSpPr/>
              <p:nvPr/>
            </p:nvGrpSpPr>
            <p:grpSpPr>
              <a:xfrm>
                <a:off x="733429" y="2"/>
                <a:ext cx="6352317" cy="5152646"/>
                <a:chOff x="733430" y="0"/>
                <a:chExt cx="6698488" cy="5433434"/>
              </a:xfrm>
            </p:grpSpPr>
            <p:sp>
              <p:nvSpPr>
                <p:cNvPr id="22" name="TextBox 132">
                  <a:extLst>
                    <a:ext uri="{FF2B5EF4-FFF2-40B4-BE49-F238E27FC236}">
                      <a16:creationId xmlns:a16="http://schemas.microsoft.com/office/drawing/2014/main" id="{9BD05BEE-1BEF-1E64-A41D-C872EA436D48}"/>
                    </a:ext>
                  </a:extLst>
                </p:cNvPr>
                <p:cNvSpPr txBox="1">
                  <a:spLocks/>
                </p:cNvSpPr>
                <p:nvPr/>
              </p:nvSpPr>
              <p:spPr>
                <a:xfrm>
                  <a:off x="1613657" y="3347321"/>
                  <a:ext cx="875788" cy="324549"/>
                </a:xfrm>
                <a:prstGeom prst="rect">
                  <a:avLst/>
                </a:prstGeom>
                <a:noFill/>
                <a:effectLst/>
              </p:spPr>
              <p:txBody>
                <a:bodyPr wrap="square"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1400" b="1" i="0" u="none" strike="noStrike" kern="1200" cap="none" spc="0" normalizeH="0" baseline="0" noProof="0">
                      <a:ln>
                        <a:noFill/>
                      </a:ln>
                      <a:solidFill>
                        <a:srgbClr val="000000"/>
                      </a:solidFill>
                      <a:effectLst/>
                      <a:uLnTx/>
                      <a:uFillTx/>
                      <a:latin typeface="Montserrat" panose="00000500000000000000" pitchFamily="2" charset="0"/>
                      <a:ea typeface="Noto Sans" panose="020B0502040504020204" pitchFamily="34" charset="0"/>
                      <a:cs typeface="Noto Sans" panose="020B0502040504020204" pitchFamily="34" charset="0"/>
                    </a:rPr>
                    <a:t>88%</a:t>
                  </a:r>
                  <a:endParaRPr kumimoji="0" lang="en-IE"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3" name="Freeform 152">
                  <a:extLst>
                    <a:ext uri="{FF2B5EF4-FFF2-40B4-BE49-F238E27FC236}">
                      <a16:creationId xmlns:a16="http://schemas.microsoft.com/office/drawing/2014/main" id="{A38D0C34-EB2F-6385-915A-7388A86982ED}"/>
                    </a:ext>
                  </a:extLst>
                </p:cNvPr>
                <p:cNvSpPr>
                  <a:spLocks noEditPoints="1"/>
                </p:cNvSpPr>
                <p:nvPr/>
              </p:nvSpPr>
              <p:spPr bwMode="auto">
                <a:xfrm>
                  <a:off x="4199177" y="2459045"/>
                  <a:ext cx="301491" cy="151492"/>
                </a:xfrm>
                <a:custGeom>
                  <a:avLst/>
                  <a:gdLst>
                    <a:gd name="T0" fmla="*/ 44 w 104"/>
                    <a:gd name="T1" fmla="*/ 1 h 54"/>
                    <a:gd name="T2" fmla="*/ 48 w 104"/>
                    <a:gd name="T3" fmla="*/ 4 h 54"/>
                    <a:gd name="T4" fmla="*/ 51 w 104"/>
                    <a:gd name="T5" fmla="*/ 5 h 54"/>
                    <a:gd name="T6" fmla="*/ 57 w 104"/>
                    <a:gd name="T7" fmla="*/ 8 h 54"/>
                    <a:gd name="T8" fmla="*/ 69 w 104"/>
                    <a:gd name="T9" fmla="*/ 9 h 54"/>
                    <a:gd name="T10" fmla="*/ 71 w 104"/>
                    <a:gd name="T11" fmla="*/ 7 h 54"/>
                    <a:gd name="T12" fmla="*/ 75 w 104"/>
                    <a:gd name="T13" fmla="*/ 6 h 54"/>
                    <a:gd name="T14" fmla="*/ 82 w 104"/>
                    <a:gd name="T15" fmla="*/ 4 h 54"/>
                    <a:gd name="T16" fmla="*/ 85 w 104"/>
                    <a:gd name="T17" fmla="*/ 8 h 54"/>
                    <a:gd name="T18" fmla="*/ 87 w 104"/>
                    <a:gd name="T19" fmla="*/ 8 h 54"/>
                    <a:gd name="T20" fmla="*/ 91 w 104"/>
                    <a:gd name="T21" fmla="*/ 12 h 54"/>
                    <a:gd name="T22" fmla="*/ 94 w 104"/>
                    <a:gd name="T23" fmla="*/ 15 h 54"/>
                    <a:gd name="T24" fmla="*/ 92 w 104"/>
                    <a:gd name="T25" fmla="*/ 22 h 54"/>
                    <a:gd name="T26" fmla="*/ 92 w 104"/>
                    <a:gd name="T27" fmla="*/ 25 h 54"/>
                    <a:gd name="T28" fmla="*/ 92 w 104"/>
                    <a:gd name="T29" fmla="*/ 35 h 54"/>
                    <a:gd name="T30" fmla="*/ 95 w 104"/>
                    <a:gd name="T31" fmla="*/ 39 h 54"/>
                    <a:gd name="T32" fmla="*/ 95 w 104"/>
                    <a:gd name="T33" fmla="*/ 40 h 54"/>
                    <a:gd name="T34" fmla="*/ 99 w 104"/>
                    <a:gd name="T35" fmla="*/ 39 h 54"/>
                    <a:gd name="T36" fmla="*/ 100 w 104"/>
                    <a:gd name="T37" fmla="*/ 38 h 54"/>
                    <a:gd name="T38" fmla="*/ 99 w 104"/>
                    <a:gd name="T39" fmla="*/ 39 h 54"/>
                    <a:gd name="T40" fmla="*/ 90 w 104"/>
                    <a:gd name="T41" fmla="*/ 41 h 54"/>
                    <a:gd name="T42" fmla="*/ 82 w 104"/>
                    <a:gd name="T43" fmla="*/ 46 h 54"/>
                    <a:gd name="T44" fmla="*/ 61 w 104"/>
                    <a:gd name="T45" fmla="*/ 48 h 54"/>
                    <a:gd name="T46" fmla="*/ 46 w 104"/>
                    <a:gd name="T47" fmla="*/ 49 h 54"/>
                    <a:gd name="T48" fmla="*/ 37 w 104"/>
                    <a:gd name="T49" fmla="*/ 51 h 54"/>
                    <a:gd name="T50" fmla="*/ 24 w 104"/>
                    <a:gd name="T51" fmla="*/ 52 h 54"/>
                    <a:gd name="T52" fmla="*/ 17 w 104"/>
                    <a:gd name="T53" fmla="*/ 52 h 54"/>
                    <a:gd name="T54" fmla="*/ 4 w 104"/>
                    <a:gd name="T55" fmla="*/ 53 h 54"/>
                    <a:gd name="T56" fmla="*/ 5 w 104"/>
                    <a:gd name="T57" fmla="*/ 49 h 54"/>
                    <a:gd name="T58" fmla="*/ 13 w 104"/>
                    <a:gd name="T59" fmla="*/ 40 h 54"/>
                    <a:gd name="T60" fmla="*/ 8 w 104"/>
                    <a:gd name="T61" fmla="*/ 38 h 54"/>
                    <a:gd name="T62" fmla="*/ 4 w 104"/>
                    <a:gd name="T63" fmla="*/ 35 h 54"/>
                    <a:gd name="T64" fmla="*/ 9 w 104"/>
                    <a:gd name="T65" fmla="*/ 22 h 54"/>
                    <a:gd name="T66" fmla="*/ 25 w 104"/>
                    <a:gd name="T67" fmla="*/ 25 h 54"/>
                    <a:gd name="T68" fmla="*/ 38 w 104"/>
                    <a:gd name="T69" fmla="*/ 8 h 54"/>
                    <a:gd name="T70" fmla="*/ 40 w 104"/>
                    <a:gd name="T71" fmla="*/ 1 h 54"/>
                    <a:gd name="T72" fmla="*/ 44 w 104"/>
                    <a:gd name="T73" fmla="*/ 1 h 54"/>
                    <a:gd name="T74" fmla="*/ 102 w 104"/>
                    <a:gd name="T75" fmla="*/ 37 h 54"/>
                    <a:gd name="T76" fmla="*/ 102 w 104"/>
                    <a:gd name="T77" fmla="*/ 37 h 54"/>
                    <a:gd name="T78" fmla="*/ 102 w 104"/>
                    <a:gd name="T79" fmla="*/ 37 h 54"/>
                    <a:gd name="T80" fmla="*/ 102 w 104"/>
                    <a:gd name="T81" fmla="*/ 38 h 54"/>
                    <a:gd name="T82" fmla="*/ 102 w 104"/>
                    <a:gd name="T83" fmla="*/ 37 h 54"/>
                    <a:gd name="T84" fmla="*/ 102 w 104"/>
                    <a:gd name="T85" fmla="*/ 37 h 54"/>
                    <a:gd name="T86" fmla="*/ 102 w 104"/>
                    <a:gd name="T87" fmla="*/ 38 h 54"/>
                    <a:gd name="T88" fmla="*/ 102 w 104"/>
                    <a:gd name="T89" fmla="*/ 38 h 54"/>
                    <a:gd name="T90" fmla="*/ 104 w 104"/>
                    <a:gd name="T91" fmla="*/ 42 h 54"/>
                    <a:gd name="T92" fmla="*/ 104 w 104"/>
                    <a:gd name="T93" fmla="*/ 42 h 54"/>
                    <a:gd name="T94" fmla="*/ 102 w 104"/>
                    <a:gd name="T95" fmla="*/ 3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54">
                      <a:moveTo>
                        <a:pt x="44" y="1"/>
                      </a:moveTo>
                      <a:cubicBezTo>
                        <a:pt x="48" y="4"/>
                        <a:pt x="48" y="4"/>
                        <a:pt x="48" y="4"/>
                      </a:cubicBezTo>
                      <a:cubicBezTo>
                        <a:pt x="51" y="5"/>
                        <a:pt x="51" y="5"/>
                        <a:pt x="51" y="5"/>
                      </a:cubicBezTo>
                      <a:cubicBezTo>
                        <a:pt x="57" y="8"/>
                        <a:pt x="57" y="8"/>
                        <a:pt x="57" y="8"/>
                      </a:cubicBezTo>
                      <a:cubicBezTo>
                        <a:pt x="69" y="9"/>
                        <a:pt x="69" y="9"/>
                        <a:pt x="69" y="9"/>
                      </a:cubicBezTo>
                      <a:cubicBezTo>
                        <a:pt x="71" y="7"/>
                        <a:pt x="71" y="7"/>
                        <a:pt x="71" y="7"/>
                      </a:cubicBezTo>
                      <a:cubicBezTo>
                        <a:pt x="75" y="6"/>
                        <a:pt x="75" y="6"/>
                        <a:pt x="75" y="6"/>
                      </a:cubicBezTo>
                      <a:cubicBezTo>
                        <a:pt x="82" y="4"/>
                        <a:pt x="82" y="4"/>
                        <a:pt x="82" y="4"/>
                      </a:cubicBezTo>
                      <a:cubicBezTo>
                        <a:pt x="85" y="8"/>
                        <a:pt x="85" y="8"/>
                        <a:pt x="85" y="8"/>
                      </a:cubicBezTo>
                      <a:cubicBezTo>
                        <a:pt x="87" y="8"/>
                        <a:pt x="87" y="8"/>
                        <a:pt x="87" y="8"/>
                      </a:cubicBezTo>
                      <a:cubicBezTo>
                        <a:pt x="87" y="8"/>
                        <a:pt x="89" y="10"/>
                        <a:pt x="91" y="12"/>
                      </a:cubicBezTo>
                      <a:cubicBezTo>
                        <a:pt x="92" y="14"/>
                        <a:pt x="94" y="15"/>
                        <a:pt x="94" y="15"/>
                      </a:cubicBezTo>
                      <a:cubicBezTo>
                        <a:pt x="92" y="22"/>
                        <a:pt x="92" y="22"/>
                        <a:pt x="92" y="22"/>
                      </a:cubicBezTo>
                      <a:cubicBezTo>
                        <a:pt x="92" y="25"/>
                        <a:pt x="92" y="25"/>
                        <a:pt x="92" y="25"/>
                      </a:cubicBezTo>
                      <a:cubicBezTo>
                        <a:pt x="92" y="35"/>
                        <a:pt x="92" y="35"/>
                        <a:pt x="92" y="35"/>
                      </a:cubicBezTo>
                      <a:cubicBezTo>
                        <a:pt x="95" y="39"/>
                        <a:pt x="95" y="39"/>
                        <a:pt x="95" y="39"/>
                      </a:cubicBezTo>
                      <a:cubicBezTo>
                        <a:pt x="95" y="40"/>
                        <a:pt x="95" y="40"/>
                        <a:pt x="95" y="40"/>
                      </a:cubicBezTo>
                      <a:cubicBezTo>
                        <a:pt x="99" y="39"/>
                        <a:pt x="99" y="39"/>
                        <a:pt x="99" y="39"/>
                      </a:cubicBezTo>
                      <a:cubicBezTo>
                        <a:pt x="99" y="39"/>
                        <a:pt x="100" y="39"/>
                        <a:pt x="100" y="38"/>
                      </a:cubicBezTo>
                      <a:cubicBezTo>
                        <a:pt x="100" y="39"/>
                        <a:pt x="99" y="39"/>
                        <a:pt x="99" y="39"/>
                      </a:cubicBezTo>
                      <a:cubicBezTo>
                        <a:pt x="90" y="41"/>
                        <a:pt x="90" y="41"/>
                        <a:pt x="90" y="41"/>
                      </a:cubicBezTo>
                      <a:cubicBezTo>
                        <a:pt x="82" y="46"/>
                        <a:pt x="82" y="46"/>
                        <a:pt x="82" y="46"/>
                      </a:cubicBezTo>
                      <a:cubicBezTo>
                        <a:pt x="82" y="46"/>
                        <a:pt x="63" y="48"/>
                        <a:pt x="61" y="48"/>
                      </a:cubicBezTo>
                      <a:cubicBezTo>
                        <a:pt x="60" y="48"/>
                        <a:pt x="48" y="49"/>
                        <a:pt x="46" y="49"/>
                      </a:cubicBezTo>
                      <a:cubicBezTo>
                        <a:pt x="45" y="50"/>
                        <a:pt x="39" y="51"/>
                        <a:pt x="37" y="51"/>
                      </a:cubicBezTo>
                      <a:cubicBezTo>
                        <a:pt x="35" y="51"/>
                        <a:pt x="26" y="52"/>
                        <a:pt x="24" y="52"/>
                      </a:cubicBezTo>
                      <a:cubicBezTo>
                        <a:pt x="22" y="52"/>
                        <a:pt x="17" y="52"/>
                        <a:pt x="17" y="52"/>
                      </a:cubicBezTo>
                      <a:cubicBezTo>
                        <a:pt x="17" y="52"/>
                        <a:pt x="7" y="53"/>
                        <a:pt x="4" y="53"/>
                      </a:cubicBezTo>
                      <a:cubicBezTo>
                        <a:pt x="1" y="54"/>
                        <a:pt x="5" y="49"/>
                        <a:pt x="5" y="49"/>
                      </a:cubicBezTo>
                      <a:cubicBezTo>
                        <a:pt x="5" y="49"/>
                        <a:pt x="17" y="39"/>
                        <a:pt x="13" y="40"/>
                      </a:cubicBezTo>
                      <a:cubicBezTo>
                        <a:pt x="8" y="38"/>
                        <a:pt x="8" y="38"/>
                        <a:pt x="8" y="38"/>
                      </a:cubicBezTo>
                      <a:cubicBezTo>
                        <a:pt x="4" y="35"/>
                        <a:pt x="4" y="35"/>
                        <a:pt x="4" y="35"/>
                      </a:cubicBezTo>
                      <a:cubicBezTo>
                        <a:pt x="0" y="26"/>
                        <a:pt x="5" y="22"/>
                        <a:pt x="9" y="22"/>
                      </a:cubicBezTo>
                      <a:cubicBezTo>
                        <a:pt x="12" y="22"/>
                        <a:pt x="20" y="25"/>
                        <a:pt x="25" y="25"/>
                      </a:cubicBezTo>
                      <a:cubicBezTo>
                        <a:pt x="43" y="25"/>
                        <a:pt x="39" y="19"/>
                        <a:pt x="38" y="8"/>
                      </a:cubicBezTo>
                      <a:cubicBezTo>
                        <a:pt x="38" y="5"/>
                        <a:pt x="39" y="2"/>
                        <a:pt x="40" y="1"/>
                      </a:cubicBezTo>
                      <a:cubicBezTo>
                        <a:pt x="41" y="0"/>
                        <a:pt x="43" y="2"/>
                        <a:pt x="44" y="1"/>
                      </a:cubicBezTo>
                      <a:close/>
                      <a:moveTo>
                        <a:pt x="102" y="37"/>
                      </a:moveTo>
                      <a:cubicBezTo>
                        <a:pt x="102" y="37"/>
                        <a:pt x="102" y="37"/>
                        <a:pt x="102" y="37"/>
                      </a:cubicBezTo>
                      <a:cubicBezTo>
                        <a:pt x="102" y="37"/>
                        <a:pt x="102" y="37"/>
                        <a:pt x="102" y="37"/>
                      </a:cubicBezTo>
                      <a:cubicBezTo>
                        <a:pt x="102" y="38"/>
                        <a:pt x="102" y="38"/>
                        <a:pt x="102" y="38"/>
                      </a:cubicBezTo>
                      <a:cubicBezTo>
                        <a:pt x="102" y="37"/>
                        <a:pt x="102" y="37"/>
                        <a:pt x="102" y="37"/>
                      </a:cubicBezTo>
                      <a:cubicBezTo>
                        <a:pt x="102" y="37"/>
                        <a:pt x="102" y="37"/>
                        <a:pt x="102" y="37"/>
                      </a:cubicBezTo>
                      <a:close/>
                      <a:moveTo>
                        <a:pt x="102" y="38"/>
                      </a:moveTo>
                      <a:cubicBezTo>
                        <a:pt x="102" y="38"/>
                        <a:pt x="102" y="38"/>
                        <a:pt x="102" y="38"/>
                      </a:cubicBezTo>
                      <a:cubicBezTo>
                        <a:pt x="103" y="39"/>
                        <a:pt x="104" y="41"/>
                        <a:pt x="104" y="42"/>
                      </a:cubicBezTo>
                      <a:cubicBezTo>
                        <a:pt x="104" y="42"/>
                        <a:pt x="104" y="42"/>
                        <a:pt x="104" y="42"/>
                      </a:cubicBezTo>
                      <a:cubicBezTo>
                        <a:pt x="104" y="41"/>
                        <a:pt x="103" y="39"/>
                        <a:pt x="102" y="38"/>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153">
                  <a:extLst>
                    <a:ext uri="{FF2B5EF4-FFF2-40B4-BE49-F238E27FC236}">
                      <a16:creationId xmlns:a16="http://schemas.microsoft.com/office/drawing/2014/main" id="{8F1AC4A9-8662-9BC9-3B7F-A7E8C5EEB8E8}"/>
                    </a:ext>
                  </a:extLst>
                </p:cNvPr>
                <p:cNvSpPr>
                  <a:spLocks/>
                </p:cNvSpPr>
                <p:nvPr/>
              </p:nvSpPr>
              <p:spPr bwMode="auto">
                <a:xfrm>
                  <a:off x="4506251" y="4260721"/>
                  <a:ext cx="217742" cy="219123"/>
                </a:xfrm>
                <a:custGeom>
                  <a:avLst/>
                  <a:gdLst>
                    <a:gd name="T0" fmla="*/ 70 w 75"/>
                    <a:gd name="T1" fmla="*/ 49 h 78"/>
                    <a:gd name="T2" fmla="*/ 52 w 75"/>
                    <a:gd name="T3" fmla="*/ 56 h 78"/>
                    <a:gd name="T4" fmla="*/ 40 w 75"/>
                    <a:gd name="T5" fmla="*/ 65 h 78"/>
                    <a:gd name="T6" fmla="*/ 38 w 75"/>
                    <a:gd name="T7" fmla="*/ 77 h 78"/>
                    <a:gd name="T8" fmla="*/ 32 w 75"/>
                    <a:gd name="T9" fmla="*/ 76 h 78"/>
                    <a:gd name="T10" fmla="*/ 31 w 75"/>
                    <a:gd name="T11" fmla="*/ 70 h 78"/>
                    <a:gd name="T12" fmla="*/ 30 w 75"/>
                    <a:gd name="T13" fmla="*/ 66 h 78"/>
                    <a:gd name="T14" fmla="*/ 26 w 75"/>
                    <a:gd name="T15" fmla="*/ 60 h 78"/>
                    <a:gd name="T16" fmla="*/ 21 w 75"/>
                    <a:gd name="T17" fmla="*/ 57 h 78"/>
                    <a:gd name="T18" fmla="*/ 19 w 75"/>
                    <a:gd name="T19" fmla="*/ 57 h 78"/>
                    <a:gd name="T20" fmla="*/ 15 w 75"/>
                    <a:gd name="T21" fmla="*/ 55 h 78"/>
                    <a:gd name="T22" fmla="*/ 13 w 75"/>
                    <a:gd name="T23" fmla="*/ 49 h 78"/>
                    <a:gd name="T24" fmla="*/ 9 w 75"/>
                    <a:gd name="T25" fmla="*/ 46 h 78"/>
                    <a:gd name="T26" fmla="*/ 6 w 75"/>
                    <a:gd name="T27" fmla="*/ 44 h 78"/>
                    <a:gd name="T28" fmla="*/ 1 w 75"/>
                    <a:gd name="T29" fmla="*/ 34 h 78"/>
                    <a:gd name="T30" fmla="*/ 10 w 75"/>
                    <a:gd name="T31" fmla="*/ 29 h 78"/>
                    <a:gd name="T32" fmla="*/ 16 w 75"/>
                    <a:gd name="T33" fmla="*/ 27 h 78"/>
                    <a:gd name="T34" fmla="*/ 20 w 75"/>
                    <a:gd name="T35" fmla="*/ 24 h 78"/>
                    <a:gd name="T36" fmla="*/ 25 w 75"/>
                    <a:gd name="T37" fmla="*/ 15 h 78"/>
                    <a:gd name="T38" fmla="*/ 24 w 75"/>
                    <a:gd name="T39" fmla="*/ 8 h 78"/>
                    <a:gd name="T40" fmla="*/ 25 w 75"/>
                    <a:gd name="T41" fmla="*/ 4 h 78"/>
                    <a:gd name="T42" fmla="*/ 32 w 75"/>
                    <a:gd name="T43" fmla="*/ 2 h 78"/>
                    <a:gd name="T44" fmla="*/ 39 w 75"/>
                    <a:gd name="T45" fmla="*/ 7 h 78"/>
                    <a:gd name="T46" fmla="*/ 47 w 75"/>
                    <a:gd name="T47" fmla="*/ 11 h 78"/>
                    <a:gd name="T48" fmla="*/ 50 w 75"/>
                    <a:gd name="T49" fmla="*/ 17 h 78"/>
                    <a:gd name="T50" fmla="*/ 59 w 75"/>
                    <a:gd name="T51" fmla="*/ 23 h 78"/>
                    <a:gd name="T52" fmla="*/ 67 w 75"/>
                    <a:gd name="T53" fmla="*/ 26 h 78"/>
                    <a:gd name="T54" fmla="*/ 75 w 75"/>
                    <a:gd name="T55" fmla="*/ 26 h 78"/>
                    <a:gd name="T56" fmla="*/ 73 w 75"/>
                    <a:gd name="T57" fmla="*/ 31 h 78"/>
                    <a:gd name="T58" fmla="*/ 70 w 75"/>
                    <a:gd name="T59" fmla="*/ 37 h 78"/>
                    <a:gd name="T60" fmla="*/ 70 w 75"/>
                    <a:gd name="T61" fmla="*/ 43 h 78"/>
                    <a:gd name="T62" fmla="*/ 70 w 75"/>
                    <a:gd name="T63" fmla="*/ 4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 h="78">
                      <a:moveTo>
                        <a:pt x="71" y="48"/>
                      </a:moveTo>
                      <a:cubicBezTo>
                        <a:pt x="70" y="49"/>
                        <a:pt x="70" y="49"/>
                        <a:pt x="70" y="49"/>
                      </a:cubicBezTo>
                      <a:cubicBezTo>
                        <a:pt x="66" y="51"/>
                        <a:pt x="61" y="49"/>
                        <a:pt x="60" y="56"/>
                      </a:cubicBezTo>
                      <a:cubicBezTo>
                        <a:pt x="60" y="68"/>
                        <a:pt x="56" y="56"/>
                        <a:pt x="52" y="56"/>
                      </a:cubicBezTo>
                      <a:cubicBezTo>
                        <a:pt x="49" y="56"/>
                        <a:pt x="49" y="58"/>
                        <a:pt x="47" y="60"/>
                      </a:cubicBezTo>
                      <a:cubicBezTo>
                        <a:pt x="44" y="62"/>
                        <a:pt x="41" y="63"/>
                        <a:pt x="40" y="65"/>
                      </a:cubicBezTo>
                      <a:cubicBezTo>
                        <a:pt x="40" y="67"/>
                        <a:pt x="39" y="69"/>
                        <a:pt x="39" y="71"/>
                      </a:cubicBezTo>
                      <a:cubicBezTo>
                        <a:pt x="40" y="74"/>
                        <a:pt x="40" y="77"/>
                        <a:pt x="38" y="77"/>
                      </a:cubicBezTo>
                      <a:cubicBezTo>
                        <a:pt x="37" y="77"/>
                        <a:pt x="34" y="78"/>
                        <a:pt x="32" y="77"/>
                      </a:cubicBezTo>
                      <a:cubicBezTo>
                        <a:pt x="32" y="76"/>
                        <a:pt x="32" y="76"/>
                        <a:pt x="32" y="76"/>
                      </a:cubicBezTo>
                      <a:cubicBezTo>
                        <a:pt x="33" y="73"/>
                        <a:pt x="33" y="73"/>
                        <a:pt x="33" y="73"/>
                      </a:cubicBezTo>
                      <a:cubicBezTo>
                        <a:pt x="31" y="70"/>
                        <a:pt x="31" y="70"/>
                        <a:pt x="31" y="70"/>
                      </a:cubicBezTo>
                      <a:cubicBezTo>
                        <a:pt x="31" y="70"/>
                        <a:pt x="31" y="70"/>
                        <a:pt x="31" y="69"/>
                      </a:cubicBezTo>
                      <a:cubicBezTo>
                        <a:pt x="30" y="68"/>
                        <a:pt x="30" y="66"/>
                        <a:pt x="30" y="66"/>
                      </a:cubicBezTo>
                      <a:cubicBezTo>
                        <a:pt x="29" y="63"/>
                        <a:pt x="29" y="63"/>
                        <a:pt x="29" y="63"/>
                      </a:cubicBezTo>
                      <a:cubicBezTo>
                        <a:pt x="29" y="63"/>
                        <a:pt x="27" y="61"/>
                        <a:pt x="26" y="60"/>
                      </a:cubicBezTo>
                      <a:cubicBezTo>
                        <a:pt x="26" y="60"/>
                        <a:pt x="26" y="59"/>
                        <a:pt x="24" y="58"/>
                      </a:cubicBezTo>
                      <a:cubicBezTo>
                        <a:pt x="23" y="58"/>
                        <a:pt x="21" y="57"/>
                        <a:pt x="21" y="57"/>
                      </a:cubicBezTo>
                      <a:cubicBezTo>
                        <a:pt x="20" y="57"/>
                        <a:pt x="20" y="57"/>
                        <a:pt x="20" y="57"/>
                      </a:cubicBezTo>
                      <a:cubicBezTo>
                        <a:pt x="20" y="57"/>
                        <a:pt x="19" y="57"/>
                        <a:pt x="19" y="57"/>
                      </a:cubicBezTo>
                      <a:cubicBezTo>
                        <a:pt x="17" y="55"/>
                        <a:pt x="17" y="55"/>
                        <a:pt x="17" y="55"/>
                      </a:cubicBezTo>
                      <a:cubicBezTo>
                        <a:pt x="15" y="55"/>
                        <a:pt x="15" y="55"/>
                        <a:pt x="15" y="55"/>
                      </a:cubicBezTo>
                      <a:cubicBezTo>
                        <a:pt x="14" y="52"/>
                        <a:pt x="14" y="52"/>
                        <a:pt x="14" y="52"/>
                      </a:cubicBezTo>
                      <a:cubicBezTo>
                        <a:pt x="13" y="49"/>
                        <a:pt x="13" y="49"/>
                        <a:pt x="13" y="49"/>
                      </a:cubicBezTo>
                      <a:cubicBezTo>
                        <a:pt x="11" y="47"/>
                        <a:pt x="11" y="47"/>
                        <a:pt x="11" y="47"/>
                      </a:cubicBezTo>
                      <a:cubicBezTo>
                        <a:pt x="9" y="46"/>
                        <a:pt x="9" y="46"/>
                        <a:pt x="9" y="46"/>
                      </a:cubicBezTo>
                      <a:cubicBezTo>
                        <a:pt x="8" y="45"/>
                        <a:pt x="8" y="45"/>
                        <a:pt x="8" y="45"/>
                      </a:cubicBezTo>
                      <a:cubicBezTo>
                        <a:pt x="6" y="44"/>
                        <a:pt x="6" y="44"/>
                        <a:pt x="6" y="44"/>
                      </a:cubicBezTo>
                      <a:cubicBezTo>
                        <a:pt x="5" y="42"/>
                        <a:pt x="7" y="40"/>
                        <a:pt x="6" y="38"/>
                      </a:cubicBezTo>
                      <a:cubicBezTo>
                        <a:pt x="4" y="36"/>
                        <a:pt x="0" y="34"/>
                        <a:pt x="1" y="34"/>
                      </a:cubicBezTo>
                      <a:cubicBezTo>
                        <a:pt x="2" y="32"/>
                        <a:pt x="6" y="33"/>
                        <a:pt x="8" y="32"/>
                      </a:cubicBezTo>
                      <a:cubicBezTo>
                        <a:pt x="9" y="32"/>
                        <a:pt x="9" y="30"/>
                        <a:pt x="10" y="29"/>
                      </a:cubicBezTo>
                      <a:cubicBezTo>
                        <a:pt x="11" y="29"/>
                        <a:pt x="13" y="30"/>
                        <a:pt x="13" y="28"/>
                      </a:cubicBezTo>
                      <a:cubicBezTo>
                        <a:pt x="13" y="26"/>
                        <a:pt x="15" y="26"/>
                        <a:pt x="16" y="27"/>
                      </a:cubicBezTo>
                      <a:cubicBezTo>
                        <a:pt x="16" y="27"/>
                        <a:pt x="17" y="27"/>
                        <a:pt x="19" y="25"/>
                      </a:cubicBezTo>
                      <a:cubicBezTo>
                        <a:pt x="22" y="24"/>
                        <a:pt x="20" y="24"/>
                        <a:pt x="20" y="24"/>
                      </a:cubicBezTo>
                      <a:cubicBezTo>
                        <a:pt x="19" y="21"/>
                        <a:pt x="19" y="21"/>
                        <a:pt x="19" y="21"/>
                      </a:cubicBezTo>
                      <a:cubicBezTo>
                        <a:pt x="25" y="15"/>
                        <a:pt x="25" y="15"/>
                        <a:pt x="25" y="15"/>
                      </a:cubicBezTo>
                      <a:cubicBezTo>
                        <a:pt x="26" y="10"/>
                        <a:pt x="26" y="10"/>
                        <a:pt x="26" y="10"/>
                      </a:cubicBezTo>
                      <a:cubicBezTo>
                        <a:pt x="26" y="10"/>
                        <a:pt x="25" y="9"/>
                        <a:pt x="24" y="8"/>
                      </a:cubicBezTo>
                      <a:cubicBezTo>
                        <a:pt x="22" y="6"/>
                        <a:pt x="23" y="6"/>
                        <a:pt x="23" y="5"/>
                      </a:cubicBezTo>
                      <a:cubicBezTo>
                        <a:pt x="24" y="4"/>
                        <a:pt x="25" y="4"/>
                        <a:pt x="25" y="4"/>
                      </a:cubicBezTo>
                      <a:cubicBezTo>
                        <a:pt x="26" y="3"/>
                        <a:pt x="28" y="3"/>
                        <a:pt x="30" y="1"/>
                      </a:cubicBezTo>
                      <a:cubicBezTo>
                        <a:pt x="32" y="0"/>
                        <a:pt x="32" y="2"/>
                        <a:pt x="32" y="2"/>
                      </a:cubicBezTo>
                      <a:cubicBezTo>
                        <a:pt x="32" y="2"/>
                        <a:pt x="33" y="5"/>
                        <a:pt x="36" y="6"/>
                      </a:cubicBezTo>
                      <a:cubicBezTo>
                        <a:pt x="38" y="7"/>
                        <a:pt x="39" y="7"/>
                        <a:pt x="39" y="7"/>
                      </a:cubicBezTo>
                      <a:cubicBezTo>
                        <a:pt x="42" y="7"/>
                        <a:pt x="42" y="7"/>
                        <a:pt x="42" y="7"/>
                      </a:cubicBezTo>
                      <a:cubicBezTo>
                        <a:pt x="47" y="11"/>
                        <a:pt x="47" y="11"/>
                        <a:pt x="47" y="11"/>
                      </a:cubicBezTo>
                      <a:cubicBezTo>
                        <a:pt x="47" y="11"/>
                        <a:pt x="47" y="11"/>
                        <a:pt x="48" y="12"/>
                      </a:cubicBezTo>
                      <a:cubicBezTo>
                        <a:pt x="49" y="13"/>
                        <a:pt x="50" y="17"/>
                        <a:pt x="50" y="17"/>
                      </a:cubicBezTo>
                      <a:cubicBezTo>
                        <a:pt x="58" y="19"/>
                        <a:pt x="58" y="19"/>
                        <a:pt x="58" y="19"/>
                      </a:cubicBezTo>
                      <a:cubicBezTo>
                        <a:pt x="59" y="23"/>
                        <a:pt x="59" y="23"/>
                        <a:pt x="59" y="23"/>
                      </a:cubicBezTo>
                      <a:cubicBezTo>
                        <a:pt x="59" y="23"/>
                        <a:pt x="63" y="23"/>
                        <a:pt x="65" y="24"/>
                      </a:cubicBezTo>
                      <a:cubicBezTo>
                        <a:pt x="67" y="24"/>
                        <a:pt x="67" y="26"/>
                        <a:pt x="67" y="26"/>
                      </a:cubicBezTo>
                      <a:cubicBezTo>
                        <a:pt x="70" y="25"/>
                        <a:pt x="70" y="25"/>
                        <a:pt x="70" y="25"/>
                      </a:cubicBezTo>
                      <a:cubicBezTo>
                        <a:pt x="75" y="26"/>
                        <a:pt x="75" y="26"/>
                        <a:pt x="75" y="26"/>
                      </a:cubicBezTo>
                      <a:cubicBezTo>
                        <a:pt x="75" y="26"/>
                        <a:pt x="75" y="27"/>
                        <a:pt x="74" y="28"/>
                      </a:cubicBezTo>
                      <a:cubicBezTo>
                        <a:pt x="73" y="28"/>
                        <a:pt x="73" y="30"/>
                        <a:pt x="73" y="31"/>
                      </a:cubicBezTo>
                      <a:cubicBezTo>
                        <a:pt x="73" y="33"/>
                        <a:pt x="73" y="34"/>
                        <a:pt x="73" y="35"/>
                      </a:cubicBezTo>
                      <a:cubicBezTo>
                        <a:pt x="72" y="37"/>
                        <a:pt x="71" y="36"/>
                        <a:pt x="70" y="37"/>
                      </a:cubicBezTo>
                      <a:cubicBezTo>
                        <a:pt x="69" y="37"/>
                        <a:pt x="70" y="39"/>
                        <a:pt x="71" y="41"/>
                      </a:cubicBezTo>
                      <a:cubicBezTo>
                        <a:pt x="71" y="42"/>
                        <a:pt x="71" y="42"/>
                        <a:pt x="70" y="43"/>
                      </a:cubicBezTo>
                      <a:cubicBezTo>
                        <a:pt x="68" y="45"/>
                        <a:pt x="67" y="45"/>
                        <a:pt x="67" y="45"/>
                      </a:cubicBezTo>
                      <a:cubicBezTo>
                        <a:pt x="70" y="48"/>
                        <a:pt x="70" y="48"/>
                        <a:pt x="70" y="48"/>
                      </a:cubicBezTo>
                      <a:cubicBezTo>
                        <a:pt x="70" y="48"/>
                        <a:pt x="70" y="48"/>
                        <a:pt x="71" y="48"/>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154">
                  <a:extLst>
                    <a:ext uri="{FF2B5EF4-FFF2-40B4-BE49-F238E27FC236}">
                      <a16:creationId xmlns:a16="http://schemas.microsoft.com/office/drawing/2014/main" id="{5F8F9076-D43C-3A32-E10B-BDA41603D08D}"/>
                    </a:ext>
                  </a:extLst>
                </p:cNvPr>
                <p:cNvSpPr>
                  <a:spLocks/>
                </p:cNvSpPr>
                <p:nvPr/>
              </p:nvSpPr>
              <p:spPr bwMode="auto">
                <a:xfrm>
                  <a:off x="4440649" y="4372988"/>
                  <a:ext cx="245659" cy="449066"/>
                </a:xfrm>
                <a:custGeom>
                  <a:avLst/>
                  <a:gdLst>
                    <a:gd name="T0" fmla="*/ 57 w 85"/>
                    <a:gd name="T1" fmla="*/ 158 h 160"/>
                    <a:gd name="T2" fmla="*/ 58 w 85"/>
                    <a:gd name="T3" fmla="*/ 151 h 160"/>
                    <a:gd name="T4" fmla="*/ 63 w 85"/>
                    <a:gd name="T5" fmla="*/ 149 h 160"/>
                    <a:gd name="T6" fmla="*/ 58 w 85"/>
                    <a:gd name="T7" fmla="*/ 142 h 160"/>
                    <a:gd name="T8" fmla="*/ 61 w 85"/>
                    <a:gd name="T9" fmla="*/ 137 h 160"/>
                    <a:gd name="T10" fmla="*/ 75 w 85"/>
                    <a:gd name="T11" fmla="*/ 124 h 160"/>
                    <a:gd name="T12" fmla="*/ 84 w 85"/>
                    <a:gd name="T13" fmla="*/ 96 h 160"/>
                    <a:gd name="T14" fmla="*/ 79 w 85"/>
                    <a:gd name="T15" fmla="*/ 91 h 160"/>
                    <a:gd name="T16" fmla="*/ 73 w 85"/>
                    <a:gd name="T17" fmla="*/ 88 h 160"/>
                    <a:gd name="T18" fmla="*/ 68 w 85"/>
                    <a:gd name="T19" fmla="*/ 90 h 160"/>
                    <a:gd name="T20" fmla="*/ 68 w 85"/>
                    <a:gd name="T21" fmla="*/ 90 h 160"/>
                    <a:gd name="T22" fmla="*/ 68 w 85"/>
                    <a:gd name="T23" fmla="*/ 90 h 160"/>
                    <a:gd name="T24" fmla="*/ 65 w 85"/>
                    <a:gd name="T25" fmla="*/ 81 h 160"/>
                    <a:gd name="T26" fmla="*/ 59 w 85"/>
                    <a:gd name="T27" fmla="*/ 76 h 160"/>
                    <a:gd name="T28" fmla="*/ 55 w 85"/>
                    <a:gd name="T29" fmla="*/ 68 h 160"/>
                    <a:gd name="T30" fmla="*/ 52 w 85"/>
                    <a:gd name="T31" fmla="*/ 59 h 160"/>
                    <a:gd name="T32" fmla="*/ 56 w 85"/>
                    <a:gd name="T33" fmla="*/ 53 h 160"/>
                    <a:gd name="T34" fmla="*/ 54 w 85"/>
                    <a:gd name="T35" fmla="*/ 43 h 160"/>
                    <a:gd name="T36" fmla="*/ 55 w 85"/>
                    <a:gd name="T37" fmla="*/ 36 h 160"/>
                    <a:gd name="T38" fmla="*/ 53 w 85"/>
                    <a:gd name="T39" fmla="*/ 26 h 160"/>
                    <a:gd name="T40" fmla="*/ 44 w 85"/>
                    <a:gd name="T41" fmla="*/ 17 h 160"/>
                    <a:gd name="T42" fmla="*/ 37 w 85"/>
                    <a:gd name="T43" fmla="*/ 12 h 160"/>
                    <a:gd name="T44" fmla="*/ 31 w 85"/>
                    <a:gd name="T45" fmla="*/ 5 h 160"/>
                    <a:gd name="T46" fmla="*/ 24 w 85"/>
                    <a:gd name="T47" fmla="*/ 7 h 160"/>
                    <a:gd name="T48" fmla="*/ 19 w 85"/>
                    <a:gd name="T49" fmla="*/ 9 h 160"/>
                    <a:gd name="T50" fmla="*/ 17 w 85"/>
                    <a:gd name="T51" fmla="*/ 3 h 160"/>
                    <a:gd name="T52" fmla="*/ 14 w 85"/>
                    <a:gd name="T53" fmla="*/ 0 h 160"/>
                    <a:gd name="T54" fmla="*/ 9 w 85"/>
                    <a:gd name="T55" fmla="*/ 9 h 160"/>
                    <a:gd name="T56" fmla="*/ 5 w 85"/>
                    <a:gd name="T57" fmla="*/ 15 h 160"/>
                    <a:gd name="T58" fmla="*/ 3 w 85"/>
                    <a:gd name="T59" fmla="*/ 21 h 160"/>
                    <a:gd name="T60" fmla="*/ 1 w 85"/>
                    <a:gd name="T61" fmla="*/ 28 h 160"/>
                    <a:gd name="T62" fmla="*/ 5 w 85"/>
                    <a:gd name="T63" fmla="*/ 33 h 160"/>
                    <a:gd name="T64" fmla="*/ 5 w 85"/>
                    <a:gd name="T65" fmla="*/ 39 h 160"/>
                    <a:gd name="T66" fmla="*/ 6 w 85"/>
                    <a:gd name="T67" fmla="*/ 45 h 160"/>
                    <a:gd name="T68" fmla="*/ 14 w 85"/>
                    <a:gd name="T69" fmla="*/ 45 h 160"/>
                    <a:gd name="T70" fmla="*/ 14 w 85"/>
                    <a:gd name="T71" fmla="*/ 54 h 160"/>
                    <a:gd name="T72" fmla="*/ 13 w 85"/>
                    <a:gd name="T73" fmla="*/ 59 h 160"/>
                    <a:gd name="T74" fmla="*/ 14 w 85"/>
                    <a:gd name="T75" fmla="*/ 61 h 160"/>
                    <a:gd name="T76" fmla="*/ 11 w 85"/>
                    <a:gd name="T77" fmla="*/ 67 h 160"/>
                    <a:gd name="T78" fmla="*/ 11 w 85"/>
                    <a:gd name="T79" fmla="*/ 71 h 160"/>
                    <a:gd name="T80" fmla="*/ 14 w 85"/>
                    <a:gd name="T81" fmla="*/ 77 h 160"/>
                    <a:gd name="T82" fmla="*/ 14 w 85"/>
                    <a:gd name="T83" fmla="*/ 87 h 160"/>
                    <a:gd name="T84" fmla="*/ 14 w 85"/>
                    <a:gd name="T85" fmla="*/ 93 h 160"/>
                    <a:gd name="T86" fmla="*/ 13 w 85"/>
                    <a:gd name="T87" fmla="*/ 97 h 160"/>
                    <a:gd name="T88" fmla="*/ 11 w 85"/>
                    <a:gd name="T89" fmla="*/ 101 h 160"/>
                    <a:gd name="T90" fmla="*/ 12 w 85"/>
                    <a:gd name="T91" fmla="*/ 111 h 160"/>
                    <a:gd name="T92" fmla="*/ 19 w 85"/>
                    <a:gd name="T93" fmla="*/ 119 h 160"/>
                    <a:gd name="T94" fmla="*/ 18 w 85"/>
                    <a:gd name="T95" fmla="*/ 126 h 160"/>
                    <a:gd name="T96" fmla="*/ 13 w 85"/>
                    <a:gd name="T97" fmla="*/ 120 h 160"/>
                    <a:gd name="T98" fmla="*/ 14 w 85"/>
                    <a:gd name="T99" fmla="*/ 124 h 160"/>
                    <a:gd name="T100" fmla="*/ 19 w 85"/>
                    <a:gd name="T101" fmla="*/ 131 h 160"/>
                    <a:gd name="T102" fmla="*/ 32 w 85"/>
                    <a:gd name="T103" fmla="*/ 138 h 160"/>
                    <a:gd name="T104" fmla="*/ 38 w 85"/>
                    <a:gd name="T105" fmla="*/ 139 h 160"/>
                    <a:gd name="T106" fmla="*/ 44 w 85"/>
                    <a:gd name="T107" fmla="*/ 151 h 160"/>
                    <a:gd name="T108" fmla="*/ 46 w 85"/>
                    <a:gd name="T109"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 h="160">
                      <a:moveTo>
                        <a:pt x="49" y="158"/>
                      </a:moveTo>
                      <a:cubicBezTo>
                        <a:pt x="52" y="160"/>
                        <a:pt x="52" y="160"/>
                        <a:pt x="52" y="160"/>
                      </a:cubicBezTo>
                      <a:cubicBezTo>
                        <a:pt x="55" y="159"/>
                        <a:pt x="55" y="159"/>
                        <a:pt x="55" y="159"/>
                      </a:cubicBezTo>
                      <a:cubicBezTo>
                        <a:pt x="57" y="158"/>
                        <a:pt x="57" y="158"/>
                        <a:pt x="57" y="158"/>
                      </a:cubicBezTo>
                      <a:cubicBezTo>
                        <a:pt x="57" y="158"/>
                        <a:pt x="59" y="156"/>
                        <a:pt x="59" y="156"/>
                      </a:cubicBezTo>
                      <a:cubicBezTo>
                        <a:pt x="59" y="156"/>
                        <a:pt x="59" y="154"/>
                        <a:pt x="59" y="154"/>
                      </a:cubicBezTo>
                      <a:cubicBezTo>
                        <a:pt x="58" y="153"/>
                        <a:pt x="58" y="153"/>
                        <a:pt x="58" y="153"/>
                      </a:cubicBezTo>
                      <a:cubicBezTo>
                        <a:pt x="58" y="153"/>
                        <a:pt x="57" y="151"/>
                        <a:pt x="58" y="151"/>
                      </a:cubicBezTo>
                      <a:cubicBezTo>
                        <a:pt x="59" y="151"/>
                        <a:pt x="60" y="150"/>
                        <a:pt x="60" y="151"/>
                      </a:cubicBezTo>
                      <a:cubicBezTo>
                        <a:pt x="61" y="151"/>
                        <a:pt x="60" y="151"/>
                        <a:pt x="61" y="151"/>
                      </a:cubicBezTo>
                      <a:cubicBezTo>
                        <a:pt x="62" y="151"/>
                        <a:pt x="63" y="150"/>
                        <a:pt x="63" y="150"/>
                      </a:cubicBezTo>
                      <a:cubicBezTo>
                        <a:pt x="63" y="149"/>
                        <a:pt x="63" y="149"/>
                        <a:pt x="63" y="149"/>
                      </a:cubicBezTo>
                      <a:cubicBezTo>
                        <a:pt x="63" y="149"/>
                        <a:pt x="63" y="149"/>
                        <a:pt x="63" y="149"/>
                      </a:cubicBezTo>
                      <a:cubicBezTo>
                        <a:pt x="62" y="148"/>
                        <a:pt x="59" y="146"/>
                        <a:pt x="58" y="146"/>
                      </a:cubicBezTo>
                      <a:cubicBezTo>
                        <a:pt x="58" y="145"/>
                        <a:pt x="57" y="144"/>
                        <a:pt x="57" y="144"/>
                      </a:cubicBezTo>
                      <a:cubicBezTo>
                        <a:pt x="57" y="143"/>
                        <a:pt x="58" y="142"/>
                        <a:pt x="58" y="142"/>
                      </a:cubicBezTo>
                      <a:cubicBezTo>
                        <a:pt x="57" y="141"/>
                        <a:pt x="57" y="141"/>
                        <a:pt x="57" y="141"/>
                      </a:cubicBezTo>
                      <a:cubicBezTo>
                        <a:pt x="57" y="141"/>
                        <a:pt x="58" y="140"/>
                        <a:pt x="59" y="140"/>
                      </a:cubicBezTo>
                      <a:cubicBezTo>
                        <a:pt x="59" y="140"/>
                        <a:pt x="60" y="140"/>
                        <a:pt x="60" y="140"/>
                      </a:cubicBezTo>
                      <a:cubicBezTo>
                        <a:pt x="61" y="137"/>
                        <a:pt x="61" y="137"/>
                        <a:pt x="61" y="137"/>
                      </a:cubicBezTo>
                      <a:cubicBezTo>
                        <a:pt x="61" y="137"/>
                        <a:pt x="61" y="136"/>
                        <a:pt x="62" y="136"/>
                      </a:cubicBezTo>
                      <a:cubicBezTo>
                        <a:pt x="62" y="136"/>
                        <a:pt x="63" y="136"/>
                        <a:pt x="63" y="136"/>
                      </a:cubicBezTo>
                      <a:cubicBezTo>
                        <a:pt x="70" y="132"/>
                        <a:pt x="70" y="132"/>
                        <a:pt x="70" y="132"/>
                      </a:cubicBezTo>
                      <a:cubicBezTo>
                        <a:pt x="75" y="124"/>
                        <a:pt x="75" y="124"/>
                        <a:pt x="75" y="124"/>
                      </a:cubicBezTo>
                      <a:cubicBezTo>
                        <a:pt x="77" y="115"/>
                        <a:pt x="77" y="115"/>
                        <a:pt x="77" y="115"/>
                      </a:cubicBezTo>
                      <a:cubicBezTo>
                        <a:pt x="80" y="107"/>
                        <a:pt x="80" y="107"/>
                        <a:pt x="80" y="107"/>
                      </a:cubicBezTo>
                      <a:cubicBezTo>
                        <a:pt x="80" y="107"/>
                        <a:pt x="84" y="103"/>
                        <a:pt x="84" y="104"/>
                      </a:cubicBezTo>
                      <a:cubicBezTo>
                        <a:pt x="85" y="105"/>
                        <a:pt x="84" y="96"/>
                        <a:pt x="84" y="96"/>
                      </a:cubicBezTo>
                      <a:cubicBezTo>
                        <a:pt x="81" y="93"/>
                        <a:pt x="81" y="93"/>
                        <a:pt x="81" y="93"/>
                      </a:cubicBezTo>
                      <a:cubicBezTo>
                        <a:pt x="81" y="91"/>
                        <a:pt x="81" y="91"/>
                        <a:pt x="81" y="91"/>
                      </a:cubicBezTo>
                      <a:cubicBezTo>
                        <a:pt x="81" y="91"/>
                        <a:pt x="80" y="91"/>
                        <a:pt x="80" y="91"/>
                      </a:cubicBezTo>
                      <a:cubicBezTo>
                        <a:pt x="80" y="91"/>
                        <a:pt x="80" y="91"/>
                        <a:pt x="79" y="91"/>
                      </a:cubicBezTo>
                      <a:cubicBezTo>
                        <a:pt x="79" y="90"/>
                        <a:pt x="79" y="90"/>
                        <a:pt x="79" y="90"/>
                      </a:cubicBezTo>
                      <a:cubicBezTo>
                        <a:pt x="77" y="88"/>
                        <a:pt x="77" y="88"/>
                        <a:pt x="77" y="88"/>
                      </a:cubicBezTo>
                      <a:cubicBezTo>
                        <a:pt x="77" y="88"/>
                        <a:pt x="76" y="89"/>
                        <a:pt x="75" y="89"/>
                      </a:cubicBezTo>
                      <a:cubicBezTo>
                        <a:pt x="74" y="89"/>
                        <a:pt x="74" y="88"/>
                        <a:pt x="73" y="88"/>
                      </a:cubicBezTo>
                      <a:cubicBezTo>
                        <a:pt x="73" y="88"/>
                        <a:pt x="73" y="88"/>
                        <a:pt x="73" y="88"/>
                      </a:cubicBezTo>
                      <a:cubicBezTo>
                        <a:pt x="73" y="88"/>
                        <a:pt x="72" y="88"/>
                        <a:pt x="71" y="88"/>
                      </a:cubicBezTo>
                      <a:cubicBezTo>
                        <a:pt x="70" y="88"/>
                        <a:pt x="69"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89"/>
                        <a:pt x="68" y="89"/>
                        <a:pt x="68" y="89"/>
                      </a:cubicBezTo>
                      <a:cubicBezTo>
                        <a:pt x="68" y="88"/>
                        <a:pt x="68" y="88"/>
                        <a:pt x="67" y="87"/>
                      </a:cubicBezTo>
                      <a:cubicBezTo>
                        <a:pt x="67" y="86"/>
                        <a:pt x="67" y="84"/>
                        <a:pt x="66" y="83"/>
                      </a:cubicBezTo>
                      <a:cubicBezTo>
                        <a:pt x="65" y="82"/>
                        <a:pt x="65" y="81"/>
                        <a:pt x="65" y="81"/>
                      </a:cubicBezTo>
                      <a:cubicBezTo>
                        <a:pt x="65" y="81"/>
                        <a:pt x="63" y="81"/>
                        <a:pt x="62" y="81"/>
                      </a:cubicBezTo>
                      <a:cubicBezTo>
                        <a:pt x="62" y="81"/>
                        <a:pt x="61" y="81"/>
                        <a:pt x="61" y="81"/>
                      </a:cubicBezTo>
                      <a:cubicBezTo>
                        <a:pt x="61" y="81"/>
                        <a:pt x="60" y="79"/>
                        <a:pt x="61" y="79"/>
                      </a:cubicBezTo>
                      <a:cubicBezTo>
                        <a:pt x="61" y="78"/>
                        <a:pt x="60" y="77"/>
                        <a:pt x="59" y="76"/>
                      </a:cubicBezTo>
                      <a:cubicBezTo>
                        <a:pt x="59" y="76"/>
                        <a:pt x="57" y="73"/>
                        <a:pt x="57" y="73"/>
                      </a:cubicBezTo>
                      <a:cubicBezTo>
                        <a:pt x="57" y="73"/>
                        <a:pt x="56" y="73"/>
                        <a:pt x="56" y="72"/>
                      </a:cubicBezTo>
                      <a:cubicBezTo>
                        <a:pt x="56" y="71"/>
                        <a:pt x="56" y="70"/>
                        <a:pt x="56" y="70"/>
                      </a:cubicBezTo>
                      <a:cubicBezTo>
                        <a:pt x="55" y="68"/>
                        <a:pt x="55" y="68"/>
                        <a:pt x="55" y="68"/>
                      </a:cubicBezTo>
                      <a:cubicBezTo>
                        <a:pt x="55" y="68"/>
                        <a:pt x="57" y="67"/>
                        <a:pt x="57" y="66"/>
                      </a:cubicBezTo>
                      <a:cubicBezTo>
                        <a:pt x="57" y="66"/>
                        <a:pt x="58" y="65"/>
                        <a:pt x="57" y="64"/>
                      </a:cubicBezTo>
                      <a:cubicBezTo>
                        <a:pt x="57" y="63"/>
                        <a:pt x="55" y="62"/>
                        <a:pt x="55" y="62"/>
                      </a:cubicBezTo>
                      <a:cubicBezTo>
                        <a:pt x="54" y="61"/>
                        <a:pt x="53" y="60"/>
                        <a:pt x="52" y="59"/>
                      </a:cubicBezTo>
                      <a:cubicBezTo>
                        <a:pt x="52" y="58"/>
                        <a:pt x="52" y="57"/>
                        <a:pt x="52" y="57"/>
                      </a:cubicBezTo>
                      <a:cubicBezTo>
                        <a:pt x="52" y="57"/>
                        <a:pt x="52" y="56"/>
                        <a:pt x="53" y="56"/>
                      </a:cubicBezTo>
                      <a:cubicBezTo>
                        <a:pt x="54" y="55"/>
                        <a:pt x="55" y="55"/>
                        <a:pt x="55" y="54"/>
                      </a:cubicBezTo>
                      <a:cubicBezTo>
                        <a:pt x="55" y="54"/>
                        <a:pt x="56" y="54"/>
                        <a:pt x="56" y="53"/>
                      </a:cubicBezTo>
                      <a:cubicBezTo>
                        <a:pt x="55" y="52"/>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2"/>
                        <a:pt x="55" y="40"/>
                        <a:pt x="55" y="40"/>
                      </a:cubicBezTo>
                      <a:cubicBezTo>
                        <a:pt x="55" y="39"/>
                        <a:pt x="55" y="37"/>
                        <a:pt x="55" y="37"/>
                      </a:cubicBezTo>
                      <a:cubicBezTo>
                        <a:pt x="55" y="36"/>
                        <a:pt x="55" y="36"/>
                        <a:pt x="55" y="36"/>
                      </a:cubicBezTo>
                      <a:cubicBezTo>
                        <a:pt x="56" y="33"/>
                        <a:pt x="56" y="33"/>
                        <a:pt x="56" y="33"/>
                      </a:cubicBezTo>
                      <a:cubicBezTo>
                        <a:pt x="54" y="30"/>
                        <a:pt x="54" y="30"/>
                        <a:pt x="54" y="30"/>
                      </a:cubicBezTo>
                      <a:cubicBezTo>
                        <a:pt x="54" y="30"/>
                        <a:pt x="54" y="30"/>
                        <a:pt x="54" y="29"/>
                      </a:cubicBezTo>
                      <a:cubicBezTo>
                        <a:pt x="53" y="28"/>
                        <a:pt x="53" y="26"/>
                        <a:pt x="53" y="26"/>
                      </a:cubicBezTo>
                      <a:cubicBezTo>
                        <a:pt x="52" y="23"/>
                        <a:pt x="52" y="23"/>
                        <a:pt x="52" y="23"/>
                      </a:cubicBezTo>
                      <a:cubicBezTo>
                        <a:pt x="52" y="23"/>
                        <a:pt x="50" y="21"/>
                        <a:pt x="49" y="20"/>
                      </a:cubicBezTo>
                      <a:cubicBezTo>
                        <a:pt x="49" y="20"/>
                        <a:pt x="49" y="19"/>
                        <a:pt x="47" y="18"/>
                      </a:cubicBezTo>
                      <a:cubicBezTo>
                        <a:pt x="46" y="18"/>
                        <a:pt x="44" y="17"/>
                        <a:pt x="44" y="17"/>
                      </a:cubicBezTo>
                      <a:cubicBezTo>
                        <a:pt x="42" y="17"/>
                        <a:pt x="42" y="17"/>
                        <a:pt x="42" y="17"/>
                      </a:cubicBezTo>
                      <a:cubicBezTo>
                        <a:pt x="40" y="15"/>
                        <a:pt x="40" y="15"/>
                        <a:pt x="40" y="15"/>
                      </a:cubicBezTo>
                      <a:cubicBezTo>
                        <a:pt x="38" y="15"/>
                        <a:pt x="38" y="15"/>
                        <a:pt x="38" y="15"/>
                      </a:cubicBezTo>
                      <a:cubicBezTo>
                        <a:pt x="37" y="12"/>
                        <a:pt x="37" y="12"/>
                        <a:pt x="37" y="12"/>
                      </a:cubicBezTo>
                      <a:cubicBezTo>
                        <a:pt x="36" y="9"/>
                        <a:pt x="36" y="9"/>
                        <a:pt x="36" y="9"/>
                      </a:cubicBezTo>
                      <a:cubicBezTo>
                        <a:pt x="34" y="7"/>
                        <a:pt x="34" y="7"/>
                        <a:pt x="34" y="7"/>
                      </a:cubicBezTo>
                      <a:cubicBezTo>
                        <a:pt x="32" y="6"/>
                        <a:pt x="32" y="6"/>
                        <a:pt x="32" y="6"/>
                      </a:cubicBezTo>
                      <a:cubicBezTo>
                        <a:pt x="31" y="5"/>
                        <a:pt x="31" y="5"/>
                        <a:pt x="31" y="5"/>
                      </a:cubicBezTo>
                      <a:cubicBezTo>
                        <a:pt x="29" y="4"/>
                        <a:pt x="29" y="4"/>
                        <a:pt x="29" y="4"/>
                      </a:cubicBezTo>
                      <a:cubicBezTo>
                        <a:pt x="28" y="4"/>
                        <a:pt x="28" y="4"/>
                        <a:pt x="28" y="4"/>
                      </a:cubicBezTo>
                      <a:cubicBezTo>
                        <a:pt x="28" y="4"/>
                        <a:pt x="27" y="6"/>
                        <a:pt x="27" y="6"/>
                      </a:cubicBezTo>
                      <a:cubicBezTo>
                        <a:pt x="27" y="6"/>
                        <a:pt x="24" y="7"/>
                        <a:pt x="24" y="7"/>
                      </a:cubicBezTo>
                      <a:cubicBezTo>
                        <a:pt x="22" y="9"/>
                        <a:pt x="22" y="9"/>
                        <a:pt x="22" y="9"/>
                      </a:cubicBezTo>
                      <a:cubicBezTo>
                        <a:pt x="20" y="10"/>
                        <a:pt x="20" y="10"/>
                        <a:pt x="20" y="10"/>
                      </a:cubicBezTo>
                      <a:cubicBezTo>
                        <a:pt x="20" y="10"/>
                        <a:pt x="20" y="10"/>
                        <a:pt x="20" y="9"/>
                      </a:cubicBezTo>
                      <a:cubicBezTo>
                        <a:pt x="19" y="9"/>
                        <a:pt x="19" y="9"/>
                        <a:pt x="19" y="9"/>
                      </a:cubicBezTo>
                      <a:cubicBezTo>
                        <a:pt x="19" y="9"/>
                        <a:pt x="18" y="8"/>
                        <a:pt x="18" y="7"/>
                      </a:cubicBezTo>
                      <a:cubicBezTo>
                        <a:pt x="18" y="7"/>
                        <a:pt x="17" y="6"/>
                        <a:pt x="17" y="6"/>
                      </a:cubicBezTo>
                      <a:cubicBezTo>
                        <a:pt x="17" y="6"/>
                        <a:pt x="17" y="5"/>
                        <a:pt x="17" y="5"/>
                      </a:cubicBezTo>
                      <a:cubicBezTo>
                        <a:pt x="17" y="4"/>
                        <a:pt x="17" y="3"/>
                        <a:pt x="17" y="3"/>
                      </a:cubicBezTo>
                      <a:cubicBezTo>
                        <a:pt x="17" y="2"/>
                        <a:pt x="17" y="2"/>
                        <a:pt x="17" y="2"/>
                      </a:cubicBezTo>
                      <a:cubicBezTo>
                        <a:pt x="16" y="1"/>
                        <a:pt x="16" y="1"/>
                        <a:pt x="16" y="1"/>
                      </a:cubicBezTo>
                      <a:cubicBezTo>
                        <a:pt x="16" y="0"/>
                        <a:pt x="16" y="0"/>
                        <a:pt x="16" y="0"/>
                      </a:cubicBezTo>
                      <a:cubicBezTo>
                        <a:pt x="16" y="0"/>
                        <a:pt x="14" y="0"/>
                        <a:pt x="14" y="0"/>
                      </a:cubicBezTo>
                      <a:cubicBezTo>
                        <a:pt x="14" y="0"/>
                        <a:pt x="10" y="4"/>
                        <a:pt x="10" y="4"/>
                      </a:cubicBezTo>
                      <a:cubicBezTo>
                        <a:pt x="11" y="5"/>
                        <a:pt x="11" y="5"/>
                        <a:pt x="11" y="5"/>
                      </a:cubicBezTo>
                      <a:cubicBezTo>
                        <a:pt x="10" y="7"/>
                        <a:pt x="10" y="7"/>
                        <a:pt x="10" y="7"/>
                      </a:cubicBezTo>
                      <a:cubicBezTo>
                        <a:pt x="9" y="9"/>
                        <a:pt x="9" y="9"/>
                        <a:pt x="9" y="9"/>
                      </a:cubicBezTo>
                      <a:cubicBezTo>
                        <a:pt x="8" y="11"/>
                        <a:pt x="8" y="11"/>
                        <a:pt x="8" y="11"/>
                      </a:cubicBezTo>
                      <a:cubicBezTo>
                        <a:pt x="8" y="11"/>
                        <a:pt x="7" y="12"/>
                        <a:pt x="7" y="13"/>
                      </a:cubicBezTo>
                      <a:cubicBezTo>
                        <a:pt x="7" y="13"/>
                        <a:pt x="6" y="14"/>
                        <a:pt x="6" y="14"/>
                      </a:cubicBezTo>
                      <a:cubicBezTo>
                        <a:pt x="5" y="15"/>
                        <a:pt x="5" y="15"/>
                        <a:pt x="5" y="15"/>
                      </a:cubicBezTo>
                      <a:cubicBezTo>
                        <a:pt x="4" y="16"/>
                        <a:pt x="4" y="16"/>
                        <a:pt x="4" y="16"/>
                      </a:cubicBezTo>
                      <a:cubicBezTo>
                        <a:pt x="4" y="18"/>
                        <a:pt x="4" y="18"/>
                        <a:pt x="4" y="18"/>
                      </a:cubicBezTo>
                      <a:cubicBezTo>
                        <a:pt x="4" y="18"/>
                        <a:pt x="4" y="19"/>
                        <a:pt x="4" y="20"/>
                      </a:cubicBezTo>
                      <a:cubicBezTo>
                        <a:pt x="4" y="20"/>
                        <a:pt x="3" y="21"/>
                        <a:pt x="3" y="21"/>
                      </a:cubicBezTo>
                      <a:cubicBezTo>
                        <a:pt x="2" y="23"/>
                        <a:pt x="2" y="23"/>
                        <a:pt x="2" y="23"/>
                      </a:cubicBezTo>
                      <a:cubicBezTo>
                        <a:pt x="0" y="25"/>
                        <a:pt x="0" y="25"/>
                        <a:pt x="0" y="25"/>
                      </a:cubicBezTo>
                      <a:cubicBezTo>
                        <a:pt x="0" y="27"/>
                        <a:pt x="0" y="27"/>
                        <a:pt x="0" y="27"/>
                      </a:cubicBezTo>
                      <a:cubicBezTo>
                        <a:pt x="1" y="28"/>
                        <a:pt x="1" y="28"/>
                        <a:pt x="1" y="28"/>
                      </a:cubicBezTo>
                      <a:cubicBezTo>
                        <a:pt x="3" y="29"/>
                        <a:pt x="3" y="29"/>
                        <a:pt x="3" y="29"/>
                      </a:cubicBezTo>
                      <a:cubicBezTo>
                        <a:pt x="5" y="30"/>
                        <a:pt x="5" y="30"/>
                        <a:pt x="5" y="30"/>
                      </a:cubicBezTo>
                      <a:cubicBezTo>
                        <a:pt x="5" y="30"/>
                        <a:pt x="5" y="31"/>
                        <a:pt x="5" y="32"/>
                      </a:cubicBezTo>
                      <a:cubicBezTo>
                        <a:pt x="5" y="32"/>
                        <a:pt x="5" y="33"/>
                        <a:pt x="5" y="33"/>
                      </a:cubicBezTo>
                      <a:cubicBezTo>
                        <a:pt x="4" y="35"/>
                        <a:pt x="4" y="35"/>
                        <a:pt x="4" y="35"/>
                      </a:cubicBezTo>
                      <a:cubicBezTo>
                        <a:pt x="4" y="35"/>
                        <a:pt x="5" y="36"/>
                        <a:pt x="5" y="36"/>
                      </a:cubicBezTo>
                      <a:cubicBezTo>
                        <a:pt x="5" y="36"/>
                        <a:pt x="5" y="37"/>
                        <a:pt x="5" y="37"/>
                      </a:cubicBezTo>
                      <a:cubicBezTo>
                        <a:pt x="5" y="37"/>
                        <a:pt x="5" y="39"/>
                        <a:pt x="5" y="39"/>
                      </a:cubicBezTo>
                      <a:cubicBezTo>
                        <a:pt x="4" y="40"/>
                        <a:pt x="4" y="40"/>
                        <a:pt x="4" y="40"/>
                      </a:cubicBezTo>
                      <a:cubicBezTo>
                        <a:pt x="4" y="40"/>
                        <a:pt x="5" y="41"/>
                        <a:pt x="5" y="42"/>
                      </a:cubicBezTo>
                      <a:cubicBezTo>
                        <a:pt x="5" y="42"/>
                        <a:pt x="5" y="43"/>
                        <a:pt x="5" y="43"/>
                      </a:cubicBezTo>
                      <a:cubicBezTo>
                        <a:pt x="4" y="43"/>
                        <a:pt x="6" y="45"/>
                        <a:pt x="6" y="45"/>
                      </a:cubicBezTo>
                      <a:cubicBezTo>
                        <a:pt x="6" y="45"/>
                        <a:pt x="7" y="44"/>
                        <a:pt x="8" y="44"/>
                      </a:cubicBezTo>
                      <a:cubicBezTo>
                        <a:pt x="8" y="44"/>
                        <a:pt x="10" y="44"/>
                        <a:pt x="10" y="44"/>
                      </a:cubicBezTo>
                      <a:cubicBezTo>
                        <a:pt x="12" y="45"/>
                        <a:pt x="12" y="45"/>
                        <a:pt x="12" y="45"/>
                      </a:cubicBezTo>
                      <a:cubicBezTo>
                        <a:pt x="14" y="45"/>
                        <a:pt x="14" y="45"/>
                        <a:pt x="14" y="45"/>
                      </a:cubicBezTo>
                      <a:cubicBezTo>
                        <a:pt x="15" y="47"/>
                        <a:pt x="15" y="47"/>
                        <a:pt x="15" y="47"/>
                      </a:cubicBezTo>
                      <a:cubicBezTo>
                        <a:pt x="15" y="49"/>
                        <a:pt x="15" y="49"/>
                        <a:pt x="15" y="49"/>
                      </a:cubicBezTo>
                      <a:cubicBezTo>
                        <a:pt x="15" y="52"/>
                        <a:pt x="15" y="52"/>
                        <a:pt x="15" y="52"/>
                      </a:cubicBezTo>
                      <a:cubicBezTo>
                        <a:pt x="14" y="54"/>
                        <a:pt x="14" y="54"/>
                        <a:pt x="14" y="54"/>
                      </a:cubicBezTo>
                      <a:cubicBezTo>
                        <a:pt x="16" y="55"/>
                        <a:pt x="16" y="55"/>
                        <a:pt x="16" y="55"/>
                      </a:cubicBezTo>
                      <a:cubicBezTo>
                        <a:pt x="16" y="55"/>
                        <a:pt x="16" y="55"/>
                        <a:pt x="16" y="55"/>
                      </a:cubicBezTo>
                      <a:cubicBezTo>
                        <a:pt x="16" y="55"/>
                        <a:pt x="16" y="57"/>
                        <a:pt x="16" y="58"/>
                      </a:cubicBezTo>
                      <a:cubicBezTo>
                        <a:pt x="15" y="58"/>
                        <a:pt x="14" y="58"/>
                        <a:pt x="13" y="59"/>
                      </a:cubicBezTo>
                      <a:cubicBezTo>
                        <a:pt x="12" y="59"/>
                        <a:pt x="11" y="59"/>
                        <a:pt x="11" y="59"/>
                      </a:cubicBezTo>
                      <a:cubicBezTo>
                        <a:pt x="11" y="60"/>
                        <a:pt x="11" y="60"/>
                        <a:pt x="11" y="60"/>
                      </a:cubicBezTo>
                      <a:cubicBezTo>
                        <a:pt x="13" y="61"/>
                        <a:pt x="13" y="61"/>
                        <a:pt x="13" y="61"/>
                      </a:cubicBezTo>
                      <a:cubicBezTo>
                        <a:pt x="13" y="61"/>
                        <a:pt x="14" y="61"/>
                        <a:pt x="14" y="61"/>
                      </a:cubicBezTo>
                      <a:cubicBezTo>
                        <a:pt x="14" y="62"/>
                        <a:pt x="14" y="64"/>
                        <a:pt x="14" y="64"/>
                      </a:cubicBezTo>
                      <a:cubicBezTo>
                        <a:pt x="14" y="64"/>
                        <a:pt x="14" y="65"/>
                        <a:pt x="13" y="65"/>
                      </a:cubicBezTo>
                      <a:cubicBezTo>
                        <a:pt x="13" y="65"/>
                        <a:pt x="12" y="66"/>
                        <a:pt x="12" y="66"/>
                      </a:cubicBezTo>
                      <a:cubicBezTo>
                        <a:pt x="11" y="67"/>
                        <a:pt x="11" y="67"/>
                        <a:pt x="11" y="67"/>
                      </a:cubicBezTo>
                      <a:cubicBezTo>
                        <a:pt x="10" y="68"/>
                        <a:pt x="10" y="68"/>
                        <a:pt x="10" y="68"/>
                      </a:cubicBezTo>
                      <a:cubicBezTo>
                        <a:pt x="8" y="69"/>
                        <a:pt x="8" y="69"/>
                        <a:pt x="8" y="69"/>
                      </a:cubicBezTo>
                      <a:cubicBezTo>
                        <a:pt x="10" y="71"/>
                        <a:pt x="10" y="71"/>
                        <a:pt x="10" y="71"/>
                      </a:cubicBezTo>
                      <a:cubicBezTo>
                        <a:pt x="11" y="71"/>
                        <a:pt x="11" y="71"/>
                        <a:pt x="11" y="71"/>
                      </a:cubicBezTo>
                      <a:cubicBezTo>
                        <a:pt x="11" y="71"/>
                        <a:pt x="12" y="72"/>
                        <a:pt x="12" y="72"/>
                      </a:cubicBezTo>
                      <a:cubicBezTo>
                        <a:pt x="12" y="72"/>
                        <a:pt x="15" y="74"/>
                        <a:pt x="15" y="74"/>
                      </a:cubicBezTo>
                      <a:cubicBezTo>
                        <a:pt x="14" y="75"/>
                        <a:pt x="14" y="75"/>
                        <a:pt x="14" y="75"/>
                      </a:cubicBezTo>
                      <a:cubicBezTo>
                        <a:pt x="14" y="75"/>
                        <a:pt x="14" y="76"/>
                        <a:pt x="14" y="77"/>
                      </a:cubicBezTo>
                      <a:cubicBezTo>
                        <a:pt x="14" y="78"/>
                        <a:pt x="14" y="81"/>
                        <a:pt x="14" y="81"/>
                      </a:cubicBezTo>
                      <a:cubicBezTo>
                        <a:pt x="13" y="82"/>
                        <a:pt x="13" y="82"/>
                        <a:pt x="13" y="82"/>
                      </a:cubicBezTo>
                      <a:cubicBezTo>
                        <a:pt x="13" y="83"/>
                        <a:pt x="14" y="86"/>
                        <a:pt x="14" y="86"/>
                      </a:cubicBezTo>
                      <a:cubicBezTo>
                        <a:pt x="14" y="87"/>
                        <a:pt x="14" y="87"/>
                        <a:pt x="14" y="87"/>
                      </a:cubicBezTo>
                      <a:cubicBezTo>
                        <a:pt x="13" y="88"/>
                        <a:pt x="13" y="88"/>
                        <a:pt x="13" y="88"/>
                      </a:cubicBezTo>
                      <a:cubicBezTo>
                        <a:pt x="17" y="90"/>
                        <a:pt x="17" y="90"/>
                        <a:pt x="17" y="90"/>
                      </a:cubicBezTo>
                      <a:cubicBezTo>
                        <a:pt x="16" y="92"/>
                        <a:pt x="16" y="92"/>
                        <a:pt x="16" y="92"/>
                      </a:cubicBezTo>
                      <a:cubicBezTo>
                        <a:pt x="14" y="93"/>
                        <a:pt x="14" y="93"/>
                        <a:pt x="14" y="93"/>
                      </a:cubicBezTo>
                      <a:cubicBezTo>
                        <a:pt x="14" y="93"/>
                        <a:pt x="13" y="93"/>
                        <a:pt x="13" y="93"/>
                      </a:cubicBezTo>
                      <a:cubicBezTo>
                        <a:pt x="13" y="94"/>
                        <a:pt x="13" y="95"/>
                        <a:pt x="13" y="95"/>
                      </a:cubicBezTo>
                      <a:cubicBezTo>
                        <a:pt x="14" y="96"/>
                        <a:pt x="14" y="96"/>
                        <a:pt x="14" y="96"/>
                      </a:cubicBezTo>
                      <a:cubicBezTo>
                        <a:pt x="13" y="97"/>
                        <a:pt x="13" y="97"/>
                        <a:pt x="13" y="97"/>
                      </a:cubicBezTo>
                      <a:cubicBezTo>
                        <a:pt x="13" y="97"/>
                        <a:pt x="13" y="97"/>
                        <a:pt x="13" y="97"/>
                      </a:cubicBezTo>
                      <a:cubicBezTo>
                        <a:pt x="13" y="97"/>
                        <a:pt x="13" y="99"/>
                        <a:pt x="13" y="99"/>
                      </a:cubicBezTo>
                      <a:cubicBezTo>
                        <a:pt x="13" y="99"/>
                        <a:pt x="13" y="100"/>
                        <a:pt x="12" y="100"/>
                      </a:cubicBezTo>
                      <a:cubicBezTo>
                        <a:pt x="12" y="100"/>
                        <a:pt x="11" y="101"/>
                        <a:pt x="11" y="101"/>
                      </a:cubicBezTo>
                      <a:cubicBezTo>
                        <a:pt x="12" y="103"/>
                        <a:pt x="12" y="103"/>
                        <a:pt x="12" y="103"/>
                      </a:cubicBezTo>
                      <a:cubicBezTo>
                        <a:pt x="11" y="107"/>
                        <a:pt x="11" y="107"/>
                        <a:pt x="11" y="107"/>
                      </a:cubicBezTo>
                      <a:cubicBezTo>
                        <a:pt x="11" y="108"/>
                        <a:pt x="11" y="108"/>
                        <a:pt x="11" y="108"/>
                      </a:cubicBezTo>
                      <a:cubicBezTo>
                        <a:pt x="12" y="111"/>
                        <a:pt x="12" y="111"/>
                        <a:pt x="12" y="111"/>
                      </a:cubicBezTo>
                      <a:cubicBezTo>
                        <a:pt x="14" y="114"/>
                        <a:pt x="14" y="114"/>
                        <a:pt x="14" y="114"/>
                      </a:cubicBezTo>
                      <a:cubicBezTo>
                        <a:pt x="16" y="116"/>
                        <a:pt x="16" y="116"/>
                        <a:pt x="16" y="116"/>
                      </a:cubicBezTo>
                      <a:cubicBezTo>
                        <a:pt x="17" y="118"/>
                        <a:pt x="17" y="118"/>
                        <a:pt x="17" y="118"/>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5"/>
                        <a:pt x="18" y="126"/>
                      </a:cubicBezTo>
                      <a:cubicBezTo>
                        <a:pt x="18" y="126"/>
                        <a:pt x="18" y="126"/>
                        <a:pt x="17" y="125"/>
                      </a:cubicBezTo>
                      <a:cubicBezTo>
                        <a:pt x="16" y="125"/>
                        <a:pt x="15" y="123"/>
                        <a:pt x="15" y="123"/>
                      </a:cubicBezTo>
                      <a:cubicBezTo>
                        <a:pt x="15" y="123"/>
                        <a:pt x="14" y="121"/>
                        <a:pt x="14" y="121"/>
                      </a:cubicBezTo>
                      <a:cubicBezTo>
                        <a:pt x="14" y="121"/>
                        <a:pt x="13" y="120"/>
                        <a:pt x="13" y="120"/>
                      </a:cubicBezTo>
                      <a:cubicBezTo>
                        <a:pt x="11" y="120"/>
                        <a:pt x="11" y="120"/>
                        <a:pt x="11" y="120"/>
                      </a:cubicBezTo>
                      <a:cubicBezTo>
                        <a:pt x="11" y="120"/>
                        <a:pt x="11" y="121"/>
                        <a:pt x="11" y="121"/>
                      </a:cubicBezTo>
                      <a:cubicBezTo>
                        <a:pt x="11" y="122"/>
                        <a:pt x="11" y="122"/>
                        <a:pt x="12" y="123"/>
                      </a:cubicBezTo>
                      <a:cubicBezTo>
                        <a:pt x="13" y="124"/>
                        <a:pt x="13" y="124"/>
                        <a:pt x="14" y="124"/>
                      </a:cubicBezTo>
                      <a:cubicBezTo>
                        <a:pt x="14" y="124"/>
                        <a:pt x="14" y="125"/>
                        <a:pt x="15" y="125"/>
                      </a:cubicBezTo>
                      <a:cubicBezTo>
                        <a:pt x="15" y="126"/>
                        <a:pt x="15" y="128"/>
                        <a:pt x="15" y="128"/>
                      </a:cubicBezTo>
                      <a:cubicBezTo>
                        <a:pt x="17" y="130"/>
                        <a:pt x="17" y="130"/>
                        <a:pt x="17" y="130"/>
                      </a:cubicBezTo>
                      <a:cubicBezTo>
                        <a:pt x="19" y="131"/>
                        <a:pt x="19" y="131"/>
                        <a:pt x="19" y="131"/>
                      </a:cubicBezTo>
                      <a:cubicBezTo>
                        <a:pt x="27" y="135"/>
                        <a:pt x="27" y="135"/>
                        <a:pt x="27" y="135"/>
                      </a:cubicBezTo>
                      <a:cubicBezTo>
                        <a:pt x="30" y="136"/>
                        <a:pt x="30" y="136"/>
                        <a:pt x="30" y="136"/>
                      </a:cubicBezTo>
                      <a:cubicBezTo>
                        <a:pt x="31" y="136"/>
                        <a:pt x="31" y="136"/>
                        <a:pt x="31" y="136"/>
                      </a:cubicBezTo>
                      <a:cubicBezTo>
                        <a:pt x="32" y="138"/>
                        <a:pt x="32" y="138"/>
                        <a:pt x="32" y="138"/>
                      </a:cubicBezTo>
                      <a:cubicBezTo>
                        <a:pt x="33" y="139"/>
                        <a:pt x="33" y="139"/>
                        <a:pt x="33" y="139"/>
                      </a:cubicBezTo>
                      <a:cubicBezTo>
                        <a:pt x="33" y="139"/>
                        <a:pt x="34" y="139"/>
                        <a:pt x="35" y="139"/>
                      </a:cubicBezTo>
                      <a:cubicBezTo>
                        <a:pt x="35" y="139"/>
                        <a:pt x="37" y="139"/>
                        <a:pt x="37" y="139"/>
                      </a:cubicBezTo>
                      <a:cubicBezTo>
                        <a:pt x="37" y="139"/>
                        <a:pt x="38" y="138"/>
                        <a:pt x="38" y="139"/>
                      </a:cubicBezTo>
                      <a:cubicBezTo>
                        <a:pt x="38" y="140"/>
                        <a:pt x="41" y="145"/>
                        <a:pt x="41" y="145"/>
                      </a:cubicBezTo>
                      <a:cubicBezTo>
                        <a:pt x="41" y="145"/>
                        <a:pt x="41" y="146"/>
                        <a:pt x="42" y="147"/>
                      </a:cubicBezTo>
                      <a:cubicBezTo>
                        <a:pt x="43" y="148"/>
                        <a:pt x="45" y="149"/>
                        <a:pt x="45" y="149"/>
                      </a:cubicBezTo>
                      <a:cubicBezTo>
                        <a:pt x="45" y="149"/>
                        <a:pt x="44" y="150"/>
                        <a:pt x="44" y="151"/>
                      </a:cubicBezTo>
                      <a:cubicBezTo>
                        <a:pt x="45" y="152"/>
                        <a:pt x="44" y="152"/>
                        <a:pt x="45" y="152"/>
                      </a:cubicBezTo>
                      <a:cubicBezTo>
                        <a:pt x="45" y="153"/>
                        <a:pt x="45" y="153"/>
                        <a:pt x="45" y="153"/>
                      </a:cubicBezTo>
                      <a:cubicBezTo>
                        <a:pt x="45" y="153"/>
                        <a:pt x="45" y="153"/>
                        <a:pt x="45" y="154"/>
                      </a:cubicBezTo>
                      <a:cubicBezTo>
                        <a:pt x="46" y="154"/>
                        <a:pt x="46" y="155"/>
                        <a:pt x="46" y="155"/>
                      </a:cubicBezTo>
                      <a:cubicBezTo>
                        <a:pt x="46" y="158"/>
                        <a:pt x="46" y="158"/>
                        <a:pt x="46" y="158"/>
                      </a:cubicBezTo>
                      <a:cubicBezTo>
                        <a:pt x="48" y="158"/>
                        <a:pt x="48" y="158"/>
                        <a:pt x="48" y="158"/>
                      </a:cubicBezTo>
                      <a:lnTo>
                        <a:pt x="49" y="158"/>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155">
                  <a:extLst>
                    <a:ext uri="{FF2B5EF4-FFF2-40B4-BE49-F238E27FC236}">
                      <a16:creationId xmlns:a16="http://schemas.microsoft.com/office/drawing/2014/main" id="{48E773D2-8EF8-1492-DFDB-7FC9E742CC2B}"/>
                    </a:ext>
                  </a:extLst>
                </p:cNvPr>
                <p:cNvSpPr>
                  <a:spLocks noEditPoints="1"/>
                </p:cNvSpPr>
                <p:nvPr/>
              </p:nvSpPr>
              <p:spPr bwMode="auto">
                <a:xfrm>
                  <a:off x="4440649" y="4372988"/>
                  <a:ext cx="245659" cy="449066"/>
                </a:xfrm>
                <a:custGeom>
                  <a:avLst/>
                  <a:gdLst>
                    <a:gd name="T0" fmla="*/ 45 w 85"/>
                    <a:gd name="T1" fmla="*/ 154 h 160"/>
                    <a:gd name="T2" fmla="*/ 41 w 85"/>
                    <a:gd name="T3" fmla="*/ 145 h 160"/>
                    <a:gd name="T4" fmla="*/ 15 w 85"/>
                    <a:gd name="T5" fmla="*/ 128 h 160"/>
                    <a:gd name="T6" fmla="*/ 14 w 85"/>
                    <a:gd name="T7" fmla="*/ 121 h 160"/>
                    <a:gd name="T8" fmla="*/ 18 w 85"/>
                    <a:gd name="T9" fmla="*/ 119 h 160"/>
                    <a:gd name="T10" fmla="*/ 12 w 85"/>
                    <a:gd name="T11" fmla="*/ 100 h 160"/>
                    <a:gd name="T12" fmla="*/ 14 w 85"/>
                    <a:gd name="T13" fmla="*/ 93 h 160"/>
                    <a:gd name="T14" fmla="*/ 14 w 85"/>
                    <a:gd name="T15" fmla="*/ 77 h 160"/>
                    <a:gd name="T16" fmla="*/ 11 w 85"/>
                    <a:gd name="T17" fmla="*/ 67 h 160"/>
                    <a:gd name="T18" fmla="*/ 13 w 85"/>
                    <a:gd name="T19" fmla="*/ 58 h 160"/>
                    <a:gd name="T20" fmla="*/ 14 w 85"/>
                    <a:gd name="T21" fmla="*/ 46 h 160"/>
                    <a:gd name="T22" fmla="*/ 4 w 85"/>
                    <a:gd name="T23" fmla="*/ 39 h 160"/>
                    <a:gd name="T24" fmla="*/ 0 w 85"/>
                    <a:gd name="T25" fmla="*/ 27 h 160"/>
                    <a:gd name="T26" fmla="*/ 4 w 85"/>
                    <a:gd name="T27" fmla="*/ 15 h 160"/>
                    <a:gd name="T28" fmla="*/ 16 w 85"/>
                    <a:gd name="T29" fmla="*/ 0 h 160"/>
                    <a:gd name="T30" fmla="*/ 19 w 85"/>
                    <a:gd name="T31" fmla="*/ 8 h 160"/>
                    <a:gd name="T32" fmla="*/ 31 w 85"/>
                    <a:gd name="T33" fmla="*/ 4 h 160"/>
                    <a:gd name="T34" fmla="*/ 42 w 85"/>
                    <a:gd name="T35" fmla="*/ 16 h 160"/>
                    <a:gd name="T36" fmla="*/ 54 w 85"/>
                    <a:gd name="T37" fmla="*/ 30 h 160"/>
                    <a:gd name="T38" fmla="*/ 55 w 85"/>
                    <a:gd name="T39" fmla="*/ 48 h 160"/>
                    <a:gd name="T40" fmla="*/ 52 w 85"/>
                    <a:gd name="T41" fmla="*/ 59 h 160"/>
                    <a:gd name="T42" fmla="*/ 57 w 85"/>
                    <a:gd name="T43" fmla="*/ 73 h 160"/>
                    <a:gd name="T44" fmla="*/ 68 w 85"/>
                    <a:gd name="T45" fmla="*/ 87 h 160"/>
                    <a:gd name="T46" fmla="*/ 77 w 85"/>
                    <a:gd name="T47" fmla="*/ 88 h 160"/>
                    <a:gd name="T48" fmla="*/ 80 w 85"/>
                    <a:gd name="T49" fmla="*/ 107 h 160"/>
                    <a:gd name="T50" fmla="*/ 60 w 85"/>
                    <a:gd name="T51" fmla="*/ 140 h 160"/>
                    <a:gd name="T52" fmla="*/ 61 w 85"/>
                    <a:gd name="T53" fmla="*/ 147 h 160"/>
                    <a:gd name="T54" fmla="*/ 59 w 85"/>
                    <a:gd name="T55" fmla="*/ 154 h 160"/>
                    <a:gd name="T56" fmla="*/ 49 w 85"/>
                    <a:gd name="T57" fmla="*/ 158 h 160"/>
                    <a:gd name="T58" fmla="*/ 57 w 85"/>
                    <a:gd name="T59" fmla="*/ 151 h 160"/>
                    <a:gd name="T60" fmla="*/ 63 w 85"/>
                    <a:gd name="T61" fmla="*/ 149 h 160"/>
                    <a:gd name="T62" fmla="*/ 59 w 85"/>
                    <a:gd name="T63" fmla="*/ 140 h 160"/>
                    <a:gd name="T64" fmla="*/ 75 w 85"/>
                    <a:gd name="T65" fmla="*/ 124 h 160"/>
                    <a:gd name="T66" fmla="*/ 80 w 85"/>
                    <a:gd name="T67" fmla="*/ 91 h 160"/>
                    <a:gd name="T68" fmla="*/ 69 w 85"/>
                    <a:gd name="T69" fmla="*/ 90 h 160"/>
                    <a:gd name="T70" fmla="*/ 65 w 85"/>
                    <a:gd name="T71" fmla="*/ 81 h 160"/>
                    <a:gd name="T72" fmla="*/ 55 w 85"/>
                    <a:gd name="T73" fmla="*/ 68 h 160"/>
                    <a:gd name="T74" fmla="*/ 54 w 85"/>
                    <a:gd name="T75" fmla="*/ 55 h 160"/>
                    <a:gd name="T76" fmla="*/ 54 w 85"/>
                    <a:gd name="T77" fmla="*/ 42 h 160"/>
                    <a:gd name="T78" fmla="*/ 52 w 85"/>
                    <a:gd name="T79" fmla="*/ 26 h 160"/>
                    <a:gd name="T80" fmla="*/ 40 w 85"/>
                    <a:gd name="T81" fmla="*/ 15 h 160"/>
                    <a:gd name="T82" fmla="*/ 24 w 85"/>
                    <a:gd name="T83" fmla="*/ 7 h 160"/>
                    <a:gd name="T84" fmla="*/ 17 w 85"/>
                    <a:gd name="T85" fmla="*/ 5 h 160"/>
                    <a:gd name="T86" fmla="*/ 9 w 85"/>
                    <a:gd name="T87" fmla="*/ 9 h 160"/>
                    <a:gd name="T88" fmla="*/ 4 w 85"/>
                    <a:gd name="T89" fmla="*/ 20 h 160"/>
                    <a:gd name="T90" fmla="*/ 6 w 85"/>
                    <a:gd name="T91" fmla="*/ 32 h 160"/>
                    <a:gd name="T92" fmla="*/ 5 w 85"/>
                    <a:gd name="T93" fmla="*/ 41 h 160"/>
                    <a:gd name="T94" fmla="*/ 15 w 85"/>
                    <a:gd name="T95" fmla="*/ 46 h 160"/>
                    <a:gd name="T96" fmla="*/ 13 w 85"/>
                    <a:gd name="T97" fmla="*/ 59 h 160"/>
                    <a:gd name="T98" fmla="*/ 12 w 85"/>
                    <a:gd name="T99" fmla="*/ 66 h 160"/>
                    <a:gd name="T100" fmla="*/ 15 w 85"/>
                    <a:gd name="T101" fmla="*/ 75 h 160"/>
                    <a:gd name="T102" fmla="*/ 17 w 85"/>
                    <a:gd name="T103" fmla="*/ 92 h 160"/>
                    <a:gd name="T104" fmla="*/ 13 w 85"/>
                    <a:gd name="T105" fmla="*/ 101 h 160"/>
                    <a:gd name="T106" fmla="*/ 18 w 85"/>
                    <a:gd name="T107" fmla="*/ 122 h 160"/>
                    <a:gd name="T108" fmla="*/ 13 w 85"/>
                    <a:gd name="T109" fmla="*/ 120 h 160"/>
                    <a:gd name="T110" fmla="*/ 27 w 85"/>
                    <a:gd name="T111" fmla="*/ 135 h 160"/>
                    <a:gd name="T112" fmla="*/ 38 w 85"/>
                    <a:gd name="T113" fmla="*/ 139 h 160"/>
                    <a:gd name="T114" fmla="*/ 47 w 85"/>
                    <a:gd name="T115"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5" h="160">
                      <a:moveTo>
                        <a:pt x="52" y="160"/>
                      </a:moveTo>
                      <a:cubicBezTo>
                        <a:pt x="52" y="160"/>
                        <a:pt x="52" y="160"/>
                        <a:pt x="52" y="160"/>
                      </a:cubicBezTo>
                      <a:cubicBezTo>
                        <a:pt x="49" y="158"/>
                        <a:pt x="49" y="158"/>
                        <a:pt x="49" y="158"/>
                      </a:cubicBezTo>
                      <a:cubicBezTo>
                        <a:pt x="48" y="159"/>
                        <a:pt x="48" y="159"/>
                        <a:pt x="48" y="159"/>
                      </a:cubicBezTo>
                      <a:cubicBezTo>
                        <a:pt x="46" y="158"/>
                        <a:pt x="46" y="158"/>
                        <a:pt x="46" y="158"/>
                      </a:cubicBezTo>
                      <a:cubicBezTo>
                        <a:pt x="46" y="155"/>
                        <a:pt x="46" y="155"/>
                        <a:pt x="46" y="155"/>
                      </a:cubicBezTo>
                      <a:cubicBezTo>
                        <a:pt x="46" y="155"/>
                        <a:pt x="45" y="155"/>
                        <a:pt x="45" y="154"/>
                      </a:cubicBezTo>
                      <a:cubicBezTo>
                        <a:pt x="45" y="152"/>
                        <a:pt x="45" y="152"/>
                        <a:pt x="45" y="152"/>
                      </a:cubicBezTo>
                      <a:cubicBezTo>
                        <a:pt x="44" y="153"/>
                        <a:pt x="44" y="153"/>
                        <a:pt x="44" y="153"/>
                      </a:cubicBezTo>
                      <a:cubicBezTo>
                        <a:pt x="44" y="152"/>
                        <a:pt x="44" y="152"/>
                        <a:pt x="44" y="152"/>
                      </a:cubicBezTo>
                      <a:cubicBezTo>
                        <a:pt x="44" y="151"/>
                        <a:pt x="44" y="151"/>
                        <a:pt x="44" y="151"/>
                      </a:cubicBezTo>
                      <a:cubicBezTo>
                        <a:pt x="44" y="150"/>
                        <a:pt x="44" y="149"/>
                        <a:pt x="45" y="149"/>
                      </a:cubicBezTo>
                      <a:cubicBezTo>
                        <a:pt x="44" y="149"/>
                        <a:pt x="42" y="148"/>
                        <a:pt x="42" y="147"/>
                      </a:cubicBezTo>
                      <a:cubicBezTo>
                        <a:pt x="41" y="147"/>
                        <a:pt x="41" y="145"/>
                        <a:pt x="41" y="145"/>
                      </a:cubicBezTo>
                      <a:cubicBezTo>
                        <a:pt x="40" y="145"/>
                        <a:pt x="38" y="141"/>
                        <a:pt x="38" y="139"/>
                      </a:cubicBezTo>
                      <a:cubicBezTo>
                        <a:pt x="36" y="139"/>
                        <a:pt x="35" y="139"/>
                        <a:pt x="35" y="139"/>
                      </a:cubicBezTo>
                      <a:cubicBezTo>
                        <a:pt x="34" y="139"/>
                        <a:pt x="33" y="139"/>
                        <a:pt x="33" y="139"/>
                      </a:cubicBezTo>
                      <a:cubicBezTo>
                        <a:pt x="32" y="138"/>
                        <a:pt x="32" y="138"/>
                        <a:pt x="32" y="138"/>
                      </a:cubicBezTo>
                      <a:cubicBezTo>
                        <a:pt x="31" y="137"/>
                        <a:pt x="31" y="137"/>
                        <a:pt x="31" y="137"/>
                      </a:cubicBezTo>
                      <a:cubicBezTo>
                        <a:pt x="27" y="135"/>
                        <a:pt x="27" y="135"/>
                        <a:pt x="27" y="135"/>
                      </a:cubicBezTo>
                      <a:cubicBezTo>
                        <a:pt x="15" y="128"/>
                        <a:pt x="15" y="128"/>
                        <a:pt x="15" y="128"/>
                      </a:cubicBezTo>
                      <a:cubicBezTo>
                        <a:pt x="15" y="128"/>
                        <a:pt x="14" y="126"/>
                        <a:pt x="14" y="125"/>
                      </a:cubicBezTo>
                      <a:cubicBezTo>
                        <a:pt x="14" y="125"/>
                        <a:pt x="14" y="125"/>
                        <a:pt x="14" y="124"/>
                      </a:cubicBezTo>
                      <a:cubicBezTo>
                        <a:pt x="13" y="124"/>
                        <a:pt x="12" y="124"/>
                        <a:pt x="12" y="123"/>
                      </a:cubicBezTo>
                      <a:cubicBezTo>
                        <a:pt x="11" y="123"/>
                        <a:pt x="11" y="122"/>
                        <a:pt x="10" y="121"/>
                      </a:cubicBezTo>
                      <a:cubicBezTo>
                        <a:pt x="10" y="121"/>
                        <a:pt x="10" y="120"/>
                        <a:pt x="10" y="120"/>
                      </a:cubicBezTo>
                      <a:cubicBezTo>
                        <a:pt x="13" y="120"/>
                        <a:pt x="13" y="120"/>
                        <a:pt x="13" y="120"/>
                      </a:cubicBezTo>
                      <a:cubicBezTo>
                        <a:pt x="13" y="120"/>
                        <a:pt x="14" y="121"/>
                        <a:pt x="14" y="121"/>
                      </a:cubicBezTo>
                      <a:cubicBezTo>
                        <a:pt x="15" y="121"/>
                        <a:pt x="15" y="123"/>
                        <a:pt x="15" y="123"/>
                      </a:cubicBezTo>
                      <a:cubicBezTo>
                        <a:pt x="15" y="123"/>
                        <a:pt x="16" y="125"/>
                        <a:pt x="17" y="125"/>
                      </a:cubicBezTo>
                      <a:cubicBezTo>
                        <a:pt x="17" y="125"/>
                        <a:pt x="18" y="125"/>
                        <a:pt x="18" y="125"/>
                      </a:cubicBezTo>
                      <a:cubicBezTo>
                        <a:pt x="18" y="125"/>
                        <a:pt x="18" y="125"/>
                        <a:pt x="18" y="125"/>
                      </a:cubicBezTo>
                      <a:cubicBezTo>
                        <a:pt x="19" y="123"/>
                        <a:pt x="19" y="123"/>
                        <a:pt x="19" y="123"/>
                      </a:cubicBezTo>
                      <a:cubicBezTo>
                        <a:pt x="18" y="122"/>
                        <a:pt x="18" y="122"/>
                        <a:pt x="18" y="122"/>
                      </a:cubicBezTo>
                      <a:cubicBezTo>
                        <a:pt x="18" y="119"/>
                        <a:pt x="18" y="119"/>
                        <a:pt x="18" y="119"/>
                      </a:cubicBezTo>
                      <a:cubicBezTo>
                        <a:pt x="17" y="118"/>
                        <a:pt x="17" y="118"/>
                        <a:pt x="17" y="118"/>
                      </a:cubicBezTo>
                      <a:cubicBezTo>
                        <a:pt x="16" y="116"/>
                        <a:pt x="16" y="116"/>
                        <a:pt x="16" y="116"/>
                      </a:cubicBezTo>
                      <a:cubicBezTo>
                        <a:pt x="12" y="111"/>
                        <a:pt x="12" y="111"/>
                        <a:pt x="12" y="111"/>
                      </a:cubicBezTo>
                      <a:cubicBezTo>
                        <a:pt x="10" y="108"/>
                        <a:pt x="10" y="108"/>
                        <a:pt x="10" y="108"/>
                      </a:cubicBezTo>
                      <a:cubicBezTo>
                        <a:pt x="12" y="103"/>
                        <a:pt x="12" y="103"/>
                        <a:pt x="12" y="103"/>
                      </a:cubicBezTo>
                      <a:cubicBezTo>
                        <a:pt x="11" y="101"/>
                        <a:pt x="11" y="101"/>
                        <a:pt x="11" y="101"/>
                      </a:cubicBezTo>
                      <a:cubicBezTo>
                        <a:pt x="11" y="101"/>
                        <a:pt x="12" y="100"/>
                        <a:pt x="12" y="100"/>
                      </a:cubicBezTo>
                      <a:cubicBezTo>
                        <a:pt x="12" y="100"/>
                        <a:pt x="13" y="99"/>
                        <a:pt x="13" y="99"/>
                      </a:cubicBezTo>
                      <a:cubicBezTo>
                        <a:pt x="13" y="99"/>
                        <a:pt x="13" y="98"/>
                        <a:pt x="13" y="98"/>
                      </a:cubicBezTo>
                      <a:cubicBezTo>
                        <a:pt x="13" y="97"/>
                        <a:pt x="13" y="97"/>
                        <a:pt x="13" y="97"/>
                      </a:cubicBezTo>
                      <a:cubicBezTo>
                        <a:pt x="14" y="95"/>
                        <a:pt x="14" y="95"/>
                        <a:pt x="14" y="95"/>
                      </a:cubicBezTo>
                      <a:cubicBezTo>
                        <a:pt x="12" y="95"/>
                        <a:pt x="12" y="95"/>
                        <a:pt x="12" y="95"/>
                      </a:cubicBezTo>
                      <a:cubicBezTo>
                        <a:pt x="12" y="94"/>
                        <a:pt x="13" y="93"/>
                        <a:pt x="13" y="93"/>
                      </a:cubicBezTo>
                      <a:cubicBezTo>
                        <a:pt x="13" y="93"/>
                        <a:pt x="13" y="93"/>
                        <a:pt x="14" y="93"/>
                      </a:cubicBezTo>
                      <a:cubicBezTo>
                        <a:pt x="16" y="91"/>
                        <a:pt x="16" y="91"/>
                        <a:pt x="16" y="91"/>
                      </a:cubicBezTo>
                      <a:cubicBezTo>
                        <a:pt x="16" y="90"/>
                        <a:pt x="16" y="90"/>
                        <a:pt x="16" y="90"/>
                      </a:cubicBezTo>
                      <a:cubicBezTo>
                        <a:pt x="13" y="89"/>
                        <a:pt x="13" y="89"/>
                        <a:pt x="13" y="89"/>
                      </a:cubicBezTo>
                      <a:cubicBezTo>
                        <a:pt x="14" y="86"/>
                        <a:pt x="14" y="86"/>
                        <a:pt x="14" y="86"/>
                      </a:cubicBezTo>
                      <a:cubicBezTo>
                        <a:pt x="13" y="85"/>
                        <a:pt x="12" y="83"/>
                        <a:pt x="12" y="83"/>
                      </a:cubicBezTo>
                      <a:cubicBezTo>
                        <a:pt x="13" y="81"/>
                        <a:pt x="13" y="81"/>
                        <a:pt x="13" y="81"/>
                      </a:cubicBezTo>
                      <a:cubicBezTo>
                        <a:pt x="13" y="81"/>
                        <a:pt x="14" y="78"/>
                        <a:pt x="14" y="77"/>
                      </a:cubicBezTo>
                      <a:cubicBezTo>
                        <a:pt x="14" y="76"/>
                        <a:pt x="14" y="75"/>
                        <a:pt x="14" y="75"/>
                      </a:cubicBezTo>
                      <a:cubicBezTo>
                        <a:pt x="14" y="74"/>
                        <a:pt x="14" y="74"/>
                        <a:pt x="14" y="74"/>
                      </a:cubicBezTo>
                      <a:cubicBezTo>
                        <a:pt x="13" y="73"/>
                        <a:pt x="12" y="72"/>
                        <a:pt x="12" y="72"/>
                      </a:cubicBezTo>
                      <a:cubicBezTo>
                        <a:pt x="12" y="72"/>
                        <a:pt x="11" y="72"/>
                        <a:pt x="11" y="71"/>
                      </a:cubicBezTo>
                      <a:cubicBezTo>
                        <a:pt x="10" y="71"/>
                        <a:pt x="10" y="71"/>
                        <a:pt x="10" y="71"/>
                      </a:cubicBezTo>
                      <a:cubicBezTo>
                        <a:pt x="8" y="69"/>
                        <a:pt x="8" y="69"/>
                        <a:pt x="8" y="69"/>
                      </a:cubicBezTo>
                      <a:cubicBezTo>
                        <a:pt x="11" y="67"/>
                        <a:pt x="11" y="67"/>
                        <a:pt x="11" y="67"/>
                      </a:cubicBezTo>
                      <a:cubicBezTo>
                        <a:pt x="11" y="66"/>
                        <a:pt x="11" y="66"/>
                        <a:pt x="11" y="66"/>
                      </a:cubicBezTo>
                      <a:cubicBezTo>
                        <a:pt x="12" y="65"/>
                        <a:pt x="13" y="65"/>
                        <a:pt x="13" y="65"/>
                      </a:cubicBezTo>
                      <a:cubicBezTo>
                        <a:pt x="13" y="65"/>
                        <a:pt x="14" y="64"/>
                        <a:pt x="14" y="64"/>
                      </a:cubicBezTo>
                      <a:cubicBezTo>
                        <a:pt x="14" y="63"/>
                        <a:pt x="14" y="62"/>
                        <a:pt x="14" y="61"/>
                      </a:cubicBezTo>
                      <a:cubicBezTo>
                        <a:pt x="11" y="60"/>
                        <a:pt x="11" y="60"/>
                        <a:pt x="11" y="60"/>
                      </a:cubicBezTo>
                      <a:cubicBezTo>
                        <a:pt x="11" y="59"/>
                        <a:pt x="11" y="59"/>
                        <a:pt x="11" y="59"/>
                      </a:cubicBezTo>
                      <a:cubicBezTo>
                        <a:pt x="11" y="59"/>
                        <a:pt x="12" y="59"/>
                        <a:pt x="13" y="58"/>
                      </a:cubicBezTo>
                      <a:cubicBezTo>
                        <a:pt x="14" y="58"/>
                        <a:pt x="15" y="57"/>
                        <a:pt x="15" y="57"/>
                      </a:cubicBezTo>
                      <a:cubicBezTo>
                        <a:pt x="16" y="57"/>
                        <a:pt x="16" y="56"/>
                        <a:pt x="16" y="55"/>
                      </a:cubicBezTo>
                      <a:cubicBezTo>
                        <a:pt x="14" y="54"/>
                        <a:pt x="14" y="54"/>
                        <a:pt x="14" y="54"/>
                      </a:cubicBezTo>
                      <a:cubicBezTo>
                        <a:pt x="15" y="52"/>
                        <a:pt x="15" y="52"/>
                        <a:pt x="15" y="52"/>
                      </a:cubicBezTo>
                      <a:cubicBezTo>
                        <a:pt x="14" y="49"/>
                        <a:pt x="14" y="49"/>
                        <a:pt x="14" y="49"/>
                      </a:cubicBezTo>
                      <a:cubicBezTo>
                        <a:pt x="15" y="47"/>
                        <a:pt x="15" y="47"/>
                        <a:pt x="15" y="47"/>
                      </a:cubicBezTo>
                      <a:cubicBezTo>
                        <a:pt x="14" y="46"/>
                        <a:pt x="14" y="46"/>
                        <a:pt x="14" y="46"/>
                      </a:cubicBezTo>
                      <a:cubicBezTo>
                        <a:pt x="10" y="44"/>
                        <a:pt x="10" y="44"/>
                        <a:pt x="10" y="44"/>
                      </a:cubicBezTo>
                      <a:cubicBezTo>
                        <a:pt x="9" y="44"/>
                        <a:pt x="9" y="44"/>
                        <a:pt x="9" y="44"/>
                      </a:cubicBezTo>
                      <a:cubicBezTo>
                        <a:pt x="8" y="44"/>
                        <a:pt x="7" y="45"/>
                        <a:pt x="7" y="45"/>
                      </a:cubicBezTo>
                      <a:cubicBezTo>
                        <a:pt x="4" y="44"/>
                        <a:pt x="4" y="43"/>
                        <a:pt x="4" y="43"/>
                      </a:cubicBezTo>
                      <a:cubicBezTo>
                        <a:pt x="5" y="43"/>
                        <a:pt x="5" y="42"/>
                        <a:pt x="5" y="42"/>
                      </a:cubicBezTo>
                      <a:cubicBezTo>
                        <a:pt x="4" y="41"/>
                        <a:pt x="4" y="41"/>
                        <a:pt x="4" y="41"/>
                      </a:cubicBezTo>
                      <a:cubicBezTo>
                        <a:pt x="4" y="39"/>
                        <a:pt x="4" y="39"/>
                        <a:pt x="4" y="39"/>
                      </a:cubicBezTo>
                      <a:cubicBezTo>
                        <a:pt x="4" y="39"/>
                        <a:pt x="5" y="37"/>
                        <a:pt x="5" y="37"/>
                      </a:cubicBezTo>
                      <a:cubicBezTo>
                        <a:pt x="4" y="36"/>
                        <a:pt x="4" y="35"/>
                        <a:pt x="4" y="35"/>
                      </a:cubicBezTo>
                      <a:cubicBezTo>
                        <a:pt x="5" y="33"/>
                        <a:pt x="5" y="33"/>
                        <a:pt x="5" y="33"/>
                      </a:cubicBezTo>
                      <a:cubicBezTo>
                        <a:pt x="5" y="32"/>
                        <a:pt x="5" y="32"/>
                        <a:pt x="5" y="32"/>
                      </a:cubicBezTo>
                      <a:cubicBezTo>
                        <a:pt x="5" y="31"/>
                        <a:pt x="5" y="30"/>
                        <a:pt x="5" y="30"/>
                      </a:cubicBezTo>
                      <a:cubicBezTo>
                        <a:pt x="1" y="28"/>
                        <a:pt x="1" y="28"/>
                        <a:pt x="1" y="28"/>
                      </a:cubicBezTo>
                      <a:cubicBezTo>
                        <a:pt x="0" y="27"/>
                        <a:pt x="0" y="27"/>
                        <a:pt x="0" y="27"/>
                      </a:cubicBezTo>
                      <a:cubicBezTo>
                        <a:pt x="0" y="25"/>
                        <a:pt x="0" y="25"/>
                        <a:pt x="0" y="25"/>
                      </a:cubicBezTo>
                      <a:cubicBezTo>
                        <a:pt x="2" y="23"/>
                        <a:pt x="2" y="23"/>
                        <a:pt x="2" y="23"/>
                      </a:cubicBezTo>
                      <a:cubicBezTo>
                        <a:pt x="3" y="21"/>
                        <a:pt x="3" y="21"/>
                        <a:pt x="3" y="21"/>
                      </a:cubicBezTo>
                      <a:cubicBezTo>
                        <a:pt x="3" y="20"/>
                        <a:pt x="3" y="20"/>
                        <a:pt x="3" y="19"/>
                      </a:cubicBezTo>
                      <a:cubicBezTo>
                        <a:pt x="3" y="19"/>
                        <a:pt x="4" y="18"/>
                        <a:pt x="4" y="18"/>
                      </a:cubicBezTo>
                      <a:cubicBezTo>
                        <a:pt x="4" y="16"/>
                        <a:pt x="4" y="16"/>
                        <a:pt x="4" y="16"/>
                      </a:cubicBezTo>
                      <a:cubicBezTo>
                        <a:pt x="4" y="15"/>
                        <a:pt x="4" y="15"/>
                        <a:pt x="4" y="15"/>
                      </a:cubicBezTo>
                      <a:cubicBezTo>
                        <a:pt x="5" y="14"/>
                        <a:pt x="5" y="14"/>
                        <a:pt x="5" y="14"/>
                      </a:cubicBezTo>
                      <a:cubicBezTo>
                        <a:pt x="5" y="14"/>
                        <a:pt x="6" y="13"/>
                        <a:pt x="7" y="13"/>
                      </a:cubicBezTo>
                      <a:cubicBezTo>
                        <a:pt x="7" y="12"/>
                        <a:pt x="7" y="11"/>
                        <a:pt x="7" y="11"/>
                      </a:cubicBezTo>
                      <a:cubicBezTo>
                        <a:pt x="11" y="5"/>
                        <a:pt x="11" y="5"/>
                        <a:pt x="11" y="5"/>
                      </a:cubicBezTo>
                      <a:cubicBezTo>
                        <a:pt x="10" y="4"/>
                        <a:pt x="10" y="4"/>
                        <a:pt x="10" y="4"/>
                      </a:cubicBezTo>
                      <a:cubicBezTo>
                        <a:pt x="13" y="0"/>
                        <a:pt x="14" y="0"/>
                        <a:pt x="14" y="0"/>
                      </a:cubicBezTo>
                      <a:cubicBezTo>
                        <a:pt x="15" y="0"/>
                        <a:pt x="16" y="0"/>
                        <a:pt x="16" y="0"/>
                      </a:cubicBezTo>
                      <a:cubicBezTo>
                        <a:pt x="17" y="1"/>
                        <a:pt x="17" y="1"/>
                        <a:pt x="17" y="1"/>
                      </a:cubicBezTo>
                      <a:cubicBezTo>
                        <a:pt x="18" y="2"/>
                        <a:pt x="18" y="2"/>
                        <a:pt x="18" y="2"/>
                      </a:cubicBezTo>
                      <a:cubicBezTo>
                        <a:pt x="18" y="3"/>
                        <a:pt x="18" y="3"/>
                        <a:pt x="18" y="3"/>
                      </a:cubicBezTo>
                      <a:cubicBezTo>
                        <a:pt x="18" y="4"/>
                        <a:pt x="17" y="4"/>
                        <a:pt x="17" y="5"/>
                      </a:cubicBezTo>
                      <a:cubicBezTo>
                        <a:pt x="18" y="5"/>
                        <a:pt x="17" y="6"/>
                        <a:pt x="17" y="6"/>
                      </a:cubicBezTo>
                      <a:cubicBezTo>
                        <a:pt x="18" y="6"/>
                        <a:pt x="18" y="7"/>
                        <a:pt x="18" y="7"/>
                      </a:cubicBezTo>
                      <a:cubicBezTo>
                        <a:pt x="19" y="8"/>
                        <a:pt x="19" y="8"/>
                        <a:pt x="19" y="8"/>
                      </a:cubicBezTo>
                      <a:cubicBezTo>
                        <a:pt x="19" y="9"/>
                        <a:pt x="20" y="9"/>
                        <a:pt x="20" y="9"/>
                      </a:cubicBezTo>
                      <a:cubicBezTo>
                        <a:pt x="22" y="8"/>
                        <a:pt x="22" y="8"/>
                        <a:pt x="22" y="8"/>
                      </a:cubicBezTo>
                      <a:cubicBezTo>
                        <a:pt x="24" y="7"/>
                        <a:pt x="24" y="7"/>
                        <a:pt x="24" y="7"/>
                      </a:cubicBezTo>
                      <a:cubicBezTo>
                        <a:pt x="24" y="7"/>
                        <a:pt x="26" y="6"/>
                        <a:pt x="27" y="6"/>
                      </a:cubicBezTo>
                      <a:cubicBezTo>
                        <a:pt x="27" y="6"/>
                        <a:pt x="27" y="5"/>
                        <a:pt x="28" y="4"/>
                      </a:cubicBezTo>
                      <a:cubicBezTo>
                        <a:pt x="29" y="4"/>
                        <a:pt x="29" y="4"/>
                        <a:pt x="29" y="4"/>
                      </a:cubicBezTo>
                      <a:cubicBezTo>
                        <a:pt x="31" y="4"/>
                        <a:pt x="31" y="4"/>
                        <a:pt x="31" y="4"/>
                      </a:cubicBezTo>
                      <a:cubicBezTo>
                        <a:pt x="32" y="6"/>
                        <a:pt x="32" y="6"/>
                        <a:pt x="32" y="6"/>
                      </a:cubicBezTo>
                      <a:cubicBezTo>
                        <a:pt x="34" y="7"/>
                        <a:pt x="34" y="7"/>
                        <a:pt x="34" y="7"/>
                      </a:cubicBezTo>
                      <a:cubicBezTo>
                        <a:pt x="36" y="9"/>
                        <a:pt x="36" y="9"/>
                        <a:pt x="36" y="9"/>
                      </a:cubicBezTo>
                      <a:cubicBezTo>
                        <a:pt x="37" y="12"/>
                        <a:pt x="37" y="12"/>
                        <a:pt x="37" y="12"/>
                      </a:cubicBezTo>
                      <a:cubicBezTo>
                        <a:pt x="39" y="15"/>
                        <a:pt x="39" y="15"/>
                        <a:pt x="39" y="15"/>
                      </a:cubicBezTo>
                      <a:cubicBezTo>
                        <a:pt x="40" y="14"/>
                        <a:pt x="40" y="14"/>
                        <a:pt x="40" y="14"/>
                      </a:cubicBezTo>
                      <a:cubicBezTo>
                        <a:pt x="42" y="16"/>
                        <a:pt x="42" y="16"/>
                        <a:pt x="42" y="16"/>
                      </a:cubicBezTo>
                      <a:cubicBezTo>
                        <a:pt x="44" y="17"/>
                        <a:pt x="44" y="17"/>
                        <a:pt x="44" y="17"/>
                      </a:cubicBezTo>
                      <a:cubicBezTo>
                        <a:pt x="44" y="17"/>
                        <a:pt x="46" y="17"/>
                        <a:pt x="48" y="18"/>
                      </a:cubicBezTo>
                      <a:cubicBezTo>
                        <a:pt x="49" y="18"/>
                        <a:pt x="49" y="19"/>
                        <a:pt x="49" y="19"/>
                      </a:cubicBezTo>
                      <a:cubicBezTo>
                        <a:pt x="50" y="21"/>
                        <a:pt x="52" y="23"/>
                        <a:pt x="52" y="23"/>
                      </a:cubicBezTo>
                      <a:cubicBezTo>
                        <a:pt x="53" y="26"/>
                        <a:pt x="53" y="26"/>
                        <a:pt x="53" y="26"/>
                      </a:cubicBezTo>
                      <a:cubicBezTo>
                        <a:pt x="53" y="26"/>
                        <a:pt x="54" y="28"/>
                        <a:pt x="54" y="29"/>
                      </a:cubicBezTo>
                      <a:cubicBezTo>
                        <a:pt x="54" y="29"/>
                        <a:pt x="54" y="30"/>
                        <a:pt x="54" y="30"/>
                      </a:cubicBezTo>
                      <a:cubicBezTo>
                        <a:pt x="57" y="33"/>
                        <a:pt x="57" y="33"/>
                        <a:pt x="57" y="33"/>
                      </a:cubicBezTo>
                      <a:cubicBezTo>
                        <a:pt x="56" y="36"/>
                        <a:pt x="56" y="36"/>
                        <a:pt x="56" y="36"/>
                      </a:cubicBezTo>
                      <a:cubicBezTo>
                        <a:pt x="55" y="38"/>
                        <a:pt x="55" y="38"/>
                        <a:pt x="55" y="38"/>
                      </a:cubicBezTo>
                      <a:cubicBezTo>
                        <a:pt x="55" y="38"/>
                        <a:pt x="55" y="40"/>
                        <a:pt x="55" y="40"/>
                      </a:cubicBezTo>
                      <a:cubicBezTo>
                        <a:pt x="55" y="40"/>
                        <a:pt x="55" y="42"/>
                        <a:pt x="55" y="42"/>
                      </a:cubicBezTo>
                      <a:cubicBezTo>
                        <a:pt x="54" y="43"/>
                        <a:pt x="54" y="43"/>
                        <a:pt x="54" y="43"/>
                      </a:cubicBezTo>
                      <a:cubicBezTo>
                        <a:pt x="55" y="48"/>
                        <a:pt x="55" y="48"/>
                        <a:pt x="55" y="48"/>
                      </a:cubicBezTo>
                      <a:cubicBezTo>
                        <a:pt x="54" y="51"/>
                        <a:pt x="54" y="51"/>
                        <a:pt x="54" y="51"/>
                      </a:cubicBezTo>
                      <a:cubicBezTo>
                        <a:pt x="55" y="51"/>
                        <a:pt x="56" y="52"/>
                        <a:pt x="56" y="53"/>
                      </a:cubicBezTo>
                      <a:cubicBezTo>
                        <a:pt x="57" y="53"/>
                        <a:pt x="56" y="54"/>
                        <a:pt x="56" y="54"/>
                      </a:cubicBezTo>
                      <a:cubicBezTo>
                        <a:pt x="55" y="55"/>
                        <a:pt x="55" y="55"/>
                        <a:pt x="54" y="56"/>
                      </a:cubicBezTo>
                      <a:cubicBezTo>
                        <a:pt x="53" y="56"/>
                        <a:pt x="53" y="56"/>
                        <a:pt x="53" y="56"/>
                      </a:cubicBezTo>
                      <a:cubicBezTo>
                        <a:pt x="53" y="57"/>
                        <a:pt x="52" y="57"/>
                        <a:pt x="52" y="57"/>
                      </a:cubicBezTo>
                      <a:cubicBezTo>
                        <a:pt x="52" y="57"/>
                        <a:pt x="52" y="58"/>
                        <a:pt x="52" y="59"/>
                      </a:cubicBezTo>
                      <a:cubicBezTo>
                        <a:pt x="53" y="60"/>
                        <a:pt x="55" y="61"/>
                        <a:pt x="55" y="61"/>
                      </a:cubicBezTo>
                      <a:cubicBezTo>
                        <a:pt x="55" y="61"/>
                        <a:pt x="57" y="63"/>
                        <a:pt x="57" y="64"/>
                      </a:cubicBezTo>
                      <a:cubicBezTo>
                        <a:pt x="58" y="64"/>
                        <a:pt x="57" y="65"/>
                        <a:pt x="57" y="66"/>
                      </a:cubicBezTo>
                      <a:cubicBezTo>
                        <a:pt x="57" y="66"/>
                        <a:pt x="57" y="67"/>
                        <a:pt x="55" y="68"/>
                      </a:cubicBezTo>
                      <a:cubicBezTo>
                        <a:pt x="56" y="69"/>
                        <a:pt x="56" y="69"/>
                        <a:pt x="56" y="69"/>
                      </a:cubicBezTo>
                      <a:cubicBezTo>
                        <a:pt x="57" y="72"/>
                        <a:pt x="57" y="72"/>
                        <a:pt x="57" y="72"/>
                      </a:cubicBezTo>
                      <a:cubicBezTo>
                        <a:pt x="57" y="72"/>
                        <a:pt x="57" y="73"/>
                        <a:pt x="57" y="73"/>
                      </a:cubicBezTo>
                      <a:cubicBezTo>
                        <a:pt x="58" y="74"/>
                        <a:pt x="59" y="76"/>
                        <a:pt x="60" y="76"/>
                      </a:cubicBezTo>
                      <a:cubicBezTo>
                        <a:pt x="60" y="76"/>
                        <a:pt x="61" y="78"/>
                        <a:pt x="61" y="79"/>
                      </a:cubicBezTo>
                      <a:cubicBezTo>
                        <a:pt x="61" y="79"/>
                        <a:pt x="61" y="80"/>
                        <a:pt x="61" y="80"/>
                      </a:cubicBezTo>
                      <a:cubicBezTo>
                        <a:pt x="61" y="80"/>
                        <a:pt x="62" y="80"/>
                        <a:pt x="62" y="80"/>
                      </a:cubicBezTo>
                      <a:cubicBezTo>
                        <a:pt x="63" y="81"/>
                        <a:pt x="65" y="81"/>
                        <a:pt x="65" y="81"/>
                      </a:cubicBezTo>
                      <a:cubicBezTo>
                        <a:pt x="65" y="81"/>
                        <a:pt x="66" y="82"/>
                        <a:pt x="66" y="83"/>
                      </a:cubicBezTo>
                      <a:cubicBezTo>
                        <a:pt x="67" y="84"/>
                        <a:pt x="68" y="86"/>
                        <a:pt x="68" y="87"/>
                      </a:cubicBezTo>
                      <a:cubicBezTo>
                        <a:pt x="68" y="87"/>
                        <a:pt x="68" y="88"/>
                        <a:pt x="68" y="88"/>
                      </a:cubicBezTo>
                      <a:cubicBezTo>
                        <a:pt x="68" y="89"/>
                        <a:pt x="68" y="89"/>
                        <a:pt x="68" y="89"/>
                      </a:cubicBezTo>
                      <a:cubicBezTo>
                        <a:pt x="68" y="90"/>
                        <a:pt x="69" y="89"/>
                        <a:pt x="69" y="89"/>
                      </a:cubicBezTo>
                      <a:cubicBezTo>
                        <a:pt x="69" y="89"/>
                        <a:pt x="70" y="88"/>
                        <a:pt x="70" y="88"/>
                      </a:cubicBezTo>
                      <a:cubicBezTo>
                        <a:pt x="71" y="88"/>
                        <a:pt x="72" y="88"/>
                        <a:pt x="73" y="88"/>
                      </a:cubicBezTo>
                      <a:cubicBezTo>
                        <a:pt x="74" y="88"/>
                        <a:pt x="74" y="88"/>
                        <a:pt x="74" y="88"/>
                      </a:cubicBezTo>
                      <a:cubicBezTo>
                        <a:pt x="76" y="88"/>
                        <a:pt x="76" y="88"/>
                        <a:pt x="77" y="88"/>
                      </a:cubicBezTo>
                      <a:cubicBezTo>
                        <a:pt x="79" y="89"/>
                        <a:pt x="79" y="89"/>
                        <a:pt x="79" y="89"/>
                      </a:cubicBezTo>
                      <a:cubicBezTo>
                        <a:pt x="80" y="91"/>
                        <a:pt x="80" y="91"/>
                        <a:pt x="80" y="91"/>
                      </a:cubicBezTo>
                      <a:cubicBezTo>
                        <a:pt x="80" y="91"/>
                        <a:pt x="81" y="91"/>
                        <a:pt x="81" y="91"/>
                      </a:cubicBezTo>
                      <a:cubicBezTo>
                        <a:pt x="82" y="93"/>
                        <a:pt x="82" y="93"/>
                        <a:pt x="82" y="93"/>
                      </a:cubicBezTo>
                      <a:cubicBezTo>
                        <a:pt x="84" y="96"/>
                        <a:pt x="84" y="96"/>
                        <a:pt x="84" y="96"/>
                      </a:cubicBezTo>
                      <a:cubicBezTo>
                        <a:pt x="85" y="104"/>
                        <a:pt x="85" y="104"/>
                        <a:pt x="85" y="104"/>
                      </a:cubicBezTo>
                      <a:cubicBezTo>
                        <a:pt x="83" y="104"/>
                        <a:pt x="81" y="106"/>
                        <a:pt x="80" y="107"/>
                      </a:cubicBezTo>
                      <a:cubicBezTo>
                        <a:pt x="77" y="115"/>
                        <a:pt x="77" y="115"/>
                        <a:pt x="77" y="115"/>
                      </a:cubicBezTo>
                      <a:cubicBezTo>
                        <a:pt x="75" y="124"/>
                        <a:pt x="75" y="124"/>
                        <a:pt x="75" y="124"/>
                      </a:cubicBezTo>
                      <a:cubicBezTo>
                        <a:pt x="70" y="132"/>
                        <a:pt x="70" y="132"/>
                        <a:pt x="70" y="132"/>
                      </a:cubicBezTo>
                      <a:cubicBezTo>
                        <a:pt x="63" y="136"/>
                        <a:pt x="63" y="136"/>
                        <a:pt x="63" y="136"/>
                      </a:cubicBezTo>
                      <a:cubicBezTo>
                        <a:pt x="62" y="136"/>
                        <a:pt x="62" y="136"/>
                        <a:pt x="62" y="136"/>
                      </a:cubicBezTo>
                      <a:cubicBezTo>
                        <a:pt x="62" y="136"/>
                        <a:pt x="61" y="137"/>
                        <a:pt x="61" y="137"/>
                      </a:cubicBezTo>
                      <a:cubicBezTo>
                        <a:pt x="60" y="140"/>
                        <a:pt x="60" y="140"/>
                        <a:pt x="60" y="140"/>
                      </a:cubicBezTo>
                      <a:cubicBezTo>
                        <a:pt x="59" y="141"/>
                        <a:pt x="59" y="141"/>
                        <a:pt x="59" y="141"/>
                      </a:cubicBezTo>
                      <a:cubicBezTo>
                        <a:pt x="58" y="141"/>
                        <a:pt x="58" y="141"/>
                        <a:pt x="58" y="141"/>
                      </a:cubicBezTo>
                      <a:cubicBezTo>
                        <a:pt x="58" y="142"/>
                        <a:pt x="58" y="142"/>
                        <a:pt x="58" y="142"/>
                      </a:cubicBezTo>
                      <a:cubicBezTo>
                        <a:pt x="58" y="143"/>
                        <a:pt x="58" y="143"/>
                        <a:pt x="58" y="144"/>
                      </a:cubicBezTo>
                      <a:cubicBezTo>
                        <a:pt x="58" y="144"/>
                        <a:pt x="58" y="144"/>
                        <a:pt x="58" y="145"/>
                      </a:cubicBezTo>
                      <a:cubicBezTo>
                        <a:pt x="58" y="145"/>
                        <a:pt x="59" y="145"/>
                        <a:pt x="59" y="146"/>
                      </a:cubicBezTo>
                      <a:cubicBezTo>
                        <a:pt x="59" y="146"/>
                        <a:pt x="60" y="147"/>
                        <a:pt x="61" y="147"/>
                      </a:cubicBezTo>
                      <a:cubicBezTo>
                        <a:pt x="62" y="148"/>
                        <a:pt x="63" y="148"/>
                        <a:pt x="63" y="148"/>
                      </a:cubicBezTo>
                      <a:cubicBezTo>
                        <a:pt x="64" y="150"/>
                        <a:pt x="64" y="150"/>
                        <a:pt x="64" y="150"/>
                      </a:cubicBezTo>
                      <a:cubicBezTo>
                        <a:pt x="63" y="151"/>
                        <a:pt x="62" y="151"/>
                        <a:pt x="61" y="151"/>
                      </a:cubicBezTo>
                      <a:cubicBezTo>
                        <a:pt x="61" y="151"/>
                        <a:pt x="60" y="151"/>
                        <a:pt x="60" y="151"/>
                      </a:cubicBezTo>
                      <a:cubicBezTo>
                        <a:pt x="59" y="151"/>
                        <a:pt x="59" y="151"/>
                        <a:pt x="58" y="151"/>
                      </a:cubicBezTo>
                      <a:cubicBezTo>
                        <a:pt x="58" y="151"/>
                        <a:pt x="58" y="152"/>
                        <a:pt x="58" y="153"/>
                      </a:cubicBezTo>
                      <a:cubicBezTo>
                        <a:pt x="59" y="154"/>
                        <a:pt x="59" y="154"/>
                        <a:pt x="59" y="154"/>
                      </a:cubicBezTo>
                      <a:cubicBezTo>
                        <a:pt x="59" y="154"/>
                        <a:pt x="59" y="156"/>
                        <a:pt x="59" y="156"/>
                      </a:cubicBezTo>
                      <a:cubicBezTo>
                        <a:pt x="59" y="156"/>
                        <a:pt x="59" y="157"/>
                        <a:pt x="57" y="158"/>
                      </a:cubicBezTo>
                      <a:cubicBezTo>
                        <a:pt x="56" y="160"/>
                        <a:pt x="56" y="160"/>
                        <a:pt x="56" y="160"/>
                      </a:cubicBezTo>
                      <a:cubicBezTo>
                        <a:pt x="52" y="160"/>
                        <a:pt x="52" y="160"/>
                        <a:pt x="52" y="160"/>
                      </a:cubicBezTo>
                      <a:cubicBezTo>
                        <a:pt x="52" y="160"/>
                        <a:pt x="52" y="160"/>
                        <a:pt x="52" y="160"/>
                      </a:cubicBezTo>
                      <a:close/>
                      <a:moveTo>
                        <a:pt x="49" y="158"/>
                      </a:moveTo>
                      <a:cubicBezTo>
                        <a:pt x="49" y="158"/>
                        <a:pt x="49" y="158"/>
                        <a:pt x="49" y="158"/>
                      </a:cubicBezTo>
                      <a:cubicBezTo>
                        <a:pt x="52" y="159"/>
                        <a:pt x="52" y="159"/>
                        <a:pt x="52" y="159"/>
                      </a:cubicBezTo>
                      <a:cubicBezTo>
                        <a:pt x="55" y="159"/>
                        <a:pt x="55" y="159"/>
                        <a:pt x="55" y="159"/>
                      </a:cubicBezTo>
                      <a:cubicBezTo>
                        <a:pt x="57" y="158"/>
                        <a:pt x="57" y="158"/>
                        <a:pt x="57" y="158"/>
                      </a:cubicBezTo>
                      <a:cubicBezTo>
                        <a:pt x="58" y="157"/>
                        <a:pt x="59" y="156"/>
                        <a:pt x="59" y="156"/>
                      </a:cubicBezTo>
                      <a:cubicBezTo>
                        <a:pt x="59" y="156"/>
                        <a:pt x="58" y="154"/>
                        <a:pt x="58" y="154"/>
                      </a:cubicBezTo>
                      <a:cubicBezTo>
                        <a:pt x="58" y="153"/>
                        <a:pt x="58" y="153"/>
                        <a:pt x="58" y="153"/>
                      </a:cubicBezTo>
                      <a:cubicBezTo>
                        <a:pt x="58" y="153"/>
                        <a:pt x="57" y="152"/>
                        <a:pt x="57" y="151"/>
                      </a:cubicBezTo>
                      <a:cubicBezTo>
                        <a:pt x="57" y="151"/>
                        <a:pt x="58" y="150"/>
                        <a:pt x="58" y="150"/>
                      </a:cubicBezTo>
                      <a:cubicBezTo>
                        <a:pt x="59" y="150"/>
                        <a:pt x="59" y="150"/>
                        <a:pt x="59" y="150"/>
                      </a:cubicBezTo>
                      <a:cubicBezTo>
                        <a:pt x="59" y="150"/>
                        <a:pt x="60" y="150"/>
                        <a:pt x="60" y="150"/>
                      </a:cubicBezTo>
                      <a:cubicBezTo>
                        <a:pt x="61" y="151"/>
                        <a:pt x="61" y="151"/>
                        <a:pt x="61" y="151"/>
                      </a:cubicBezTo>
                      <a:cubicBezTo>
                        <a:pt x="61" y="151"/>
                        <a:pt x="61" y="151"/>
                        <a:pt x="61" y="151"/>
                      </a:cubicBezTo>
                      <a:cubicBezTo>
                        <a:pt x="62" y="151"/>
                        <a:pt x="63" y="150"/>
                        <a:pt x="63" y="149"/>
                      </a:cubicBezTo>
                      <a:cubicBezTo>
                        <a:pt x="63" y="149"/>
                        <a:pt x="63" y="149"/>
                        <a:pt x="63" y="149"/>
                      </a:cubicBezTo>
                      <a:cubicBezTo>
                        <a:pt x="62" y="149"/>
                        <a:pt x="62" y="148"/>
                        <a:pt x="61" y="148"/>
                      </a:cubicBezTo>
                      <a:cubicBezTo>
                        <a:pt x="59" y="147"/>
                        <a:pt x="58" y="146"/>
                        <a:pt x="58" y="146"/>
                      </a:cubicBezTo>
                      <a:cubicBezTo>
                        <a:pt x="58" y="146"/>
                        <a:pt x="58" y="145"/>
                        <a:pt x="58" y="145"/>
                      </a:cubicBezTo>
                      <a:cubicBezTo>
                        <a:pt x="57" y="145"/>
                        <a:pt x="57" y="144"/>
                        <a:pt x="57" y="144"/>
                      </a:cubicBezTo>
                      <a:cubicBezTo>
                        <a:pt x="57" y="143"/>
                        <a:pt x="57" y="142"/>
                        <a:pt x="57" y="142"/>
                      </a:cubicBezTo>
                      <a:cubicBezTo>
                        <a:pt x="57" y="141"/>
                        <a:pt x="57" y="141"/>
                        <a:pt x="57" y="141"/>
                      </a:cubicBezTo>
                      <a:cubicBezTo>
                        <a:pt x="57" y="141"/>
                        <a:pt x="58" y="140"/>
                        <a:pt x="59" y="140"/>
                      </a:cubicBezTo>
                      <a:cubicBezTo>
                        <a:pt x="60" y="140"/>
                        <a:pt x="60" y="140"/>
                        <a:pt x="60" y="140"/>
                      </a:cubicBezTo>
                      <a:cubicBezTo>
                        <a:pt x="61" y="137"/>
                        <a:pt x="61" y="137"/>
                        <a:pt x="61" y="137"/>
                      </a:cubicBezTo>
                      <a:cubicBezTo>
                        <a:pt x="61" y="137"/>
                        <a:pt x="61" y="136"/>
                        <a:pt x="62" y="136"/>
                      </a:cubicBezTo>
                      <a:cubicBezTo>
                        <a:pt x="63" y="136"/>
                        <a:pt x="63" y="136"/>
                        <a:pt x="63" y="136"/>
                      </a:cubicBezTo>
                      <a:cubicBezTo>
                        <a:pt x="63" y="136"/>
                        <a:pt x="63" y="136"/>
                        <a:pt x="63" y="136"/>
                      </a:cubicBezTo>
                      <a:cubicBezTo>
                        <a:pt x="70" y="132"/>
                        <a:pt x="70" y="132"/>
                        <a:pt x="70" y="132"/>
                      </a:cubicBezTo>
                      <a:cubicBezTo>
                        <a:pt x="75" y="124"/>
                        <a:pt x="75" y="124"/>
                        <a:pt x="75" y="124"/>
                      </a:cubicBezTo>
                      <a:cubicBezTo>
                        <a:pt x="76" y="115"/>
                        <a:pt x="76" y="115"/>
                        <a:pt x="76" y="115"/>
                      </a:cubicBezTo>
                      <a:cubicBezTo>
                        <a:pt x="79" y="107"/>
                        <a:pt x="79" y="107"/>
                        <a:pt x="79" y="107"/>
                      </a:cubicBezTo>
                      <a:cubicBezTo>
                        <a:pt x="80" y="106"/>
                        <a:pt x="83" y="104"/>
                        <a:pt x="84" y="104"/>
                      </a:cubicBezTo>
                      <a:cubicBezTo>
                        <a:pt x="84" y="103"/>
                        <a:pt x="84" y="100"/>
                        <a:pt x="83" y="96"/>
                      </a:cubicBezTo>
                      <a:cubicBezTo>
                        <a:pt x="81" y="93"/>
                        <a:pt x="81" y="93"/>
                        <a:pt x="81" y="93"/>
                      </a:cubicBezTo>
                      <a:cubicBezTo>
                        <a:pt x="81" y="91"/>
                        <a:pt x="81" y="91"/>
                        <a:pt x="81" y="91"/>
                      </a:cubicBezTo>
                      <a:cubicBezTo>
                        <a:pt x="81" y="92"/>
                        <a:pt x="80" y="92"/>
                        <a:pt x="80" y="91"/>
                      </a:cubicBezTo>
                      <a:cubicBezTo>
                        <a:pt x="80" y="91"/>
                        <a:pt x="79" y="91"/>
                        <a:pt x="79" y="91"/>
                      </a:cubicBezTo>
                      <a:cubicBezTo>
                        <a:pt x="79" y="90"/>
                        <a:pt x="79" y="90"/>
                        <a:pt x="79" y="90"/>
                      </a:cubicBezTo>
                      <a:cubicBezTo>
                        <a:pt x="76" y="89"/>
                        <a:pt x="76" y="89"/>
                        <a:pt x="76" y="89"/>
                      </a:cubicBezTo>
                      <a:cubicBezTo>
                        <a:pt x="76" y="89"/>
                        <a:pt x="76" y="89"/>
                        <a:pt x="75" y="89"/>
                      </a:cubicBezTo>
                      <a:cubicBezTo>
                        <a:pt x="75" y="89"/>
                        <a:pt x="74" y="89"/>
                        <a:pt x="74" y="89"/>
                      </a:cubicBezTo>
                      <a:cubicBezTo>
                        <a:pt x="72" y="88"/>
                        <a:pt x="71" y="88"/>
                        <a:pt x="71" y="89"/>
                      </a:cubicBezTo>
                      <a:cubicBezTo>
                        <a:pt x="70" y="89"/>
                        <a:pt x="70" y="89"/>
                        <a:pt x="69" y="90"/>
                      </a:cubicBezTo>
                      <a:cubicBezTo>
                        <a:pt x="69" y="90"/>
                        <a:pt x="69" y="90"/>
                        <a:pt x="69" y="90"/>
                      </a:cubicBezTo>
                      <a:cubicBezTo>
                        <a:pt x="68" y="91"/>
                        <a:pt x="68" y="90"/>
                        <a:pt x="68" y="90"/>
                      </a:cubicBezTo>
                      <a:cubicBezTo>
                        <a:pt x="68" y="90"/>
                        <a:pt x="68" y="90"/>
                        <a:pt x="67" y="90"/>
                      </a:cubicBezTo>
                      <a:cubicBezTo>
                        <a:pt x="67" y="88"/>
                        <a:pt x="67" y="88"/>
                        <a:pt x="67" y="88"/>
                      </a:cubicBezTo>
                      <a:cubicBezTo>
                        <a:pt x="67" y="88"/>
                        <a:pt x="67" y="87"/>
                        <a:pt x="67" y="87"/>
                      </a:cubicBezTo>
                      <a:cubicBezTo>
                        <a:pt x="67" y="86"/>
                        <a:pt x="66" y="84"/>
                        <a:pt x="66" y="83"/>
                      </a:cubicBezTo>
                      <a:cubicBezTo>
                        <a:pt x="65" y="82"/>
                        <a:pt x="65" y="82"/>
                        <a:pt x="65" y="81"/>
                      </a:cubicBezTo>
                      <a:cubicBezTo>
                        <a:pt x="65" y="81"/>
                        <a:pt x="63" y="81"/>
                        <a:pt x="63" y="81"/>
                      </a:cubicBezTo>
                      <a:cubicBezTo>
                        <a:pt x="62" y="81"/>
                        <a:pt x="61" y="81"/>
                        <a:pt x="61" y="81"/>
                      </a:cubicBezTo>
                      <a:cubicBezTo>
                        <a:pt x="60" y="80"/>
                        <a:pt x="60" y="79"/>
                        <a:pt x="61" y="78"/>
                      </a:cubicBezTo>
                      <a:cubicBezTo>
                        <a:pt x="61" y="78"/>
                        <a:pt x="60" y="77"/>
                        <a:pt x="59" y="76"/>
                      </a:cubicBezTo>
                      <a:cubicBezTo>
                        <a:pt x="59" y="76"/>
                        <a:pt x="57" y="73"/>
                        <a:pt x="57" y="73"/>
                      </a:cubicBezTo>
                      <a:cubicBezTo>
                        <a:pt x="57" y="73"/>
                        <a:pt x="56" y="73"/>
                        <a:pt x="56" y="72"/>
                      </a:cubicBezTo>
                      <a:cubicBezTo>
                        <a:pt x="55" y="68"/>
                        <a:pt x="55" y="68"/>
                        <a:pt x="55" y="68"/>
                      </a:cubicBezTo>
                      <a:cubicBezTo>
                        <a:pt x="56" y="67"/>
                        <a:pt x="56" y="66"/>
                        <a:pt x="56" y="66"/>
                      </a:cubicBezTo>
                      <a:cubicBezTo>
                        <a:pt x="57" y="65"/>
                        <a:pt x="57" y="64"/>
                        <a:pt x="57" y="64"/>
                      </a:cubicBezTo>
                      <a:cubicBezTo>
                        <a:pt x="57" y="64"/>
                        <a:pt x="55" y="62"/>
                        <a:pt x="54" y="62"/>
                      </a:cubicBezTo>
                      <a:cubicBezTo>
                        <a:pt x="54" y="62"/>
                        <a:pt x="52" y="60"/>
                        <a:pt x="52" y="59"/>
                      </a:cubicBezTo>
                      <a:cubicBezTo>
                        <a:pt x="51" y="58"/>
                        <a:pt x="51" y="57"/>
                        <a:pt x="51" y="57"/>
                      </a:cubicBezTo>
                      <a:cubicBezTo>
                        <a:pt x="52" y="56"/>
                        <a:pt x="52" y="56"/>
                        <a:pt x="53" y="56"/>
                      </a:cubicBezTo>
                      <a:cubicBezTo>
                        <a:pt x="54" y="55"/>
                        <a:pt x="54" y="55"/>
                        <a:pt x="54" y="55"/>
                      </a:cubicBezTo>
                      <a:cubicBezTo>
                        <a:pt x="54" y="55"/>
                        <a:pt x="55" y="54"/>
                        <a:pt x="55" y="54"/>
                      </a:cubicBezTo>
                      <a:cubicBezTo>
                        <a:pt x="55" y="53"/>
                        <a:pt x="55" y="53"/>
                        <a:pt x="55" y="53"/>
                      </a:cubicBezTo>
                      <a:cubicBezTo>
                        <a:pt x="55" y="53"/>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1"/>
                        <a:pt x="54" y="40"/>
                        <a:pt x="54" y="40"/>
                      </a:cubicBezTo>
                      <a:cubicBezTo>
                        <a:pt x="54" y="39"/>
                        <a:pt x="55" y="38"/>
                        <a:pt x="55" y="37"/>
                      </a:cubicBezTo>
                      <a:cubicBezTo>
                        <a:pt x="55" y="35"/>
                        <a:pt x="55" y="35"/>
                        <a:pt x="55" y="35"/>
                      </a:cubicBezTo>
                      <a:cubicBezTo>
                        <a:pt x="56" y="33"/>
                        <a:pt x="56" y="33"/>
                        <a:pt x="56" y="33"/>
                      </a:cubicBezTo>
                      <a:cubicBezTo>
                        <a:pt x="54" y="30"/>
                        <a:pt x="54" y="30"/>
                        <a:pt x="54" y="30"/>
                      </a:cubicBezTo>
                      <a:cubicBezTo>
                        <a:pt x="54" y="30"/>
                        <a:pt x="54" y="30"/>
                        <a:pt x="53" y="29"/>
                      </a:cubicBezTo>
                      <a:cubicBezTo>
                        <a:pt x="53" y="28"/>
                        <a:pt x="52" y="26"/>
                        <a:pt x="52" y="26"/>
                      </a:cubicBezTo>
                      <a:cubicBezTo>
                        <a:pt x="51" y="24"/>
                        <a:pt x="51" y="24"/>
                        <a:pt x="51" y="24"/>
                      </a:cubicBezTo>
                      <a:cubicBezTo>
                        <a:pt x="51" y="23"/>
                        <a:pt x="49" y="21"/>
                        <a:pt x="49" y="21"/>
                      </a:cubicBezTo>
                      <a:cubicBezTo>
                        <a:pt x="49" y="20"/>
                        <a:pt x="48" y="20"/>
                        <a:pt x="48" y="20"/>
                      </a:cubicBezTo>
                      <a:cubicBezTo>
                        <a:pt x="48" y="19"/>
                        <a:pt x="48" y="19"/>
                        <a:pt x="47" y="19"/>
                      </a:cubicBezTo>
                      <a:cubicBezTo>
                        <a:pt x="46" y="18"/>
                        <a:pt x="44" y="17"/>
                        <a:pt x="44" y="17"/>
                      </a:cubicBezTo>
                      <a:cubicBezTo>
                        <a:pt x="42" y="17"/>
                        <a:pt x="42" y="17"/>
                        <a:pt x="42" y="17"/>
                      </a:cubicBezTo>
                      <a:cubicBezTo>
                        <a:pt x="40" y="15"/>
                        <a:pt x="40" y="15"/>
                        <a:pt x="40" y="15"/>
                      </a:cubicBezTo>
                      <a:cubicBezTo>
                        <a:pt x="39" y="16"/>
                        <a:pt x="39" y="16"/>
                        <a:pt x="39" y="16"/>
                      </a:cubicBezTo>
                      <a:cubicBezTo>
                        <a:pt x="36" y="12"/>
                        <a:pt x="36" y="12"/>
                        <a:pt x="36" y="12"/>
                      </a:cubicBezTo>
                      <a:cubicBezTo>
                        <a:pt x="36" y="9"/>
                        <a:pt x="36" y="9"/>
                        <a:pt x="36" y="9"/>
                      </a:cubicBezTo>
                      <a:cubicBezTo>
                        <a:pt x="29" y="4"/>
                        <a:pt x="29" y="4"/>
                        <a:pt x="29" y="4"/>
                      </a:cubicBezTo>
                      <a:cubicBezTo>
                        <a:pt x="28" y="5"/>
                        <a:pt x="28" y="5"/>
                        <a:pt x="28" y="5"/>
                      </a:cubicBezTo>
                      <a:cubicBezTo>
                        <a:pt x="28" y="5"/>
                        <a:pt x="27" y="6"/>
                        <a:pt x="27" y="6"/>
                      </a:cubicBezTo>
                      <a:cubicBezTo>
                        <a:pt x="27" y="7"/>
                        <a:pt x="24" y="7"/>
                        <a:pt x="24" y="7"/>
                      </a:cubicBezTo>
                      <a:cubicBezTo>
                        <a:pt x="23" y="9"/>
                        <a:pt x="23" y="9"/>
                        <a:pt x="23" y="9"/>
                      </a:cubicBezTo>
                      <a:cubicBezTo>
                        <a:pt x="20" y="10"/>
                        <a:pt x="20" y="10"/>
                        <a:pt x="20" y="10"/>
                      </a:cubicBezTo>
                      <a:cubicBezTo>
                        <a:pt x="20" y="10"/>
                        <a:pt x="19" y="10"/>
                        <a:pt x="19" y="10"/>
                      </a:cubicBezTo>
                      <a:cubicBezTo>
                        <a:pt x="19" y="9"/>
                        <a:pt x="18" y="9"/>
                        <a:pt x="18" y="9"/>
                      </a:cubicBezTo>
                      <a:cubicBezTo>
                        <a:pt x="18" y="8"/>
                        <a:pt x="18" y="8"/>
                        <a:pt x="18" y="8"/>
                      </a:cubicBezTo>
                      <a:cubicBezTo>
                        <a:pt x="17" y="7"/>
                        <a:pt x="17" y="6"/>
                        <a:pt x="17" y="6"/>
                      </a:cubicBezTo>
                      <a:cubicBezTo>
                        <a:pt x="17" y="5"/>
                        <a:pt x="17" y="5"/>
                        <a:pt x="17" y="5"/>
                      </a:cubicBezTo>
                      <a:cubicBezTo>
                        <a:pt x="17" y="4"/>
                        <a:pt x="17" y="4"/>
                        <a:pt x="17" y="3"/>
                      </a:cubicBezTo>
                      <a:cubicBezTo>
                        <a:pt x="17" y="2"/>
                        <a:pt x="17" y="2"/>
                        <a:pt x="17" y="2"/>
                      </a:cubicBezTo>
                      <a:cubicBezTo>
                        <a:pt x="15" y="1"/>
                        <a:pt x="15" y="1"/>
                        <a:pt x="15" y="1"/>
                      </a:cubicBezTo>
                      <a:cubicBezTo>
                        <a:pt x="15" y="1"/>
                        <a:pt x="14" y="0"/>
                        <a:pt x="14" y="0"/>
                      </a:cubicBezTo>
                      <a:cubicBezTo>
                        <a:pt x="14" y="1"/>
                        <a:pt x="12" y="2"/>
                        <a:pt x="11" y="4"/>
                      </a:cubicBezTo>
                      <a:cubicBezTo>
                        <a:pt x="11" y="5"/>
                        <a:pt x="11" y="5"/>
                        <a:pt x="11" y="5"/>
                      </a:cubicBezTo>
                      <a:cubicBezTo>
                        <a:pt x="9" y="9"/>
                        <a:pt x="9" y="9"/>
                        <a:pt x="9" y="9"/>
                      </a:cubicBezTo>
                      <a:cubicBezTo>
                        <a:pt x="8" y="12"/>
                        <a:pt x="8" y="12"/>
                        <a:pt x="8" y="12"/>
                      </a:cubicBezTo>
                      <a:cubicBezTo>
                        <a:pt x="8" y="12"/>
                        <a:pt x="8" y="13"/>
                        <a:pt x="7" y="13"/>
                      </a:cubicBezTo>
                      <a:cubicBezTo>
                        <a:pt x="7" y="14"/>
                        <a:pt x="6" y="15"/>
                        <a:pt x="6" y="15"/>
                      </a:cubicBezTo>
                      <a:cubicBezTo>
                        <a:pt x="5" y="15"/>
                        <a:pt x="5" y="15"/>
                        <a:pt x="5" y="15"/>
                      </a:cubicBezTo>
                      <a:cubicBezTo>
                        <a:pt x="4" y="16"/>
                        <a:pt x="4" y="16"/>
                        <a:pt x="4" y="16"/>
                      </a:cubicBezTo>
                      <a:cubicBezTo>
                        <a:pt x="5" y="18"/>
                        <a:pt x="5" y="18"/>
                        <a:pt x="5" y="18"/>
                      </a:cubicBezTo>
                      <a:cubicBezTo>
                        <a:pt x="4" y="18"/>
                        <a:pt x="4" y="19"/>
                        <a:pt x="4" y="20"/>
                      </a:cubicBezTo>
                      <a:cubicBezTo>
                        <a:pt x="4" y="20"/>
                        <a:pt x="4" y="20"/>
                        <a:pt x="3" y="21"/>
                      </a:cubicBezTo>
                      <a:cubicBezTo>
                        <a:pt x="3" y="23"/>
                        <a:pt x="3" y="23"/>
                        <a:pt x="3" y="23"/>
                      </a:cubicBezTo>
                      <a:cubicBezTo>
                        <a:pt x="0" y="26"/>
                        <a:pt x="0" y="26"/>
                        <a:pt x="0" y="26"/>
                      </a:cubicBezTo>
                      <a:cubicBezTo>
                        <a:pt x="0" y="27"/>
                        <a:pt x="0" y="27"/>
                        <a:pt x="0" y="27"/>
                      </a:cubicBezTo>
                      <a:cubicBezTo>
                        <a:pt x="1" y="28"/>
                        <a:pt x="1" y="28"/>
                        <a:pt x="1" y="28"/>
                      </a:cubicBezTo>
                      <a:cubicBezTo>
                        <a:pt x="5" y="30"/>
                        <a:pt x="5" y="30"/>
                        <a:pt x="5" y="30"/>
                      </a:cubicBezTo>
                      <a:cubicBezTo>
                        <a:pt x="6" y="30"/>
                        <a:pt x="6" y="31"/>
                        <a:pt x="6" y="32"/>
                      </a:cubicBezTo>
                      <a:cubicBezTo>
                        <a:pt x="6" y="32"/>
                        <a:pt x="5" y="33"/>
                        <a:pt x="5" y="33"/>
                      </a:cubicBezTo>
                      <a:cubicBezTo>
                        <a:pt x="5" y="35"/>
                        <a:pt x="5" y="35"/>
                        <a:pt x="5" y="35"/>
                      </a:cubicBezTo>
                      <a:cubicBezTo>
                        <a:pt x="5" y="35"/>
                        <a:pt x="5" y="36"/>
                        <a:pt x="5" y="36"/>
                      </a:cubicBezTo>
                      <a:cubicBezTo>
                        <a:pt x="5" y="36"/>
                        <a:pt x="6" y="37"/>
                        <a:pt x="6" y="37"/>
                      </a:cubicBezTo>
                      <a:cubicBezTo>
                        <a:pt x="6" y="38"/>
                        <a:pt x="5" y="39"/>
                        <a:pt x="5" y="39"/>
                      </a:cubicBezTo>
                      <a:cubicBezTo>
                        <a:pt x="4" y="40"/>
                        <a:pt x="4" y="40"/>
                        <a:pt x="4" y="40"/>
                      </a:cubicBezTo>
                      <a:cubicBezTo>
                        <a:pt x="5" y="41"/>
                        <a:pt x="5" y="41"/>
                        <a:pt x="5" y="41"/>
                      </a:cubicBezTo>
                      <a:cubicBezTo>
                        <a:pt x="5" y="41"/>
                        <a:pt x="5" y="43"/>
                        <a:pt x="5" y="43"/>
                      </a:cubicBezTo>
                      <a:cubicBezTo>
                        <a:pt x="5" y="43"/>
                        <a:pt x="6" y="44"/>
                        <a:pt x="7" y="44"/>
                      </a:cubicBezTo>
                      <a:cubicBezTo>
                        <a:pt x="7" y="44"/>
                        <a:pt x="7" y="44"/>
                        <a:pt x="8" y="44"/>
                      </a:cubicBezTo>
                      <a:cubicBezTo>
                        <a:pt x="9" y="44"/>
                        <a:pt x="9" y="44"/>
                        <a:pt x="9" y="44"/>
                      </a:cubicBezTo>
                      <a:cubicBezTo>
                        <a:pt x="10" y="44"/>
                        <a:pt x="10" y="44"/>
                        <a:pt x="10" y="44"/>
                      </a:cubicBezTo>
                      <a:cubicBezTo>
                        <a:pt x="14" y="45"/>
                        <a:pt x="14" y="45"/>
                        <a:pt x="14" y="45"/>
                      </a:cubicBezTo>
                      <a:cubicBezTo>
                        <a:pt x="15" y="46"/>
                        <a:pt x="15" y="46"/>
                        <a:pt x="15" y="46"/>
                      </a:cubicBezTo>
                      <a:cubicBezTo>
                        <a:pt x="15" y="49"/>
                        <a:pt x="15" y="49"/>
                        <a:pt x="15" y="49"/>
                      </a:cubicBezTo>
                      <a:cubicBezTo>
                        <a:pt x="16" y="52"/>
                        <a:pt x="16" y="52"/>
                        <a:pt x="16" y="52"/>
                      </a:cubicBezTo>
                      <a:cubicBezTo>
                        <a:pt x="15" y="54"/>
                        <a:pt x="15" y="54"/>
                        <a:pt x="15" y="54"/>
                      </a:cubicBezTo>
                      <a:cubicBezTo>
                        <a:pt x="16" y="54"/>
                        <a:pt x="16" y="54"/>
                        <a:pt x="16" y="54"/>
                      </a:cubicBezTo>
                      <a:cubicBezTo>
                        <a:pt x="16" y="54"/>
                        <a:pt x="16" y="55"/>
                        <a:pt x="16" y="55"/>
                      </a:cubicBezTo>
                      <a:cubicBezTo>
                        <a:pt x="16" y="56"/>
                        <a:pt x="16" y="58"/>
                        <a:pt x="16" y="58"/>
                      </a:cubicBezTo>
                      <a:cubicBezTo>
                        <a:pt x="15" y="58"/>
                        <a:pt x="14" y="59"/>
                        <a:pt x="13" y="59"/>
                      </a:cubicBezTo>
                      <a:cubicBezTo>
                        <a:pt x="12" y="59"/>
                        <a:pt x="11" y="59"/>
                        <a:pt x="11" y="59"/>
                      </a:cubicBezTo>
                      <a:cubicBezTo>
                        <a:pt x="11" y="60"/>
                        <a:pt x="11" y="60"/>
                        <a:pt x="11" y="60"/>
                      </a:cubicBezTo>
                      <a:cubicBezTo>
                        <a:pt x="13" y="61"/>
                        <a:pt x="13" y="61"/>
                        <a:pt x="13" y="61"/>
                      </a:cubicBezTo>
                      <a:cubicBezTo>
                        <a:pt x="14" y="61"/>
                        <a:pt x="14" y="61"/>
                        <a:pt x="14" y="61"/>
                      </a:cubicBezTo>
                      <a:cubicBezTo>
                        <a:pt x="15" y="62"/>
                        <a:pt x="15" y="64"/>
                        <a:pt x="15" y="64"/>
                      </a:cubicBezTo>
                      <a:cubicBezTo>
                        <a:pt x="14" y="64"/>
                        <a:pt x="14" y="65"/>
                        <a:pt x="14" y="65"/>
                      </a:cubicBezTo>
                      <a:cubicBezTo>
                        <a:pt x="13" y="65"/>
                        <a:pt x="12" y="66"/>
                        <a:pt x="12" y="66"/>
                      </a:cubicBezTo>
                      <a:cubicBezTo>
                        <a:pt x="10" y="68"/>
                        <a:pt x="10" y="68"/>
                        <a:pt x="10" y="68"/>
                      </a:cubicBezTo>
                      <a:cubicBezTo>
                        <a:pt x="9" y="69"/>
                        <a:pt x="9" y="69"/>
                        <a:pt x="9" y="69"/>
                      </a:cubicBezTo>
                      <a:cubicBezTo>
                        <a:pt x="10" y="71"/>
                        <a:pt x="10" y="71"/>
                        <a:pt x="10" y="71"/>
                      </a:cubicBezTo>
                      <a:cubicBezTo>
                        <a:pt x="11" y="71"/>
                        <a:pt x="11" y="71"/>
                        <a:pt x="11" y="71"/>
                      </a:cubicBezTo>
                      <a:cubicBezTo>
                        <a:pt x="12" y="71"/>
                        <a:pt x="12" y="71"/>
                        <a:pt x="12" y="72"/>
                      </a:cubicBezTo>
                      <a:cubicBezTo>
                        <a:pt x="12" y="72"/>
                        <a:pt x="12" y="72"/>
                        <a:pt x="15" y="73"/>
                      </a:cubicBezTo>
                      <a:cubicBezTo>
                        <a:pt x="15" y="75"/>
                        <a:pt x="15" y="75"/>
                        <a:pt x="15" y="75"/>
                      </a:cubicBezTo>
                      <a:cubicBezTo>
                        <a:pt x="15" y="75"/>
                        <a:pt x="15" y="76"/>
                        <a:pt x="15" y="77"/>
                      </a:cubicBezTo>
                      <a:cubicBezTo>
                        <a:pt x="15" y="78"/>
                        <a:pt x="14" y="81"/>
                        <a:pt x="14" y="81"/>
                      </a:cubicBezTo>
                      <a:cubicBezTo>
                        <a:pt x="13" y="83"/>
                        <a:pt x="13" y="83"/>
                        <a:pt x="13" y="83"/>
                      </a:cubicBezTo>
                      <a:cubicBezTo>
                        <a:pt x="13" y="83"/>
                        <a:pt x="14" y="84"/>
                        <a:pt x="14" y="86"/>
                      </a:cubicBezTo>
                      <a:cubicBezTo>
                        <a:pt x="13" y="89"/>
                        <a:pt x="13" y="89"/>
                        <a:pt x="13" y="89"/>
                      </a:cubicBezTo>
                      <a:cubicBezTo>
                        <a:pt x="17" y="90"/>
                        <a:pt x="17" y="90"/>
                        <a:pt x="17" y="90"/>
                      </a:cubicBezTo>
                      <a:cubicBezTo>
                        <a:pt x="17" y="92"/>
                        <a:pt x="17" y="92"/>
                        <a:pt x="17" y="92"/>
                      </a:cubicBezTo>
                      <a:cubicBezTo>
                        <a:pt x="14" y="93"/>
                        <a:pt x="14" y="93"/>
                        <a:pt x="14" y="93"/>
                      </a:cubicBezTo>
                      <a:cubicBezTo>
                        <a:pt x="14" y="93"/>
                        <a:pt x="13" y="93"/>
                        <a:pt x="13" y="94"/>
                      </a:cubicBezTo>
                      <a:cubicBezTo>
                        <a:pt x="13" y="94"/>
                        <a:pt x="13" y="95"/>
                        <a:pt x="13" y="95"/>
                      </a:cubicBezTo>
                      <a:cubicBezTo>
                        <a:pt x="15" y="95"/>
                        <a:pt x="15" y="95"/>
                        <a:pt x="15" y="95"/>
                      </a:cubicBezTo>
                      <a:cubicBezTo>
                        <a:pt x="13" y="97"/>
                        <a:pt x="13" y="97"/>
                        <a:pt x="13" y="97"/>
                      </a:cubicBezTo>
                      <a:cubicBezTo>
                        <a:pt x="13" y="97"/>
                        <a:pt x="13" y="99"/>
                        <a:pt x="13" y="99"/>
                      </a:cubicBezTo>
                      <a:cubicBezTo>
                        <a:pt x="13" y="99"/>
                        <a:pt x="13" y="100"/>
                        <a:pt x="13" y="101"/>
                      </a:cubicBezTo>
                      <a:cubicBezTo>
                        <a:pt x="12" y="101"/>
                        <a:pt x="12" y="101"/>
                        <a:pt x="12" y="101"/>
                      </a:cubicBezTo>
                      <a:cubicBezTo>
                        <a:pt x="12" y="103"/>
                        <a:pt x="12" y="103"/>
                        <a:pt x="12" y="103"/>
                      </a:cubicBezTo>
                      <a:cubicBezTo>
                        <a:pt x="11" y="108"/>
                        <a:pt x="11" y="108"/>
                        <a:pt x="11" y="108"/>
                      </a:cubicBezTo>
                      <a:cubicBezTo>
                        <a:pt x="14" y="114"/>
                        <a:pt x="14" y="114"/>
                        <a:pt x="14" y="114"/>
                      </a:cubicBezTo>
                      <a:cubicBezTo>
                        <a:pt x="17" y="117"/>
                        <a:pt x="17" y="117"/>
                        <a:pt x="17" y="117"/>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6"/>
                        <a:pt x="18" y="126"/>
                      </a:cubicBezTo>
                      <a:cubicBezTo>
                        <a:pt x="18" y="126"/>
                        <a:pt x="17" y="126"/>
                        <a:pt x="17" y="126"/>
                      </a:cubicBezTo>
                      <a:cubicBezTo>
                        <a:pt x="16" y="125"/>
                        <a:pt x="15" y="123"/>
                        <a:pt x="15" y="123"/>
                      </a:cubicBezTo>
                      <a:cubicBezTo>
                        <a:pt x="15" y="123"/>
                        <a:pt x="14" y="122"/>
                        <a:pt x="14" y="121"/>
                      </a:cubicBezTo>
                      <a:cubicBezTo>
                        <a:pt x="14" y="121"/>
                        <a:pt x="13" y="120"/>
                        <a:pt x="13" y="120"/>
                      </a:cubicBezTo>
                      <a:cubicBezTo>
                        <a:pt x="11" y="120"/>
                        <a:pt x="11" y="120"/>
                        <a:pt x="11" y="120"/>
                      </a:cubicBezTo>
                      <a:cubicBezTo>
                        <a:pt x="11" y="121"/>
                        <a:pt x="11" y="121"/>
                        <a:pt x="11" y="121"/>
                      </a:cubicBezTo>
                      <a:cubicBezTo>
                        <a:pt x="11" y="121"/>
                        <a:pt x="12" y="122"/>
                        <a:pt x="12" y="123"/>
                      </a:cubicBezTo>
                      <a:cubicBezTo>
                        <a:pt x="13" y="123"/>
                        <a:pt x="14" y="124"/>
                        <a:pt x="14" y="124"/>
                      </a:cubicBezTo>
                      <a:cubicBezTo>
                        <a:pt x="14" y="124"/>
                        <a:pt x="15" y="125"/>
                        <a:pt x="15" y="125"/>
                      </a:cubicBezTo>
                      <a:cubicBezTo>
                        <a:pt x="15" y="125"/>
                        <a:pt x="16" y="128"/>
                        <a:pt x="16" y="128"/>
                      </a:cubicBezTo>
                      <a:cubicBezTo>
                        <a:pt x="27" y="135"/>
                        <a:pt x="27" y="135"/>
                        <a:pt x="27" y="135"/>
                      </a:cubicBezTo>
                      <a:cubicBezTo>
                        <a:pt x="31" y="136"/>
                        <a:pt x="31" y="136"/>
                        <a:pt x="31" y="136"/>
                      </a:cubicBezTo>
                      <a:cubicBezTo>
                        <a:pt x="32" y="138"/>
                        <a:pt x="32" y="138"/>
                        <a:pt x="32" y="138"/>
                      </a:cubicBezTo>
                      <a:cubicBezTo>
                        <a:pt x="33" y="138"/>
                        <a:pt x="33" y="138"/>
                        <a:pt x="33" y="138"/>
                      </a:cubicBezTo>
                      <a:cubicBezTo>
                        <a:pt x="33" y="138"/>
                        <a:pt x="34" y="138"/>
                        <a:pt x="35" y="138"/>
                      </a:cubicBezTo>
                      <a:cubicBezTo>
                        <a:pt x="35" y="138"/>
                        <a:pt x="35" y="138"/>
                        <a:pt x="35" y="138"/>
                      </a:cubicBezTo>
                      <a:cubicBezTo>
                        <a:pt x="35" y="138"/>
                        <a:pt x="37" y="139"/>
                        <a:pt x="37" y="139"/>
                      </a:cubicBezTo>
                      <a:cubicBezTo>
                        <a:pt x="37" y="139"/>
                        <a:pt x="38" y="139"/>
                        <a:pt x="38" y="139"/>
                      </a:cubicBezTo>
                      <a:cubicBezTo>
                        <a:pt x="38" y="140"/>
                        <a:pt x="40" y="143"/>
                        <a:pt x="41" y="145"/>
                      </a:cubicBezTo>
                      <a:cubicBezTo>
                        <a:pt x="41" y="145"/>
                        <a:pt x="42" y="146"/>
                        <a:pt x="42" y="147"/>
                      </a:cubicBezTo>
                      <a:cubicBezTo>
                        <a:pt x="43" y="147"/>
                        <a:pt x="45" y="148"/>
                        <a:pt x="45" y="148"/>
                      </a:cubicBezTo>
                      <a:cubicBezTo>
                        <a:pt x="45" y="149"/>
                        <a:pt x="45" y="150"/>
                        <a:pt x="45" y="151"/>
                      </a:cubicBezTo>
                      <a:cubicBezTo>
                        <a:pt x="45" y="151"/>
                        <a:pt x="45" y="151"/>
                        <a:pt x="45" y="152"/>
                      </a:cubicBezTo>
                      <a:cubicBezTo>
                        <a:pt x="45" y="153"/>
                        <a:pt x="46" y="153"/>
                        <a:pt x="46" y="153"/>
                      </a:cubicBezTo>
                      <a:cubicBezTo>
                        <a:pt x="46" y="154"/>
                        <a:pt x="47" y="155"/>
                        <a:pt x="47" y="155"/>
                      </a:cubicBezTo>
                      <a:cubicBezTo>
                        <a:pt x="47" y="158"/>
                        <a:pt x="47" y="158"/>
                        <a:pt x="47" y="158"/>
                      </a:cubicBezTo>
                      <a:cubicBezTo>
                        <a:pt x="48" y="158"/>
                        <a:pt x="48" y="158"/>
                        <a:pt x="48" y="158"/>
                      </a:cubicBezTo>
                      <a:lnTo>
                        <a:pt x="49" y="158"/>
                      </a:lnTo>
                      <a:close/>
                    </a:path>
                  </a:pathLst>
                </a:custGeom>
                <a:solidFill>
                  <a:schemeClr val="bg1">
                    <a:lumMod val="7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156">
                  <a:extLst>
                    <a:ext uri="{FF2B5EF4-FFF2-40B4-BE49-F238E27FC236}">
                      <a16:creationId xmlns:a16="http://schemas.microsoft.com/office/drawing/2014/main" id="{A377C271-3CC0-AAA7-A6EC-F932AC002F2B}"/>
                    </a:ext>
                  </a:extLst>
                </p:cNvPr>
                <p:cNvSpPr>
                  <a:spLocks/>
                </p:cNvSpPr>
                <p:nvPr/>
              </p:nvSpPr>
              <p:spPr bwMode="auto">
                <a:xfrm>
                  <a:off x="4327590" y="4249901"/>
                  <a:ext cx="224722" cy="248880"/>
                </a:xfrm>
                <a:custGeom>
                  <a:avLst/>
                  <a:gdLst>
                    <a:gd name="T0" fmla="*/ 46 w 78"/>
                    <a:gd name="T1" fmla="*/ 88 h 89"/>
                    <a:gd name="T2" fmla="*/ 44 w 78"/>
                    <a:gd name="T3" fmla="*/ 86 h 89"/>
                    <a:gd name="T4" fmla="*/ 44 w 78"/>
                    <a:gd name="T5" fmla="*/ 81 h 89"/>
                    <a:gd name="T6" fmla="*/ 44 w 78"/>
                    <a:gd name="T7" fmla="*/ 77 h 89"/>
                    <a:gd name="T8" fmla="*/ 42 w 78"/>
                    <a:gd name="T9" fmla="*/ 73 h 89"/>
                    <a:gd name="T10" fmla="*/ 39 w 78"/>
                    <a:gd name="T11" fmla="*/ 69 h 89"/>
                    <a:gd name="T12" fmla="*/ 43 w 78"/>
                    <a:gd name="T13" fmla="*/ 64 h 89"/>
                    <a:gd name="T14" fmla="*/ 44 w 78"/>
                    <a:gd name="T15" fmla="*/ 59 h 89"/>
                    <a:gd name="T16" fmla="*/ 47 w 78"/>
                    <a:gd name="T17" fmla="*/ 55 h 89"/>
                    <a:gd name="T18" fmla="*/ 50 w 78"/>
                    <a:gd name="T19" fmla="*/ 49 h 89"/>
                    <a:gd name="T20" fmla="*/ 55 w 78"/>
                    <a:gd name="T21" fmla="*/ 44 h 89"/>
                    <a:gd name="T22" fmla="*/ 56 w 78"/>
                    <a:gd name="T23" fmla="*/ 47 h 89"/>
                    <a:gd name="T24" fmla="*/ 57 w 78"/>
                    <a:gd name="T25" fmla="*/ 51 h 89"/>
                    <a:gd name="T26" fmla="*/ 59 w 78"/>
                    <a:gd name="T27" fmla="*/ 54 h 89"/>
                    <a:gd name="T28" fmla="*/ 66 w 78"/>
                    <a:gd name="T29" fmla="*/ 50 h 89"/>
                    <a:gd name="T30" fmla="*/ 68 w 78"/>
                    <a:gd name="T31" fmla="*/ 48 h 89"/>
                    <a:gd name="T32" fmla="*/ 67 w 78"/>
                    <a:gd name="T33" fmla="*/ 41 h 89"/>
                    <a:gd name="T34" fmla="*/ 70 w 78"/>
                    <a:gd name="T35" fmla="*/ 36 h 89"/>
                    <a:gd name="T36" fmla="*/ 78 w 78"/>
                    <a:gd name="T37" fmla="*/ 31 h 89"/>
                    <a:gd name="T38" fmla="*/ 71 w 78"/>
                    <a:gd name="T39" fmla="*/ 25 h 89"/>
                    <a:gd name="T40" fmla="*/ 62 w 78"/>
                    <a:gd name="T41" fmla="*/ 20 h 89"/>
                    <a:gd name="T42" fmla="*/ 57 w 78"/>
                    <a:gd name="T43" fmla="*/ 17 h 89"/>
                    <a:gd name="T44" fmla="*/ 50 w 78"/>
                    <a:gd name="T45" fmla="*/ 19 h 89"/>
                    <a:gd name="T46" fmla="*/ 46 w 78"/>
                    <a:gd name="T47" fmla="*/ 17 h 89"/>
                    <a:gd name="T48" fmla="*/ 40 w 78"/>
                    <a:gd name="T49" fmla="*/ 14 h 89"/>
                    <a:gd name="T50" fmla="*/ 38 w 78"/>
                    <a:gd name="T51" fmla="*/ 10 h 89"/>
                    <a:gd name="T52" fmla="*/ 33 w 78"/>
                    <a:gd name="T53" fmla="*/ 7 h 89"/>
                    <a:gd name="T54" fmla="*/ 26 w 78"/>
                    <a:gd name="T55" fmla="*/ 5 h 89"/>
                    <a:gd name="T56" fmla="*/ 25 w 78"/>
                    <a:gd name="T57" fmla="*/ 0 h 89"/>
                    <a:gd name="T58" fmla="*/ 20 w 78"/>
                    <a:gd name="T59" fmla="*/ 2 h 89"/>
                    <a:gd name="T60" fmla="*/ 17 w 78"/>
                    <a:gd name="T61" fmla="*/ 0 h 89"/>
                    <a:gd name="T62" fmla="*/ 14 w 78"/>
                    <a:gd name="T63" fmla="*/ 4 h 89"/>
                    <a:gd name="T64" fmla="*/ 17 w 78"/>
                    <a:gd name="T65" fmla="*/ 6 h 89"/>
                    <a:gd name="T66" fmla="*/ 19 w 78"/>
                    <a:gd name="T67" fmla="*/ 10 h 89"/>
                    <a:gd name="T68" fmla="*/ 20 w 78"/>
                    <a:gd name="T69" fmla="*/ 14 h 89"/>
                    <a:gd name="T70" fmla="*/ 17 w 78"/>
                    <a:gd name="T71" fmla="*/ 14 h 89"/>
                    <a:gd name="T72" fmla="*/ 12 w 78"/>
                    <a:gd name="T73" fmla="*/ 12 h 89"/>
                    <a:gd name="T74" fmla="*/ 8 w 78"/>
                    <a:gd name="T75" fmla="*/ 20 h 89"/>
                    <a:gd name="T76" fmla="*/ 7 w 78"/>
                    <a:gd name="T77" fmla="*/ 28 h 89"/>
                    <a:gd name="T78" fmla="*/ 0 w 78"/>
                    <a:gd name="T79" fmla="*/ 32 h 89"/>
                    <a:gd name="T80" fmla="*/ 3 w 78"/>
                    <a:gd name="T81" fmla="*/ 40 h 89"/>
                    <a:gd name="T82" fmla="*/ 4 w 78"/>
                    <a:gd name="T83" fmla="*/ 46 h 89"/>
                    <a:gd name="T84" fmla="*/ 7 w 78"/>
                    <a:gd name="T85" fmla="*/ 49 h 89"/>
                    <a:gd name="T86" fmla="*/ 5 w 78"/>
                    <a:gd name="T87" fmla="*/ 54 h 89"/>
                    <a:gd name="T88" fmla="*/ 3 w 78"/>
                    <a:gd name="T89" fmla="*/ 57 h 89"/>
                    <a:gd name="T90" fmla="*/ 5 w 78"/>
                    <a:gd name="T91" fmla="*/ 61 h 89"/>
                    <a:gd name="T92" fmla="*/ 12 w 78"/>
                    <a:gd name="T93" fmla="*/ 60 h 89"/>
                    <a:gd name="T94" fmla="*/ 13 w 78"/>
                    <a:gd name="T95" fmla="*/ 57 h 89"/>
                    <a:gd name="T96" fmla="*/ 16 w 78"/>
                    <a:gd name="T97" fmla="*/ 60 h 89"/>
                    <a:gd name="T98" fmla="*/ 14 w 78"/>
                    <a:gd name="T99" fmla="*/ 61 h 89"/>
                    <a:gd name="T100" fmla="*/ 12 w 78"/>
                    <a:gd name="T101" fmla="*/ 63 h 89"/>
                    <a:gd name="T102" fmla="*/ 8 w 78"/>
                    <a:gd name="T103" fmla="*/ 65 h 89"/>
                    <a:gd name="T104" fmla="*/ 13 w 78"/>
                    <a:gd name="T105" fmla="*/ 65 h 89"/>
                    <a:gd name="T106" fmla="*/ 17 w 78"/>
                    <a:gd name="T107" fmla="*/ 69 h 89"/>
                    <a:gd name="T108" fmla="*/ 25 w 78"/>
                    <a:gd name="T109" fmla="*/ 71 h 89"/>
                    <a:gd name="T110" fmla="*/ 30 w 78"/>
                    <a:gd name="T111" fmla="*/ 75 h 89"/>
                    <a:gd name="T112" fmla="*/ 31 w 78"/>
                    <a:gd name="T113" fmla="*/ 77 h 89"/>
                    <a:gd name="T114" fmla="*/ 34 w 78"/>
                    <a:gd name="T115" fmla="*/ 80 h 89"/>
                    <a:gd name="T116" fmla="*/ 36 w 78"/>
                    <a:gd name="T117" fmla="*/ 84 h 89"/>
                    <a:gd name="T118" fmla="*/ 40 w 78"/>
                    <a:gd name="T119"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 h="89">
                      <a:moveTo>
                        <a:pt x="42" y="87"/>
                      </a:moveTo>
                      <a:cubicBezTo>
                        <a:pt x="42" y="87"/>
                        <a:pt x="47" y="89"/>
                        <a:pt x="46" y="89"/>
                      </a:cubicBezTo>
                      <a:cubicBezTo>
                        <a:pt x="46" y="89"/>
                        <a:pt x="46" y="89"/>
                        <a:pt x="46" y="88"/>
                      </a:cubicBezTo>
                      <a:cubicBezTo>
                        <a:pt x="46" y="88"/>
                        <a:pt x="45" y="89"/>
                        <a:pt x="45" y="89"/>
                      </a:cubicBezTo>
                      <a:cubicBezTo>
                        <a:pt x="45" y="89"/>
                        <a:pt x="43" y="87"/>
                        <a:pt x="44" y="87"/>
                      </a:cubicBezTo>
                      <a:cubicBezTo>
                        <a:pt x="44" y="87"/>
                        <a:pt x="44" y="86"/>
                        <a:pt x="44" y="86"/>
                      </a:cubicBezTo>
                      <a:cubicBezTo>
                        <a:pt x="44" y="85"/>
                        <a:pt x="43" y="84"/>
                        <a:pt x="43" y="84"/>
                      </a:cubicBezTo>
                      <a:cubicBezTo>
                        <a:pt x="44" y="83"/>
                        <a:pt x="44" y="83"/>
                        <a:pt x="44" y="83"/>
                      </a:cubicBezTo>
                      <a:cubicBezTo>
                        <a:pt x="44" y="83"/>
                        <a:pt x="44" y="81"/>
                        <a:pt x="44" y="81"/>
                      </a:cubicBezTo>
                      <a:cubicBezTo>
                        <a:pt x="44" y="81"/>
                        <a:pt x="44" y="80"/>
                        <a:pt x="44" y="80"/>
                      </a:cubicBezTo>
                      <a:cubicBezTo>
                        <a:pt x="44" y="80"/>
                        <a:pt x="43" y="79"/>
                        <a:pt x="43" y="79"/>
                      </a:cubicBezTo>
                      <a:cubicBezTo>
                        <a:pt x="44" y="77"/>
                        <a:pt x="44" y="77"/>
                        <a:pt x="44" y="77"/>
                      </a:cubicBezTo>
                      <a:cubicBezTo>
                        <a:pt x="44" y="77"/>
                        <a:pt x="44" y="76"/>
                        <a:pt x="44" y="76"/>
                      </a:cubicBezTo>
                      <a:cubicBezTo>
                        <a:pt x="44" y="75"/>
                        <a:pt x="44" y="74"/>
                        <a:pt x="44" y="74"/>
                      </a:cubicBezTo>
                      <a:cubicBezTo>
                        <a:pt x="42" y="73"/>
                        <a:pt x="42" y="73"/>
                        <a:pt x="42" y="73"/>
                      </a:cubicBezTo>
                      <a:cubicBezTo>
                        <a:pt x="40" y="72"/>
                        <a:pt x="40" y="72"/>
                        <a:pt x="40" y="72"/>
                      </a:cubicBezTo>
                      <a:cubicBezTo>
                        <a:pt x="39" y="71"/>
                        <a:pt x="39" y="71"/>
                        <a:pt x="39" y="71"/>
                      </a:cubicBezTo>
                      <a:cubicBezTo>
                        <a:pt x="39" y="69"/>
                        <a:pt x="39" y="69"/>
                        <a:pt x="39" y="69"/>
                      </a:cubicBezTo>
                      <a:cubicBezTo>
                        <a:pt x="41" y="67"/>
                        <a:pt x="41" y="67"/>
                        <a:pt x="41" y="67"/>
                      </a:cubicBezTo>
                      <a:cubicBezTo>
                        <a:pt x="42" y="65"/>
                        <a:pt x="42" y="65"/>
                        <a:pt x="42" y="65"/>
                      </a:cubicBezTo>
                      <a:cubicBezTo>
                        <a:pt x="42" y="65"/>
                        <a:pt x="43" y="64"/>
                        <a:pt x="43" y="64"/>
                      </a:cubicBezTo>
                      <a:cubicBezTo>
                        <a:pt x="43" y="63"/>
                        <a:pt x="43" y="62"/>
                        <a:pt x="43" y="62"/>
                      </a:cubicBezTo>
                      <a:cubicBezTo>
                        <a:pt x="43" y="60"/>
                        <a:pt x="43" y="60"/>
                        <a:pt x="43" y="60"/>
                      </a:cubicBezTo>
                      <a:cubicBezTo>
                        <a:pt x="44" y="59"/>
                        <a:pt x="44" y="59"/>
                        <a:pt x="44" y="59"/>
                      </a:cubicBezTo>
                      <a:cubicBezTo>
                        <a:pt x="45" y="58"/>
                        <a:pt x="45" y="58"/>
                        <a:pt x="45" y="58"/>
                      </a:cubicBezTo>
                      <a:cubicBezTo>
                        <a:pt x="45" y="58"/>
                        <a:pt x="46" y="57"/>
                        <a:pt x="46" y="57"/>
                      </a:cubicBezTo>
                      <a:cubicBezTo>
                        <a:pt x="46" y="56"/>
                        <a:pt x="47" y="55"/>
                        <a:pt x="47" y="55"/>
                      </a:cubicBezTo>
                      <a:cubicBezTo>
                        <a:pt x="48" y="53"/>
                        <a:pt x="48" y="53"/>
                        <a:pt x="48" y="53"/>
                      </a:cubicBezTo>
                      <a:cubicBezTo>
                        <a:pt x="49" y="51"/>
                        <a:pt x="49" y="51"/>
                        <a:pt x="49" y="51"/>
                      </a:cubicBezTo>
                      <a:cubicBezTo>
                        <a:pt x="50" y="49"/>
                        <a:pt x="50" y="49"/>
                        <a:pt x="50" y="49"/>
                      </a:cubicBezTo>
                      <a:cubicBezTo>
                        <a:pt x="49" y="48"/>
                        <a:pt x="49" y="48"/>
                        <a:pt x="49" y="48"/>
                      </a:cubicBezTo>
                      <a:cubicBezTo>
                        <a:pt x="49" y="48"/>
                        <a:pt x="53" y="44"/>
                        <a:pt x="53" y="44"/>
                      </a:cubicBezTo>
                      <a:cubicBezTo>
                        <a:pt x="53" y="44"/>
                        <a:pt x="55" y="44"/>
                        <a:pt x="55" y="44"/>
                      </a:cubicBezTo>
                      <a:cubicBezTo>
                        <a:pt x="55" y="45"/>
                        <a:pt x="55" y="45"/>
                        <a:pt x="55" y="45"/>
                      </a:cubicBezTo>
                      <a:cubicBezTo>
                        <a:pt x="56" y="46"/>
                        <a:pt x="56" y="46"/>
                        <a:pt x="56" y="46"/>
                      </a:cubicBezTo>
                      <a:cubicBezTo>
                        <a:pt x="56" y="47"/>
                        <a:pt x="56" y="47"/>
                        <a:pt x="56" y="47"/>
                      </a:cubicBezTo>
                      <a:cubicBezTo>
                        <a:pt x="56" y="47"/>
                        <a:pt x="56" y="48"/>
                        <a:pt x="56" y="49"/>
                      </a:cubicBezTo>
                      <a:cubicBezTo>
                        <a:pt x="56" y="49"/>
                        <a:pt x="56" y="50"/>
                        <a:pt x="56" y="50"/>
                      </a:cubicBezTo>
                      <a:cubicBezTo>
                        <a:pt x="56" y="50"/>
                        <a:pt x="57" y="51"/>
                        <a:pt x="57" y="51"/>
                      </a:cubicBezTo>
                      <a:cubicBezTo>
                        <a:pt x="57" y="52"/>
                        <a:pt x="58" y="53"/>
                        <a:pt x="58" y="53"/>
                      </a:cubicBezTo>
                      <a:cubicBezTo>
                        <a:pt x="58" y="53"/>
                        <a:pt x="58" y="53"/>
                        <a:pt x="59" y="53"/>
                      </a:cubicBezTo>
                      <a:cubicBezTo>
                        <a:pt x="59" y="54"/>
                        <a:pt x="59" y="54"/>
                        <a:pt x="59" y="54"/>
                      </a:cubicBezTo>
                      <a:cubicBezTo>
                        <a:pt x="61" y="53"/>
                        <a:pt x="61" y="53"/>
                        <a:pt x="61" y="53"/>
                      </a:cubicBezTo>
                      <a:cubicBezTo>
                        <a:pt x="63" y="51"/>
                        <a:pt x="63" y="51"/>
                        <a:pt x="63" y="51"/>
                      </a:cubicBezTo>
                      <a:cubicBezTo>
                        <a:pt x="63" y="51"/>
                        <a:pt x="66" y="50"/>
                        <a:pt x="66" y="50"/>
                      </a:cubicBezTo>
                      <a:cubicBezTo>
                        <a:pt x="66" y="50"/>
                        <a:pt x="67" y="48"/>
                        <a:pt x="67" y="48"/>
                      </a:cubicBezTo>
                      <a:cubicBezTo>
                        <a:pt x="68" y="48"/>
                        <a:pt x="68" y="48"/>
                        <a:pt x="68" y="48"/>
                      </a:cubicBezTo>
                      <a:cubicBezTo>
                        <a:pt x="68" y="48"/>
                        <a:pt x="68" y="48"/>
                        <a:pt x="68" y="48"/>
                      </a:cubicBezTo>
                      <a:cubicBezTo>
                        <a:pt x="67" y="46"/>
                        <a:pt x="69" y="44"/>
                        <a:pt x="68" y="42"/>
                      </a:cubicBezTo>
                      <a:cubicBezTo>
                        <a:pt x="68" y="42"/>
                        <a:pt x="67" y="41"/>
                        <a:pt x="67" y="41"/>
                      </a:cubicBezTo>
                      <a:cubicBezTo>
                        <a:pt x="67" y="41"/>
                        <a:pt x="67" y="41"/>
                        <a:pt x="67" y="41"/>
                      </a:cubicBezTo>
                      <a:cubicBezTo>
                        <a:pt x="67" y="41"/>
                        <a:pt x="67" y="41"/>
                        <a:pt x="67" y="41"/>
                      </a:cubicBezTo>
                      <a:cubicBezTo>
                        <a:pt x="65" y="39"/>
                        <a:pt x="62" y="38"/>
                        <a:pt x="63" y="38"/>
                      </a:cubicBezTo>
                      <a:cubicBezTo>
                        <a:pt x="64" y="36"/>
                        <a:pt x="68" y="37"/>
                        <a:pt x="70" y="36"/>
                      </a:cubicBezTo>
                      <a:cubicBezTo>
                        <a:pt x="71" y="36"/>
                        <a:pt x="71" y="34"/>
                        <a:pt x="72" y="33"/>
                      </a:cubicBezTo>
                      <a:cubicBezTo>
                        <a:pt x="73" y="33"/>
                        <a:pt x="75" y="34"/>
                        <a:pt x="75" y="32"/>
                      </a:cubicBezTo>
                      <a:cubicBezTo>
                        <a:pt x="75" y="30"/>
                        <a:pt x="77" y="30"/>
                        <a:pt x="78" y="31"/>
                      </a:cubicBezTo>
                      <a:cubicBezTo>
                        <a:pt x="78" y="31"/>
                        <a:pt x="78" y="31"/>
                        <a:pt x="78" y="31"/>
                      </a:cubicBezTo>
                      <a:cubicBezTo>
                        <a:pt x="77" y="29"/>
                        <a:pt x="74" y="27"/>
                        <a:pt x="73" y="26"/>
                      </a:cubicBezTo>
                      <a:cubicBezTo>
                        <a:pt x="73" y="26"/>
                        <a:pt x="73" y="25"/>
                        <a:pt x="71" y="25"/>
                      </a:cubicBezTo>
                      <a:cubicBezTo>
                        <a:pt x="70" y="25"/>
                        <a:pt x="68" y="23"/>
                        <a:pt x="68" y="23"/>
                      </a:cubicBezTo>
                      <a:cubicBezTo>
                        <a:pt x="65" y="23"/>
                        <a:pt x="65" y="23"/>
                        <a:pt x="65" y="23"/>
                      </a:cubicBezTo>
                      <a:cubicBezTo>
                        <a:pt x="65" y="23"/>
                        <a:pt x="62" y="20"/>
                        <a:pt x="62" y="20"/>
                      </a:cubicBezTo>
                      <a:cubicBezTo>
                        <a:pt x="61" y="20"/>
                        <a:pt x="58" y="19"/>
                        <a:pt x="58" y="19"/>
                      </a:cubicBezTo>
                      <a:cubicBezTo>
                        <a:pt x="58" y="17"/>
                        <a:pt x="58" y="17"/>
                        <a:pt x="58" y="17"/>
                      </a:cubicBezTo>
                      <a:cubicBezTo>
                        <a:pt x="58" y="17"/>
                        <a:pt x="57" y="17"/>
                        <a:pt x="57" y="17"/>
                      </a:cubicBezTo>
                      <a:cubicBezTo>
                        <a:pt x="56" y="17"/>
                        <a:pt x="55" y="18"/>
                        <a:pt x="55" y="18"/>
                      </a:cubicBezTo>
                      <a:cubicBezTo>
                        <a:pt x="52" y="19"/>
                        <a:pt x="52" y="19"/>
                        <a:pt x="52" y="19"/>
                      </a:cubicBezTo>
                      <a:cubicBezTo>
                        <a:pt x="52" y="19"/>
                        <a:pt x="50" y="19"/>
                        <a:pt x="50" y="19"/>
                      </a:cubicBezTo>
                      <a:cubicBezTo>
                        <a:pt x="49" y="18"/>
                        <a:pt x="48" y="16"/>
                        <a:pt x="48" y="16"/>
                      </a:cubicBezTo>
                      <a:cubicBezTo>
                        <a:pt x="48" y="16"/>
                        <a:pt x="48" y="16"/>
                        <a:pt x="47" y="16"/>
                      </a:cubicBezTo>
                      <a:cubicBezTo>
                        <a:pt x="46" y="17"/>
                        <a:pt x="48" y="18"/>
                        <a:pt x="46" y="17"/>
                      </a:cubicBezTo>
                      <a:cubicBezTo>
                        <a:pt x="43" y="16"/>
                        <a:pt x="43" y="16"/>
                        <a:pt x="43" y="16"/>
                      </a:cubicBezTo>
                      <a:cubicBezTo>
                        <a:pt x="41" y="14"/>
                        <a:pt x="41" y="14"/>
                        <a:pt x="41" y="14"/>
                      </a:cubicBezTo>
                      <a:cubicBezTo>
                        <a:pt x="40" y="14"/>
                        <a:pt x="40" y="14"/>
                        <a:pt x="40" y="14"/>
                      </a:cubicBezTo>
                      <a:cubicBezTo>
                        <a:pt x="39" y="14"/>
                        <a:pt x="39" y="14"/>
                        <a:pt x="39" y="14"/>
                      </a:cubicBezTo>
                      <a:cubicBezTo>
                        <a:pt x="39" y="14"/>
                        <a:pt x="38" y="12"/>
                        <a:pt x="38" y="12"/>
                      </a:cubicBezTo>
                      <a:cubicBezTo>
                        <a:pt x="38" y="12"/>
                        <a:pt x="38" y="10"/>
                        <a:pt x="38" y="10"/>
                      </a:cubicBezTo>
                      <a:cubicBezTo>
                        <a:pt x="37" y="10"/>
                        <a:pt x="34" y="9"/>
                        <a:pt x="34" y="9"/>
                      </a:cubicBezTo>
                      <a:cubicBezTo>
                        <a:pt x="33" y="7"/>
                        <a:pt x="33" y="7"/>
                        <a:pt x="33" y="7"/>
                      </a:cubicBezTo>
                      <a:cubicBezTo>
                        <a:pt x="33" y="7"/>
                        <a:pt x="33" y="7"/>
                        <a:pt x="33" y="7"/>
                      </a:cubicBezTo>
                      <a:cubicBezTo>
                        <a:pt x="32" y="7"/>
                        <a:pt x="30" y="6"/>
                        <a:pt x="30" y="6"/>
                      </a:cubicBezTo>
                      <a:cubicBezTo>
                        <a:pt x="29" y="5"/>
                        <a:pt x="29" y="5"/>
                        <a:pt x="29" y="5"/>
                      </a:cubicBezTo>
                      <a:cubicBezTo>
                        <a:pt x="26" y="5"/>
                        <a:pt x="26" y="5"/>
                        <a:pt x="26" y="5"/>
                      </a:cubicBezTo>
                      <a:cubicBezTo>
                        <a:pt x="25" y="3"/>
                        <a:pt x="25" y="3"/>
                        <a:pt x="25" y="3"/>
                      </a:cubicBezTo>
                      <a:cubicBezTo>
                        <a:pt x="25" y="3"/>
                        <a:pt x="24" y="2"/>
                        <a:pt x="24" y="2"/>
                      </a:cubicBezTo>
                      <a:cubicBezTo>
                        <a:pt x="25" y="2"/>
                        <a:pt x="25" y="0"/>
                        <a:pt x="25" y="0"/>
                      </a:cubicBezTo>
                      <a:cubicBezTo>
                        <a:pt x="23" y="0"/>
                        <a:pt x="23" y="0"/>
                        <a:pt x="23" y="0"/>
                      </a:cubicBezTo>
                      <a:cubicBezTo>
                        <a:pt x="23" y="0"/>
                        <a:pt x="21" y="1"/>
                        <a:pt x="21" y="1"/>
                      </a:cubicBezTo>
                      <a:cubicBezTo>
                        <a:pt x="21" y="1"/>
                        <a:pt x="20" y="2"/>
                        <a:pt x="20" y="2"/>
                      </a:cubicBezTo>
                      <a:cubicBezTo>
                        <a:pt x="19" y="2"/>
                        <a:pt x="19" y="2"/>
                        <a:pt x="19" y="2"/>
                      </a:cubicBezTo>
                      <a:cubicBezTo>
                        <a:pt x="18" y="1"/>
                        <a:pt x="18" y="1"/>
                        <a:pt x="18" y="1"/>
                      </a:cubicBezTo>
                      <a:cubicBezTo>
                        <a:pt x="17" y="0"/>
                        <a:pt x="17" y="0"/>
                        <a:pt x="17" y="0"/>
                      </a:cubicBezTo>
                      <a:cubicBezTo>
                        <a:pt x="15" y="2"/>
                        <a:pt x="15" y="2"/>
                        <a:pt x="15" y="2"/>
                      </a:cubicBezTo>
                      <a:cubicBezTo>
                        <a:pt x="14" y="3"/>
                        <a:pt x="14" y="3"/>
                        <a:pt x="14" y="3"/>
                      </a:cubicBezTo>
                      <a:cubicBezTo>
                        <a:pt x="14" y="3"/>
                        <a:pt x="14" y="4"/>
                        <a:pt x="14" y="4"/>
                      </a:cubicBezTo>
                      <a:cubicBezTo>
                        <a:pt x="14" y="4"/>
                        <a:pt x="16" y="4"/>
                        <a:pt x="16" y="4"/>
                      </a:cubicBezTo>
                      <a:cubicBezTo>
                        <a:pt x="16" y="6"/>
                        <a:pt x="16" y="6"/>
                        <a:pt x="16" y="6"/>
                      </a:cubicBezTo>
                      <a:cubicBezTo>
                        <a:pt x="16" y="6"/>
                        <a:pt x="16" y="6"/>
                        <a:pt x="17" y="6"/>
                      </a:cubicBezTo>
                      <a:cubicBezTo>
                        <a:pt x="17" y="6"/>
                        <a:pt x="18" y="7"/>
                        <a:pt x="18" y="7"/>
                      </a:cubicBezTo>
                      <a:cubicBezTo>
                        <a:pt x="19" y="8"/>
                        <a:pt x="19" y="8"/>
                        <a:pt x="19" y="8"/>
                      </a:cubicBezTo>
                      <a:cubicBezTo>
                        <a:pt x="19" y="10"/>
                        <a:pt x="19" y="10"/>
                        <a:pt x="19" y="10"/>
                      </a:cubicBezTo>
                      <a:cubicBezTo>
                        <a:pt x="21" y="11"/>
                        <a:pt x="21" y="11"/>
                        <a:pt x="21" y="11"/>
                      </a:cubicBezTo>
                      <a:cubicBezTo>
                        <a:pt x="21" y="13"/>
                        <a:pt x="21" y="13"/>
                        <a:pt x="21" y="13"/>
                      </a:cubicBezTo>
                      <a:cubicBezTo>
                        <a:pt x="20" y="14"/>
                        <a:pt x="20" y="14"/>
                        <a:pt x="20" y="14"/>
                      </a:cubicBezTo>
                      <a:cubicBezTo>
                        <a:pt x="19" y="15"/>
                        <a:pt x="19" y="15"/>
                        <a:pt x="19" y="15"/>
                      </a:cubicBezTo>
                      <a:cubicBezTo>
                        <a:pt x="17" y="15"/>
                        <a:pt x="17" y="15"/>
                        <a:pt x="17" y="15"/>
                      </a:cubicBezTo>
                      <a:cubicBezTo>
                        <a:pt x="17" y="14"/>
                        <a:pt x="17" y="14"/>
                        <a:pt x="17" y="14"/>
                      </a:cubicBezTo>
                      <a:cubicBezTo>
                        <a:pt x="16" y="12"/>
                        <a:pt x="16" y="12"/>
                        <a:pt x="16" y="12"/>
                      </a:cubicBezTo>
                      <a:cubicBezTo>
                        <a:pt x="15" y="11"/>
                        <a:pt x="15" y="11"/>
                        <a:pt x="15" y="11"/>
                      </a:cubicBezTo>
                      <a:cubicBezTo>
                        <a:pt x="12" y="12"/>
                        <a:pt x="12" y="12"/>
                        <a:pt x="12" y="12"/>
                      </a:cubicBezTo>
                      <a:cubicBezTo>
                        <a:pt x="12" y="14"/>
                        <a:pt x="12" y="14"/>
                        <a:pt x="12" y="14"/>
                      </a:cubicBezTo>
                      <a:cubicBezTo>
                        <a:pt x="7" y="18"/>
                        <a:pt x="7" y="18"/>
                        <a:pt x="7" y="18"/>
                      </a:cubicBezTo>
                      <a:cubicBezTo>
                        <a:pt x="8" y="20"/>
                        <a:pt x="8" y="20"/>
                        <a:pt x="8" y="20"/>
                      </a:cubicBezTo>
                      <a:cubicBezTo>
                        <a:pt x="6" y="22"/>
                        <a:pt x="6" y="22"/>
                        <a:pt x="6" y="22"/>
                      </a:cubicBezTo>
                      <a:cubicBezTo>
                        <a:pt x="6" y="25"/>
                        <a:pt x="6" y="25"/>
                        <a:pt x="6" y="25"/>
                      </a:cubicBezTo>
                      <a:cubicBezTo>
                        <a:pt x="7" y="28"/>
                        <a:pt x="7" y="28"/>
                        <a:pt x="7" y="28"/>
                      </a:cubicBezTo>
                      <a:cubicBezTo>
                        <a:pt x="7" y="30"/>
                        <a:pt x="7" y="30"/>
                        <a:pt x="7" y="30"/>
                      </a:cubicBezTo>
                      <a:cubicBezTo>
                        <a:pt x="3" y="31"/>
                        <a:pt x="3" y="31"/>
                        <a:pt x="3" y="31"/>
                      </a:cubicBezTo>
                      <a:cubicBezTo>
                        <a:pt x="0" y="32"/>
                        <a:pt x="0" y="32"/>
                        <a:pt x="0" y="32"/>
                      </a:cubicBezTo>
                      <a:cubicBezTo>
                        <a:pt x="0" y="35"/>
                        <a:pt x="0" y="35"/>
                        <a:pt x="0" y="35"/>
                      </a:cubicBezTo>
                      <a:cubicBezTo>
                        <a:pt x="0" y="36"/>
                        <a:pt x="0" y="36"/>
                        <a:pt x="0" y="36"/>
                      </a:cubicBezTo>
                      <a:cubicBezTo>
                        <a:pt x="3" y="40"/>
                        <a:pt x="3" y="40"/>
                        <a:pt x="3" y="40"/>
                      </a:cubicBezTo>
                      <a:cubicBezTo>
                        <a:pt x="2" y="41"/>
                        <a:pt x="2" y="41"/>
                        <a:pt x="2" y="41"/>
                      </a:cubicBezTo>
                      <a:cubicBezTo>
                        <a:pt x="1" y="42"/>
                        <a:pt x="1" y="42"/>
                        <a:pt x="1" y="42"/>
                      </a:cubicBezTo>
                      <a:cubicBezTo>
                        <a:pt x="4" y="46"/>
                        <a:pt x="4" y="46"/>
                        <a:pt x="4" y="46"/>
                      </a:cubicBezTo>
                      <a:cubicBezTo>
                        <a:pt x="5" y="47"/>
                        <a:pt x="5" y="47"/>
                        <a:pt x="5" y="47"/>
                      </a:cubicBezTo>
                      <a:cubicBezTo>
                        <a:pt x="7" y="47"/>
                        <a:pt x="7" y="47"/>
                        <a:pt x="7" y="47"/>
                      </a:cubicBezTo>
                      <a:cubicBezTo>
                        <a:pt x="7" y="49"/>
                        <a:pt x="7" y="49"/>
                        <a:pt x="7" y="49"/>
                      </a:cubicBezTo>
                      <a:cubicBezTo>
                        <a:pt x="7" y="50"/>
                        <a:pt x="7" y="50"/>
                        <a:pt x="7" y="50"/>
                      </a:cubicBezTo>
                      <a:cubicBezTo>
                        <a:pt x="7" y="52"/>
                        <a:pt x="7" y="52"/>
                        <a:pt x="7" y="52"/>
                      </a:cubicBezTo>
                      <a:cubicBezTo>
                        <a:pt x="5" y="54"/>
                        <a:pt x="5" y="54"/>
                        <a:pt x="5" y="54"/>
                      </a:cubicBezTo>
                      <a:cubicBezTo>
                        <a:pt x="6" y="56"/>
                        <a:pt x="6" y="56"/>
                        <a:pt x="6" y="56"/>
                      </a:cubicBezTo>
                      <a:cubicBezTo>
                        <a:pt x="4" y="55"/>
                        <a:pt x="4" y="55"/>
                        <a:pt x="4" y="55"/>
                      </a:cubicBezTo>
                      <a:cubicBezTo>
                        <a:pt x="3" y="57"/>
                        <a:pt x="3" y="57"/>
                        <a:pt x="3" y="57"/>
                      </a:cubicBezTo>
                      <a:cubicBezTo>
                        <a:pt x="4" y="58"/>
                        <a:pt x="4" y="58"/>
                        <a:pt x="4" y="58"/>
                      </a:cubicBezTo>
                      <a:cubicBezTo>
                        <a:pt x="3" y="59"/>
                        <a:pt x="3" y="59"/>
                        <a:pt x="3" y="59"/>
                      </a:cubicBezTo>
                      <a:cubicBezTo>
                        <a:pt x="5" y="61"/>
                        <a:pt x="5" y="61"/>
                        <a:pt x="5" y="61"/>
                      </a:cubicBezTo>
                      <a:cubicBezTo>
                        <a:pt x="9" y="62"/>
                        <a:pt x="9" y="62"/>
                        <a:pt x="9" y="62"/>
                      </a:cubicBezTo>
                      <a:cubicBezTo>
                        <a:pt x="11" y="61"/>
                        <a:pt x="11" y="61"/>
                        <a:pt x="11" y="61"/>
                      </a:cubicBezTo>
                      <a:cubicBezTo>
                        <a:pt x="12" y="60"/>
                        <a:pt x="12" y="60"/>
                        <a:pt x="12" y="60"/>
                      </a:cubicBezTo>
                      <a:cubicBezTo>
                        <a:pt x="11" y="59"/>
                        <a:pt x="11" y="59"/>
                        <a:pt x="11" y="59"/>
                      </a:cubicBezTo>
                      <a:cubicBezTo>
                        <a:pt x="11" y="59"/>
                        <a:pt x="11" y="58"/>
                        <a:pt x="12" y="58"/>
                      </a:cubicBezTo>
                      <a:cubicBezTo>
                        <a:pt x="12" y="57"/>
                        <a:pt x="13" y="57"/>
                        <a:pt x="13" y="57"/>
                      </a:cubicBezTo>
                      <a:cubicBezTo>
                        <a:pt x="13" y="58"/>
                        <a:pt x="13" y="58"/>
                        <a:pt x="13" y="58"/>
                      </a:cubicBezTo>
                      <a:cubicBezTo>
                        <a:pt x="16" y="58"/>
                        <a:pt x="16" y="58"/>
                        <a:pt x="16" y="58"/>
                      </a:cubicBezTo>
                      <a:cubicBezTo>
                        <a:pt x="16" y="60"/>
                        <a:pt x="16" y="60"/>
                        <a:pt x="16" y="60"/>
                      </a:cubicBezTo>
                      <a:cubicBezTo>
                        <a:pt x="15" y="61"/>
                        <a:pt x="15" y="61"/>
                        <a:pt x="15" y="61"/>
                      </a:cubicBezTo>
                      <a:cubicBezTo>
                        <a:pt x="14" y="60"/>
                        <a:pt x="14" y="60"/>
                        <a:pt x="14" y="60"/>
                      </a:cubicBezTo>
                      <a:cubicBezTo>
                        <a:pt x="14" y="60"/>
                        <a:pt x="14" y="61"/>
                        <a:pt x="14" y="61"/>
                      </a:cubicBezTo>
                      <a:cubicBezTo>
                        <a:pt x="14" y="61"/>
                        <a:pt x="14" y="64"/>
                        <a:pt x="14" y="64"/>
                      </a:cubicBezTo>
                      <a:cubicBezTo>
                        <a:pt x="14" y="64"/>
                        <a:pt x="14" y="65"/>
                        <a:pt x="13" y="64"/>
                      </a:cubicBezTo>
                      <a:cubicBezTo>
                        <a:pt x="13" y="64"/>
                        <a:pt x="12" y="63"/>
                        <a:pt x="12" y="63"/>
                      </a:cubicBezTo>
                      <a:cubicBezTo>
                        <a:pt x="9" y="62"/>
                        <a:pt x="9" y="62"/>
                        <a:pt x="9" y="62"/>
                      </a:cubicBezTo>
                      <a:cubicBezTo>
                        <a:pt x="8" y="63"/>
                        <a:pt x="8" y="63"/>
                        <a:pt x="8" y="63"/>
                      </a:cubicBezTo>
                      <a:cubicBezTo>
                        <a:pt x="8" y="63"/>
                        <a:pt x="8" y="64"/>
                        <a:pt x="8" y="65"/>
                      </a:cubicBezTo>
                      <a:cubicBezTo>
                        <a:pt x="9" y="65"/>
                        <a:pt x="10" y="65"/>
                        <a:pt x="10" y="65"/>
                      </a:cubicBezTo>
                      <a:cubicBezTo>
                        <a:pt x="10" y="65"/>
                        <a:pt x="12" y="65"/>
                        <a:pt x="12" y="65"/>
                      </a:cubicBezTo>
                      <a:cubicBezTo>
                        <a:pt x="12" y="65"/>
                        <a:pt x="12" y="65"/>
                        <a:pt x="13" y="65"/>
                      </a:cubicBezTo>
                      <a:cubicBezTo>
                        <a:pt x="13" y="65"/>
                        <a:pt x="15" y="65"/>
                        <a:pt x="15" y="65"/>
                      </a:cubicBezTo>
                      <a:cubicBezTo>
                        <a:pt x="15" y="67"/>
                        <a:pt x="15" y="67"/>
                        <a:pt x="15" y="67"/>
                      </a:cubicBezTo>
                      <a:cubicBezTo>
                        <a:pt x="17" y="69"/>
                        <a:pt x="17" y="69"/>
                        <a:pt x="17" y="69"/>
                      </a:cubicBezTo>
                      <a:cubicBezTo>
                        <a:pt x="21" y="69"/>
                        <a:pt x="21" y="69"/>
                        <a:pt x="21" y="69"/>
                      </a:cubicBezTo>
                      <a:cubicBezTo>
                        <a:pt x="22" y="69"/>
                        <a:pt x="22" y="69"/>
                        <a:pt x="22" y="69"/>
                      </a:cubicBezTo>
                      <a:cubicBezTo>
                        <a:pt x="25" y="71"/>
                        <a:pt x="25" y="71"/>
                        <a:pt x="25" y="71"/>
                      </a:cubicBezTo>
                      <a:cubicBezTo>
                        <a:pt x="25" y="71"/>
                        <a:pt x="26" y="73"/>
                        <a:pt x="27" y="73"/>
                      </a:cubicBezTo>
                      <a:cubicBezTo>
                        <a:pt x="27" y="73"/>
                        <a:pt x="28" y="75"/>
                        <a:pt x="28" y="75"/>
                      </a:cubicBezTo>
                      <a:cubicBezTo>
                        <a:pt x="30" y="75"/>
                        <a:pt x="30" y="75"/>
                        <a:pt x="30" y="75"/>
                      </a:cubicBezTo>
                      <a:cubicBezTo>
                        <a:pt x="31" y="75"/>
                        <a:pt x="31" y="75"/>
                        <a:pt x="31" y="75"/>
                      </a:cubicBezTo>
                      <a:cubicBezTo>
                        <a:pt x="31" y="75"/>
                        <a:pt x="32" y="76"/>
                        <a:pt x="32" y="76"/>
                      </a:cubicBezTo>
                      <a:cubicBezTo>
                        <a:pt x="31" y="77"/>
                        <a:pt x="31" y="77"/>
                        <a:pt x="31" y="77"/>
                      </a:cubicBezTo>
                      <a:cubicBezTo>
                        <a:pt x="32" y="79"/>
                        <a:pt x="32" y="79"/>
                        <a:pt x="32" y="79"/>
                      </a:cubicBezTo>
                      <a:cubicBezTo>
                        <a:pt x="34" y="79"/>
                        <a:pt x="34" y="79"/>
                        <a:pt x="34" y="79"/>
                      </a:cubicBezTo>
                      <a:cubicBezTo>
                        <a:pt x="34" y="79"/>
                        <a:pt x="34" y="79"/>
                        <a:pt x="34" y="80"/>
                      </a:cubicBezTo>
                      <a:cubicBezTo>
                        <a:pt x="34" y="80"/>
                        <a:pt x="35" y="82"/>
                        <a:pt x="35" y="82"/>
                      </a:cubicBezTo>
                      <a:cubicBezTo>
                        <a:pt x="35" y="83"/>
                        <a:pt x="35" y="83"/>
                        <a:pt x="35" y="83"/>
                      </a:cubicBezTo>
                      <a:cubicBezTo>
                        <a:pt x="35" y="83"/>
                        <a:pt x="36" y="83"/>
                        <a:pt x="36" y="84"/>
                      </a:cubicBezTo>
                      <a:cubicBezTo>
                        <a:pt x="36" y="84"/>
                        <a:pt x="36" y="84"/>
                        <a:pt x="36" y="85"/>
                      </a:cubicBezTo>
                      <a:cubicBezTo>
                        <a:pt x="37" y="85"/>
                        <a:pt x="39" y="85"/>
                        <a:pt x="39" y="85"/>
                      </a:cubicBezTo>
                      <a:cubicBezTo>
                        <a:pt x="40" y="86"/>
                        <a:pt x="40" y="86"/>
                        <a:pt x="40" y="86"/>
                      </a:cubicBezTo>
                      <a:cubicBezTo>
                        <a:pt x="41" y="87"/>
                        <a:pt x="41" y="87"/>
                        <a:pt x="41" y="87"/>
                      </a:cubicBezTo>
                      <a:lnTo>
                        <a:pt x="42" y="87"/>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157">
                  <a:extLst>
                    <a:ext uri="{FF2B5EF4-FFF2-40B4-BE49-F238E27FC236}">
                      <a16:creationId xmlns:a16="http://schemas.microsoft.com/office/drawing/2014/main" id="{F93122A7-BFC0-43BC-0AFD-AF626CC64A64}"/>
                    </a:ext>
                  </a:extLst>
                </p:cNvPr>
                <p:cNvSpPr>
                  <a:spLocks/>
                </p:cNvSpPr>
                <p:nvPr/>
              </p:nvSpPr>
              <p:spPr bwMode="auto">
                <a:xfrm>
                  <a:off x="4589998" y="4367577"/>
                  <a:ext cx="307074" cy="261055"/>
                </a:xfrm>
                <a:custGeom>
                  <a:avLst/>
                  <a:gdLst>
                    <a:gd name="T0" fmla="*/ 19 w 106"/>
                    <a:gd name="T1" fmla="*/ 90 h 93"/>
                    <a:gd name="T2" fmla="*/ 16 w 106"/>
                    <a:gd name="T3" fmla="*/ 91 h 93"/>
                    <a:gd name="T4" fmla="*/ 14 w 106"/>
                    <a:gd name="T5" fmla="*/ 85 h 93"/>
                    <a:gd name="T6" fmla="*/ 10 w 106"/>
                    <a:gd name="T7" fmla="*/ 83 h 93"/>
                    <a:gd name="T8" fmla="*/ 9 w 106"/>
                    <a:gd name="T9" fmla="*/ 81 h 93"/>
                    <a:gd name="T10" fmla="*/ 5 w 106"/>
                    <a:gd name="T11" fmla="*/ 75 h 93"/>
                    <a:gd name="T12" fmla="*/ 4 w 106"/>
                    <a:gd name="T13" fmla="*/ 72 h 93"/>
                    <a:gd name="T14" fmla="*/ 5 w 106"/>
                    <a:gd name="T15" fmla="*/ 68 h 93"/>
                    <a:gd name="T16" fmla="*/ 3 w 106"/>
                    <a:gd name="T17" fmla="*/ 64 h 93"/>
                    <a:gd name="T18" fmla="*/ 0 w 106"/>
                    <a:gd name="T19" fmla="*/ 59 h 93"/>
                    <a:gd name="T20" fmla="*/ 3 w 106"/>
                    <a:gd name="T21" fmla="*/ 56 h 93"/>
                    <a:gd name="T22" fmla="*/ 2 w 106"/>
                    <a:gd name="T23" fmla="*/ 53 h 93"/>
                    <a:gd name="T24" fmla="*/ 2 w 106"/>
                    <a:gd name="T25" fmla="*/ 49 h 93"/>
                    <a:gd name="T26" fmla="*/ 2 w 106"/>
                    <a:gd name="T27" fmla="*/ 44 h 93"/>
                    <a:gd name="T28" fmla="*/ 3 w 106"/>
                    <a:gd name="T29" fmla="*/ 39 h 93"/>
                    <a:gd name="T30" fmla="*/ 9 w 106"/>
                    <a:gd name="T31" fmla="*/ 39 h 93"/>
                    <a:gd name="T32" fmla="*/ 11 w 106"/>
                    <a:gd name="T33" fmla="*/ 27 h 93"/>
                    <a:gd name="T34" fmla="*/ 23 w 106"/>
                    <a:gd name="T35" fmla="*/ 18 h 93"/>
                    <a:gd name="T36" fmla="*/ 26 w 106"/>
                    <a:gd name="T37" fmla="*/ 21 h 93"/>
                    <a:gd name="T38" fmla="*/ 31 w 106"/>
                    <a:gd name="T39" fmla="*/ 18 h 93"/>
                    <a:gd name="T40" fmla="*/ 42 w 106"/>
                    <a:gd name="T41" fmla="*/ 10 h 93"/>
                    <a:gd name="T42" fmla="*/ 46 w 106"/>
                    <a:gd name="T43" fmla="*/ 11 h 93"/>
                    <a:gd name="T44" fmla="*/ 52 w 106"/>
                    <a:gd name="T45" fmla="*/ 6 h 93"/>
                    <a:gd name="T46" fmla="*/ 57 w 106"/>
                    <a:gd name="T47" fmla="*/ 4 h 93"/>
                    <a:gd name="T48" fmla="*/ 62 w 106"/>
                    <a:gd name="T49" fmla="*/ 3 h 93"/>
                    <a:gd name="T50" fmla="*/ 68 w 106"/>
                    <a:gd name="T51" fmla="*/ 1 h 93"/>
                    <a:gd name="T52" fmla="*/ 73 w 106"/>
                    <a:gd name="T53" fmla="*/ 0 h 93"/>
                    <a:gd name="T54" fmla="*/ 94 w 106"/>
                    <a:gd name="T55" fmla="*/ 15 h 93"/>
                    <a:gd name="T56" fmla="*/ 105 w 106"/>
                    <a:gd name="T57" fmla="*/ 30 h 93"/>
                    <a:gd name="T58" fmla="*/ 106 w 106"/>
                    <a:gd name="T59" fmla="*/ 48 h 93"/>
                    <a:gd name="T60" fmla="*/ 97 w 106"/>
                    <a:gd name="T61" fmla="*/ 51 h 93"/>
                    <a:gd name="T62" fmla="*/ 93 w 106"/>
                    <a:gd name="T63" fmla="*/ 64 h 93"/>
                    <a:gd name="T64" fmla="*/ 72 w 106"/>
                    <a:gd name="T65" fmla="*/ 68 h 93"/>
                    <a:gd name="T66" fmla="*/ 63 w 106"/>
                    <a:gd name="T67" fmla="*/ 76 h 93"/>
                    <a:gd name="T68" fmla="*/ 53 w 106"/>
                    <a:gd name="T69" fmla="*/ 85 h 93"/>
                    <a:gd name="T70" fmla="*/ 41 w 106"/>
                    <a:gd name="T71" fmla="*/ 87 h 93"/>
                    <a:gd name="T72" fmla="*/ 29 w 106"/>
                    <a:gd name="T73" fmla="*/ 90 h 93"/>
                    <a:gd name="T74" fmla="*/ 28 w 106"/>
                    <a:gd name="T75" fmla="*/ 93 h 93"/>
                    <a:gd name="T76" fmla="*/ 27 w 106"/>
                    <a:gd name="T77" fmla="*/ 92 h 93"/>
                    <a:gd name="T78" fmla="*/ 23 w 106"/>
                    <a:gd name="T79" fmla="*/ 9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6" h="93">
                      <a:moveTo>
                        <a:pt x="21" y="90"/>
                      </a:moveTo>
                      <a:cubicBezTo>
                        <a:pt x="21" y="90"/>
                        <a:pt x="20" y="90"/>
                        <a:pt x="19" y="90"/>
                      </a:cubicBezTo>
                      <a:cubicBezTo>
                        <a:pt x="18" y="90"/>
                        <a:pt x="17" y="92"/>
                        <a:pt x="16" y="92"/>
                      </a:cubicBezTo>
                      <a:cubicBezTo>
                        <a:pt x="16" y="92"/>
                        <a:pt x="16" y="92"/>
                        <a:pt x="16" y="91"/>
                      </a:cubicBezTo>
                      <a:cubicBezTo>
                        <a:pt x="16" y="90"/>
                        <a:pt x="16" y="90"/>
                        <a:pt x="15" y="89"/>
                      </a:cubicBezTo>
                      <a:cubicBezTo>
                        <a:pt x="15" y="88"/>
                        <a:pt x="15" y="86"/>
                        <a:pt x="14" y="85"/>
                      </a:cubicBezTo>
                      <a:cubicBezTo>
                        <a:pt x="13" y="84"/>
                        <a:pt x="13" y="83"/>
                        <a:pt x="13" y="83"/>
                      </a:cubicBezTo>
                      <a:cubicBezTo>
                        <a:pt x="13" y="83"/>
                        <a:pt x="11" y="83"/>
                        <a:pt x="10" y="83"/>
                      </a:cubicBezTo>
                      <a:cubicBezTo>
                        <a:pt x="10" y="83"/>
                        <a:pt x="9" y="83"/>
                        <a:pt x="9" y="83"/>
                      </a:cubicBezTo>
                      <a:cubicBezTo>
                        <a:pt x="9" y="83"/>
                        <a:pt x="8" y="81"/>
                        <a:pt x="9" y="81"/>
                      </a:cubicBezTo>
                      <a:cubicBezTo>
                        <a:pt x="9" y="80"/>
                        <a:pt x="8" y="79"/>
                        <a:pt x="7" y="78"/>
                      </a:cubicBezTo>
                      <a:cubicBezTo>
                        <a:pt x="7" y="78"/>
                        <a:pt x="5" y="75"/>
                        <a:pt x="5" y="75"/>
                      </a:cubicBezTo>
                      <a:cubicBezTo>
                        <a:pt x="5" y="75"/>
                        <a:pt x="4" y="75"/>
                        <a:pt x="4" y="74"/>
                      </a:cubicBezTo>
                      <a:cubicBezTo>
                        <a:pt x="4" y="73"/>
                        <a:pt x="4" y="72"/>
                        <a:pt x="4" y="72"/>
                      </a:cubicBezTo>
                      <a:cubicBezTo>
                        <a:pt x="3" y="70"/>
                        <a:pt x="3" y="70"/>
                        <a:pt x="3" y="70"/>
                      </a:cubicBezTo>
                      <a:cubicBezTo>
                        <a:pt x="3" y="70"/>
                        <a:pt x="5" y="69"/>
                        <a:pt x="5" y="68"/>
                      </a:cubicBezTo>
                      <a:cubicBezTo>
                        <a:pt x="5" y="68"/>
                        <a:pt x="6" y="67"/>
                        <a:pt x="5" y="66"/>
                      </a:cubicBezTo>
                      <a:cubicBezTo>
                        <a:pt x="5" y="65"/>
                        <a:pt x="3" y="64"/>
                        <a:pt x="3" y="64"/>
                      </a:cubicBezTo>
                      <a:cubicBezTo>
                        <a:pt x="2" y="63"/>
                        <a:pt x="1" y="62"/>
                        <a:pt x="0" y="61"/>
                      </a:cubicBezTo>
                      <a:cubicBezTo>
                        <a:pt x="0" y="60"/>
                        <a:pt x="0" y="59"/>
                        <a:pt x="0" y="59"/>
                      </a:cubicBezTo>
                      <a:cubicBezTo>
                        <a:pt x="0" y="59"/>
                        <a:pt x="0" y="58"/>
                        <a:pt x="1" y="58"/>
                      </a:cubicBezTo>
                      <a:cubicBezTo>
                        <a:pt x="2" y="57"/>
                        <a:pt x="3" y="57"/>
                        <a:pt x="3" y="56"/>
                      </a:cubicBezTo>
                      <a:cubicBezTo>
                        <a:pt x="3" y="56"/>
                        <a:pt x="4" y="56"/>
                        <a:pt x="4" y="55"/>
                      </a:cubicBezTo>
                      <a:cubicBezTo>
                        <a:pt x="3" y="54"/>
                        <a:pt x="2" y="53"/>
                        <a:pt x="2" y="53"/>
                      </a:cubicBezTo>
                      <a:cubicBezTo>
                        <a:pt x="3" y="50"/>
                        <a:pt x="3" y="50"/>
                        <a:pt x="3" y="50"/>
                      </a:cubicBezTo>
                      <a:cubicBezTo>
                        <a:pt x="2" y="49"/>
                        <a:pt x="2" y="49"/>
                        <a:pt x="2" y="49"/>
                      </a:cubicBezTo>
                      <a:cubicBezTo>
                        <a:pt x="2" y="45"/>
                        <a:pt x="2" y="45"/>
                        <a:pt x="2" y="45"/>
                      </a:cubicBezTo>
                      <a:cubicBezTo>
                        <a:pt x="2" y="44"/>
                        <a:pt x="2" y="44"/>
                        <a:pt x="2" y="44"/>
                      </a:cubicBezTo>
                      <a:cubicBezTo>
                        <a:pt x="2" y="44"/>
                        <a:pt x="3" y="42"/>
                        <a:pt x="3" y="42"/>
                      </a:cubicBezTo>
                      <a:cubicBezTo>
                        <a:pt x="3" y="41"/>
                        <a:pt x="3" y="39"/>
                        <a:pt x="3" y="39"/>
                      </a:cubicBezTo>
                      <a:cubicBezTo>
                        <a:pt x="3" y="39"/>
                        <a:pt x="3" y="39"/>
                        <a:pt x="3" y="39"/>
                      </a:cubicBezTo>
                      <a:cubicBezTo>
                        <a:pt x="5" y="40"/>
                        <a:pt x="8" y="39"/>
                        <a:pt x="9" y="39"/>
                      </a:cubicBezTo>
                      <a:cubicBezTo>
                        <a:pt x="11" y="39"/>
                        <a:pt x="11" y="36"/>
                        <a:pt x="10" y="33"/>
                      </a:cubicBezTo>
                      <a:cubicBezTo>
                        <a:pt x="10" y="31"/>
                        <a:pt x="11" y="29"/>
                        <a:pt x="11" y="27"/>
                      </a:cubicBezTo>
                      <a:cubicBezTo>
                        <a:pt x="12" y="25"/>
                        <a:pt x="15" y="24"/>
                        <a:pt x="18" y="22"/>
                      </a:cubicBezTo>
                      <a:cubicBezTo>
                        <a:pt x="20" y="20"/>
                        <a:pt x="20" y="18"/>
                        <a:pt x="23" y="18"/>
                      </a:cubicBezTo>
                      <a:cubicBezTo>
                        <a:pt x="23" y="18"/>
                        <a:pt x="24" y="18"/>
                        <a:pt x="25" y="19"/>
                      </a:cubicBezTo>
                      <a:cubicBezTo>
                        <a:pt x="25" y="19"/>
                        <a:pt x="25" y="20"/>
                        <a:pt x="26" y="21"/>
                      </a:cubicBezTo>
                      <a:cubicBezTo>
                        <a:pt x="26" y="21"/>
                        <a:pt x="26" y="21"/>
                        <a:pt x="27" y="21"/>
                      </a:cubicBezTo>
                      <a:cubicBezTo>
                        <a:pt x="29" y="24"/>
                        <a:pt x="31" y="26"/>
                        <a:pt x="31" y="18"/>
                      </a:cubicBezTo>
                      <a:cubicBezTo>
                        <a:pt x="32" y="11"/>
                        <a:pt x="37" y="13"/>
                        <a:pt x="41" y="11"/>
                      </a:cubicBezTo>
                      <a:cubicBezTo>
                        <a:pt x="41" y="11"/>
                        <a:pt x="41" y="11"/>
                        <a:pt x="42" y="10"/>
                      </a:cubicBezTo>
                      <a:cubicBezTo>
                        <a:pt x="43" y="11"/>
                        <a:pt x="44" y="11"/>
                        <a:pt x="45" y="11"/>
                      </a:cubicBezTo>
                      <a:cubicBezTo>
                        <a:pt x="46" y="11"/>
                        <a:pt x="46" y="11"/>
                        <a:pt x="46" y="11"/>
                      </a:cubicBezTo>
                      <a:cubicBezTo>
                        <a:pt x="46" y="11"/>
                        <a:pt x="49" y="7"/>
                        <a:pt x="49" y="7"/>
                      </a:cubicBezTo>
                      <a:cubicBezTo>
                        <a:pt x="50" y="7"/>
                        <a:pt x="52" y="6"/>
                        <a:pt x="52" y="6"/>
                      </a:cubicBezTo>
                      <a:cubicBezTo>
                        <a:pt x="54" y="3"/>
                        <a:pt x="54" y="3"/>
                        <a:pt x="54" y="3"/>
                      </a:cubicBezTo>
                      <a:cubicBezTo>
                        <a:pt x="54" y="3"/>
                        <a:pt x="56" y="4"/>
                        <a:pt x="57" y="4"/>
                      </a:cubicBezTo>
                      <a:cubicBezTo>
                        <a:pt x="58" y="4"/>
                        <a:pt x="59" y="4"/>
                        <a:pt x="61" y="4"/>
                      </a:cubicBezTo>
                      <a:cubicBezTo>
                        <a:pt x="62" y="3"/>
                        <a:pt x="62" y="3"/>
                        <a:pt x="62" y="3"/>
                      </a:cubicBezTo>
                      <a:cubicBezTo>
                        <a:pt x="62" y="3"/>
                        <a:pt x="64" y="1"/>
                        <a:pt x="66" y="1"/>
                      </a:cubicBezTo>
                      <a:cubicBezTo>
                        <a:pt x="68" y="0"/>
                        <a:pt x="68" y="1"/>
                        <a:pt x="68" y="1"/>
                      </a:cubicBezTo>
                      <a:cubicBezTo>
                        <a:pt x="68" y="1"/>
                        <a:pt x="71" y="1"/>
                        <a:pt x="73" y="1"/>
                      </a:cubicBezTo>
                      <a:cubicBezTo>
                        <a:pt x="73" y="1"/>
                        <a:pt x="73" y="0"/>
                        <a:pt x="73" y="0"/>
                      </a:cubicBezTo>
                      <a:cubicBezTo>
                        <a:pt x="76" y="2"/>
                        <a:pt x="76" y="5"/>
                        <a:pt x="79" y="8"/>
                      </a:cubicBezTo>
                      <a:cubicBezTo>
                        <a:pt x="83" y="12"/>
                        <a:pt x="87" y="11"/>
                        <a:pt x="94" y="15"/>
                      </a:cubicBezTo>
                      <a:cubicBezTo>
                        <a:pt x="94" y="16"/>
                        <a:pt x="98" y="19"/>
                        <a:pt x="99" y="22"/>
                      </a:cubicBezTo>
                      <a:cubicBezTo>
                        <a:pt x="100" y="26"/>
                        <a:pt x="104" y="26"/>
                        <a:pt x="105" y="30"/>
                      </a:cubicBezTo>
                      <a:cubicBezTo>
                        <a:pt x="105" y="33"/>
                        <a:pt x="103" y="34"/>
                        <a:pt x="103" y="37"/>
                      </a:cubicBezTo>
                      <a:cubicBezTo>
                        <a:pt x="103" y="40"/>
                        <a:pt x="105" y="47"/>
                        <a:pt x="106" y="48"/>
                      </a:cubicBezTo>
                      <a:cubicBezTo>
                        <a:pt x="106" y="48"/>
                        <a:pt x="106" y="49"/>
                        <a:pt x="106" y="49"/>
                      </a:cubicBezTo>
                      <a:cubicBezTo>
                        <a:pt x="97" y="51"/>
                        <a:pt x="97" y="51"/>
                        <a:pt x="97" y="51"/>
                      </a:cubicBezTo>
                      <a:cubicBezTo>
                        <a:pt x="98" y="60"/>
                        <a:pt x="98" y="60"/>
                        <a:pt x="98" y="60"/>
                      </a:cubicBezTo>
                      <a:cubicBezTo>
                        <a:pt x="93" y="64"/>
                        <a:pt x="93" y="64"/>
                        <a:pt x="93" y="64"/>
                      </a:cubicBezTo>
                      <a:cubicBezTo>
                        <a:pt x="93" y="64"/>
                        <a:pt x="81" y="66"/>
                        <a:pt x="80" y="66"/>
                      </a:cubicBezTo>
                      <a:cubicBezTo>
                        <a:pt x="79" y="66"/>
                        <a:pt x="74" y="67"/>
                        <a:pt x="72" y="68"/>
                      </a:cubicBezTo>
                      <a:cubicBezTo>
                        <a:pt x="70" y="68"/>
                        <a:pt x="67" y="70"/>
                        <a:pt x="66" y="70"/>
                      </a:cubicBezTo>
                      <a:cubicBezTo>
                        <a:pt x="64" y="71"/>
                        <a:pt x="63" y="76"/>
                        <a:pt x="63" y="76"/>
                      </a:cubicBezTo>
                      <a:cubicBezTo>
                        <a:pt x="63" y="76"/>
                        <a:pt x="60" y="80"/>
                        <a:pt x="59" y="81"/>
                      </a:cubicBezTo>
                      <a:cubicBezTo>
                        <a:pt x="58" y="82"/>
                        <a:pt x="53" y="85"/>
                        <a:pt x="53" y="85"/>
                      </a:cubicBezTo>
                      <a:cubicBezTo>
                        <a:pt x="53" y="85"/>
                        <a:pt x="48" y="85"/>
                        <a:pt x="47" y="85"/>
                      </a:cubicBezTo>
                      <a:cubicBezTo>
                        <a:pt x="45" y="85"/>
                        <a:pt x="43" y="87"/>
                        <a:pt x="41" y="87"/>
                      </a:cubicBezTo>
                      <a:cubicBezTo>
                        <a:pt x="38" y="88"/>
                        <a:pt x="36" y="89"/>
                        <a:pt x="35" y="89"/>
                      </a:cubicBezTo>
                      <a:cubicBezTo>
                        <a:pt x="34" y="89"/>
                        <a:pt x="29" y="90"/>
                        <a:pt x="29" y="90"/>
                      </a:cubicBezTo>
                      <a:cubicBezTo>
                        <a:pt x="29" y="93"/>
                        <a:pt x="29" y="93"/>
                        <a:pt x="29" y="93"/>
                      </a:cubicBezTo>
                      <a:cubicBezTo>
                        <a:pt x="29" y="93"/>
                        <a:pt x="28" y="93"/>
                        <a:pt x="28" y="93"/>
                      </a:cubicBezTo>
                      <a:cubicBezTo>
                        <a:pt x="28" y="93"/>
                        <a:pt x="28" y="93"/>
                        <a:pt x="27" y="93"/>
                      </a:cubicBezTo>
                      <a:cubicBezTo>
                        <a:pt x="27" y="92"/>
                        <a:pt x="27" y="92"/>
                        <a:pt x="27" y="92"/>
                      </a:cubicBezTo>
                      <a:cubicBezTo>
                        <a:pt x="25" y="90"/>
                        <a:pt x="25" y="90"/>
                        <a:pt x="25" y="90"/>
                      </a:cubicBezTo>
                      <a:cubicBezTo>
                        <a:pt x="25" y="90"/>
                        <a:pt x="24" y="91"/>
                        <a:pt x="23" y="91"/>
                      </a:cubicBezTo>
                      <a:cubicBezTo>
                        <a:pt x="22" y="91"/>
                        <a:pt x="22" y="90"/>
                        <a:pt x="21" y="90"/>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158">
                  <a:extLst>
                    <a:ext uri="{FF2B5EF4-FFF2-40B4-BE49-F238E27FC236}">
                      <a16:creationId xmlns:a16="http://schemas.microsoft.com/office/drawing/2014/main" id="{6BC62BEE-812D-5B6B-A9CC-B65F35E66032}"/>
                    </a:ext>
                  </a:extLst>
                </p:cNvPr>
                <p:cNvSpPr>
                  <a:spLocks/>
                </p:cNvSpPr>
                <p:nvPr/>
              </p:nvSpPr>
              <p:spPr bwMode="auto">
                <a:xfrm>
                  <a:off x="4045640" y="3320658"/>
                  <a:ext cx="565294" cy="305691"/>
                </a:xfrm>
                <a:custGeom>
                  <a:avLst/>
                  <a:gdLst>
                    <a:gd name="T0" fmla="*/ 32 w 195"/>
                    <a:gd name="T1" fmla="*/ 49 h 109"/>
                    <a:gd name="T2" fmla="*/ 40 w 195"/>
                    <a:gd name="T3" fmla="*/ 37 h 109"/>
                    <a:gd name="T4" fmla="*/ 47 w 195"/>
                    <a:gd name="T5" fmla="*/ 25 h 109"/>
                    <a:gd name="T6" fmla="*/ 53 w 195"/>
                    <a:gd name="T7" fmla="*/ 15 h 109"/>
                    <a:gd name="T8" fmla="*/ 64 w 195"/>
                    <a:gd name="T9" fmla="*/ 13 h 109"/>
                    <a:gd name="T10" fmla="*/ 71 w 195"/>
                    <a:gd name="T11" fmla="*/ 17 h 109"/>
                    <a:gd name="T12" fmla="*/ 78 w 195"/>
                    <a:gd name="T13" fmla="*/ 8 h 109"/>
                    <a:gd name="T14" fmla="*/ 87 w 195"/>
                    <a:gd name="T15" fmla="*/ 10 h 109"/>
                    <a:gd name="T16" fmla="*/ 96 w 195"/>
                    <a:gd name="T17" fmla="*/ 14 h 109"/>
                    <a:gd name="T18" fmla="*/ 97 w 195"/>
                    <a:gd name="T19" fmla="*/ 22 h 109"/>
                    <a:gd name="T20" fmla="*/ 102 w 195"/>
                    <a:gd name="T21" fmla="*/ 23 h 109"/>
                    <a:gd name="T22" fmla="*/ 106 w 195"/>
                    <a:gd name="T23" fmla="*/ 23 h 109"/>
                    <a:gd name="T24" fmla="*/ 108 w 195"/>
                    <a:gd name="T25" fmla="*/ 20 h 109"/>
                    <a:gd name="T26" fmla="*/ 111 w 195"/>
                    <a:gd name="T27" fmla="*/ 15 h 109"/>
                    <a:gd name="T28" fmla="*/ 114 w 195"/>
                    <a:gd name="T29" fmla="*/ 12 h 109"/>
                    <a:gd name="T30" fmla="*/ 118 w 195"/>
                    <a:gd name="T31" fmla="*/ 9 h 109"/>
                    <a:gd name="T32" fmla="*/ 123 w 195"/>
                    <a:gd name="T33" fmla="*/ 9 h 109"/>
                    <a:gd name="T34" fmla="*/ 126 w 195"/>
                    <a:gd name="T35" fmla="*/ 8 h 109"/>
                    <a:gd name="T36" fmla="*/ 131 w 195"/>
                    <a:gd name="T37" fmla="*/ 9 h 109"/>
                    <a:gd name="T38" fmla="*/ 135 w 195"/>
                    <a:gd name="T39" fmla="*/ 11 h 109"/>
                    <a:gd name="T40" fmla="*/ 142 w 195"/>
                    <a:gd name="T41" fmla="*/ 7 h 109"/>
                    <a:gd name="T42" fmla="*/ 145 w 195"/>
                    <a:gd name="T43" fmla="*/ 4 h 109"/>
                    <a:gd name="T44" fmla="*/ 148 w 195"/>
                    <a:gd name="T45" fmla="*/ 1 h 109"/>
                    <a:gd name="T46" fmla="*/ 154 w 195"/>
                    <a:gd name="T47" fmla="*/ 2 h 109"/>
                    <a:gd name="T48" fmla="*/ 162 w 195"/>
                    <a:gd name="T49" fmla="*/ 1 h 109"/>
                    <a:gd name="T50" fmla="*/ 168 w 195"/>
                    <a:gd name="T51" fmla="*/ 1 h 109"/>
                    <a:gd name="T52" fmla="*/ 173 w 195"/>
                    <a:gd name="T53" fmla="*/ 4 h 109"/>
                    <a:gd name="T54" fmla="*/ 175 w 195"/>
                    <a:gd name="T55" fmla="*/ 9 h 109"/>
                    <a:gd name="T56" fmla="*/ 183 w 195"/>
                    <a:gd name="T57" fmla="*/ 10 h 109"/>
                    <a:gd name="T58" fmla="*/ 187 w 195"/>
                    <a:gd name="T59" fmla="*/ 11 h 109"/>
                    <a:gd name="T60" fmla="*/ 195 w 195"/>
                    <a:gd name="T61" fmla="*/ 12 h 109"/>
                    <a:gd name="T62" fmla="*/ 193 w 195"/>
                    <a:gd name="T63" fmla="*/ 20 h 109"/>
                    <a:gd name="T64" fmla="*/ 192 w 195"/>
                    <a:gd name="T65" fmla="*/ 27 h 109"/>
                    <a:gd name="T66" fmla="*/ 191 w 195"/>
                    <a:gd name="T67" fmla="*/ 33 h 109"/>
                    <a:gd name="T68" fmla="*/ 188 w 195"/>
                    <a:gd name="T69" fmla="*/ 39 h 109"/>
                    <a:gd name="T70" fmla="*/ 188 w 195"/>
                    <a:gd name="T71" fmla="*/ 47 h 109"/>
                    <a:gd name="T72" fmla="*/ 186 w 195"/>
                    <a:gd name="T73" fmla="*/ 52 h 109"/>
                    <a:gd name="T74" fmla="*/ 169 w 195"/>
                    <a:gd name="T75" fmla="*/ 49 h 109"/>
                    <a:gd name="T76" fmla="*/ 146 w 195"/>
                    <a:gd name="T77" fmla="*/ 50 h 109"/>
                    <a:gd name="T78" fmla="*/ 126 w 195"/>
                    <a:gd name="T79" fmla="*/ 70 h 109"/>
                    <a:gd name="T80" fmla="*/ 110 w 195"/>
                    <a:gd name="T81" fmla="*/ 78 h 109"/>
                    <a:gd name="T82" fmla="*/ 94 w 195"/>
                    <a:gd name="T83" fmla="*/ 85 h 109"/>
                    <a:gd name="T84" fmla="*/ 73 w 195"/>
                    <a:gd name="T85" fmla="*/ 96 h 109"/>
                    <a:gd name="T86" fmla="*/ 47 w 195"/>
                    <a:gd name="T87" fmla="*/ 107 h 109"/>
                    <a:gd name="T88" fmla="*/ 22 w 195"/>
                    <a:gd name="T89" fmla="*/ 98 h 109"/>
                    <a:gd name="T90" fmla="*/ 14 w 195"/>
                    <a:gd name="T91" fmla="*/ 102 h 109"/>
                    <a:gd name="T92" fmla="*/ 4 w 195"/>
                    <a:gd name="T93" fmla="*/ 88 h 109"/>
                    <a:gd name="T94" fmla="*/ 0 w 195"/>
                    <a:gd name="T95" fmla="*/ 84 h 109"/>
                    <a:gd name="T96" fmla="*/ 2 w 195"/>
                    <a:gd name="T97" fmla="*/ 75 h 109"/>
                    <a:gd name="T98" fmla="*/ 3 w 195"/>
                    <a:gd name="T99" fmla="*/ 68 h 109"/>
                    <a:gd name="T100" fmla="*/ 5 w 195"/>
                    <a:gd name="T101" fmla="*/ 60 h 109"/>
                    <a:gd name="T102" fmla="*/ 9 w 195"/>
                    <a:gd name="T103" fmla="*/ 55 h 109"/>
                    <a:gd name="T104" fmla="*/ 16 w 195"/>
                    <a:gd name="T105" fmla="*/ 57 h 109"/>
                    <a:gd name="T106" fmla="*/ 22 w 195"/>
                    <a:gd name="T107" fmla="*/ 5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5" h="109">
                      <a:moveTo>
                        <a:pt x="26" y="54"/>
                      </a:moveTo>
                      <a:cubicBezTo>
                        <a:pt x="29" y="52"/>
                        <a:pt x="29" y="52"/>
                        <a:pt x="29" y="52"/>
                      </a:cubicBezTo>
                      <a:cubicBezTo>
                        <a:pt x="29" y="52"/>
                        <a:pt x="29" y="49"/>
                        <a:pt x="30" y="50"/>
                      </a:cubicBezTo>
                      <a:cubicBezTo>
                        <a:pt x="30" y="50"/>
                        <a:pt x="32" y="49"/>
                        <a:pt x="32" y="49"/>
                      </a:cubicBezTo>
                      <a:cubicBezTo>
                        <a:pt x="33" y="47"/>
                        <a:pt x="33" y="47"/>
                        <a:pt x="33" y="47"/>
                      </a:cubicBezTo>
                      <a:cubicBezTo>
                        <a:pt x="34" y="44"/>
                        <a:pt x="34" y="44"/>
                        <a:pt x="34" y="44"/>
                      </a:cubicBezTo>
                      <a:cubicBezTo>
                        <a:pt x="39" y="42"/>
                        <a:pt x="39" y="42"/>
                        <a:pt x="39" y="42"/>
                      </a:cubicBezTo>
                      <a:cubicBezTo>
                        <a:pt x="40" y="37"/>
                        <a:pt x="40" y="37"/>
                        <a:pt x="40" y="37"/>
                      </a:cubicBezTo>
                      <a:cubicBezTo>
                        <a:pt x="39" y="34"/>
                        <a:pt x="39" y="34"/>
                        <a:pt x="39" y="34"/>
                      </a:cubicBezTo>
                      <a:cubicBezTo>
                        <a:pt x="39" y="34"/>
                        <a:pt x="39" y="30"/>
                        <a:pt x="40" y="30"/>
                      </a:cubicBezTo>
                      <a:cubicBezTo>
                        <a:pt x="41" y="30"/>
                        <a:pt x="44" y="28"/>
                        <a:pt x="44" y="28"/>
                      </a:cubicBezTo>
                      <a:cubicBezTo>
                        <a:pt x="47" y="25"/>
                        <a:pt x="47" y="25"/>
                        <a:pt x="47" y="25"/>
                      </a:cubicBezTo>
                      <a:cubicBezTo>
                        <a:pt x="47" y="23"/>
                        <a:pt x="47" y="23"/>
                        <a:pt x="47" y="23"/>
                      </a:cubicBezTo>
                      <a:cubicBezTo>
                        <a:pt x="49" y="19"/>
                        <a:pt x="49" y="19"/>
                        <a:pt x="49" y="19"/>
                      </a:cubicBezTo>
                      <a:cubicBezTo>
                        <a:pt x="51" y="17"/>
                        <a:pt x="51" y="17"/>
                        <a:pt x="51" y="17"/>
                      </a:cubicBezTo>
                      <a:cubicBezTo>
                        <a:pt x="53" y="15"/>
                        <a:pt x="53" y="15"/>
                        <a:pt x="53" y="15"/>
                      </a:cubicBezTo>
                      <a:cubicBezTo>
                        <a:pt x="56" y="14"/>
                        <a:pt x="56" y="14"/>
                        <a:pt x="56" y="14"/>
                      </a:cubicBezTo>
                      <a:cubicBezTo>
                        <a:pt x="56" y="14"/>
                        <a:pt x="57" y="14"/>
                        <a:pt x="58" y="14"/>
                      </a:cubicBezTo>
                      <a:cubicBezTo>
                        <a:pt x="59" y="14"/>
                        <a:pt x="60" y="13"/>
                        <a:pt x="60" y="13"/>
                      </a:cubicBezTo>
                      <a:cubicBezTo>
                        <a:pt x="61" y="13"/>
                        <a:pt x="64" y="13"/>
                        <a:pt x="64" y="13"/>
                      </a:cubicBezTo>
                      <a:cubicBezTo>
                        <a:pt x="64" y="13"/>
                        <a:pt x="66" y="11"/>
                        <a:pt x="66" y="12"/>
                      </a:cubicBezTo>
                      <a:cubicBezTo>
                        <a:pt x="66" y="14"/>
                        <a:pt x="66" y="15"/>
                        <a:pt x="66" y="15"/>
                      </a:cubicBezTo>
                      <a:cubicBezTo>
                        <a:pt x="67" y="16"/>
                        <a:pt x="68" y="18"/>
                        <a:pt x="68" y="18"/>
                      </a:cubicBezTo>
                      <a:cubicBezTo>
                        <a:pt x="68" y="18"/>
                        <a:pt x="70" y="18"/>
                        <a:pt x="71" y="17"/>
                      </a:cubicBezTo>
                      <a:cubicBezTo>
                        <a:pt x="72" y="16"/>
                        <a:pt x="74" y="15"/>
                        <a:pt x="74" y="15"/>
                      </a:cubicBezTo>
                      <a:cubicBezTo>
                        <a:pt x="74" y="15"/>
                        <a:pt x="76" y="17"/>
                        <a:pt x="76" y="16"/>
                      </a:cubicBezTo>
                      <a:cubicBezTo>
                        <a:pt x="76" y="15"/>
                        <a:pt x="76" y="11"/>
                        <a:pt x="76" y="11"/>
                      </a:cubicBezTo>
                      <a:cubicBezTo>
                        <a:pt x="78" y="8"/>
                        <a:pt x="78" y="8"/>
                        <a:pt x="78" y="8"/>
                      </a:cubicBezTo>
                      <a:cubicBezTo>
                        <a:pt x="78" y="8"/>
                        <a:pt x="80" y="8"/>
                        <a:pt x="80" y="7"/>
                      </a:cubicBezTo>
                      <a:cubicBezTo>
                        <a:pt x="80" y="6"/>
                        <a:pt x="82" y="4"/>
                        <a:pt x="82" y="4"/>
                      </a:cubicBezTo>
                      <a:cubicBezTo>
                        <a:pt x="85" y="4"/>
                        <a:pt x="85" y="4"/>
                        <a:pt x="85" y="4"/>
                      </a:cubicBezTo>
                      <a:cubicBezTo>
                        <a:pt x="87" y="10"/>
                        <a:pt x="87" y="10"/>
                        <a:pt x="87" y="10"/>
                      </a:cubicBezTo>
                      <a:cubicBezTo>
                        <a:pt x="90" y="12"/>
                        <a:pt x="90" y="12"/>
                        <a:pt x="90" y="12"/>
                      </a:cubicBezTo>
                      <a:cubicBezTo>
                        <a:pt x="91" y="13"/>
                        <a:pt x="91" y="13"/>
                        <a:pt x="91" y="13"/>
                      </a:cubicBezTo>
                      <a:cubicBezTo>
                        <a:pt x="93" y="14"/>
                        <a:pt x="93" y="14"/>
                        <a:pt x="93" y="14"/>
                      </a:cubicBezTo>
                      <a:cubicBezTo>
                        <a:pt x="96" y="14"/>
                        <a:pt x="96" y="14"/>
                        <a:pt x="96" y="14"/>
                      </a:cubicBezTo>
                      <a:cubicBezTo>
                        <a:pt x="96" y="15"/>
                        <a:pt x="96" y="15"/>
                        <a:pt x="96" y="15"/>
                      </a:cubicBezTo>
                      <a:cubicBezTo>
                        <a:pt x="98" y="17"/>
                        <a:pt x="98" y="17"/>
                        <a:pt x="98" y="17"/>
                      </a:cubicBezTo>
                      <a:cubicBezTo>
                        <a:pt x="99" y="20"/>
                        <a:pt x="99" y="20"/>
                        <a:pt x="99" y="20"/>
                      </a:cubicBezTo>
                      <a:cubicBezTo>
                        <a:pt x="97" y="22"/>
                        <a:pt x="97" y="22"/>
                        <a:pt x="97" y="22"/>
                      </a:cubicBezTo>
                      <a:cubicBezTo>
                        <a:pt x="97" y="23"/>
                        <a:pt x="97" y="23"/>
                        <a:pt x="97" y="23"/>
                      </a:cubicBezTo>
                      <a:cubicBezTo>
                        <a:pt x="98" y="24"/>
                        <a:pt x="98" y="24"/>
                        <a:pt x="98" y="24"/>
                      </a:cubicBezTo>
                      <a:cubicBezTo>
                        <a:pt x="98" y="24"/>
                        <a:pt x="99" y="24"/>
                        <a:pt x="99" y="24"/>
                      </a:cubicBezTo>
                      <a:cubicBezTo>
                        <a:pt x="99" y="24"/>
                        <a:pt x="101" y="23"/>
                        <a:pt x="102" y="23"/>
                      </a:cubicBezTo>
                      <a:cubicBezTo>
                        <a:pt x="102" y="23"/>
                        <a:pt x="102" y="22"/>
                        <a:pt x="102" y="22"/>
                      </a:cubicBezTo>
                      <a:cubicBezTo>
                        <a:pt x="102" y="22"/>
                        <a:pt x="104" y="21"/>
                        <a:pt x="104" y="21"/>
                      </a:cubicBezTo>
                      <a:cubicBezTo>
                        <a:pt x="104" y="21"/>
                        <a:pt x="105" y="21"/>
                        <a:pt x="105" y="21"/>
                      </a:cubicBezTo>
                      <a:cubicBezTo>
                        <a:pt x="105" y="22"/>
                        <a:pt x="106" y="23"/>
                        <a:pt x="106" y="23"/>
                      </a:cubicBezTo>
                      <a:cubicBezTo>
                        <a:pt x="106" y="23"/>
                        <a:pt x="107" y="22"/>
                        <a:pt x="107" y="23"/>
                      </a:cubicBezTo>
                      <a:cubicBezTo>
                        <a:pt x="107" y="23"/>
                        <a:pt x="108" y="23"/>
                        <a:pt x="108" y="23"/>
                      </a:cubicBezTo>
                      <a:cubicBezTo>
                        <a:pt x="108" y="23"/>
                        <a:pt x="108" y="23"/>
                        <a:pt x="108" y="22"/>
                      </a:cubicBezTo>
                      <a:cubicBezTo>
                        <a:pt x="108" y="20"/>
                        <a:pt x="108" y="20"/>
                        <a:pt x="108" y="20"/>
                      </a:cubicBezTo>
                      <a:cubicBezTo>
                        <a:pt x="108" y="19"/>
                        <a:pt x="108" y="18"/>
                        <a:pt x="108" y="18"/>
                      </a:cubicBezTo>
                      <a:cubicBezTo>
                        <a:pt x="109" y="17"/>
                        <a:pt x="109" y="17"/>
                        <a:pt x="109" y="16"/>
                      </a:cubicBezTo>
                      <a:cubicBezTo>
                        <a:pt x="109" y="16"/>
                        <a:pt x="108" y="15"/>
                        <a:pt x="109" y="15"/>
                      </a:cubicBezTo>
                      <a:cubicBezTo>
                        <a:pt x="110" y="15"/>
                        <a:pt x="111" y="15"/>
                        <a:pt x="111" y="15"/>
                      </a:cubicBezTo>
                      <a:cubicBezTo>
                        <a:pt x="111" y="15"/>
                        <a:pt x="111" y="14"/>
                        <a:pt x="111" y="14"/>
                      </a:cubicBezTo>
                      <a:cubicBezTo>
                        <a:pt x="111" y="14"/>
                        <a:pt x="112" y="13"/>
                        <a:pt x="113" y="13"/>
                      </a:cubicBezTo>
                      <a:cubicBezTo>
                        <a:pt x="113" y="13"/>
                        <a:pt x="113" y="14"/>
                        <a:pt x="114" y="13"/>
                      </a:cubicBezTo>
                      <a:cubicBezTo>
                        <a:pt x="115" y="12"/>
                        <a:pt x="114" y="12"/>
                        <a:pt x="114" y="12"/>
                      </a:cubicBezTo>
                      <a:cubicBezTo>
                        <a:pt x="114" y="11"/>
                        <a:pt x="114" y="11"/>
                        <a:pt x="114" y="11"/>
                      </a:cubicBezTo>
                      <a:cubicBezTo>
                        <a:pt x="115" y="10"/>
                        <a:pt x="114" y="11"/>
                        <a:pt x="116" y="11"/>
                      </a:cubicBezTo>
                      <a:cubicBezTo>
                        <a:pt x="117" y="10"/>
                        <a:pt x="118" y="10"/>
                        <a:pt x="118" y="10"/>
                      </a:cubicBezTo>
                      <a:cubicBezTo>
                        <a:pt x="118" y="10"/>
                        <a:pt x="118" y="9"/>
                        <a:pt x="118" y="9"/>
                      </a:cubicBezTo>
                      <a:cubicBezTo>
                        <a:pt x="120" y="8"/>
                        <a:pt x="120" y="8"/>
                        <a:pt x="120" y="8"/>
                      </a:cubicBezTo>
                      <a:cubicBezTo>
                        <a:pt x="120" y="8"/>
                        <a:pt x="120" y="9"/>
                        <a:pt x="120" y="9"/>
                      </a:cubicBezTo>
                      <a:cubicBezTo>
                        <a:pt x="120" y="9"/>
                        <a:pt x="121" y="9"/>
                        <a:pt x="122" y="9"/>
                      </a:cubicBezTo>
                      <a:cubicBezTo>
                        <a:pt x="122" y="9"/>
                        <a:pt x="123" y="10"/>
                        <a:pt x="123" y="9"/>
                      </a:cubicBezTo>
                      <a:cubicBezTo>
                        <a:pt x="123" y="9"/>
                        <a:pt x="124" y="9"/>
                        <a:pt x="124" y="8"/>
                      </a:cubicBezTo>
                      <a:cubicBezTo>
                        <a:pt x="124" y="8"/>
                        <a:pt x="124" y="8"/>
                        <a:pt x="124" y="8"/>
                      </a:cubicBezTo>
                      <a:cubicBezTo>
                        <a:pt x="124" y="8"/>
                        <a:pt x="124" y="7"/>
                        <a:pt x="125" y="7"/>
                      </a:cubicBezTo>
                      <a:cubicBezTo>
                        <a:pt x="126" y="8"/>
                        <a:pt x="125" y="8"/>
                        <a:pt x="126" y="8"/>
                      </a:cubicBezTo>
                      <a:cubicBezTo>
                        <a:pt x="126" y="7"/>
                        <a:pt x="128" y="6"/>
                        <a:pt x="128" y="6"/>
                      </a:cubicBezTo>
                      <a:cubicBezTo>
                        <a:pt x="128" y="6"/>
                        <a:pt x="128" y="6"/>
                        <a:pt x="129" y="8"/>
                      </a:cubicBezTo>
                      <a:cubicBezTo>
                        <a:pt x="129" y="9"/>
                        <a:pt x="130" y="9"/>
                        <a:pt x="131" y="9"/>
                      </a:cubicBezTo>
                      <a:cubicBezTo>
                        <a:pt x="131" y="9"/>
                        <a:pt x="131" y="9"/>
                        <a:pt x="131" y="9"/>
                      </a:cubicBezTo>
                      <a:cubicBezTo>
                        <a:pt x="131" y="10"/>
                        <a:pt x="132" y="11"/>
                        <a:pt x="132" y="11"/>
                      </a:cubicBezTo>
                      <a:cubicBezTo>
                        <a:pt x="133" y="11"/>
                        <a:pt x="133" y="11"/>
                        <a:pt x="133" y="11"/>
                      </a:cubicBezTo>
                      <a:cubicBezTo>
                        <a:pt x="134" y="10"/>
                        <a:pt x="134" y="10"/>
                        <a:pt x="134" y="10"/>
                      </a:cubicBezTo>
                      <a:cubicBezTo>
                        <a:pt x="134" y="10"/>
                        <a:pt x="134" y="11"/>
                        <a:pt x="135" y="11"/>
                      </a:cubicBezTo>
                      <a:cubicBezTo>
                        <a:pt x="136" y="11"/>
                        <a:pt x="137" y="12"/>
                        <a:pt x="137" y="12"/>
                      </a:cubicBezTo>
                      <a:cubicBezTo>
                        <a:pt x="137" y="11"/>
                        <a:pt x="138" y="10"/>
                        <a:pt x="138" y="10"/>
                      </a:cubicBezTo>
                      <a:cubicBezTo>
                        <a:pt x="138" y="9"/>
                        <a:pt x="138" y="9"/>
                        <a:pt x="139" y="8"/>
                      </a:cubicBezTo>
                      <a:cubicBezTo>
                        <a:pt x="139" y="8"/>
                        <a:pt x="142" y="7"/>
                        <a:pt x="142" y="7"/>
                      </a:cubicBezTo>
                      <a:cubicBezTo>
                        <a:pt x="142" y="7"/>
                        <a:pt x="141" y="5"/>
                        <a:pt x="140" y="5"/>
                      </a:cubicBezTo>
                      <a:cubicBezTo>
                        <a:pt x="140" y="5"/>
                        <a:pt x="139" y="4"/>
                        <a:pt x="141" y="3"/>
                      </a:cubicBezTo>
                      <a:cubicBezTo>
                        <a:pt x="142" y="3"/>
                        <a:pt x="143" y="3"/>
                        <a:pt x="143" y="3"/>
                      </a:cubicBezTo>
                      <a:cubicBezTo>
                        <a:pt x="145" y="4"/>
                        <a:pt x="145" y="4"/>
                        <a:pt x="145" y="4"/>
                      </a:cubicBezTo>
                      <a:cubicBezTo>
                        <a:pt x="145" y="3"/>
                        <a:pt x="145" y="3"/>
                        <a:pt x="145" y="3"/>
                      </a:cubicBezTo>
                      <a:cubicBezTo>
                        <a:pt x="146" y="2"/>
                        <a:pt x="146" y="2"/>
                        <a:pt x="146" y="2"/>
                      </a:cubicBezTo>
                      <a:cubicBezTo>
                        <a:pt x="146" y="2"/>
                        <a:pt x="147" y="1"/>
                        <a:pt x="147" y="1"/>
                      </a:cubicBezTo>
                      <a:cubicBezTo>
                        <a:pt x="147" y="1"/>
                        <a:pt x="148" y="1"/>
                        <a:pt x="148" y="1"/>
                      </a:cubicBezTo>
                      <a:cubicBezTo>
                        <a:pt x="149" y="1"/>
                        <a:pt x="150" y="1"/>
                        <a:pt x="150" y="1"/>
                      </a:cubicBezTo>
                      <a:cubicBezTo>
                        <a:pt x="150" y="1"/>
                        <a:pt x="151" y="2"/>
                        <a:pt x="151" y="2"/>
                      </a:cubicBezTo>
                      <a:cubicBezTo>
                        <a:pt x="152" y="2"/>
                        <a:pt x="153" y="2"/>
                        <a:pt x="153" y="2"/>
                      </a:cubicBezTo>
                      <a:cubicBezTo>
                        <a:pt x="153" y="2"/>
                        <a:pt x="154" y="3"/>
                        <a:pt x="154" y="2"/>
                      </a:cubicBezTo>
                      <a:cubicBezTo>
                        <a:pt x="155" y="2"/>
                        <a:pt x="155" y="1"/>
                        <a:pt x="155" y="1"/>
                      </a:cubicBezTo>
                      <a:cubicBezTo>
                        <a:pt x="155" y="1"/>
                        <a:pt x="159" y="0"/>
                        <a:pt x="159" y="0"/>
                      </a:cubicBezTo>
                      <a:cubicBezTo>
                        <a:pt x="159" y="0"/>
                        <a:pt x="160" y="0"/>
                        <a:pt x="160" y="0"/>
                      </a:cubicBezTo>
                      <a:cubicBezTo>
                        <a:pt x="161" y="1"/>
                        <a:pt x="162" y="1"/>
                        <a:pt x="162" y="1"/>
                      </a:cubicBezTo>
                      <a:cubicBezTo>
                        <a:pt x="163" y="1"/>
                        <a:pt x="164" y="2"/>
                        <a:pt x="164" y="2"/>
                      </a:cubicBezTo>
                      <a:cubicBezTo>
                        <a:pt x="165" y="3"/>
                        <a:pt x="166" y="3"/>
                        <a:pt x="166" y="3"/>
                      </a:cubicBezTo>
                      <a:cubicBezTo>
                        <a:pt x="166" y="3"/>
                        <a:pt x="166" y="1"/>
                        <a:pt x="166" y="1"/>
                      </a:cubicBezTo>
                      <a:cubicBezTo>
                        <a:pt x="167" y="1"/>
                        <a:pt x="168" y="1"/>
                        <a:pt x="168" y="1"/>
                      </a:cubicBezTo>
                      <a:cubicBezTo>
                        <a:pt x="169" y="2"/>
                        <a:pt x="169" y="2"/>
                        <a:pt x="169" y="2"/>
                      </a:cubicBezTo>
                      <a:cubicBezTo>
                        <a:pt x="169" y="2"/>
                        <a:pt x="170" y="3"/>
                        <a:pt x="171" y="3"/>
                      </a:cubicBezTo>
                      <a:cubicBezTo>
                        <a:pt x="171" y="3"/>
                        <a:pt x="172" y="2"/>
                        <a:pt x="172" y="2"/>
                      </a:cubicBezTo>
                      <a:cubicBezTo>
                        <a:pt x="172" y="3"/>
                        <a:pt x="173" y="3"/>
                        <a:pt x="173" y="4"/>
                      </a:cubicBezTo>
                      <a:cubicBezTo>
                        <a:pt x="173" y="4"/>
                        <a:pt x="174" y="5"/>
                        <a:pt x="174" y="5"/>
                      </a:cubicBezTo>
                      <a:cubicBezTo>
                        <a:pt x="174" y="6"/>
                        <a:pt x="175" y="6"/>
                        <a:pt x="175" y="6"/>
                      </a:cubicBezTo>
                      <a:cubicBezTo>
                        <a:pt x="175" y="7"/>
                        <a:pt x="175" y="8"/>
                        <a:pt x="175" y="8"/>
                      </a:cubicBezTo>
                      <a:cubicBezTo>
                        <a:pt x="175" y="8"/>
                        <a:pt x="175" y="8"/>
                        <a:pt x="175" y="9"/>
                      </a:cubicBezTo>
                      <a:cubicBezTo>
                        <a:pt x="176" y="9"/>
                        <a:pt x="179" y="9"/>
                        <a:pt x="179" y="9"/>
                      </a:cubicBezTo>
                      <a:cubicBezTo>
                        <a:pt x="179" y="9"/>
                        <a:pt x="180" y="9"/>
                        <a:pt x="180" y="10"/>
                      </a:cubicBezTo>
                      <a:cubicBezTo>
                        <a:pt x="180" y="10"/>
                        <a:pt x="182" y="10"/>
                        <a:pt x="182" y="10"/>
                      </a:cubicBezTo>
                      <a:cubicBezTo>
                        <a:pt x="182" y="10"/>
                        <a:pt x="183" y="9"/>
                        <a:pt x="183" y="10"/>
                      </a:cubicBezTo>
                      <a:cubicBezTo>
                        <a:pt x="183" y="10"/>
                        <a:pt x="183" y="11"/>
                        <a:pt x="183" y="11"/>
                      </a:cubicBezTo>
                      <a:cubicBezTo>
                        <a:pt x="185" y="11"/>
                        <a:pt x="185" y="11"/>
                        <a:pt x="185" y="11"/>
                      </a:cubicBezTo>
                      <a:cubicBezTo>
                        <a:pt x="186" y="11"/>
                        <a:pt x="186" y="11"/>
                        <a:pt x="186" y="11"/>
                      </a:cubicBezTo>
                      <a:cubicBezTo>
                        <a:pt x="186" y="11"/>
                        <a:pt x="187" y="10"/>
                        <a:pt x="187" y="11"/>
                      </a:cubicBezTo>
                      <a:cubicBezTo>
                        <a:pt x="187" y="11"/>
                        <a:pt x="188" y="11"/>
                        <a:pt x="188" y="11"/>
                      </a:cubicBezTo>
                      <a:cubicBezTo>
                        <a:pt x="188" y="11"/>
                        <a:pt x="190" y="12"/>
                        <a:pt x="190" y="12"/>
                      </a:cubicBezTo>
                      <a:cubicBezTo>
                        <a:pt x="190" y="12"/>
                        <a:pt x="191" y="12"/>
                        <a:pt x="192" y="12"/>
                      </a:cubicBezTo>
                      <a:cubicBezTo>
                        <a:pt x="192" y="12"/>
                        <a:pt x="195" y="12"/>
                        <a:pt x="195" y="12"/>
                      </a:cubicBezTo>
                      <a:cubicBezTo>
                        <a:pt x="195" y="12"/>
                        <a:pt x="195" y="13"/>
                        <a:pt x="195" y="14"/>
                      </a:cubicBezTo>
                      <a:cubicBezTo>
                        <a:pt x="195" y="14"/>
                        <a:pt x="195" y="16"/>
                        <a:pt x="195" y="16"/>
                      </a:cubicBezTo>
                      <a:cubicBezTo>
                        <a:pt x="195" y="16"/>
                        <a:pt x="194" y="17"/>
                        <a:pt x="194" y="18"/>
                      </a:cubicBezTo>
                      <a:cubicBezTo>
                        <a:pt x="193" y="18"/>
                        <a:pt x="193" y="20"/>
                        <a:pt x="193" y="20"/>
                      </a:cubicBezTo>
                      <a:cubicBezTo>
                        <a:pt x="193" y="20"/>
                        <a:pt x="193" y="21"/>
                        <a:pt x="193" y="21"/>
                      </a:cubicBezTo>
                      <a:cubicBezTo>
                        <a:pt x="193" y="21"/>
                        <a:pt x="193" y="23"/>
                        <a:pt x="193" y="23"/>
                      </a:cubicBezTo>
                      <a:cubicBezTo>
                        <a:pt x="192" y="25"/>
                        <a:pt x="192" y="25"/>
                        <a:pt x="192" y="25"/>
                      </a:cubicBezTo>
                      <a:cubicBezTo>
                        <a:pt x="192" y="25"/>
                        <a:pt x="191" y="26"/>
                        <a:pt x="192" y="27"/>
                      </a:cubicBezTo>
                      <a:cubicBezTo>
                        <a:pt x="192" y="27"/>
                        <a:pt x="192" y="28"/>
                        <a:pt x="192" y="28"/>
                      </a:cubicBezTo>
                      <a:cubicBezTo>
                        <a:pt x="193" y="29"/>
                        <a:pt x="193" y="29"/>
                        <a:pt x="193" y="29"/>
                      </a:cubicBezTo>
                      <a:cubicBezTo>
                        <a:pt x="191" y="31"/>
                        <a:pt x="191" y="31"/>
                        <a:pt x="191" y="31"/>
                      </a:cubicBezTo>
                      <a:cubicBezTo>
                        <a:pt x="191" y="33"/>
                        <a:pt x="191" y="33"/>
                        <a:pt x="191" y="33"/>
                      </a:cubicBezTo>
                      <a:cubicBezTo>
                        <a:pt x="191" y="33"/>
                        <a:pt x="192" y="34"/>
                        <a:pt x="191" y="35"/>
                      </a:cubicBezTo>
                      <a:cubicBezTo>
                        <a:pt x="191" y="35"/>
                        <a:pt x="190" y="36"/>
                        <a:pt x="190" y="36"/>
                      </a:cubicBezTo>
                      <a:cubicBezTo>
                        <a:pt x="190" y="36"/>
                        <a:pt x="188" y="38"/>
                        <a:pt x="188" y="38"/>
                      </a:cubicBezTo>
                      <a:cubicBezTo>
                        <a:pt x="188" y="38"/>
                        <a:pt x="188" y="39"/>
                        <a:pt x="188" y="39"/>
                      </a:cubicBezTo>
                      <a:cubicBezTo>
                        <a:pt x="188" y="39"/>
                        <a:pt x="187" y="41"/>
                        <a:pt x="187" y="41"/>
                      </a:cubicBezTo>
                      <a:cubicBezTo>
                        <a:pt x="187" y="41"/>
                        <a:pt x="187" y="44"/>
                        <a:pt x="187" y="44"/>
                      </a:cubicBezTo>
                      <a:cubicBezTo>
                        <a:pt x="187" y="44"/>
                        <a:pt x="188" y="45"/>
                        <a:pt x="188" y="45"/>
                      </a:cubicBezTo>
                      <a:cubicBezTo>
                        <a:pt x="188" y="45"/>
                        <a:pt x="188" y="46"/>
                        <a:pt x="188" y="47"/>
                      </a:cubicBezTo>
                      <a:cubicBezTo>
                        <a:pt x="187" y="47"/>
                        <a:pt x="188" y="48"/>
                        <a:pt x="188" y="49"/>
                      </a:cubicBezTo>
                      <a:cubicBezTo>
                        <a:pt x="188" y="49"/>
                        <a:pt x="188" y="50"/>
                        <a:pt x="188" y="50"/>
                      </a:cubicBezTo>
                      <a:cubicBezTo>
                        <a:pt x="187" y="52"/>
                        <a:pt x="187" y="52"/>
                        <a:pt x="187" y="52"/>
                      </a:cubicBezTo>
                      <a:cubicBezTo>
                        <a:pt x="186" y="52"/>
                        <a:pt x="186" y="52"/>
                        <a:pt x="186" y="52"/>
                      </a:cubicBezTo>
                      <a:cubicBezTo>
                        <a:pt x="187" y="55"/>
                        <a:pt x="187" y="55"/>
                        <a:pt x="187" y="55"/>
                      </a:cubicBezTo>
                      <a:cubicBezTo>
                        <a:pt x="185" y="57"/>
                        <a:pt x="185" y="57"/>
                        <a:pt x="185" y="57"/>
                      </a:cubicBezTo>
                      <a:cubicBezTo>
                        <a:pt x="177" y="57"/>
                        <a:pt x="177" y="57"/>
                        <a:pt x="177" y="57"/>
                      </a:cubicBezTo>
                      <a:cubicBezTo>
                        <a:pt x="169" y="49"/>
                        <a:pt x="169" y="49"/>
                        <a:pt x="169" y="49"/>
                      </a:cubicBezTo>
                      <a:cubicBezTo>
                        <a:pt x="163" y="48"/>
                        <a:pt x="163" y="48"/>
                        <a:pt x="163" y="48"/>
                      </a:cubicBezTo>
                      <a:cubicBezTo>
                        <a:pt x="158" y="52"/>
                        <a:pt x="158" y="52"/>
                        <a:pt x="158" y="52"/>
                      </a:cubicBezTo>
                      <a:cubicBezTo>
                        <a:pt x="151" y="53"/>
                        <a:pt x="151" y="53"/>
                        <a:pt x="151" y="53"/>
                      </a:cubicBezTo>
                      <a:cubicBezTo>
                        <a:pt x="146" y="50"/>
                        <a:pt x="146" y="50"/>
                        <a:pt x="146" y="50"/>
                      </a:cubicBezTo>
                      <a:cubicBezTo>
                        <a:pt x="132" y="54"/>
                        <a:pt x="132" y="54"/>
                        <a:pt x="132" y="54"/>
                      </a:cubicBezTo>
                      <a:cubicBezTo>
                        <a:pt x="131" y="57"/>
                        <a:pt x="131" y="57"/>
                        <a:pt x="131" y="57"/>
                      </a:cubicBezTo>
                      <a:cubicBezTo>
                        <a:pt x="129" y="64"/>
                        <a:pt x="129" y="64"/>
                        <a:pt x="129" y="64"/>
                      </a:cubicBezTo>
                      <a:cubicBezTo>
                        <a:pt x="126" y="70"/>
                        <a:pt x="126" y="70"/>
                        <a:pt x="126" y="70"/>
                      </a:cubicBezTo>
                      <a:cubicBezTo>
                        <a:pt x="122" y="72"/>
                        <a:pt x="122" y="72"/>
                        <a:pt x="122" y="72"/>
                      </a:cubicBezTo>
                      <a:cubicBezTo>
                        <a:pt x="119" y="74"/>
                        <a:pt x="119" y="74"/>
                        <a:pt x="119" y="74"/>
                      </a:cubicBezTo>
                      <a:cubicBezTo>
                        <a:pt x="116" y="78"/>
                        <a:pt x="116" y="78"/>
                        <a:pt x="116" y="78"/>
                      </a:cubicBezTo>
                      <a:cubicBezTo>
                        <a:pt x="110" y="78"/>
                        <a:pt x="110" y="78"/>
                        <a:pt x="110" y="78"/>
                      </a:cubicBezTo>
                      <a:cubicBezTo>
                        <a:pt x="106" y="77"/>
                        <a:pt x="106" y="77"/>
                        <a:pt x="106" y="77"/>
                      </a:cubicBezTo>
                      <a:cubicBezTo>
                        <a:pt x="100" y="78"/>
                        <a:pt x="100" y="78"/>
                        <a:pt x="100" y="78"/>
                      </a:cubicBezTo>
                      <a:cubicBezTo>
                        <a:pt x="98" y="84"/>
                        <a:pt x="98" y="84"/>
                        <a:pt x="98" y="84"/>
                      </a:cubicBezTo>
                      <a:cubicBezTo>
                        <a:pt x="94" y="85"/>
                        <a:pt x="94" y="85"/>
                        <a:pt x="94" y="85"/>
                      </a:cubicBezTo>
                      <a:cubicBezTo>
                        <a:pt x="87" y="86"/>
                        <a:pt x="87" y="86"/>
                        <a:pt x="87" y="86"/>
                      </a:cubicBezTo>
                      <a:cubicBezTo>
                        <a:pt x="78" y="89"/>
                        <a:pt x="78" y="89"/>
                        <a:pt x="78" y="89"/>
                      </a:cubicBezTo>
                      <a:cubicBezTo>
                        <a:pt x="73" y="94"/>
                        <a:pt x="73" y="94"/>
                        <a:pt x="73" y="94"/>
                      </a:cubicBezTo>
                      <a:cubicBezTo>
                        <a:pt x="73" y="96"/>
                        <a:pt x="73" y="96"/>
                        <a:pt x="73" y="96"/>
                      </a:cubicBezTo>
                      <a:cubicBezTo>
                        <a:pt x="73" y="96"/>
                        <a:pt x="77" y="99"/>
                        <a:pt x="79" y="100"/>
                      </a:cubicBezTo>
                      <a:cubicBezTo>
                        <a:pt x="81" y="102"/>
                        <a:pt x="75" y="103"/>
                        <a:pt x="74" y="104"/>
                      </a:cubicBezTo>
                      <a:cubicBezTo>
                        <a:pt x="73" y="105"/>
                        <a:pt x="64" y="106"/>
                        <a:pt x="64" y="106"/>
                      </a:cubicBezTo>
                      <a:cubicBezTo>
                        <a:pt x="47" y="107"/>
                        <a:pt x="47" y="107"/>
                        <a:pt x="47" y="107"/>
                      </a:cubicBezTo>
                      <a:cubicBezTo>
                        <a:pt x="38" y="109"/>
                        <a:pt x="38" y="109"/>
                        <a:pt x="38" y="109"/>
                      </a:cubicBezTo>
                      <a:cubicBezTo>
                        <a:pt x="34" y="107"/>
                        <a:pt x="34" y="107"/>
                        <a:pt x="34" y="107"/>
                      </a:cubicBezTo>
                      <a:cubicBezTo>
                        <a:pt x="27" y="103"/>
                        <a:pt x="27" y="103"/>
                        <a:pt x="27" y="103"/>
                      </a:cubicBezTo>
                      <a:cubicBezTo>
                        <a:pt x="22" y="98"/>
                        <a:pt x="22" y="98"/>
                        <a:pt x="22" y="98"/>
                      </a:cubicBezTo>
                      <a:cubicBezTo>
                        <a:pt x="22" y="98"/>
                        <a:pt x="22" y="98"/>
                        <a:pt x="22" y="98"/>
                      </a:cubicBezTo>
                      <a:cubicBezTo>
                        <a:pt x="14" y="97"/>
                        <a:pt x="14" y="97"/>
                        <a:pt x="14" y="97"/>
                      </a:cubicBezTo>
                      <a:cubicBezTo>
                        <a:pt x="14" y="98"/>
                        <a:pt x="14" y="98"/>
                        <a:pt x="14" y="98"/>
                      </a:cubicBezTo>
                      <a:cubicBezTo>
                        <a:pt x="14" y="102"/>
                        <a:pt x="14" y="102"/>
                        <a:pt x="14" y="102"/>
                      </a:cubicBezTo>
                      <a:cubicBezTo>
                        <a:pt x="11" y="106"/>
                        <a:pt x="11" y="106"/>
                        <a:pt x="11" y="106"/>
                      </a:cubicBezTo>
                      <a:cubicBezTo>
                        <a:pt x="9" y="103"/>
                        <a:pt x="8" y="98"/>
                        <a:pt x="6" y="93"/>
                      </a:cubicBezTo>
                      <a:cubicBezTo>
                        <a:pt x="6" y="93"/>
                        <a:pt x="6" y="92"/>
                        <a:pt x="5" y="91"/>
                      </a:cubicBezTo>
                      <a:cubicBezTo>
                        <a:pt x="5" y="90"/>
                        <a:pt x="4" y="88"/>
                        <a:pt x="4" y="88"/>
                      </a:cubicBezTo>
                      <a:cubicBezTo>
                        <a:pt x="4" y="88"/>
                        <a:pt x="4" y="88"/>
                        <a:pt x="4" y="88"/>
                      </a:cubicBezTo>
                      <a:cubicBezTo>
                        <a:pt x="3" y="87"/>
                        <a:pt x="2" y="86"/>
                        <a:pt x="2" y="86"/>
                      </a:cubicBezTo>
                      <a:cubicBezTo>
                        <a:pt x="2" y="86"/>
                        <a:pt x="2" y="85"/>
                        <a:pt x="2" y="85"/>
                      </a:cubicBezTo>
                      <a:cubicBezTo>
                        <a:pt x="1" y="85"/>
                        <a:pt x="0" y="84"/>
                        <a:pt x="0" y="84"/>
                      </a:cubicBezTo>
                      <a:cubicBezTo>
                        <a:pt x="0" y="84"/>
                        <a:pt x="0" y="81"/>
                        <a:pt x="0" y="81"/>
                      </a:cubicBezTo>
                      <a:cubicBezTo>
                        <a:pt x="0" y="79"/>
                        <a:pt x="0" y="79"/>
                        <a:pt x="0" y="79"/>
                      </a:cubicBezTo>
                      <a:cubicBezTo>
                        <a:pt x="2" y="77"/>
                        <a:pt x="2" y="77"/>
                        <a:pt x="2" y="77"/>
                      </a:cubicBezTo>
                      <a:cubicBezTo>
                        <a:pt x="2" y="77"/>
                        <a:pt x="2" y="75"/>
                        <a:pt x="2" y="75"/>
                      </a:cubicBezTo>
                      <a:cubicBezTo>
                        <a:pt x="2" y="75"/>
                        <a:pt x="3" y="73"/>
                        <a:pt x="3" y="73"/>
                      </a:cubicBezTo>
                      <a:cubicBezTo>
                        <a:pt x="2" y="72"/>
                        <a:pt x="2" y="72"/>
                        <a:pt x="2" y="72"/>
                      </a:cubicBezTo>
                      <a:cubicBezTo>
                        <a:pt x="2" y="69"/>
                        <a:pt x="2" y="69"/>
                        <a:pt x="2" y="69"/>
                      </a:cubicBezTo>
                      <a:cubicBezTo>
                        <a:pt x="3" y="68"/>
                        <a:pt x="3" y="68"/>
                        <a:pt x="3" y="68"/>
                      </a:cubicBezTo>
                      <a:cubicBezTo>
                        <a:pt x="3" y="66"/>
                        <a:pt x="3" y="66"/>
                        <a:pt x="3" y="66"/>
                      </a:cubicBezTo>
                      <a:cubicBezTo>
                        <a:pt x="3" y="66"/>
                        <a:pt x="3" y="65"/>
                        <a:pt x="3" y="65"/>
                      </a:cubicBezTo>
                      <a:cubicBezTo>
                        <a:pt x="4" y="65"/>
                        <a:pt x="4" y="62"/>
                        <a:pt x="4" y="62"/>
                      </a:cubicBezTo>
                      <a:cubicBezTo>
                        <a:pt x="4" y="62"/>
                        <a:pt x="5" y="60"/>
                        <a:pt x="5" y="60"/>
                      </a:cubicBezTo>
                      <a:cubicBezTo>
                        <a:pt x="6" y="60"/>
                        <a:pt x="6" y="59"/>
                        <a:pt x="6" y="59"/>
                      </a:cubicBezTo>
                      <a:cubicBezTo>
                        <a:pt x="6" y="58"/>
                        <a:pt x="6" y="57"/>
                        <a:pt x="6" y="57"/>
                      </a:cubicBezTo>
                      <a:cubicBezTo>
                        <a:pt x="8" y="56"/>
                        <a:pt x="8" y="56"/>
                        <a:pt x="8" y="56"/>
                      </a:cubicBezTo>
                      <a:cubicBezTo>
                        <a:pt x="8" y="56"/>
                        <a:pt x="9" y="55"/>
                        <a:pt x="9" y="55"/>
                      </a:cubicBezTo>
                      <a:cubicBezTo>
                        <a:pt x="9" y="55"/>
                        <a:pt x="10" y="55"/>
                        <a:pt x="11" y="55"/>
                      </a:cubicBezTo>
                      <a:cubicBezTo>
                        <a:pt x="11" y="55"/>
                        <a:pt x="12" y="55"/>
                        <a:pt x="13" y="55"/>
                      </a:cubicBezTo>
                      <a:cubicBezTo>
                        <a:pt x="13" y="55"/>
                        <a:pt x="13" y="56"/>
                        <a:pt x="14" y="56"/>
                      </a:cubicBezTo>
                      <a:cubicBezTo>
                        <a:pt x="15" y="56"/>
                        <a:pt x="16" y="57"/>
                        <a:pt x="16" y="57"/>
                      </a:cubicBezTo>
                      <a:cubicBezTo>
                        <a:pt x="17" y="56"/>
                        <a:pt x="17" y="56"/>
                        <a:pt x="17" y="56"/>
                      </a:cubicBezTo>
                      <a:cubicBezTo>
                        <a:pt x="18" y="56"/>
                        <a:pt x="18" y="55"/>
                        <a:pt x="18" y="55"/>
                      </a:cubicBezTo>
                      <a:cubicBezTo>
                        <a:pt x="19" y="55"/>
                        <a:pt x="21" y="56"/>
                        <a:pt x="21" y="56"/>
                      </a:cubicBezTo>
                      <a:cubicBezTo>
                        <a:pt x="21" y="56"/>
                        <a:pt x="22" y="57"/>
                        <a:pt x="22" y="56"/>
                      </a:cubicBezTo>
                      <a:cubicBezTo>
                        <a:pt x="23" y="56"/>
                        <a:pt x="24" y="55"/>
                        <a:pt x="24" y="55"/>
                      </a:cubicBezTo>
                      <a:cubicBezTo>
                        <a:pt x="26" y="54"/>
                        <a:pt x="26" y="54"/>
                        <a:pt x="26" y="54"/>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159">
                  <a:extLst>
                    <a:ext uri="{FF2B5EF4-FFF2-40B4-BE49-F238E27FC236}">
                      <a16:creationId xmlns:a16="http://schemas.microsoft.com/office/drawing/2014/main" id="{E5A94ED7-3638-6917-3B06-EB340014A247}"/>
                    </a:ext>
                  </a:extLst>
                </p:cNvPr>
                <p:cNvSpPr>
                  <a:spLocks/>
                </p:cNvSpPr>
                <p:nvPr/>
              </p:nvSpPr>
              <p:spPr bwMode="auto">
                <a:xfrm>
                  <a:off x="3705067" y="3777840"/>
                  <a:ext cx="337781" cy="247528"/>
                </a:xfrm>
                <a:custGeom>
                  <a:avLst/>
                  <a:gdLst>
                    <a:gd name="T0" fmla="*/ 5 w 117"/>
                    <a:gd name="T1" fmla="*/ 46 h 88"/>
                    <a:gd name="T2" fmla="*/ 1 w 117"/>
                    <a:gd name="T3" fmla="*/ 42 h 88"/>
                    <a:gd name="T4" fmla="*/ 6 w 117"/>
                    <a:gd name="T5" fmla="*/ 36 h 88"/>
                    <a:gd name="T6" fmla="*/ 10 w 117"/>
                    <a:gd name="T7" fmla="*/ 33 h 88"/>
                    <a:gd name="T8" fmla="*/ 13 w 117"/>
                    <a:gd name="T9" fmla="*/ 27 h 88"/>
                    <a:gd name="T10" fmla="*/ 41 w 117"/>
                    <a:gd name="T11" fmla="*/ 31 h 88"/>
                    <a:gd name="T12" fmla="*/ 48 w 117"/>
                    <a:gd name="T13" fmla="*/ 26 h 88"/>
                    <a:gd name="T14" fmla="*/ 55 w 117"/>
                    <a:gd name="T15" fmla="*/ 19 h 88"/>
                    <a:gd name="T16" fmla="*/ 71 w 117"/>
                    <a:gd name="T17" fmla="*/ 15 h 88"/>
                    <a:gd name="T18" fmla="*/ 85 w 117"/>
                    <a:gd name="T19" fmla="*/ 12 h 88"/>
                    <a:gd name="T20" fmla="*/ 95 w 117"/>
                    <a:gd name="T21" fmla="*/ 8 h 88"/>
                    <a:gd name="T22" fmla="*/ 101 w 117"/>
                    <a:gd name="T23" fmla="*/ 2 h 88"/>
                    <a:gd name="T24" fmla="*/ 107 w 117"/>
                    <a:gd name="T25" fmla="*/ 2 h 88"/>
                    <a:gd name="T26" fmla="*/ 108 w 117"/>
                    <a:gd name="T27" fmla="*/ 5 h 88"/>
                    <a:gd name="T28" fmla="*/ 109 w 117"/>
                    <a:gd name="T29" fmla="*/ 7 h 88"/>
                    <a:gd name="T30" fmla="*/ 111 w 117"/>
                    <a:gd name="T31" fmla="*/ 10 h 88"/>
                    <a:gd name="T32" fmla="*/ 115 w 117"/>
                    <a:gd name="T33" fmla="*/ 19 h 88"/>
                    <a:gd name="T34" fmla="*/ 109 w 117"/>
                    <a:gd name="T35" fmla="*/ 22 h 88"/>
                    <a:gd name="T36" fmla="*/ 107 w 117"/>
                    <a:gd name="T37" fmla="*/ 27 h 88"/>
                    <a:gd name="T38" fmla="*/ 102 w 117"/>
                    <a:gd name="T39" fmla="*/ 28 h 88"/>
                    <a:gd name="T40" fmla="*/ 101 w 117"/>
                    <a:gd name="T41" fmla="*/ 32 h 88"/>
                    <a:gd name="T42" fmla="*/ 96 w 117"/>
                    <a:gd name="T43" fmla="*/ 35 h 88"/>
                    <a:gd name="T44" fmla="*/ 91 w 117"/>
                    <a:gd name="T45" fmla="*/ 38 h 88"/>
                    <a:gd name="T46" fmla="*/ 86 w 117"/>
                    <a:gd name="T47" fmla="*/ 41 h 88"/>
                    <a:gd name="T48" fmla="*/ 87 w 117"/>
                    <a:gd name="T49" fmla="*/ 46 h 88"/>
                    <a:gd name="T50" fmla="*/ 90 w 117"/>
                    <a:gd name="T51" fmla="*/ 49 h 88"/>
                    <a:gd name="T52" fmla="*/ 89 w 117"/>
                    <a:gd name="T53" fmla="*/ 56 h 88"/>
                    <a:gd name="T54" fmla="*/ 88 w 117"/>
                    <a:gd name="T55" fmla="*/ 60 h 88"/>
                    <a:gd name="T56" fmla="*/ 83 w 117"/>
                    <a:gd name="T57" fmla="*/ 62 h 88"/>
                    <a:gd name="T58" fmla="*/ 78 w 117"/>
                    <a:gd name="T59" fmla="*/ 64 h 88"/>
                    <a:gd name="T60" fmla="*/ 76 w 117"/>
                    <a:gd name="T61" fmla="*/ 68 h 88"/>
                    <a:gd name="T62" fmla="*/ 79 w 117"/>
                    <a:gd name="T63" fmla="*/ 69 h 88"/>
                    <a:gd name="T64" fmla="*/ 77 w 117"/>
                    <a:gd name="T65" fmla="*/ 72 h 88"/>
                    <a:gd name="T66" fmla="*/ 76 w 117"/>
                    <a:gd name="T67" fmla="*/ 76 h 88"/>
                    <a:gd name="T68" fmla="*/ 79 w 117"/>
                    <a:gd name="T69" fmla="*/ 80 h 88"/>
                    <a:gd name="T70" fmla="*/ 74 w 117"/>
                    <a:gd name="T71" fmla="*/ 83 h 88"/>
                    <a:gd name="T72" fmla="*/ 69 w 117"/>
                    <a:gd name="T73" fmla="*/ 81 h 88"/>
                    <a:gd name="T74" fmla="*/ 64 w 117"/>
                    <a:gd name="T75" fmla="*/ 80 h 88"/>
                    <a:gd name="T76" fmla="*/ 61 w 117"/>
                    <a:gd name="T77" fmla="*/ 82 h 88"/>
                    <a:gd name="T78" fmla="*/ 55 w 117"/>
                    <a:gd name="T79" fmla="*/ 80 h 88"/>
                    <a:gd name="T80" fmla="*/ 53 w 117"/>
                    <a:gd name="T81" fmla="*/ 77 h 88"/>
                    <a:gd name="T82" fmla="*/ 49 w 117"/>
                    <a:gd name="T83" fmla="*/ 72 h 88"/>
                    <a:gd name="T84" fmla="*/ 46 w 117"/>
                    <a:gd name="T85" fmla="*/ 76 h 88"/>
                    <a:gd name="T86" fmla="*/ 45 w 117"/>
                    <a:gd name="T87" fmla="*/ 80 h 88"/>
                    <a:gd name="T88" fmla="*/ 39 w 117"/>
                    <a:gd name="T89" fmla="*/ 83 h 88"/>
                    <a:gd name="T90" fmla="*/ 33 w 117"/>
                    <a:gd name="T91" fmla="*/ 84 h 88"/>
                    <a:gd name="T92" fmla="*/ 28 w 117"/>
                    <a:gd name="T93" fmla="*/ 83 h 88"/>
                    <a:gd name="T94" fmla="*/ 27 w 117"/>
                    <a:gd name="T95" fmla="*/ 84 h 88"/>
                    <a:gd name="T96" fmla="*/ 24 w 117"/>
                    <a:gd name="T97" fmla="*/ 87 h 88"/>
                    <a:gd name="T98" fmla="*/ 21 w 117"/>
                    <a:gd name="T99" fmla="*/ 88 h 88"/>
                    <a:gd name="T100" fmla="*/ 15 w 117"/>
                    <a:gd name="T101" fmla="*/ 87 h 88"/>
                    <a:gd name="T102" fmla="*/ 11 w 117"/>
                    <a:gd name="T103" fmla="*/ 84 h 88"/>
                    <a:gd name="T104" fmla="*/ 15 w 117"/>
                    <a:gd name="T105" fmla="*/ 82 h 88"/>
                    <a:gd name="T106" fmla="*/ 17 w 117"/>
                    <a:gd name="T107" fmla="*/ 81 h 88"/>
                    <a:gd name="T108" fmla="*/ 19 w 117"/>
                    <a:gd name="T109" fmla="*/ 79 h 88"/>
                    <a:gd name="T110" fmla="*/ 17 w 117"/>
                    <a:gd name="T111" fmla="*/ 77 h 88"/>
                    <a:gd name="T112" fmla="*/ 9 w 117"/>
                    <a:gd name="T113" fmla="*/ 67 h 88"/>
                    <a:gd name="T114" fmla="*/ 11 w 117"/>
                    <a:gd name="T115" fmla="*/ 61 h 88"/>
                    <a:gd name="T116" fmla="*/ 9 w 117"/>
                    <a:gd name="T117" fmla="*/ 58 h 88"/>
                    <a:gd name="T118" fmla="*/ 6 w 117"/>
                    <a:gd name="T119" fmla="*/ 58 h 88"/>
                    <a:gd name="T120" fmla="*/ 5 w 117"/>
                    <a:gd name="T121" fmla="*/ 55 h 88"/>
                    <a:gd name="T122" fmla="*/ 11 w 117"/>
                    <a:gd name="T12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7" h="88">
                      <a:moveTo>
                        <a:pt x="9" y="48"/>
                      </a:moveTo>
                      <a:cubicBezTo>
                        <a:pt x="7" y="47"/>
                        <a:pt x="7" y="47"/>
                        <a:pt x="7" y="47"/>
                      </a:cubicBezTo>
                      <a:cubicBezTo>
                        <a:pt x="5" y="46"/>
                        <a:pt x="5" y="46"/>
                        <a:pt x="5" y="46"/>
                      </a:cubicBezTo>
                      <a:cubicBezTo>
                        <a:pt x="2" y="46"/>
                        <a:pt x="2" y="46"/>
                        <a:pt x="2" y="46"/>
                      </a:cubicBezTo>
                      <a:cubicBezTo>
                        <a:pt x="0" y="44"/>
                        <a:pt x="0" y="44"/>
                        <a:pt x="0" y="44"/>
                      </a:cubicBezTo>
                      <a:cubicBezTo>
                        <a:pt x="1" y="42"/>
                        <a:pt x="1" y="42"/>
                        <a:pt x="1" y="42"/>
                      </a:cubicBezTo>
                      <a:cubicBezTo>
                        <a:pt x="1" y="40"/>
                        <a:pt x="1" y="40"/>
                        <a:pt x="1" y="40"/>
                      </a:cubicBezTo>
                      <a:cubicBezTo>
                        <a:pt x="1" y="40"/>
                        <a:pt x="3" y="38"/>
                        <a:pt x="3" y="38"/>
                      </a:cubicBezTo>
                      <a:cubicBezTo>
                        <a:pt x="4" y="37"/>
                        <a:pt x="6" y="36"/>
                        <a:pt x="6" y="36"/>
                      </a:cubicBezTo>
                      <a:cubicBezTo>
                        <a:pt x="7" y="34"/>
                        <a:pt x="7" y="34"/>
                        <a:pt x="7" y="34"/>
                      </a:cubicBezTo>
                      <a:cubicBezTo>
                        <a:pt x="7" y="34"/>
                        <a:pt x="8" y="33"/>
                        <a:pt x="9" y="33"/>
                      </a:cubicBezTo>
                      <a:cubicBezTo>
                        <a:pt x="10" y="33"/>
                        <a:pt x="10" y="34"/>
                        <a:pt x="10" y="33"/>
                      </a:cubicBezTo>
                      <a:cubicBezTo>
                        <a:pt x="11" y="33"/>
                        <a:pt x="11" y="29"/>
                        <a:pt x="11" y="29"/>
                      </a:cubicBezTo>
                      <a:cubicBezTo>
                        <a:pt x="11" y="27"/>
                        <a:pt x="11" y="27"/>
                        <a:pt x="11" y="27"/>
                      </a:cubicBezTo>
                      <a:cubicBezTo>
                        <a:pt x="13" y="27"/>
                        <a:pt x="13" y="27"/>
                        <a:pt x="13" y="27"/>
                      </a:cubicBezTo>
                      <a:cubicBezTo>
                        <a:pt x="22" y="30"/>
                        <a:pt x="22" y="30"/>
                        <a:pt x="22" y="30"/>
                      </a:cubicBezTo>
                      <a:cubicBezTo>
                        <a:pt x="32" y="31"/>
                        <a:pt x="32" y="31"/>
                        <a:pt x="32" y="31"/>
                      </a:cubicBezTo>
                      <a:cubicBezTo>
                        <a:pt x="41" y="31"/>
                        <a:pt x="41" y="31"/>
                        <a:pt x="41" y="31"/>
                      </a:cubicBezTo>
                      <a:cubicBezTo>
                        <a:pt x="43" y="31"/>
                        <a:pt x="43" y="31"/>
                        <a:pt x="43" y="31"/>
                      </a:cubicBezTo>
                      <a:cubicBezTo>
                        <a:pt x="46" y="29"/>
                        <a:pt x="46" y="29"/>
                        <a:pt x="46" y="29"/>
                      </a:cubicBezTo>
                      <a:cubicBezTo>
                        <a:pt x="48" y="26"/>
                        <a:pt x="48" y="26"/>
                        <a:pt x="48" y="26"/>
                      </a:cubicBezTo>
                      <a:cubicBezTo>
                        <a:pt x="52" y="25"/>
                        <a:pt x="52" y="25"/>
                        <a:pt x="52" y="25"/>
                      </a:cubicBezTo>
                      <a:cubicBezTo>
                        <a:pt x="53" y="23"/>
                        <a:pt x="53" y="23"/>
                        <a:pt x="53" y="23"/>
                      </a:cubicBezTo>
                      <a:cubicBezTo>
                        <a:pt x="55" y="19"/>
                        <a:pt x="55" y="19"/>
                        <a:pt x="55" y="19"/>
                      </a:cubicBezTo>
                      <a:cubicBezTo>
                        <a:pt x="58" y="17"/>
                        <a:pt x="58" y="17"/>
                        <a:pt x="58" y="17"/>
                      </a:cubicBezTo>
                      <a:cubicBezTo>
                        <a:pt x="64" y="17"/>
                        <a:pt x="64" y="17"/>
                        <a:pt x="64" y="17"/>
                      </a:cubicBezTo>
                      <a:cubicBezTo>
                        <a:pt x="71" y="15"/>
                        <a:pt x="71" y="15"/>
                        <a:pt x="71" y="15"/>
                      </a:cubicBezTo>
                      <a:cubicBezTo>
                        <a:pt x="76" y="17"/>
                        <a:pt x="76" y="17"/>
                        <a:pt x="76" y="17"/>
                      </a:cubicBezTo>
                      <a:cubicBezTo>
                        <a:pt x="82" y="13"/>
                        <a:pt x="82" y="13"/>
                        <a:pt x="82" y="13"/>
                      </a:cubicBezTo>
                      <a:cubicBezTo>
                        <a:pt x="85" y="12"/>
                        <a:pt x="85" y="12"/>
                        <a:pt x="85" y="12"/>
                      </a:cubicBezTo>
                      <a:cubicBezTo>
                        <a:pt x="90" y="10"/>
                        <a:pt x="90" y="10"/>
                        <a:pt x="90" y="10"/>
                      </a:cubicBezTo>
                      <a:cubicBezTo>
                        <a:pt x="96" y="14"/>
                        <a:pt x="96" y="14"/>
                        <a:pt x="96" y="14"/>
                      </a:cubicBezTo>
                      <a:cubicBezTo>
                        <a:pt x="95" y="8"/>
                        <a:pt x="95" y="8"/>
                        <a:pt x="95" y="8"/>
                      </a:cubicBezTo>
                      <a:cubicBezTo>
                        <a:pt x="96" y="4"/>
                        <a:pt x="96" y="4"/>
                        <a:pt x="96" y="4"/>
                      </a:cubicBezTo>
                      <a:cubicBezTo>
                        <a:pt x="100" y="2"/>
                        <a:pt x="100" y="2"/>
                        <a:pt x="100" y="2"/>
                      </a:cubicBezTo>
                      <a:cubicBezTo>
                        <a:pt x="101" y="2"/>
                        <a:pt x="101" y="2"/>
                        <a:pt x="101" y="2"/>
                      </a:cubicBezTo>
                      <a:cubicBezTo>
                        <a:pt x="101" y="2"/>
                        <a:pt x="101" y="2"/>
                        <a:pt x="101" y="2"/>
                      </a:cubicBezTo>
                      <a:cubicBezTo>
                        <a:pt x="105" y="0"/>
                        <a:pt x="105" y="0"/>
                        <a:pt x="105" y="0"/>
                      </a:cubicBezTo>
                      <a:cubicBezTo>
                        <a:pt x="107" y="2"/>
                        <a:pt x="107" y="2"/>
                        <a:pt x="107" y="2"/>
                      </a:cubicBezTo>
                      <a:cubicBezTo>
                        <a:pt x="108" y="4"/>
                        <a:pt x="108" y="4"/>
                        <a:pt x="108" y="4"/>
                      </a:cubicBezTo>
                      <a:cubicBezTo>
                        <a:pt x="108" y="4"/>
                        <a:pt x="108" y="4"/>
                        <a:pt x="108" y="4"/>
                      </a:cubicBezTo>
                      <a:cubicBezTo>
                        <a:pt x="108" y="4"/>
                        <a:pt x="108" y="4"/>
                        <a:pt x="108" y="5"/>
                      </a:cubicBezTo>
                      <a:cubicBezTo>
                        <a:pt x="108" y="5"/>
                        <a:pt x="108" y="5"/>
                        <a:pt x="108" y="5"/>
                      </a:cubicBezTo>
                      <a:cubicBezTo>
                        <a:pt x="108" y="6"/>
                        <a:pt x="108" y="6"/>
                        <a:pt x="108" y="6"/>
                      </a:cubicBezTo>
                      <a:cubicBezTo>
                        <a:pt x="109" y="7"/>
                        <a:pt x="109" y="7"/>
                        <a:pt x="109" y="7"/>
                      </a:cubicBezTo>
                      <a:cubicBezTo>
                        <a:pt x="110" y="8"/>
                        <a:pt x="110" y="8"/>
                        <a:pt x="110" y="8"/>
                      </a:cubicBezTo>
                      <a:cubicBezTo>
                        <a:pt x="110" y="8"/>
                        <a:pt x="110" y="8"/>
                        <a:pt x="110" y="8"/>
                      </a:cubicBezTo>
                      <a:cubicBezTo>
                        <a:pt x="111" y="10"/>
                        <a:pt x="111" y="10"/>
                        <a:pt x="111" y="10"/>
                      </a:cubicBezTo>
                      <a:cubicBezTo>
                        <a:pt x="111" y="12"/>
                        <a:pt x="111" y="12"/>
                        <a:pt x="111" y="12"/>
                      </a:cubicBezTo>
                      <a:cubicBezTo>
                        <a:pt x="117" y="19"/>
                        <a:pt x="117" y="19"/>
                        <a:pt x="117" y="19"/>
                      </a:cubicBezTo>
                      <a:cubicBezTo>
                        <a:pt x="117" y="19"/>
                        <a:pt x="115" y="19"/>
                        <a:pt x="115" y="19"/>
                      </a:cubicBezTo>
                      <a:cubicBezTo>
                        <a:pt x="114" y="19"/>
                        <a:pt x="112" y="19"/>
                        <a:pt x="112" y="19"/>
                      </a:cubicBezTo>
                      <a:cubicBezTo>
                        <a:pt x="112" y="19"/>
                        <a:pt x="111" y="20"/>
                        <a:pt x="110" y="20"/>
                      </a:cubicBezTo>
                      <a:cubicBezTo>
                        <a:pt x="110" y="20"/>
                        <a:pt x="109" y="22"/>
                        <a:pt x="109" y="22"/>
                      </a:cubicBezTo>
                      <a:cubicBezTo>
                        <a:pt x="108" y="23"/>
                        <a:pt x="108" y="23"/>
                        <a:pt x="108" y="23"/>
                      </a:cubicBezTo>
                      <a:cubicBezTo>
                        <a:pt x="109" y="24"/>
                        <a:pt x="109" y="24"/>
                        <a:pt x="109" y="24"/>
                      </a:cubicBezTo>
                      <a:cubicBezTo>
                        <a:pt x="111" y="28"/>
                        <a:pt x="112" y="28"/>
                        <a:pt x="107" y="27"/>
                      </a:cubicBezTo>
                      <a:cubicBezTo>
                        <a:pt x="105" y="26"/>
                        <a:pt x="105" y="26"/>
                        <a:pt x="105" y="26"/>
                      </a:cubicBezTo>
                      <a:cubicBezTo>
                        <a:pt x="104" y="27"/>
                        <a:pt x="104" y="27"/>
                        <a:pt x="104" y="27"/>
                      </a:cubicBezTo>
                      <a:cubicBezTo>
                        <a:pt x="102" y="28"/>
                        <a:pt x="102" y="28"/>
                        <a:pt x="102" y="28"/>
                      </a:cubicBezTo>
                      <a:cubicBezTo>
                        <a:pt x="102" y="28"/>
                        <a:pt x="102" y="28"/>
                        <a:pt x="102" y="28"/>
                      </a:cubicBezTo>
                      <a:cubicBezTo>
                        <a:pt x="102" y="28"/>
                        <a:pt x="102" y="30"/>
                        <a:pt x="102" y="30"/>
                      </a:cubicBezTo>
                      <a:cubicBezTo>
                        <a:pt x="101" y="32"/>
                        <a:pt x="101" y="32"/>
                        <a:pt x="101" y="32"/>
                      </a:cubicBezTo>
                      <a:cubicBezTo>
                        <a:pt x="99" y="33"/>
                        <a:pt x="99" y="33"/>
                        <a:pt x="99" y="33"/>
                      </a:cubicBezTo>
                      <a:cubicBezTo>
                        <a:pt x="97" y="34"/>
                        <a:pt x="97" y="34"/>
                        <a:pt x="97" y="34"/>
                      </a:cubicBezTo>
                      <a:cubicBezTo>
                        <a:pt x="96" y="35"/>
                        <a:pt x="96" y="35"/>
                        <a:pt x="96" y="35"/>
                      </a:cubicBezTo>
                      <a:cubicBezTo>
                        <a:pt x="94" y="35"/>
                        <a:pt x="94" y="35"/>
                        <a:pt x="94" y="35"/>
                      </a:cubicBezTo>
                      <a:cubicBezTo>
                        <a:pt x="92" y="36"/>
                        <a:pt x="92" y="36"/>
                        <a:pt x="92" y="36"/>
                      </a:cubicBezTo>
                      <a:cubicBezTo>
                        <a:pt x="91" y="38"/>
                        <a:pt x="91" y="38"/>
                        <a:pt x="91" y="38"/>
                      </a:cubicBezTo>
                      <a:cubicBezTo>
                        <a:pt x="91" y="38"/>
                        <a:pt x="89" y="38"/>
                        <a:pt x="89" y="38"/>
                      </a:cubicBezTo>
                      <a:cubicBezTo>
                        <a:pt x="89" y="38"/>
                        <a:pt x="86" y="39"/>
                        <a:pt x="86" y="39"/>
                      </a:cubicBezTo>
                      <a:cubicBezTo>
                        <a:pt x="86" y="41"/>
                        <a:pt x="86" y="41"/>
                        <a:pt x="86" y="41"/>
                      </a:cubicBezTo>
                      <a:cubicBezTo>
                        <a:pt x="86" y="41"/>
                        <a:pt x="85" y="42"/>
                        <a:pt x="85" y="42"/>
                      </a:cubicBezTo>
                      <a:cubicBezTo>
                        <a:pt x="85" y="42"/>
                        <a:pt x="85" y="45"/>
                        <a:pt x="85" y="45"/>
                      </a:cubicBezTo>
                      <a:cubicBezTo>
                        <a:pt x="85" y="45"/>
                        <a:pt x="87" y="46"/>
                        <a:pt x="87" y="46"/>
                      </a:cubicBezTo>
                      <a:cubicBezTo>
                        <a:pt x="88" y="47"/>
                        <a:pt x="88" y="47"/>
                        <a:pt x="88" y="47"/>
                      </a:cubicBezTo>
                      <a:cubicBezTo>
                        <a:pt x="89" y="48"/>
                        <a:pt x="89" y="48"/>
                        <a:pt x="89" y="48"/>
                      </a:cubicBezTo>
                      <a:cubicBezTo>
                        <a:pt x="89" y="48"/>
                        <a:pt x="90" y="49"/>
                        <a:pt x="90" y="49"/>
                      </a:cubicBezTo>
                      <a:cubicBezTo>
                        <a:pt x="89" y="49"/>
                        <a:pt x="89" y="52"/>
                        <a:pt x="89" y="52"/>
                      </a:cubicBezTo>
                      <a:cubicBezTo>
                        <a:pt x="90" y="55"/>
                        <a:pt x="90" y="55"/>
                        <a:pt x="90" y="55"/>
                      </a:cubicBezTo>
                      <a:cubicBezTo>
                        <a:pt x="89" y="56"/>
                        <a:pt x="89" y="56"/>
                        <a:pt x="89" y="56"/>
                      </a:cubicBezTo>
                      <a:cubicBezTo>
                        <a:pt x="90" y="58"/>
                        <a:pt x="90" y="58"/>
                        <a:pt x="90" y="58"/>
                      </a:cubicBezTo>
                      <a:cubicBezTo>
                        <a:pt x="90" y="58"/>
                        <a:pt x="91" y="58"/>
                        <a:pt x="90" y="59"/>
                      </a:cubicBezTo>
                      <a:cubicBezTo>
                        <a:pt x="89" y="59"/>
                        <a:pt x="88" y="60"/>
                        <a:pt x="88" y="60"/>
                      </a:cubicBezTo>
                      <a:cubicBezTo>
                        <a:pt x="88" y="60"/>
                        <a:pt x="86" y="60"/>
                        <a:pt x="86" y="60"/>
                      </a:cubicBezTo>
                      <a:cubicBezTo>
                        <a:pt x="86" y="60"/>
                        <a:pt x="84" y="60"/>
                        <a:pt x="84" y="60"/>
                      </a:cubicBezTo>
                      <a:cubicBezTo>
                        <a:pt x="83" y="62"/>
                        <a:pt x="83" y="62"/>
                        <a:pt x="83" y="62"/>
                      </a:cubicBezTo>
                      <a:cubicBezTo>
                        <a:pt x="81" y="61"/>
                        <a:pt x="81" y="61"/>
                        <a:pt x="81" y="61"/>
                      </a:cubicBezTo>
                      <a:cubicBezTo>
                        <a:pt x="81" y="63"/>
                        <a:pt x="81" y="63"/>
                        <a:pt x="81" y="63"/>
                      </a:cubicBezTo>
                      <a:cubicBezTo>
                        <a:pt x="78" y="64"/>
                        <a:pt x="78" y="64"/>
                        <a:pt x="78" y="64"/>
                      </a:cubicBezTo>
                      <a:cubicBezTo>
                        <a:pt x="76" y="65"/>
                        <a:pt x="76" y="65"/>
                        <a:pt x="76" y="65"/>
                      </a:cubicBezTo>
                      <a:cubicBezTo>
                        <a:pt x="75" y="67"/>
                        <a:pt x="75" y="67"/>
                        <a:pt x="75" y="67"/>
                      </a:cubicBezTo>
                      <a:cubicBezTo>
                        <a:pt x="76" y="68"/>
                        <a:pt x="76" y="68"/>
                        <a:pt x="76" y="68"/>
                      </a:cubicBezTo>
                      <a:cubicBezTo>
                        <a:pt x="76" y="68"/>
                        <a:pt x="77" y="69"/>
                        <a:pt x="77" y="68"/>
                      </a:cubicBezTo>
                      <a:cubicBezTo>
                        <a:pt x="77" y="68"/>
                        <a:pt x="77" y="67"/>
                        <a:pt x="77" y="67"/>
                      </a:cubicBezTo>
                      <a:cubicBezTo>
                        <a:pt x="78" y="68"/>
                        <a:pt x="79" y="69"/>
                        <a:pt x="79" y="69"/>
                      </a:cubicBezTo>
                      <a:cubicBezTo>
                        <a:pt x="80" y="71"/>
                        <a:pt x="80" y="71"/>
                        <a:pt x="80" y="71"/>
                      </a:cubicBezTo>
                      <a:cubicBezTo>
                        <a:pt x="80" y="71"/>
                        <a:pt x="78" y="71"/>
                        <a:pt x="78" y="71"/>
                      </a:cubicBezTo>
                      <a:cubicBezTo>
                        <a:pt x="78" y="71"/>
                        <a:pt x="77" y="72"/>
                        <a:pt x="77" y="72"/>
                      </a:cubicBezTo>
                      <a:cubicBezTo>
                        <a:pt x="76" y="73"/>
                        <a:pt x="76" y="73"/>
                        <a:pt x="76" y="73"/>
                      </a:cubicBezTo>
                      <a:cubicBezTo>
                        <a:pt x="76" y="74"/>
                        <a:pt x="76" y="74"/>
                        <a:pt x="76" y="75"/>
                      </a:cubicBezTo>
                      <a:cubicBezTo>
                        <a:pt x="76" y="75"/>
                        <a:pt x="76" y="76"/>
                        <a:pt x="76" y="76"/>
                      </a:cubicBezTo>
                      <a:cubicBezTo>
                        <a:pt x="77" y="76"/>
                        <a:pt x="78" y="78"/>
                        <a:pt x="78" y="78"/>
                      </a:cubicBezTo>
                      <a:cubicBezTo>
                        <a:pt x="78" y="78"/>
                        <a:pt x="79" y="79"/>
                        <a:pt x="79" y="79"/>
                      </a:cubicBezTo>
                      <a:cubicBezTo>
                        <a:pt x="79" y="79"/>
                        <a:pt x="79" y="80"/>
                        <a:pt x="79" y="80"/>
                      </a:cubicBezTo>
                      <a:cubicBezTo>
                        <a:pt x="79" y="80"/>
                        <a:pt x="78" y="81"/>
                        <a:pt x="77" y="81"/>
                      </a:cubicBezTo>
                      <a:cubicBezTo>
                        <a:pt x="77" y="81"/>
                        <a:pt x="75" y="81"/>
                        <a:pt x="75" y="81"/>
                      </a:cubicBezTo>
                      <a:cubicBezTo>
                        <a:pt x="75" y="81"/>
                        <a:pt x="74" y="83"/>
                        <a:pt x="74" y="83"/>
                      </a:cubicBezTo>
                      <a:cubicBezTo>
                        <a:pt x="74" y="83"/>
                        <a:pt x="73" y="83"/>
                        <a:pt x="72" y="83"/>
                      </a:cubicBezTo>
                      <a:cubicBezTo>
                        <a:pt x="72" y="83"/>
                        <a:pt x="74" y="84"/>
                        <a:pt x="72" y="83"/>
                      </a:cubicBezTo>
                      <a:cubicBezTo>
                        <a:pt x="69" y="82"/>
                        <a:pt x="69" y="81"/>
                        <a:pt x="69" y="81"/>
                      </a:cubicBezTo>
                      <a:cubicBezTo>
                        <a:pt x="69" y="81"/>
                        <a:pt x="68" y="80"/>
                        <a:pt x="68" y="80"/>
                      </a:cubicBezTo>
                      <a:cubicBezTo>
                        <a:pt x="67" y="80"/>
                        <a:pt x="66" y="80"/>
                        <a:pt x="66" y="80"/>
                      </a:cubicBezTo>
                      <a:cubicBezTo>
                        <a:pt x="64" y="80"/>
                        <a:pt x="64" y="80"/>
                        <a:pt x="64" y="80"/>
                      </a:cubicBezTo>
                      <a:cubicBezTo>
                        <a:pt x="63" y="79"/>
                        <a:pt x="63" y="79"/>
                        <a:pt x="63" y="79"/>
                      </a:cubicBezTo>
                      <a:cubicBezTo>
                        <a:pt x="62" y="81"/>
                        <a:pt x="62" y="81"/>
                        <a:pt x="62" y="81"/>
                      </a:cubicBezTo>
                      <a:cubicBezTo>
                        <a:pt x="62" y="81"/>
                        <a:pt x="62" y="82"/>
                        <a:pt x="61" y="82"/>
                      </a:cubicBezTo>
                      <a:cubicBezTo>
                        <a:pt x="60" y="83"/>
                        <a:pt x="61" y="83"/>
                        <a:pt x="60" y="83"/>
                      </a:cubicBezTo>
                      <a:cubicBezTo>
                        <a:pt x="58" y="83"/>
                        <a:pt x="57" y="81"/>
                        <a:pt x="57" y="81"/>
                      </a:cubicBezTo>
                      <a:cubicBezTo>
                        <a:pt x="57" y="81"/>
                        <a:pt x="55" y="80"/>
                        <a:pt x="55" y="80"/>
                      </a:cubicBezTo>
                      <a:cubicBezTo>
                        <a:pt x="54" y="79"/>
                        <a:pt x="54" y="79"/>
                        <a:pt x="54" y="79"/>
                      </a:cubicBezTo>
                      <a:cubicBezTo>
                        <a:pt x="53" y="79"/>
                        <a:pt x="53" y="80"/>
                        <a:pt x="53" y="78"/>
                      </a:cubicBezTo>
                      <a:cubicBezTo>
                        <a:pt x="53" y="77"/>
                        <a:pt x="53" y="77"/>
                        <a:pt x="53" y="77"/>
                      </a:cubicBezTo>
                      <a:cubicBezTo>
                        <a:pt x="52" y="76"/>
                        <a:pt x="52" y="77"/>
                        <a:pt x="51" y="76"/>
                      </a:cubicBezTo>
                      <a:cubicBezTo>
                        <a:pt x="51" y="75"/>
                        <a:pt x="50" y="74"/>
                        <a:pt x="50" y="74"/>
                      </a:cubicBezTo>
                      <a:cubicBezTo>
                        <a:pt x="49" y="72"/>
                        <a:pt x="49" y="72"/>
                        <a:pt x="49" y="72"/>
                      </a:cubicBezTo>
                      <a:cubicBezTo>
                        <a:pt x="49" y="72"/>
                        <a:pt x="49" y="72"/>
                        <a:pt x="49" y="73"/>
                      </a:cubicBezTo>
                      <a:cubicBezTo>
                        <a:pt x="48" y="74"/>
                        <a:pt x="47" y="74"/>
                        <a:pt x="47" y="74"/>
                      </a:cubicBezTo>
                      <a:cubicBezTo>
                        <a:pt x="47" y="75"/>
                        <a:pt x="46" y="76"/>
                        <a:pt x="46" y="76"/>
                      </a:cubicBezTo>
                      <a:cubicBezTo>
                        <a:pt x="46" y="76"/>
                        <a:pt x="45" y="77"/>
                        <a:pt x="45" y="78"/>
                      </a:cubicBezTo>
                      <a:cubicBezTo>
                        <a:pt x="46" y="78"/>
                        <a:pt x="46" y="78"/>
                        <a:pt x="46" y="79"/>
                      </a:cubicBezTo>
                      <a:cubicBezTo>
                        <a:pt x="46" y="79"/>
                        <a:pt x="45" y="80"/>
                        <a:pt x="45" y="80"/>
                      </a:cubicBezTo>
                      <a:cubicBezTo>
                        <a:pt x="44" y="81"/>
                        <a:pt x="44" y="81"/>
                        <a:pt x="43" y="81"/>
                      </a:cubicBezTo>
                      <a:cubicBezTo>
                        <a:pt x="43" y="82"/>
                        <a:pt x="41" y="83"/>
                        <a:pt x="41" y="83"/>
                      </a:cubicBezTo>
                      <a:cubicBezTo>
                        <a:pt x="39" y="83"/>
                        <a:pt x="39" y="83"/>
                        <a:pt x="39" y="83"/>
                      </a:cubicBezTo>
                      <a:cubicBezTo>
                        <a:pt x="36" y="82"/>
                        <a:pt x="36" y="82"/>
                        <a:pt x="36" y="82"/>
                      </a:cubicBezTo>
                      <a:cubicBezTo>
                        <a:pt x="34" y="84"/>
                        <a:pt x="34" y="84"/>
                        <a:pt x="34" y="84"/>
                      </a:cubicBezTo>
                      <a:cubicBezTo>
                        <a:pt x="34" y="84"/>
                        <a:pt x="33" y="84"/>
                        <a:pt x="33" y="84"/>
                      </a:cubicBezTo>
                      <a:cubicBezTo>
                        <a:pt x="32" y="84"/>
                        <a:pt x="31" y="84"/>
                        <a:pt x="31" y="84"/>
                      </a:cubicBezTo>
                      <a:cubicBezTo>
                        <a:pt x="31" y="84"/>
                        <a:pt x="30" y="83"/>
                        <a:pt x="29" y="83"/>
                      </a:cubicBezTo>
                      <a:cubicBezTo>
                        <a:pt x="29" y="83"/>
                        <a:pt x="28" y="83"/>
                        <a:pt x="28" y="83"/>
                      </a:cubicBezTo>
                      <a:cubicBezTo>
                        <a:pt x="27" y="83"/>
                        <a:pt x="26" y="83"/>
                        <a:pt x="26" y="83"/>
                      </a:cubicBezTo>
                      <a:cubicBezTo>
                        <a:pt x="26" y="84"/>
                        <a:pt x="26" y="84"/>
                        <a:pt x="26" y="84"/>
                      </a:cubicBezTo>
                      <a:cubicBezTo>
                        <a:pt x="26" y="84"/>
                        <a:pt x="27" y="84"/>
                        <a:pt x="27" y="84"/>
                      </a:cubicBezTo>
                      <a:cubicBezTo>
                        <a:pt x="27" y="85"/>
                        <a:pt x="27" y="86"/>
                        <a:pt x="27" y="86"/>
                      </a:cubicBezTo>
                      <a:cubicBezTo>
                        <a:pt x="27" y="86"/>
                        <a:pt x="26" y="86"/>
                        <a:pt x="26" y="86"/>
                      </a:cubicBezTo>
                      <a:cubicBezTo>
                        <a:pt x="26" y="87"/>
                        <a:pt x="24" y="87"/>
                        <a:pt x="24" y="87"/>
                      </a:cubicBezTo>
                      <a:cubicBezTo>
                        <a:pt x="24" y="87"/>
                        <a:pt x="24" y="88"/>
                        <a:pt x="24" y="88"/>
                      </a:cubicBezTo>
                      <a:cubicBezTo>
                        <a:pt x="24" y="88"/>
                        <a:pt x="24" y="88"/>
                        <a:pt x="23" y="88"/>
                      </a:cubicBezTo>
                      <a:cubicBezTo>
                        <a:pt x="22" y="88"/>
                        <a:pt x="22" y="88"/>
                        <a:pt x="21" y="88"/>
                      </a:cubicBezTo>
                      <a:cubicBezTo>
                        <a:pt x="21" y="87"/>
                        <a:pt x="20" y="87"/>
                        <a:pt x="19" y="87"/>
                      </a:cubicBezTo>
                      <a:cubicBezTo>
                        <a:pt x="19" y="87"/>
                        <a:pt x="16" y="86"/>
                        <a:pt x="16" y="86"/>
                      </a:cubicBezTo>
                      <a:cubicBezTo>
                        <a:pt x="16" y="86"/>
                        <a:pt x="15" y="87"/>
                        <a:pt x="15" y="87"/>
                      </a:cubicBezTo>
                      <a:cubicBezTo>
                        <a:pt x="14" y="87"/>
                        <a:pt x="13" y="87"/>
                        <a:pt x="12" y="86"/>
                      </a:cubicBezTo>
                      <a:cubicBezTo>
                        <a:pt x="12" y="86"/>
                        <a:pt x="11" y="86"/>
                        <a:pt x="11" y="86"/>
                      </a:cubicBezTo>
                      <a:cubicBezTo>
                        <a:pt x="11" y="85"/>
                        <a:pt x="11" y="84"/>
                        <a:pt x="11" y="84"/>
                      </a:cubicBezTo>
                      <a:cubicBezTo>
                        <a:pt x="11" y="84"/>
                        <a:pt x="10" y="83"/>
                        <a:pt x="11" y="83"/>
                      </a:cubicBezTo>
                      <a:cubicBezTo>
                        <a:pt x="11" y="83"/>
                        <a:pt x="12" y="83"/>
                        <a:pt x="13" y="83"/>
                      </a:cubicBezTo>
                      <a:cubicBezTo>
                        <a:pt x="14" y="83"/>
                        <a:pt x="15" y="83"/>
                        <a:pt x="15" y="82"/>
                      </a:cubicBezTo>
                      <a:cubicBezTo>
                        <a:pt x="15" y="82"/>
                        <a:pt x="15" y="82"/>
                        <a:pt x="16" y="82"/>
                      </a:cubicBezTo>
                      <a:cubicBezTo>
                        <a:pt x="16" y="82"/>
                        <a:pt x="17" y="83"/>
                        <a:pt x="17" y="82"/>
                      </a:cubicBezTo>
                      <a:cubicBezTo>
                        <a:pt x="17" y="81"/>
                        <a:pt x="17" y="81"/>
                        <a:pt x="17" y="81"/>
                      </a:cubicBezTo>
                      <a:cubicBezTo>
                        <a:pt x="16" y="80"/>
                        <a:pt x="16" y="80"/>
                        <a:pt x="16" y="80"/>
                      </a:cubicBezTo>
                      <a:cubicBezTo>
                        <a:pt x="16" y="80"/>
                        <a:pt x="17" y="79"/>
                        <a:pt x="17" y="79"/>
                      </a:cubicBezTo>
                      <a:cubicBezTo>
                        <a:pt x="18" y="79"/>
                        <a:pt x="19" y="79"/>
                        <a:pt x="19" y="79"/>
                      </a:cubicBezTo>
                      <a:cubicBezTo>
                        <a:pt x="20" y="79"/>
                        <a:pt x="21" y="79"/>
                        <a:pt x="21" y="79"/>
                      </a:cubicBezTo>
                      <a:cubicBezTo>
                        <a:pt x="21" y="79"/>
                        <a:pt x="21" y="79"/>
                        <a:pt x="22" y="78"/>
                      </a:cubicBezTo>
                      <a:cubicBezTo>
                        <a:pt x="22" y="78"/>
                        <a:pt x="18" y="78"/>
                        <a:pt x="17" y="77"/>
                      </a:cubicBezTo>
                      <a:cubicBezTo>
                        <a:pt x="15" y="75"/>
                        <a:pt x="13" y="74"/>
                        <a:pt x="13" y="70"/>
                      </a:cubicBezTo>
                      <a:cubicBezTo>
                        <a:pt x="12" y="70"/>
                        <a:pt x="12" y="68"/>
                        <a:pt x="11" y="68"/>
                      </a:cubicBezTo>
                      <a:cubicBezTo>
                        <a:pt x="11" y="68"/>
                        <a:pt x="9" y="67"/>
                        <a:pt x="9" y="67"/>
                      </a:cubicBezTo>
                      <a:cubicBezTo>
                        <a:pt x="9" y="66"/>
                        <a:pt x="9" y="66"/>
                        <a:pt x="10" y="65"/>
                      </a:cubicBezTo>
                      <a:cubicBezTo>
                        <a:pt x="10" y="64"/>
                        <a:pt x="10" y="64"/>
                        <a:pt x="11" y="63"/>
                      </a:cubicBezTo>
                      <a:cubicBezTo>
                        <a:pt x="11" y="63"/>
                        <a:pt x="11" y="61"/>
                        <a:pt x="11" y="61"/>
                      </a:cubicBezTo>
                      <a:cubicBezTo>
                        <a:pt x="11" y="61"/>
                        <a:pt x="12" y="60"/>
                        <a:pt x="11" y="60"/>
                      </a:cubicBezTo>
                      <a:cubicBezTo>
                        <a:pt x="11" y="59"/>
                        <a:pt x="10" y="58"/>
                        <a:pt x="10" y="58"/>
                      </a:cubicBezTo>
                      <a:cubicBezTo>
                        <a:pt x="10" y="58"/>
                        <a:pt x="10" y="58"/>
                        <a:pt x="9" y="58"/>
                      </a:cubicBezTo>
                      <a:cubicBezTo>
                        <a:pt x="9" y="59"/>
                        <a:pt x="9" y="59"/>
                        <a:pt x="9" y="59"/>
                      </a:cubicBezTo>
                      <a:cubicBezTo>
                        <a:pt x="7" y="60"/>
                        <a:pt x="7" y="60"/>
                        <a:pt x="7" y="60"/>
                      </a:cubicBezTo>
                      <a:cubicBezTo>
                        <a:pt x="7" y="60"/>
                        <a:pt x="6" y="58"/>
                        <a:pt x="6" y="58"/>
                      </a:cubicBezTo>
                      <a:cubicBezTo>
                        <a:pt x="5" y="58"/>
                        <a:pt x="5" y="58"/>
                        <a:pt x="5" y="57"/>
                      </a:cubicBezTo>
                      <a:cubicBezTo>
                        <a:pt x="5" y="57"/>
                        <a:pt x="6" y="56"/>
                        <a:pt x="6" y="56"/>
                      </a:cubicBezTo>
                      <a:cubicBezTo>
                        <a:pt x="6" y="56"/>
                        <a:pt x="5" y="55"/>
                        <a:pt x="5" y="55"/>
                      </a:cubicBezTo>
                      <a:cubicBezTo>
                        <a:pt x="5" y="55"/>
                        <a:pt x="6" y="53"/>
                        <a:pt x="7" y="53"/>
                      </a:cubicBezTo>
                      <a:cubicBezTo>
                        <a:pt x="8" y="52"/>
                        <a:pt x="10" y="50"/>
                        <a:pt x="10" y="50"/>
                      </a:cubicBezTo>
                      <a:cubicBezTo>
                        <a:pt x="11" y="48"/>
                        <a:pt x="11" y="48"/>
                        <a:pt x="11" y="48"/>
                      </a:cubicBezTo>
                      <a:cubicBezTo>
                        <a:pt x="10" y="47"/>
                        <a:pt x="10" y="47"/>
                        <a:pt x="10" y="47"/>
                      </a:cubicBezTo>
                      <a:cubicBezTo>
                        <a:pt x="10" y="47"/>
                        <a:pt x="9" y="48"/>
                        <a:pt x="9" y="48"/>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160">
                  <a:extLst>
                    <a:ext uri="{FF2B5EF4-FFF2-40B4-BE49-F238E27FC236}">
                      <a16:creationId xmlns:a16="http://schemas.microsoft.com/office/drawing/2014/main" id="{60C331C0-78B2-13E2-95DC-1F20B96F0829}"/>
                    </a:ext>
                  </a:extLst>
                </p:cNvPr>
                <p:cNvSpPr>
                  <a:spLocks noEditPoints="1"/>
                </p:cNvSpPr>
                <p:nvPr/>
              </p:nvSpPr>
              <p:spPr bwMode="auto">
                <a:xfrm>
                  <a:off x="3727400" y="3830591"/>
                  <a:ext cx="657417" cy="592443"/>
                </a:xfrm>
                <a:custGeom>
                  <a:avLst/>
                  <a:gdLst>
                    <a:gd name="T0" fmla="*/ 216 w 227"/>
                    <a:gd name="T1" fmla="*/ 62 h 211"/>
                    <a:gd name="T2" fmla="*/ 209 w 227"/>
                    <a:gd name="T3" fmla="*/ 47 h 211"/>
                    <a:gd name="T4" fmla="*/ 183 w 227"/>
                    <a:gd name="T5" fmla="*/ 33 h 211"/>
                    <a:gd name="T6" fmla="*/ 141 w 227"/>
                    <a:gd name="T7" fmla="*/ 25 h 211"/>
                    <a:gd name="T8" fmla="*/ 102 w 227"/>
                    <a:gd name="T9" fmla="*/ 1 h 211"/>
                    <a:gd name="T10" fmla="*/ 84 w 227"/>
                    <a:gd name="T11" fmla="*/ 17 h 211"/>
                    <a:gd name="T12" fmla="*/ 82 w 227"/>
                    <a:gd name="T13" fmla="*/ 40 h 211"/>
                    <a:gd name="T14" fmla="*/ 70 w 227"/>
                    <a:gd name="T15" fmla="*/ 52 h 211"/>
                    <a:gd name="T16" fmla="*/ 58 w 227"/>
                    <a:gd name="T17" fmla="*/ 61 h 211"/>
                    <a:gd name="T18" fmla="*/ 39 w 227"/>
                    <a:gd name="T19" fmla="*/ 55 h 211"/>
                    <a:gd name="T20" fmla="*/ 18 w 227"/>
                    <a:gd name="T21" fmla="*/ 65 h 211"/>
                    <a:gd name="T22" fmla="*/ 3 w 227"/>
                    <a:gd name="T23" fmla="*/ 67 h 211"/>
                    <a:gd name="T24" fmla="*/ 3 w 227"/>
                    <a:gd name="T25" fmla="*/ 66 h 211"/>
                    <a:gd name="T26" fmla="*/ 3 w 227"/>
                    <a:gd name="T27" fmla="*/ 66 h 211"/>
                    <a:gd name="T28" fmla="*/ 4 w 227"/>
                    <a:gd name="T29" fmla="*/ 77 h 211"/>
                    <a:gd name="T30" fmla="*/ 17 w 227"/>
                    <a:gd name="T31" fmla="*/ 102 h 211"/>
                    <a:gd name="T32" fmla="*/ 30 w 227"/>
                    <a:gd name="T33" fmla="*/ 77 h 211"/>
                    <a:gd name="T34" fmla="*/ 51 w 227"/>
                    <a:gd name="T35" fmla="*/ 92 h 211"/>
                    <a:gd name="T36" fmla="*/ 64 w 227"/>
                    <a:gd name="T37" fmla="*/ 115 h 211"/>
                    <a:gd name="T38" fmla="*/ 53 w 227"/>
                    <a:gd name="T39" fmla="*/ 108 h 211"/>
                    <a:gd name="T40" fmla="*/ 65 w 227"/>
                    <a:gd name="T41" fmla="*/ 124 h 211"/>
                    <a:gd name="T42" fmla="*/ 73 w 227"/>
                    <a:gd name="T43" fmla="*/ 138 h 211"/>
                    <a:gd name="T44" fmla="*/ 72 w 227"/>
                    <a:gd name="T45" fmla="*/ 145 h 211"/>
                    <a:gd name="T46" fmla="*/ 58 w 227"/>
                    <a:gd name="T47" fmla="*/ 130 h 211"/>
                    <a:gd name="T48" fmla="*/ 61 w 227"/>
                    <a:gd name="T49" fmla="*/ 136 h 211"/>
                    <a:gd name="T50" fmla="*/ 76 w 227"/>
                    <a:gd name="T51" fmla="*/ 153 h 211"/>
                    <a:gd name="T52" fmla="*/ 74 w 227"/>
                    <a:gd name="T53" fmla="*/ 146 h 211"/>
                    <a:gd name="T54" fmla="*/ 89 w 227"/>
                    <a:gd name="T55" fmla="*/ 156 h 211"/>
                    <a:gd name="T56" fmla="*/ 99 w 227"/>
                    <a:gd name="T57" fmla="*/ 157 h 211"/>
                    <a:gd name="T58" fmla="*/ 126 w 227"/>
                    <a:gd name="T59" fmla="*/ 164 h 211"/>
                    <a:gd name="T60" fmla="*/ 160 w 227"/>
                    <a:gd name="T61" fmla="*/ 187 h 211"/>
                    <a:gd name="T62" fmla="*/ 140 w 227"/>
                    <a:gd name="T63" fmla="*/ 190 h 211"/>
                    <a:gd name="T64" fmla="*/ 184 w 227"/>
                    <a:gd name="T65" fmla="*/ 200 h 211"/>
                    <a:gd name="T66" fmla="*/ 171 w 227"/>
                    <a:gd name="T67" fmla="*/ 185 h 211"/>
                    <a:gd name="T68" fmla="*/ 153 w 227"/>
                    <a:gd name="T69" fmla="*/ 162 h 211"/>
                    <a:gd name="T70" fmla="*/ 118 w 227"/>
                    <a:gd name="T71" fmla="*/ 135 h 211"/>
                    <a:gd name="T72" fmla="*/ 100 w 227"/>
                    <a:gd name="T73" fmla="*/ 105 h 211"/>
                    <a:gd name="T74" fmla="*/ 88 w 227"/>
                    <a:gd name="T75" fmla="*/ 76 h 211"/>
                    <a:gd name="T76" fmla="*/ 121 w 227"/>
                    <a:gd name="T77" fmla="*/ 70 h 211"/>
                    <a:gd name="T78" fmla="*/ 160 w 227"/>
                    <a:gd name="T79" fmla="*/ 71 h 211"/>
                    <a:gd name="T80" fmla="*/ 189 w 227"/>
                    <a:gd name="T81" fmla="*/ 70 h 211"/>
                    <a:gd name="T82" fmla="*/ 179 w 227"/>
                    <a:gd name="T83" fmla="*/ 190 h 211"/>
                    <a:gd name="T84" fmla="*/ 192 w 227"/>
                    <a:gd name="T85" fmla="*/ 201 h 211"/>
                    <a:gd name="T86" fmla="*/ 159 w 227"/>
                    <a:gd name="T87" fmla="*/ 195 h 211"/>
                    <a:gd name="T88" fmla="*/ 144 w 227"/>
                    <a:gd name="T89" fmla="*/ 199 h 211"/>
                    <a:gd name="T90" fmla="*/ 115 w 227"/>
                    <a:gd name="T91" fmla="*/ 191 h 211"/>
                    <a:gd name="T92" fmla="*/ 136 w 227"/>
                    <a:gd name="T93" fmla="*/ 178 h 211"/>
                    <a:gd name="T94" fmla="*/ 144 w 227"/>
                    <a:gd name="T95" fmla="*/ 180 h 211"/>
                    <a:gd name="T96" fmla="*/ 123 w 227"/>
                    <a:gd name="T97" fmla="*/ 178 h 211"/>
                    <a:gd name="T98" fmla="*/ 129 w 227"/>
                    <a:gd name="T99" fmla="*/ 168 h 211"/>
                    <a:gd name="T100" fmla="*/ 51 w 227"/>
                    <a:gd name="T101" fmla="*/ 93 h 211"/>
                    <a:gd name="T102" fmla="*/ 50 w 227"/>
                    <a:gd name="T103" fmla="*/ 97 h 211"/>
                    <a:gd name="T104" fmla="*/ 60 w 227"/>
                    <a:gd name="T105" fmla="*/ 119 h 211"/>
                    <a:gd name="T106" fmla="*/ 53 w 227"/>
                    <a:gd name="T107" fmla="*/ 121 h 211"/>
                    <a:gd name="T108" fmla="*/ 35 w 227"/>
                    <a:gd name="T109" fmla="*/ 119 h 211"/>
                    <a:gd name="T110" fmla="*/ 36 w 227"/>
                    <a:gd name="T111" fmla="*/ 91 h 211"/>
                    <a:gd name="T112" fmla="*/ 40 w 227"/>
                    <a:gd name="T113" fmla="*/ 103 h 211"/>
                    <a:gd name="T114" fmla="*/ 45 w 227"/>
                    <a:gd name="T115" fmla="*/ 120 h 211"/>
                    <a:gd name="T116" fmla="*/ 37 w 227"/>
                    <a:gd name="T117" fmla="*/ 107 h 211"/>
                    <a:gd name="T118" fmla="*/ 34 w 227"/>
                    <a:gd name="T119" fmla="*/ 9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 h="211">
                      <a:moveTo>
                        <a:pt x="215" y="82"/>
                      </a:moveTo>
                      <a:cubicBezTo>
                        <a:pt x="215" y="80"/>
                        <a:pt x="214" y="79"/>
                        <a:pt x="216" y="78"/>
                      </a:cubicBezTo>
                      <a:cubicBezTo>
                        <a:pt x="217" y="78"/>
                        <a:pt x="218" y="80"/>
                        <a:pt x="218" y="78"/>
                      </a:cubicBezTo>
                      <a:cubicBezTo>
                        <a:pt x="218" y="76"/>
                        <a:pt x="219" y="77"/>
                        <a:pt x="218" y="75"/>
                      </a:cubicBezTo>
                      <a:cubicBezTo>
                        <a:pt x="218" y="75"/>
                        <a:pt x="218" y="75"/>
                        <a:pt x="218" y="75"/>
                      </a:cubicBezTo>
                      <a:cubicBezTo>
                        <a:pt x="218" y="75"/>
                        <a:pt x="218" y="75"/>
                        <a:pt x="218" y="75"/>
                      </a:cubicBezTo>
                      <a:cubicBezTo>
                        <a:pt x="218" y="75"/>
                        <a:pt x="218" y="77"/>
                        <a:pt x="217" y="77"/>
                      </a:cubicBezTo>
                      <a:cubicBezTo>
                        <a:pt x="217" y="77"/>
                        <a:pt x="216" y="78"/>
                        <a:pt x="215" y="78"/>
                      </a:cubicBezTo>
                      <a:cubicBezTo>
                        <a:pt x="214" y="77"/>
                        <a:pt x="214" y="77"/>
                        <a:pt x="214" y="77"/>
                      </a:cubicBezTo>
                      <a:cubicBezTo>
                        <a:pt x="216" y="75"/>
                        <a:pt x="216" y="75"/>
                        <a:pt x="216" y="75"/>
                      </a:cubicBezTo>
                      <a:cubicBezTo>
                        <a:pt x="216" y="71"/>
                        <a:pt x="216" y="71"/>
                        <a:pt x="216" y="71"/>
                      </a:cubicBezTo>
                      <a:cubicBezTo>
                        <a:pt x="216" y="71"/>
                        <a:pt x="215" y="69"/>
                        <a:pt x="214" y="67"/>
                      </a:cubicBezTo>
                      <a:cubicBezTo>
                        <a:pt x="213" y="66"/>
                        <a:pt x="212" y="65"/>
                        <a:pt x="212" y="65"/>
                      </a:cubicBezTo>
                      <a:cubicBezTo>
                        <a:pt x="215" y="63"/>
                        <a:pt x="215" y="63"/>
                        <a:pt x="215" y="63"/>
                      </a:cubicBezTo>
                      <a:cubicBezTo>
                        <a:pt x="216" y="62"/>
                        <a:pt x="216" y="62"/>
                        <a:pt x="216" y="62"/>
                      </a:cubicBezTo>
                      <a:cubicBezTo>
                        <a:pt x="216" y="61"/>
                        <a:pt x="216" y="61"/>
                        <a:pt x="216" y="61"/>
                      </a:cubicBezTo>
                      <a:cubicBezTo>
                        <a:pt x="216" y="61"/>
                        <a:pt x="218" y="63"/>
                        <a:pt x="220" y="63"/>
                      </a:cubicBezTo>
                      <a:cubicBezTo>
                        <a:pt x="221" y="63"/>
                        <a:pt x="220" y="63"/>
                        <a:pt x="222" y="62"/>
                      </a:cubicBezTo>
                      <a:cubicBezTo>
                        <a:pt x="224" y="62"/>
                        <a:pt x="227" y="59"/>
                        <a:pt x="227" y="59"/>
                      </a:cubicBezTo>
                      <a:cubicBezTo>
                        <a:pt x="227" y="59"/>
                        <a:pt x="225" y="57"/>
                        <a:pt x="224" y="57"/>
                      </a:cubicBezTo>
                      <a:cubicBezTo>
                        <a:pt x="223" y="58"/>
                        <a:pt x="224" y="58"/>
                        <a:pt x="221" y="58"/>
                      </a:cubicBezTo>
                      <a:cubicBezTo>
                        <a:pt x="218" y="57"/>
                        <a:pt x="217" y="56"/>
                        <a:pt x="217" y="56"/>
                      </a:cubicBezTo>
                      <a:cubicBezTo>
                        <a:pt x="217" y="56"/>
                        <a:pt x="216" y="56"/>
                        <a:pt x="215" y="56"/>
                      </a:cubicBezTo>
                      <a:cubicBezTo>
                        <a:pt x="214" y="56"/>
                        <a:pt x="214" y="56"/>
                        <a:pt x="213" y="55"/>
                      </a:cubicBezTo>
                      <a:cubicBezTo>
                        <a:pt x="211" y="53"/>
                        <a:pt x="209" y="51"/>
                        <a:pt x="209" y="51"/>
                      </a:cubicBezTo>
                      <a:cubicBezTo>
                        <a:pt x="209" y="51"/>
                        <a:pt x="207" y="52"/>
                        <a:pt x="207" y="51"/>
                      </a:cubicBezTo>
                      <a:cubicBezTo>
                        <a:pt x="207" y="51"/>
                        <a:pt x="208" y="49"/>
                        <a:pt x="208" y="49"/>
                      </a:cubicBezTo>
                      <a:cubicBezTo>
                        <a:pt x="208" y="48"/>
                        <a:pt x="208" y="48"/>
                        <a:pt x="208" y="48"/>
                      </a:cubicBezTo>
                      <a:cubicBezTo>
                        <a:pt x="207" y="47"/>
                        <a:pt x="207" y="47"/>
                        <a:pt x="207" y="47"/>
                      </a:cubicBezTo>
                      <a:cubicBezTo>
                        <a:pt x="207" y="47"/>
                        <a:pt x="209" y="47"/>
                        <a:pt x="209" y="47"/>
                      </a:cubicBezTo>
                      <a:cubicBezTo>
                        <a:pt x="210" y="46"/>
                        <a:pt x="210" y="46"/>
                        <a:pt x="210" y="46"/>
                      </a:cubicBezTo>
                      <a:cubicBezTo>
                        <a:pt x="212" y="44"/>
                        <a:pt x="210" y="42"/>
                        <a:pt x="207" y="43"/>
                      </a:cubicBezTo>
                      <a:cubicBezTo>
                        <a:pt x="206" y="43"/>
                        <a:pt x="205" y="44"/>
                        <a:pt x="205" y="44"/>
                      </a:cubicBezTo>
                      <a:cubicBezTo>
                        <a:pt x="204" y="44"/>
                        <a:pt x="202" y="43"/>
                        <a:pt x="202" y="42"/>
                      </a:cubicBezTo>
                      <a:cubicBezTo>
                        <a:pt x="202" y="41"/>
                        <a:pt x="201" y="41"/>
                        <a:pt x="203" y="40"/>
                      </a:cubicBezTo>
                      <a:cubicBezTo>
                        <a:pt x="204" y="40"/>
                        <a:pt x="205" y="38"/>
                        <a:pt x="205" y="38"/>
                      </a:cubicBezTo>
                      <a:cubicBezTo>
                        <a:pt x="203" y="35"/>
                        <a:pt x="203" y="35"/>
                        <a:pt x="203" y="35"/>
                      </a:cubicBezTo>
                      <a:cubicBezTo>
                        <a:pt x="204" y="29"/>
                        <a:pt x="204" y="29"/>
                        <a:pt x="204" y="29"/>
                      </a:cubicBezTo>
                      <a:cubicBezTo>
                        <a:pt x="200" y="28"/>
                        <a:pt x="200" y="28"/>
                        <a:pt x="200" y="28"/>
                      </a:cubicBezTo>
                      <a:cubicBezTo>
                        <a:pt x="200" y="26"/>
                        <a:pt x="200" y="26"/>
                        <a:pt x="200" y="26"/>
                      </a:cubicBezTo>
                      <a:cubicBezTo>
                        <a:pt x="198" y="25"/>
                        <a:pt x="198" y="25"/>
                        <a:pt x="198" y="25"/>
                      </a:cubicBezTo>
                      <a:cubicBezTo>
                        <a:pt x="196" y="30"/>
                        <a:pt x="196" y="30"/>
                        <a:pt x="196" y="30"/>
                      </a:cubicBezTo>
                      <a:cubicBezTo>
                        <a:pt x="196" y="30"/>
                        <a:pt x="193" y="31"/>
                        <a:pt x="193" y="32"/>
                      </a:cubicBezTo>
                      <a:cubicBezTo>
                        <a:pt x="192" y="33"/>
                        <a:pt x="187" y="33"/>
                        <a:pt x="187" y="33"/>
                      </a:cubicBezTo>
                      <a:cubicBezTo>
                        <a:pt x="183" y="33"/>
                        <a:pt x="183" y="33"/>
                        <a:pt x="183" y="33"/>
                      </a:cubicBezTo>
                      <a:cubicBezTo>
                        <a:pt x="176" y="35"/>
                        <a:pt x="176" y="35"/>
                        <a:pt x="176" y="35"/>
                      </a:cubicBezTo>
                      <a:cubicBezTo>
                        <a:pt x="176" y="35"/>
                        <a:pt x="174" y="36"/>
                        <a:pt x="173" y="36"/>
                      </a:cubicBezTo>
                      <a:cubicBezTo>
                        <a:pt x="172" y="36"/>
                        <a:pt x="167" y="35"/>
                        <a:pt x="167" y="35"/>
                      </a:cubicBezTo>
                      <a:cubicBezTo>
                        <a:pt x="164" y="36"/>
                        <a:pt x="164" y="36"/>
                        <a:pt x="164" y="36"/>
                      </a:cubicBezTo>
                      <a:cubicBezTo>
                        <a:pt x="157" y="34"/>
                        <a:pt x="157" y="34"/>
                        <a:pt x="157" y="34"/>
                      </a:cubicBezTo>
                      <a:cubicBezTo>
                        <a:pt x="155" y="32"/>
                        <a:pt x="155" y="32"/>
                        <a:pt x="155" y="32"/>
                      </a:cubicBezTo>
                      <a:cubicBezTo>
                        <a:pt x="154" y="31"/>
                        <a:pt x="154" y="31"/>
                        <a:pt x="154" y="31"/>
                      </a:cubicBezTo>
                      <a:cubicBezTo>
                        <a:pt x="149" y="30"/>
                        <a:pt x="149" y="30"/>
                        <a:pt x="149" y="30"/>
                      </a:cubicBezTo>
                      <a:cubicBezTo>
                        <a:pt x="148" y="28"/>
                        <a:pt x="148" y="28"/>
                        <a:pt x="148" y="28"/>
                      </a:cubicBezTo>
                      <a:cubicBezTo>
                        <a:pt x="144" y="28"/>
                        <a:pt x="144" y="28"/>
                        <a:pt x="144" y="28"/>
                      </a:cubicBezTo>
                      <a:cubicBezTo>
                        <a:pt x="144" y="28"/>
                        <a:pt x="144" y="28"/>
                        <a:pt x="144" y="28"/>
                      </a:cubicBezTo>
                      <a:cubicBezTo>
                        <a:pt x="144" y="28"/>
                        <a:pt x="144" y="28"/>
                        <a:pt x="144" y="28"/>
                      </a:cubicBezTo>
                      <a:cubicBezTo>
                        <a:pt x="142" y="27"/>
                        <a:pt x="142" y="27"/>
                        <a:pt x="142" y="27"/>
                      </a:cubicBezTo>
                      <a:cubicBezTo>
                        <a:pt x="142" y="26"/>
                        <a:pt x="142" y="26"/>
                        <a:pt x="142" y="26"/>
                      </a:cubicBezTo>
                      <a:cubicBezTo>
                        <a:pt x="141" y="26"/>
                        <a:pt x="141" y="26"/>
                        <a:pt x="141" y="25"/>
                      </a:cubicBezTo>
                      <a:cubicBezTo>
                        <a:pt x="140" y="24"/>
                        <a:pt x="140" y="24"/>
                        <a:pt x="140" y="24"/>
                      </a:cubicBezTo>
                      <a:cubicBezTo>
                        <a:pt x="135" y="18"/>
                        <a:pt x="135" y="18"/>
                        <a:pt x="135" y="18"/>
                      </a:cubicBezTo>
                      <a:cubicBezTo>
                        <a:pt x="134" y="18"/>
                        <a:pt x="134" y="18"/>
                        <a:pt x="134" y="18"/>
                      </a:cubicBezTo>
                      <a:cubicBezTo>
                        <a:pt x="134" y="18"/>
                        <a:pt x="134" y="18"/>
                        <a:pt x="134" y="18"/>
                      </a:cubicBezTo>
                      <a:cubicBezTo>
                        <a:pt x="125" y="15"/>
                        <a:pt x="125" y="15"/>
                        <a:pt x="125" y="15"/>
                      </a:cubicBezTo>
                      <a:cubicBezTo>
                        <a:pt x="122" y="11"/>
                        <a:pt x="122" y="11"/>
                        <a:pt x="122" y="11"/>
                      </a:cubicBezTo>
                      <a:cubicBezTo>
                        <a:pt x="119" y="9"/>
                        <a:pt x="119" y="9"/>
                        <a:pt x="119" y="9"/>
                      </a:cubicBezTo>
                      <a:cubicBezTo>
                        <a:pt x="115" y="6"/>
                        <a:pt x="115" y="6"/>
                        <a:pt x="115" y="6"/>
                      </a:cubicBezTo>
                      <a:cubicBezTo>
                        <a:pt x="111" y="3"/>
                        <a:pt x="111" y="3"/>
                        <a:pt x="111" y="3"/>
                      </a:cubicBezTo>
                      <a:cubicBezTo>
                        <a:pt x="109" y="1"/>
                        <a:pt x="109" y="1"/>
                        <a:pt x="109" y="1"/>
                      </a:cubicBezTo>
                      <a:cubicBezTo>
                        <a:pt x="109" y="1"/>
                        <a:pt x="109" y="1"/>
                        <a:pt x="109" y="1"/>
                      </a:cubicBezTo>
                      <a:cubicBezTo>
                        <a:pt x="109" y="1"/>
                        <a:pt x="108" y="0"/>
                        <a:pt x="108" y="0"/>
                      </a:cubicBezTo>
                      <a:cubicBezTo>
                        <a:pt x="108" y="0"/>
                        <a:pt x="107" y="0"/>
                        <a:pt x="107" y="0"/>
                      </a:cubicBezTo>
                      <a:cubicBezTo>
                        <a:pt x="106" y="0"/>
                        <a:pt x="104" y="0"/>
                        <a:pt x="104" y="0"/>
                      </a:cubicBezTo>
                      <a:cubicBezTo>
                        <a:pt x="104" y="0"/>
                        <a:pt x="103" y="1"/>
                        <a:pt x="102" y="1"/>
                      </a:cubicBezTo>
                      <a:cubicBezTo>
                        <a:pt x="102" y="1"/>
                        <a:pt x="101" y="3"/>
                        <a:pt x="101" y="3"/>
                      </a:cubicBezTo>
                      <a:cubicBezTo>
                        <a:pt x="100" y="4"/>
                        <a:pt x="100" y="4"/>
                        <a:pt x="100" y="4"/>
                      </a:cubicBezTo>
                      <a:cubicBezTo>
                        <a:pt x="101" y="5"/>
                        <a:pt x="101" y="5"/>
                        <a:pt x="101" y="5"/>
                      </a:cubicBezTo>
                      <a:cubicBezTo>
                        <a:pt x="103" y="9"/>
                        <a:pt x="104" y="9"/>
                        <a:pt x="99" y="8"/>
                      </a:cubicBezTo>
                      <a:cubicBezTo>
                        <a:pt x="97" y="7"/>
                        <a:pt x="97" y="7"/>
                        <a:pt x="97" y="7"/>
                      </a:cubicBezTo>
                      <a:cubicBezTo>
                        <a:pt x="96" y="8"/>
                        <a:pt x="96" y="8"/>
                        <a:pt x="96" y="8"/>
                      </a:cubicBezTo>
                      <a:cubicBezTo>
                        <a:pt x="94" y="9"/>
                        <a:pt x="94" y="9"/>
                        <a:pt x="94" y="9"/>
                      </a:cubicBezTo>
                      <a:cubicBezTo>
                        <a:pt x="94" y="9"/>
                        <a:pt x="94" y="9"/>
                        <a:pt x="94" y="9"/>
                      </a:cubicBezTo>
                      <a:cubicBezTo>
                        <a:pt x="94" y="9"/>
                        <a:pt x="94" y="11"/>
                        <a:pt x="94" y="11"/>
                      </a:cubicBezTo>
                      <a:cubicBezTo>
                        <a:pt x="93" y="13"/>
                        <a:pt x="93" y="13"/>
                        <a:pt x="93" y="13"/>
                      </a:cubicBezTo>
                      <a:cubicBezTo>
                        <a:pt x="91" y="14"/>
                        <a:pt x="91" y="14"/>
                        <a:pt x="91" y="14"/>
                      </a:cubicBezTo>
                      <a:cubicBezTo>
                        <a:pt x="89" y="15"/>
                        <a:pt x="89" y="15"/>
                        <a:pt x="89" y="15"/>
                      </a:cubicBezTo>
                      <a:cubicBezTo>
                        <a:pt x="88" y="16"/>
                        <a:pt x="88" y="16"/>
                        <a:pt x="88" y="16"/>
                      </a:cubicBezTo>
                      <a:cubicBezTo>
                        <a:pt x="86" y="16"/>
                        <a:pt x="86" y="16"/>
                        <a:pt x="86" y="16"/>
                      </a:cubicBezTo>
                      <a:cubicBezTo>
                        <a:pt x="84" y="17"/>
                        <a:pt x="84" y="17"/>
                        <a:pt x="84" y="17"/>
                      </a:cubicBezTo>
                      <a:cubicBezTo>
                        <a:pt x="83" y="19"/>
                        <a:pt x="83" y="19"/>
                        <a:pt x="83" y="19"/>
                      </a:cubicBezTo>
                      <a:cubicBezTo>
                        <a:pt x="83" y="19"/>
                        <a:pt x="81" y="19"/>
                        <a:pt x="81" y="19"/>
                      </a:cubicBezTo>
                      <a:cubicBezTo>
                        <a:pt x="81" y="19"/>
                        <a:pt x="78" y="20"/>
                        <a:pt x="78" y="20"/>
                      </a:cubicBezTo>
                      <a:cubicBezTo>
                        <a:pt x="78" y="22"/>
                        <a:pt x="78" y="22"/>
                        <a:pt x="78" y="22"/>
                      </a:cubicBezTo>
                      <a:cubicBezTo>
                        <a:pt x="78" y="22"/>
                        <a:pt x="77" y="23"/>
                        <a:pt x="77" y="23"/>
                      </a:cubicBezTo>
                      <a:cubicBezTo>
                        <a:pt x="77" y="23"/>
                        <a:pt x="77" y="26"/>
                        <a:pt x="77" y="26"/>
                      </a:cubicBezTo>
                      <a:cubicBezTo>
                        <a:pt x="77" y="26"/>
                        <a:pt x="79" y="27"/>
                        <a:pt x="79" y="27"/>
                      </a:cubicBezTo>
                      <a:cubicBezTo>
                        <a:pt x="80" y="28"/>
                        <a:pt x="80" y="28"/>
                        <a:pt x="80" y="28"/>
                      </a:cubicBezTo>
                      <a:cubicBezTo>
                        <a:pt x="81" y="29"/>
                        <a:pt x="81" y="29"/>
                        <a:pt x="81" y="29"/>
                      </a:cubicBezTo>
                      <a:cubicBezTo>
                        <a:pt x="81" y="29"/>
                        <a:pt x="82" y="30"/>
                        <a:pt x="82" y="30"/>
                      </a:cubicBezTo>
                      <a:cubicBezTo>
                        <a:pt x="81" y="30"/>
                        <a:pt x="81" y="33"/>
                        <a:pt x="81" y="33"/>
                      </a:cubicBezTo>
                      <a:cubicBezTo>
                        <a:pt x="82" y="36"/>
                        <a:pt x="82" y="36"/>
                        <a:pt x="82" y="36"/>
                      </a:cubicBezTo>
                      <a:cubicBezTo>
                        <a:pt x="81" y="37"/>
                        <a:pt x="81" y="37"/>
                        <a:pt x="81" y="37"/>
                      </a:cubicBezTo>
                      <a:cubicBezTo>
                        <a:pt x="82" y="39"/>
                        <a:pt x="82" y="39"/>
                        <a:pt x="82" y="39"/>
                      </a:cubicBezTo>
                      <a:cubicBezTo>
                        <a:pt x="82" y="39"/>
                        <a:pt x="83" y="39"/>
                        <a:pt x="82" y="40"/>
                      </a:cubicBezTo>
                      <a:cubicBezTo>
                        <a:pt x="81" y="40"/>
                        <a:pt x="80" y="41"/>
                        <a:pt x="80" y="41"/>
                      </a:cubicBezTo>
                      <a:cubicBezTo>
                        <a:pt x="80" y="41"/>
                        <a:pt x="78" y="41"/>
                        <a:pt x="78" y="41"/>
                      </a:cubicBezTo>
                      <a:cubicBezTo>
                        <a:pt x="78" y="41"/>
                        <a:pt x="76" y="41"/>
                        <a:pt x="76" y="41"/>
                      </a:cubicBezTo>
                      <a:cubicBezTo>
                        <a:pt x="75" y="43"/>
                        <a:pt x="75" y="43"/>
                        <a:pt x="75" y="43"/>
                      </a:cubicBezTo>
                      <a:cubicBezTo>
                        <a:pt x="73" y="42"/>
                        <a:pt x="73" y="42"/>
                        <a:pt x="73" y="42"/>
                      </a:cubicBezTo>
                      <a:cubicBezTo>
                        <a:pt x="73" y="44"/>
                        <a:pt x="73" y="44"/>
                        <a:pt x="73" y="44"/>
                      </a:cubicBezTo>
                      <a:cubicBezTo>
                        <a:pt x="70" y="45"/>
                        <a:pt x="70" y="45"/>
                        <a:pt x="70" y="45"/>
                      </a:cubicBezTo>
                      <a:cubicBezTo>
                        <a:pt x="68" y="46"/>
                        <a:pt x="68" y="46"/>
                        <a:pt x="68" y="46"/>
                      </a:cubicBezTo>
                      <a:cubicBezTo>
                        <a:pt x="67" y="48"/>
                        <a:pt x="67" y="48"/>
                        <a:pt x="67" y="48"/>
                      </a:cubicBezTo>
                      <a:cubicBezTo>
                        <a:pt x="68" y="49"/>
                        <a:pt x="68" y="49"/>
                        <a:pt x="68" y="49"/>
                      </a:cubicBezTo>
                      <a:cubicBezTo>
                        <a:pt x="68" y="49"/>
                        <a:pt x="69" y="50"/>
                        <a:pt x="69" y="49"/>
                      </a:cubicBezTo>
                      <a:cubicBezTo>
                        <a:pt x="69" y="49"/>
                        <a:pt x="69" y="48"/>
                        <a:pt x="69" y="48"/>
                      </a:cubicBezTo>
                      <a:cubicBezTo>
                        <a:pt x="70" y="49"/>
                        <a:pt x="71" y="50"/>
                        <a:pt x="71" y="50"/>
                      </a:cubicBezTo>
                      <a:cubicBezTo>
                        <a:pt x="72" y="52"/>
                        <a:pt x="72" y="52"/>
                        <a:pt x="72" y="52"/>
                      </a:cubicBezTo>
                      <a:cubicBezTo>
                        <a:pt x="72" y="52"/>
                        <a:pt x="70" y="52"/>
                        <a:pt x="70" y="52"/>
                      </a:cubicBezTo>
                      <a:cubicBezTo>
                        <a:pt x="70" y="52"/>
                        <a:pt x="69" y="53"/>
                        <a:pt x="69" y="53"/>
                      </a:cubicBezTo>
                      <a:cubicBezTo>
                        <a:pt x="68" y="54"/>
                        <a:pt x="68" y="54"/>
                        <a:pt x="68" y="54"/>
                      </a:cubicBezTo>
                      <a:cubicBezTo>
                        <a:pt x="68" y="55"/>
                        <a:pt x="68" y="55"/>
                        <a:pt x="68" y="56"/>
                      </a:cubicBezTo>
                      <a:cubicBezTo>
                        <a:pt x="68" y="56"/>
                        <a:pt x="68" y="57"/>
                        <a:pt x="68" y="57"/>
                      </a:cubicBezTo>
                      <a:cubicBezTo>
                        <a:pt x="69" y="57"/>
                        <a:pt x="70" y="59"/>
                        <a:pt x="70" y="59"/>
                      </a:cubicBezTo>
                      <a:cubicBezTo>
                        <a:pt x="70" y="59"/>
                        <a:pt x="71" y="60"/>
                        <a:pt x="71" y="60"/>
                      </a:cubicBezTo>
                      <a:cubicBezTo>
                        <a:pt x="71" y="60"/>
                        <a:pt x="71" y="61"/>
                        <a:pt x="71" y="61"/>
                      </a:cubicBezTo>
                      <a:cubicBezTo>
                        <a:pt x="71" y="61"/>
                        <a:pt x="70" y="62"/>
                        <a:pt x="69" y="62"/>
                      </a:cubicBezTo>
                      <a:cubicBezTo>
                        <a:pt x="69" y="62"/>
                        <a:pt x="67" y="62"/>
                        <a:pt x="67" y="62"/>
                      </a:cubicBezTo>
                      <a:cubicBezTo>
                        <a:pt x="67" y="62"/>
                        <a:pt x="66" y="64"/>
                        <a:pt x="66" y="64"/>
                      </a:cubicBezTo>
                      <a:cubicBezTo>
                        <a:pt x="66" y="64"/>
                        <a:pt x="65" y="64"/>
                        <a:pt x="64" y="64"/>
                      </a:cubicBezTo>
                      <a:cubicBezTo>
                        <a:pt x="64" y="64"/>
                        <a:pt x="66" y="65"/>
                        <a:pt x="64" y="64"/>
                      </a:cubicBezTo>
                      <a:cubicBezTo>
                        <a:pt x="61" y="63"/>
                        <a:pt x="61" y="62"/>
                        <a:pt x="61" y="62"/>
                      </a:cubicBezTo>
                      <a:cubicBezTo>
                        <a:pt x="61" y="62"/>
                        <a:pt x="60" y="61"/>
                        <a:pt x="60" y="61"/>
                      </a:cubicBezTo>
                      <a:cubicBezTo>
                        <a:pt x="59" y="61"/>
                        <a:pt x="58" y="61"/>
                        <a:pt x="58" y="61"/>
                      </a:cubicBezTo>
                      <a:cubicBezTo>
                        <a:pt x="56" y="61"/>
                        <a:pt x="56" y="61"/>
                        <a:pt x="56" y="61"/>
                      </a:cubicBezTo>
                      <a:cubicBezTo>
                        <a:pt x="55" y="60"/>
                        <a:pt x="55" y="60"/>
                        <a:pt x="55" y="60"/>
                      </a:cubicBezTo>
                      <a:cubicBezTo>
                        <a:pt x="54" y="62"/>
                        <a:pt x="54" y="62"/>
                        <a:pt x="54" y="62"/>
                      </a:cubicBezTo>
                      <a:cubicBezTo>
                        <a:pt x="54" y="62"/>
                        <a:pt x="54" y="63"/>
                        <a:pt x="53" y="63"/>
                      </a:cubicBezTo>
                      <a:cubicBezTo>
                        <a:pt x="52" y="64"/>
                        <a:pt x="53" y="64"/>
                        <a:pt x="52" y="64"/>
                      </a:cubicBezTo>
                      <a:cubicBezTo>
                        <a:pt x="50" y="64"/>
                        <a:pt x="49" y="62"/>
                        <a:pt x="49" y="62"/>
                      </a:cubicBezTo>
                      <a:cubicBezTo>
                        <a:pt x="49" y="62"/>
                        <a:pt x="47" y="61"/>
                        <a:pt x="47" y="61"/>
                      </a:cubicBezTo>
                      <a:cubicBezTo>
                        <a:pt x="46" y="60"/>
                        <a:pt x="46" y="60"/>
                        <a:pt x="46" y="60"/>
                      </a:cubicBezTo>
                      <a:cubicBezTo>
                        <a:pt x="45" y="60"/>
                        <a:pt x="45" y="61"/>
                        <a:pt x="45" y="59"/>
                      </a:cubicBezTo>
                      <a:cubicBezTo>
                        <a:pt x="45" y="58"/>
                        <a:pt x="45" y="58"/>
                        <a:pt x="45" y="58"/>
                      </a:cubicBezTo>
                      <a:cubicBezTo>
                        <a:pt x="44" y="57"/>
                        <a:pt x="44" y="58"/>
                        <a:pt x="43" y="57"/>
                      </a:cubicBezTo>
                      <a:cubicBezTo>
                        <a:pt x="43" y="56"/>
                        <a:pt x="42" y="55"/>
                        <a:pt x="42" y="55"/>
                      </a:cubicBezTo>
                      <a:cubicBezTo>
                        <a:pt x="41" y="53"/>
                        <a:pt x="41" y="53"/>
                        <a:pt x="41" y="53"/>
                      </a:cubicBezTo>
                      <a:cubicBezTo>
                        <a:pt x="41" y="53"/>
                        <a:pt x="41" y="53"/>
                        <a:pt x="41" y="54"/>
                      </a:cubicBezTo>
                      <a:cubicBezTo>
                        <a:pt x="40" y="55"/>
                        <a:pt x="39" y="55"/>
                        <a:pt x="39" y="55"/>
                      </a:cubicBezTo>
                      <a:cubicBezTo>
                        <a:pt x="39" y="56"/>
                        <a:pt x="38" y="57"/>
                        <a:pt x="38" y="57"/>
                      </a:cubicBezTo>
                      <a:cubicBezTo>
                        <a:pt x="38" y="57"/>
                        <a:pt x="37" y="58"/>
                        <a:pt x="37" y="59"/>
                      </a:cubicBezTo>
                      <a:cubicBezTo>
                        <a:pt x="38" y="59"/>
                        <a:pt x="38" y="59"/>
                        <a:pt x="38" y="60"/>
                      </a:cubicBezTo>
                      <a:cubicBezTo>
                        <a:pt x="38" y="60"/>
                        <a:pt x="37" y="61"/>
                        <a:pt x="37" y="61"/>
                      </a:cubicBezTo>
                      <a:cubicBezTo>
                        <a:pt x="36" y="62"/>
                        <a:pt x="36" y="62"/>
                        <a:pt x="35" y="62"/>
                      </a:cubicBezTo>
                      <a:cubicBezTo>
                        <a:pt x="35" y="63"/>
                        <a:pt x="33" y="64"/>
                        <a:pt x="33" y="64"/>
                      </a:cubicBezTo>
                      <a:cubicBezTo>
                        <a:pt x="31" y="64"/>
                        <a:pt x="31" y="64"/>
                        <a:pt x="31" y="64"/>
                      </a:cubicBezTo>
                      <a:cubicBezTo>
                        <a:pt x="28" y="63"/>
                        <a:pt x="28" y="63"/>
                        <a:pt x="28" y="63"/>
                      </a:cubicBezTo>
                      <a:cubicBezTo>
                        <a:pt x="26" y="65"/>
                        <a:pt x="26" y="65"/>
                        <a:pt x="26" y="65"/>
                      </a:cubicBezTo>
                      <a:cubicBezTo>
                        <a:pt x="26" y="65"/>
                        <a:pt x="25" y="65"/>
                        <a:pt x="25" y="65"/>
                      </a:cubicBezTo>
                      <a:cubicBezTo>
                        <a:pt x="24" y="65"/>
                        <a:pt x="23" y="65"/>
                        <a:pt x="23" y="65"/>
                      </a:cubicBezTo>
                      <a:cubicBezTo>
                        <a:pt x="23" y="65"/>
                        <a:pt x="22" y="64"/>
                        <a:pt x="21" y="64"/>
                      </a:cubicBezTo>
                      <a:cubicBezTo>
                        <a:pt x="21" y="64"/>
                        <a:pt x="20" y="64"/>
                        <a:pt x="20" y="64"/>
                      </a:cubicBezTo>
                      <a:cubicBezTo>
                        <a:pt x="19" y="64"/>
                        <a:pt x="18" y="64"/>
                        <a:pt x="18" y="64"/>
                      </a:cubicBezTo>
                      <a:cubicBezTo>
                        <a:pt x="18" y="65"/>
                        <a:pt x="18" y="65"/>
                        <a:pt x="18" y="65"/>
                      </a:cubicBezTo>
                      <a:cubicBezTo>
                        <a:pt x="18" y="65"/>
                        <a:pt x="19" y="65"/>
                        <a:pt x="19" y="65"/>
                      </a:cubicBezTo>
                      <a:cubicBezTo>
                        <a:pt x="19" y="66"/>
                        <a:pt x="19" y="67"/>
                        <a:pt x="19" y="67"/>
                      </a:cubicBezTo>
                      <a:cubicBezTo>
                        <a:pt x="19" y="67"/>
                        <a:pt x="18" y="67"/>
                        <a:pt x="18" y="67"/>
                      </a:cubicBezTo>
                      <a:cubicBezTo>
                        <a:pt x="18" y="68"/>
                        <a:pt x="16" y="68"/>
                        <a:pt x="16" y="68"/>
                      </a:cubicBezTo>
                      <a:cubicBezTo>
                        <a:pt x="16" y="68"/>
                        <a:pt x="16" y="69"/>
                        <a:pt x="16" y="69"/>
                      </a:cubicBezTo>
                      <a:cubicBezTo>
                        <a:pt x="16" y="69"/>
                        <a:pt x="16" y="69"/>
                        <a:pt x="15" y="69"/>
                      </a:cubicBezTo>
                      <a:cubicBezTo>
                        <a:pt x="14" y="69"/>
                        <a:pt x="14" y="69"/>
                        <a:pt x="13" y="69"/>
                      </a:cubicBezTo>
                      <a:cubicBezTo>
                        <a:pt x="13" y="68"/>
                        <a:pt x="12" y="68"/>
                        <a:pt x="11" y="68"/>
                      </a:cubicBezTo>
                      <a:cubicBezTo>
                        <a:pt x="11" y="68"/>
                        <a:pt x="8" y="67"/>
                        <a:pt x="8" y="67"/>
                      </a:cubicBezTo>
                      <a:cubicBezTo>
                        <a:pt x="8" y="67"/>
                        <a:pt x="7" y="68"/>
                        <a:pt x="7" y="68"/>
                      </a:cubicBezTo>
                      <a:cubicBezTo>
                        <a:pt x="6" y="68"/>
                        <a:pt x="5" y="68"/>
                        <a:pt x="4" y="67"/>
                      </a:cubicBezTo>
                      <a:cubicBezTo>
                        <a:pt x="4"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5"/>
                        <a:pt x="3" y="65"/>
                        <a:pt x="3" y="65"/>
                      </a:cubicBezTo>
                      <a:cubicBezTo>
                        <a:pt x="0" y="67"/>
                        <a:pt x="0" y="67"/>
                        <a:pt x="0" y="67"/>
                      </a:cubicBezTo>
                      <a:cubicBezTo>
                        <a:pt x="2" y="71"/>
                        <a:pt x="2" y="71"/>
                        <a:pt x="2" y="71"/>
                      </a:cubicBezTo>
                      <a:cubicBezTo>
                        <a:pt x="1" y="72"/>
                        <a:pt x="1" y="72"/>
                        <a:pt x="1" y="72"/>
                      </a:cubicBezTo>
                      <a:cubicBezTo>
                        <a:pt x="1" y="72"/>
                        <a:pt x="2" y="73"/>
                        <a:pt x="2" y="73"/>
                      </a:cubicBezTo>
                      <a:cubicBezTo>
                        <a:pt x="2" y="74"/>
                        <a:pt x="3" y="74"/>
                        <a:pt x="3" y="75"/>
                      </a:cubicBezTo>
                      <a:cubicBezTo>
                        <a:pt x="3" y="76"/>
                        <a:pt x="3" y="77"/>
                        <a:pt x="3" y="77"/>
                      </a:cubicBezTo>
                      <a:cubicBezTo>
                        <a:pt x="4" y="77"/>
                        <a:pt x="4" y="77"/>
                        <a:pt x="4" y="77"/>
                      </a:cubicBezTo>
                      <a:cubicBezTo>
                        <a:pt x="5" y="79"/>
                        <a:pt x="5" y="79"/>
                        <a:pt x="5" y="79"/>
                      </a:cubicBezTo>
                      <a:cubicBezTo>
                        <a:pt x="5" y="80"/>
                        <a:pt x="5" y="80"/>
                        <a:pt x="5" y="80"/>
                      </a:cubicBezTo>
                      <a:cubicBezTo>
                        <a:pt x="5" y="82"/>
                        <a:pt x="5" y="82"/>
                        <a:pt x="5" y="82"/>
                      </a:cubicBezTo>
                      <a:cubicBezTo>
                        <a:pt x="5" y="82"/>
                        <a:pt x="6" y="83"/>
                        <a:pt x="6" y="84"/>
                      </a:cubicBezTo>
                      <a:cubicBezTo>
                        <a:pt x="6" y="84"/>
                        <a:pt x="6" y="85"/>
                        <a:pt x="6" y="86"/>
                      </a:cubicBezTo>
                      <a:cubicBezTo>
                        <a:pt x="6" y="86"/>
                        <a:pt x="8" y="88"/>
                        <a:pt x="8" y="88"/>
                      </a:cubicBezTo>
                      <a:cubicBezTo>
                        <a:pt x="8" y="90"/>
                        <a:pt x="8" y="90"/>
                        <a:pt x="8" y="90"/>
                      </a:cubicBezTo>
                      <a:cubicBezTo>
                        <a:pt x="8" y="90"/>
                        <a:pt x="9" y="91"/>
                        <a:pt x="10" y="92"/>
                      </a:cubicBezTo>
                      <a:cubicBezTo>
                        <a:pt x="10" y="92"/>
                        <a:pt x="11" y="93"/>
                        <a:pt x="11" y="93"/>
                      </a:cubicBezTo>
                      <a:cubicBezTo>
                        <a:pt x="12" y="95"/>
                        <a:pt x="12" y="95"/>
                        <a:pt x="12" y="95"/>
                      </a:cubicBezTo>
                      <a:cubicBezTo>
                        <a:pt x="13" y="97"/>
                        <a:pt x="13" y="97"/>
                        <a:pt x="13" y="97"/>
                      </a:cubicBezTo>
                      <a:cubicBezTo>
                        <a:pt x="14" y="98"/>
                        <a:pt x="14" y="98"/>
                        <a:pt x="14" y="98"/>
                      </a:cubicBezTo>
                      <a:cubicBezTo>
                        <a:pt x="15" y="100"/>
                        <a:pt x="15" y="100"/>
                        <a:pt x="15" y="100"/>
                      </a:cubicBezTo>
                      <a:cubicBezTo>
                        <a:pt x="16" y="101"/>
                        <a:pt x="16" y="101"/>
                        <a:pt x="16" y="101"/>
                      </a:cubicBezTo>
                      <a:cubicBezTo>
                        <a:pt x="17" y="102"/>
                        <a:pt x="17" y="102"/>
                        <a:pt x="17" y="102"/>
                      </a:cubicBezTo>
                      <a:cubicBezTo>
                        <a:pt x="17" y="102"/>
                        <a:pt x="17" y="103"/>
                        <a:pt x="18" y="103"/>
                      </a:cubicBezTo>
                      <a:cubicBezTo>
                        <a:pt x="19" y="103"/>
                        <a:pt x="20" y="103"/>
                        <a:pt x="20" y="103"/>
                      </a:cubicBezTo>
                      <a:cubicBezTo>
                        <a:pt x="21" y="103"/>
                        <a:pt x="21" y="104"/>
                        <a:pt x="22" y="101"/>
                      </a:cubicBezTo>
                      <a:cubicBezTo>
                        <a:pt x="22" y="99"/>
                        <a:pt x="22" y="98"/>
                        <a:pt x="22" y="98"/>
                      </a:cubicBezTo>
                      <a:cubicBezTo>
                        <a:pt x="22" y="98"/>
                        <a:pt x="23" y="98"/>
                        <a:pt x="23" y="97"/>
                      </a:cubicBezTo>
                      <a:cubicBezTo>
                        <a:pt x="24" y="97"/>
                        <a:pt x="25" y="97"/>
                        <a:pt x="25" y="96"/>
                      </a:cubicBezTo>
                      <a:cubicBezTo>
                        <a:pt x="25" y="94"/>
                        <a:pt x="23" y="93"/>
                        <a:pt x="23" y="93"/>
                      </a:cubicBezTo>
                      <a:cubicBezTo>
                        <a:pt x="23" y="93"/>
                        <a:pt x="25" y="92"/>
                        <a:pt x="26" y="93"/>
                      </a:cubicBezTo>
                      <a:cubicBezTo>
                        <a:pt x="26" y="94"/>
                        <a:pt x="26" y="95"/>
                        <a:pt x="27" y="94"/>
                      </a:cubicBezTo>
                      <a:cubicBezTo>
                        <a:pt x="28" y="92"/>
                        <a:pt x="28" y="92"/>
                        <a:pt x="28" y="92"/>
                      </a:cubicBezTo>
                      <a:cubicBezTo>
                        <a:pt x="27" y="91"/>
                        <a:pt x="27" y="90"/>
                        <a:pt x="27" y="89"/>
                      </a:cubicBezTo>
                      <a:cubicBezTo>
                        <a:pt x="27" y="89"/>
                        <a:pt x="28" y="88"/>
                        <a:pt x="28" y="87"/>
                      </a:cubicBezTo>
                      <a:cubicBezTo>
                        <a:pt x="29" y="86"/>
                        <a:pt x="29" y="85"/>
                        <a:pt x="29" y="84"/>
                      </a:cubicBezTo>
                      <a:cubicBezTo>
                        <a:pt x="29" y="82"/>
                        <a:pt x="29" y="83"/>
                        <a:pt x="30" y="81"/>
                      </a:cubicBezTo>
                      <a:cubicBezTo>
                        <a:pt x="30" y="80"/>
                        <a:pt x="30" y="81"/>
                        <a:pt x="30" y="77"/>
                      </a:cubicBezTo>
                      <a:cubicBezTo>
                        <a:pt x="31" y="74"/>
                        <a:pt x="31" y="73"/>
                        <a:pt x="32" y="73"/>
                      </a:cubicBezTo>
                      <a:cubicBezTo>
                        <a:pt x="32" y="73"/>
                        <a:pt x="40" y="76"/>
                        <a:pt x="40" y="76"/>
                      </a:cubicBezTo>
                      <a:cubicBezTo>
                        <a:pt x="40" y="76"/>
                        <a:pt x="41" y="78"/>
                        <a:pt x="41" y="78"/>
                      </a:cubicBezTo>
                      <a:cubicBezTo>
                        <a:pt x="41" y="79"/>
                        <a:pt x="41" y="80"/>
                        <a:pt x="41" y="80"/>
                      </a:cubicBezTo>
                      <a:cubicBezTo>
                        <a:pt x="41" y="81"/>
                        <a:pt x="40" y="83"/>
                        <a:pt x="40" y="83"/>
                      </a:cubicBezTo>
                      <a:cubicBezTo>
                        <a:pt x="40" y="84"/>
                        <a:pt x="40" y="84"/>
                        <a:pt x="40" y="84"/>
                      </a:cubicBezTo>
                      <a:cubicBezTo>
                        <a:pt x="40" y="84"/>
                        <a:pt x="38" y="84"/>
                        <a:pt x="38" y="86"/>
                      </a:cubicBezTo>
                      <a:cubicBezTo>
                        <a:pt x="37" y="87"/>
                        <a:pt x="37" y="87"/>
                        <a:pt x="38" y="88"/>
                      </a:cubicBezTo>
                      <a:cubicBezTo>
                        <a:pt x="39" y="89"/>
                        <a:pt x="40" y="90"/>
                        <a:pt x="40" y="90"/>
                      </a:cubicBezTo>
                      <a:cubicBezTo>
                        <a:pt x="41" y="90"/>
                        <a:pt x="42" y="89"/>
                        <a:pt x="43" y="89"/>
                      </a:cubicBezTo>
                      <a:cubicBezTo>
                        <a:pt x="43" y="89"/>
                        <a:pt x="44" y="89"/>
                        <a:pt x="44" y="89"/>
                      </a:cubicBezTo>
                      <a:cubicBezTo>
                        <a:pt x="44" y="90"/>
                        <a:pt x="44" y="91"/>
                        <a:pt x="45" y="92"/>
                      </a:cubicBezTo>
                      <a:cubicBezTo>
                        <a:pt x="46" y="92"/>
                        <a:pt x="47" y="93"/>
                        <a:pt x="47" y="93"/>
                      </a:cubicBezTo>
                      <a:cubicBezTo>
                        <a:pt x="48" y="93"/>
                        <a:pt x="49" y="93"/>
                        <a:pt x="49" y="93"/>
                      </a:cubicBezTo>
                      <a:cubicBezTo>
                        <a:pt x="49" y="93"/>
                        <a:pt x="50" y="92"/>
                        <a:pt x="51" y="92"/>
                      </a:cubicBezTo>
                      <a:cubicBezTo>
                        <a:pt x="51" y="92"/>
                        <a:pt x="54" y="95"/>
                        <a:pt x="52" y="91"/>
                      </a:cubicBezTo>
                      <a:cubicBezTo>
                        <a:pt x="49" y="88"/>
                        <a:pt x="49" y="88"/>
                        <a:pt x="49" y="87"/>
                      </a:cubicBezTo>
                      <a:cubicBezTo>
                        <a:pt x="48" y="87"/>
                        <a:pt x="47" y="86"/>
                        <a:pt x="47" y="86"/>
                      </a:cubicBezTo>
                      <a:cubicBezTo>
                        <a:pt x="46" y="86"/>
                        <a:pt x="46" y="86"/>
                        <a:pt x="46" y="86"/>
                      </a:cubicBezTo>
                      <a:cubicBezTo>
                        <a:pt x="46" y="86"/>
                        <a:pt x="46" y="85"/>
                        <a:pt x="46" y="84"/>
                      </a:cubicBezTo>
                      <a:cubicBezTo>
                        <a:pt x="47" y="83"/>
                        <a:pt x="47" y="83"/>
                        <a:pt x="48" y="83"/>
                      </a:cubicBezTo>
                      <a:cubicBezTo>
                        <a:pt x="49" y="83"/>
                        <a:pt x="49" y="82"/>
                        <a:pt x="51" y="84"/>
                      </a:cubicBezTo>
                      <a:cubicBezTo>
                        <a:pt x="52" y="85"/>
                        <a:pt x="52" y="85"/>
                        <a:pt x="52" y="86"/>
                      </a:cubicBezTo>
                      <a:cubicBezTo>
                        <a:pt x="53" y="88"/>
                        <a:pt x="54" y="89"/>
                        <a:pt x="55" y="90"/>
                      </a:cubicBezTo>
                      <a:cubicBezTo>
                        <a:pt x="55" y="90"/>
                        <a:pt x="56" y="90"/>
                        <a:pt x="56" y="92"/>
                      </a:cubicBezTo>
                      <a:cubicBezTo>
                        <a:pt x="56" y="94"/>
                        <a:pt x="56" y="96"/>
                        <a:pt x="56" y="97"/>
                      </a:cubicBezTo>
                      <a:cubicBezTo>
                        <a:pt x="56" y="97"/>
                        <a:pt x="56" y="101"/>
                        <a:pt x="56" y="101"/>
                      </a:cubicBezTo>
                      <a:cubicBezTo>
                        <a:pt x="56" y="101"/>
                        <a:pt x="56" y="103"/>
                        <a:pt x="56" y="104"/>
                      </a:cubicBezTo>
                      <a:cubicBezTo>
                        <a:pt x="56" y="105"/>
                        <a:pt x="61" y="112"/>
                        <a:pt x="61" y="112"/>
                      </a:cubicBezTo>
                      <a:cubicBezTo>
                        <a:pt x="61" y="112"/>
                        <a:pt x="63" y="115"/>
                        <a:pt x="64" y="115"/>
                      </a:cubicBezTo>
                      <a:cubicBezTo>
                        <a:pt x="64" y="115"/>
                        <a:pt x="65" y="118"/>
                        <a:pt x="66" y="119"/>
                      </a:cubicBezTo>
                      <a:cubicBezTo>
                        <a:pt x="68" y="119"/>
                        <a:pt x="72" y="121"/>
                        <a:pt x="72" y="121"/>
                      </a:cubicBezTo>
                      <a:cubicBezTo>
                        <a:pt x="79" y="125"/>
                        <a:pt x="79" y="125"/>
                        <a:pt x="79" y="125"/>
                      </a:cubicBezTo>
                      <a:cubicBezTo>
                        <a:pt x="79" y="125"/>
                        <a:pt x="81" y="128"/>
                        <a:pt x="82" y="128"/>
                      </a:cubicBezTo>
                      <a:cubicBezTo>
                        <a:pt x="82" y="128"/>
                        <a:pt x="87" y="128"/>
                        <a:pt x="83" y="128"/>
                      </a:cubicBezTo>
                      <a:cubicBezTo>
                        <a:pt x="80" y="128"/>
                        <a:pt x="76" y="126"/>
                        <a:pt x="76" y="126"/>
                      </a:cubicBezTo>
                      <a:cubicBezTo>
                        <a:pt x="76" y="126"/>
                        <a:pt x="75" y="124"/>
                        <a:pt x="75" y="124"/>
                      </a:cubicBezTo>
                      <a:cubicBezTo>
                        <a:pt x="74" y="124"/>
                        <a:pt x="70" y="123"/>
                        <a:pt x="69" y="122"/>
                      </a:cubicBezTo>
                      <a:cubicBezTo>
                        <a:pt x="69" y="122"/>
                        <a:pt x="68" y="121"/>
                        <a:pt x="67" y="120"/>
                      </a:cubicBezTo>
                      <a:cubicBezTo>
                        <a:pt x="66" y="118"/>
                        <a:pt x="64" y="117"/>
                        <a:pt x="64" y="117"/>
                      </a:cubicBezTo>
                      <a:cubicBezTo>
                        <a:pt x="64" y="117"/>
                        <a:pt x="63" y="116"/>
                        <a:pt x="62" y="114"/>
                      </a:cubicBezTo>
                      <a:cubicBezTo>
                        <a:pt x="61" y="113"/>
                        <a:pt x="61" y="113"/>
                        <a:pt x="61" y="112"/>
                      </a:cubicBezTo>
                      <a:cubicBezTo>
                        <a:pt x="60" y="112"/>
                        <a:pt x="61" y="112"/>
                        <a:pt x="59" y="111"/>
                      </a:cubicBezTo>
                      <a:cubicBezTo>
                        <a:pt x="57" y="110"/>
                        <a:pt x="56" y="109"/>
                        <a:pt x="56" y="109"/>
                      </a:cubicBezTo>
                      <a:cubicBezTo>
                        <a:pt x="55" y="109"/>
                        <a:pt x="53" y="108"/>
                        <a:pt x="53" y="108"/>
                      </a:cubicBezTo>
                      <a:cubicBezTo>
                        <a:pt x="53" y="108"/>
                        <a:pt x="51" y="106"/>
                        <a:pt x="51" y="106"/>
                      </a:cubicBezTo>
                      <a:cubicBezTo>
                        <a:pt x="51" y="106"/>
                        <a:pt x="50" y="108"/>
                        <a:pt x="52" y="109"/>
                      </a:cubicBezTo>
                      <a:cubicBezTo>
                        <a:pt x="53" y="109"/>
                        <a:pt x="55" y="111"/>
                        <a:pt x="55" y="111"/>
                      </a:cubicBezTo>
                      <a:cubicBezTo>
                        <a:pt x="55" y="111"/>
                        <a:pt x="57" y="112"/>
                        <a:pt x="57" y="112"/>
                      </a:cubicBezTo>
                      <a:cubicBezTo>
                        <a:pt x="57" y="112"/>
                        <a:pt x="57" y="114"/>
                        <a:pt x="57" y="114"/>
                      </a:cubicBezTo>
                      <a:cubicBezTo>
                        <a:pt x="57" y="114"/>
                        <a:pt x="54" y="113"/>
                        <a:pt x="57" y="114"/>
                      </a:cubicBezTo>
                      <a:cubicBezTo>
                        <a:pt x="59" y="115"/>
                        <a:pt x="61" y="115"/>
                        <a:pt x="61" y="115"/>
                      </a:cubicBezTo>
                      <a:cubicBezTo>
                        <a:pt x="61" y="115"/>
                        <a:pt x="59" y="116"/>
                        <a:pt x="58" y="116"/>
                      </a:cubicBezTo>
                      <a:cubicBezTo>
                        <a:pt x="58" y="117"/>
                        <a:pt x="60" y="120"/>
                        <a:pt x="60" y="119"/>
                      </a:cubicBezTo>
                      <a:cubicBezTo>
                        <a:pt x="61" y="119"/>
                        <a:pt x="62" y="120"/>
                        <a:pt x="63" y="120"/>
                      </a:cubicBezTo>
                      <a:cubicBezTo>
                        <a:pt x="63" y="120"/>
                        <a:pt x="65" y="120"/>
                        <a:pt x="65" y="121"/>
                      </a:cubicBezTo>
                      <a:cubicBezTo>
                        <a:pt x="66" y="121"/>
                        <a:pt x="66" y="121"/>
                        <a:pt x="66" y="122"/>
                      </a:cubicBezTo>
                      <a:cubicBezTo>
                        <a:pt x="65" y="122"/>
                        <a:pt x="66" y="124"/>
                        <a:pt x="66" y="124"/>
                      </a:cubicBezTo>
                      <a:cubicBezTo>
                        <a:pt x="68" y="125"/>
                        <a:pt x="68" y="125"/>
                        <a:pt x="68" y="125"/>
                      </a:cubicBezTo>
                      <a:cubicBezTo>
                        <a:pt x="68" y="125"/>
                        <a:pt x="65" y="125"/>
                        <a:pt x="65" y="124"/>
                      </a:cubicBezTo>
                      <a:cubicBezTo>
                        <a:pt x="64" y="124"/>
                        <a:pt x="64" y="123"/>
                        <a:pt x="63" y="124"/>
                      </a:cubicBezTo>
                      <a:cubicBezTo>
                        <a:pt x="62" y="125"/>
                        <a:pt x="62" y="125"/>
                        <a:pt x="62" y="126"/>
                      </a:cubicBezTo>
                      <a:cubicBezTo>
                        <a:pt x="63" y="127"/>
                        <a:pt x="64" y="128"/>
                        <a:pt x="65" y="127"/>
                      </a:cubicBezTo>
                      <a:cubicBezTo>
                        <a:pt x="65" y="127"/>
                        <a:pt x="65" y="127"/>
                        <a:pt x="66" y="126"/>
                      </a:cubicBezTo>
                      <a:cubicBezTo>
                        <a:pt x="66" y="126"/>
                        <a:pt x="66" y="126"/>
                        <a:pt x="67" y="126"/>
                      </a:cubicBezTo>
                      <a:cubicBezTo>
                        <a:pt x="67" y="126"/>
                        <a:pt x="68" y="126"/>
                        <a:pt x="68" y="126"/>
                      </a:cubicBezTo>
                      <a:cubicBezTo>
                        <a:pt x="69" y="125"/>
                        <a:pt x="69" y="125"/>
                        <a:pt x="69" y="125"/>
                      </a:cubicBezTo>
                      <a:cubicBezTo>
                        <a:pt x="69" y="125"/>
                        <a:pt x="69" y="125"/>
                        <a:pt x="69" y="126"/>
                      </a:cubicBezTo>
                      <a:cubicBezTo>
                        <a:pt x="69" y="126"/>
                        <a:pt x="70" y="126"/>
                        <a:pt x="69" y="127"/>
                      </a:cubicBezTo>
                      <a:cubicBezTo>
                        <a:pt x="69" y="128"/>
                        <a:pt x="68" y="128"/>
                        <a:pt x="68" y="128"/>
                      </a:cubicBezTo>
                      <a:cubicBezTo>
                        <a:pt x="68" y="129"/>
                        <a:pt x="67" y="128"/>
                        <a:pt x="68" y="130"/>
                      </a:cubicBezTo>
                      <a:cubicBezTo>
                        <a:pt x="68" y="131"/>
                        <a:pt x="68" y="132"/>
                        <a:pt x="68" y="132"/>
                      </a:cubicBezTo>
                      <a:cubicBezTo>
                        <a:pt x="68" y="132"/>
                        <a:pt x="69" y="132"/>
                        <a:pt x="69" y="132"/>
                      </a:cubicBezTo>
                      <a:cubicBezTo>
                        <a:pt x="70" y="133"/>
                        <a:pt x="70" y="134"/>
                        <a:pt x="70" y="135"/>
                      </a:cubicBezTo>
                      <a:cubicBezTo>
                        <a:pt x="71" y="135"/>
                        <a:pt x="73" y="138"/>
                        <a:pt x="73" y="138"/>
                      </a:cubicBezTo>
                      <a:cubicBezTo>
                        <a:pt x="73" y="138"/>
                        <a:pt x="76" y="140"/>
                        <a:pt x="76" y="140"/>
                      </a:cubicBezTo>
                      <a:cubicBezTo>
                        <a:pt x="76" y="140"/>
                        <a:pt x="77" y="141"/>
                        <a:pt x="77" y="141"/>
                      </a:cubicBezTo>
                      <a:cubicBezTo>
                        <a:pt x="77" y="141"/>
                        <a:pt x="77" y="142"/>
                        <a:pt x="76" y="141"/>
                      </a:cubicBezTo>
                      <a:cubicBezTo>
                        <a:pt x="75" y="140"/>
                        <a:pt x="73" y="139"/>
                        <a:pt x="73" y="139"/>
                      </a:cubicBezTo>
                      <a:cubicBezTo>
                        <a:pt x="73" y="141"/>
                        <a:pt x="73" y="141"/>
                        <a:pt x="73" y="141"/>
                      </a:cubicBezTo>
                      <a:cubicBezTo>
                        <a:pt x="73" y="141"/>
                        <a:pt x="74" y="142"/>
                        <a:pt x="75" y="142"/>
                      </a:cubicBezTo>
                      <a:cubicBezTo>
                        <a:pt x="75" y="143"/>
                        <a:pt x="75" y="143"/>
                        <a:pt x="76" y="144"/>
                      </a:cubicBezTo>
                      <a:cubicBezTo>
                        <a:pt x="77" y="144"/>
                        <a:pt x="78" y="144"/>
                        <a:pt x="79" y="144"/>
                      </a:cubicBezTo>
                      <a:cubicBezTo>
                        <a:pt x="79" y="145"/>
                        <a:pt x="79" y="143"/>
                        <a:pt x="79" y="143"/>
                      </a:cubicBezTo>
                      <a:cubicBezTo>
                        <a:pt x="79" y="143"/>
                        <a:pt x="80" y="143"/>
                        <a:pt x="80" y="143"/>
                      </a:cubicBezTo>
                      <a:cubicBezTo>
                        <a:pt x="80" y="144"/>
                        <a:pt x="81" y="145"/>
                        <a:pt x="80" y="146"/>
                      </a:cubicBezTo>
                      <a:cubicBezTo>
                        <a:pt x="80" y="146"/>
                        <a:pt x="80" y="147"/>
                        <a:pt x="79" y="146"/>
                      </a:cubicBezTo>
                      <a:cubicBezTo>
                        <a:pt x="78" y="146"/>
                        <a:pt x="77" y="145"/>
                        <a:pt x="76" y="145"/>
                      </a:cubicBezTo>
                      <a:cubicBezTo>
                        <a:pt x="76" y="145"/>
                        <a:pt x="75" y="144"/>
                        <a:pt x="74" y="145"/>
                      </a:cubicBezTo>
                      <a:cubicBezTo>
                        <a:pt x="74" y="145"/>
                        <a:pt x="72" y="144"/>
                        <a:pt x="72" y="145"/>
                      </a:cubicBezTo>
                      <a:cubicBezTo>
                        <a:pt x="72" y="146"/>
                        <a:pt x="72" y="147"/>
                        <a:pt x="72" y="147"/>
                      </a:cubicBezTo>
                      <a:cubicBezTo>
                        <a:pt x="72" y="147"/>
                        <a:pt x="71" y="143"/>
                        <a:pt x="70" y="143"/>
                      </a:cubicBezTo>
                      <a:cubicBezTo>
                        <a:pt x="69" y="143"/>
                        <a:pt x="67" y="142"/>
                        <a:pt x="67" y="142"/>
                      </a:cubicBezTo>
                      <a:cubicBezTo>
                        <a:pt x="66" y="140"/>
                        <a:pt x="66" y="140"/>
                        <a:pt x="66" y="140"/>
                      </a:cubicBezTo>
                      <a:cubicBezTo>
                        <a:pt x="66" y="140"/>
                        <a:pt x="67" y="140"/>
                        <a:pt x="67" y="140"/>
                      </a:cubicBezTo>
                      <a:cubicBezTo>
                        <a:pt x="68" y="141"/>
                        <a:pt x="67" y="141"/>
                        <a:pt x="68" y="141"/>
                      </a:cubicBezTo>
                      <a:cubicBezTo>
                        <a:pt x="69" y="141"/>
                        <a:pt x="67" y="139"/>
                        <a:pt x="69" y="139"/>
                      </a:cubicBezTo>
                      <a:cubicBezTo>
                        <a:pt x="71" y="139"/>
                        <a:pt x="71" y="139"/>
                        <a:pt x="71" y="139"/>
                      </a:cubicBezTo>
                      <a:cubicBezTo>
                        <a:pt x="71" y="138"/>
                        <a:pt x="73" y="138"/>
                        <a:pt x="71" y="137"/>
                      </a:cubicBezTo>
                      <a:cubicBezTo>
                        <a:pt x="69" y="136"/>
                        <a:pt x="69" y="136"/>
                        <a:pt x="69" y="136"/>
                      </a:cubicBezTo>
                      <a:cubicBezTo>
                        <a:pt x="68" y="136"/>
                        <a:pt x="68" y="136"/>
                        <a:pt x="68" y="135"/>
                      </a:cubicBezTo>
                      <a:cubicBezTo>
                        <a:pt x="67" y="134"/>
                        <a:pt x="67" y="133"/>
                        <a:pt x="66" y="133"/>
                      </a:cubicBezTo>
                      <a:cubicBezTo>
                        <a:pt x="66" y="133"/>
                        <a:pt x="63" y="133"/>
                        <a:pt x="63" y="133"/>
                      </a:cubicBezTo>
                      <a:cubicBezTo>
                        <a:pt x="63" y="133"/>
                        <a:pt x="62" y="132"/>
                        <a:pt x="61" y="132"/>
                      </a:cubicBezTo>
                      <a:cubicBezTo>
                        <a:pt x="60" y="132"/>
                        <a:pt x="58" y="130"/>
                        <a:pt x="58" y="130"/>
                      </a:cubicBezTo>
                      <a:cubicBezTo>
                        <a:pt x="57" y="129"/>
                        <a:pt x="54" y="128"/>
                        <a:pt x="54" y="128"/>
                      </a:cubicBezTo>
                      <a:cubicBezTo>
                        <a:pt x="54" y="128"/>
                        <a:pt x="53" y="127"/>
                        <a:pt x="52" y="127"/>
                      </a:cubicBezTo>
                      <a:cubicBezTo>
                        <a:pt x="51" y="127"/>
                        <a:pt x="51" y="127"/>
                        <a:pt x="50" y="127"/>
                      </a:cubicBezTo>
                      <a:cubicBezTo>
                        <a:pt x="49" y="126"/>
                        <a:pt x="48" y="125"/>
                        <a:pt x="48" y="125"/>
                      </a:cubicBezTo>
                      <a:cubicBezTo>
                        <a:pt x="47" y="124"/>
                        <a:pt x="46" y="124"/>
                        <a:pt x="46" y="124"/>
                      </a:cubicBezTo>
                      <a:cubicBezTo>
                        <a:pt x="47" y="125"/>
                        <a:pt x="46" y="125"/>
                        <a:pt x="48" y="126"/>
                      </a:cubicBezTo>
                      <a:cubicBezTo>
                        <a:pt x="49" y="127"/>
                        <a:pt x="50" y="127"/>
                        <a:pt x="50" y="127"/>
                      </a:cubicBezTo>
                      <a:cubicBezTo>
                        <a:pt x="50" y="127"/>
                        <a:pt x="51" y="128"/>
                        <a:pt x="51" y="128"/>
                      </a:cubicBezTo>
                      <a:cubicBezTo>
                        <a:pt x="51" y="129"/>
                        <a:pt x="52" y="128"/>
                        <a:pt x="53" y="128"/>
                      </a:cubicBezTo>
                      <a:cubicBezTo>
                        <a:pt x="53" y="129"/>
                        <a:pt x="54" y="129"/>
                        <a:pt x="54" y="130"/>
                      </a:cubicBezTo>
                      <a:cubicBezTo>
                        <a:pt x="54" y="130"/>
                        <a:pt x="57" y="130"/>
                        <a:pt x="57" y="131"/>
                      </a:cubicBezTo>
                      <a:cubicBezTo>
                        <a:pt x="57" y="132"/>
                        <a:pt x="58" y="133"/>
                        <a:pt x="57" y="133"/>
                      </a:cubicBezTo>
                      <a:cubicBezTo>
                        <a:pt x="57" y="133"/>
                        <a:pt x="56" y="134"/>
                        <a:pt x="56" y="134"/>
                      </a:cubicBezTo>
                      <a:cubicBezTo>
                        <a:pt x="57" y="134"/>
                        <a:pt x="58" y="135"/>
                        <a:pt x="59" y="135"/>
                      </a:cubicBezTo>
                      <a:cubicBezTo>
                        <a:pt x="60" y="135"/>
                        <a:pt x="59" y="135"/>
                        <a:pt x="61" y="136"/>
                      </a:cubicBezTo>
                      <a:cubicBezTo>
                        <a:pt x="63" y="136"/>
                        <a:pt x="63" y="138"/>
                        <a:pt x="63" y="138"/>
                      </a:cubicBezTo>
                      <a:cubicBezTo>
                        <a:pt x="63" y="139"/>
                        <a:pt x="65" y="140"/>
                        <a:pt x="65" y="140"/>
                      </a:cubicBezTo>
                      <a:cubicBezTo>
                        <a:pt x="65" y="140"/>
                        <a:pt x="64" y="140"/>
                        <a:pt x="65" y="141"/>
                      </a:cubicBezTo>
                      <a:cubicBezTo>
                        <a:pt x="65" y="141"/>
                        <a:pt x="64" y="141"/>
                        <a:pt x="65" y="142"/>
                      </a:cubicBezTo>
                      <a:cubicBezTo>
                        <a:pt x="66" y="142"/>
                        <a:pt x="67" y="142"/>
                        <a:pt x="67" y="142"/>
                      </a:cubicBezTo>
                      <a:cubicBezTo>
                        <a:pt x="67" y="143"/>
                        <a:pt x="67" y="143"/>
                        <a:pt x="67" y="144"/>
                      </a:cubicBezTo>
                      <a:cubicBezTo>
                        <a:pt x="67" y="144"/>
                        <a:pt x="65" y="146"/>
                        <a:pt x="68" y="146"/>
                      </a:cubicBezTo>
                      <a:cubicBezTo>
                        <a:pt x="70" y="146"/>
                        <a:pt x="70" y="146"/>
                        <a:pt x="70" y="146"/>
                      </a:cubicBezTo>
                      <a:cubicBezTo>
                        <a:pt x="71" y="147"/>
                        <a:pt x="71" y="147"/>
                        <a:pt x="71" y="147"/>
                      </a:cubicBezTo>
                      <a:cubicBezTo>
                        <a:pt x="71" y="147"/>
                        <a:pt x="70" y="148"/>
                        <a:pt x="71" y="149"/>
                      </a:cubicBezTo>
                      <a:cubicBezTo>
                        <a:pt x="71" y="150"/>
                        <a:pt x="75" y="150"/>
                        <a:pt x="75" y="150"/>
                      </a:cubicBezTo>
                      <a:cubicBezTo>
                        <a:pt x="75" y="149"/>
                        <a:pt x="75" y="149"/>
                        <a:pt x="75" y="149"/>
                      </a:cubicBezTo>
                      <a:cubicBezTo>
                        <a:pt x="75" y="149"/>
                        <a:pt x="77" y="150"/>
                        <a:pt x="76" y="150"/>
                      </a:cubicBezTo>
                      <a:cubicBezTo>
                        <a:pt x="76" y="151"/>
                        <a:pt x="75" y="151"/>
                        <a:pt x="75" y="151"/>
                      </a:cubicBezTo>
                      <a:cubicBezTo>
                        <a:pt x="75" y="151"/>
                        <a:pt x="75" y="153"/>
                        <a:pt x="76" y="153"/>
                      </a:cubicBezTo>
                      <a:cubicBezTo>
                        <a:pt x="77" y="153"/>
                        <a:pt x="78" y="154"/>
                        <a:pt x="78" y="154"/>
                      </a:cubicBezTo>
                      <a:cubicBezTo>
                        <a:pt x="78" y="154"/>
                        <a:pt x="79" y="154"/>
                        <a:pt x="79" y="155"/>
                      </a:cubicBezTo>
                      <a:cubicBezTo>
                        <a:pt x="80" y="155"/>
                        <a:pt x="80" y="156"/>
                        <a:pt x="80" y="156"/>
                      </a:cubicBezTo>
                      <a:cubicBezTo>
                        <a:pt x="81" y="156"/>
                        <a:pt x="82" y="156"/>
                        <a:pt x="82" y="157"/>
                      </a:cubicBezTo>
                      <a:cubicBezTo>
                        <a:pt x="83" y="157"/>
                        <a:pt x="84" y="158"/>
                        <a:pt x="84" y="157"/>
                      </a:cubicBezTo>
                      <a:cubicBezTo>
                        <a:pt x="84" y="156"/>
                        <a:pt x="85" y="156"/>
                        <a:pt x="84" y="155"/>
                      </a:cubicBezTo>
                      <a:cubicBezTo>
                        <a:pt x="83" y="154"/>
                        <a:pt x="82" y="154"/>
                        <a:pt x="81" y="154"/>
                      </a:cubicBezTo>
                      <a:cubicBezTo>
                        <a:pt x="81" y="154"/>
                        <a:pt x="80" y="154"/>
                        <a:pt x="80" y="153"/>
                      </a:cubicBezTo>
                      <a:cubicBezTo>
                        <a:pt x="79" y="153"/>
                        <a:pt x="79" y="153"/>
                        <a:pt x="79" y="152"/>
                      </a:cubicBezTo>
                      <a:cubicBezTo>
                        <a:pt x="79" y="151"/>
                        <a:pt x="78" y="150"/>
                        <a:pt x="78" y="150"/>
                      </a:cubicBezTo>
                      <a:cubicBezTo>
                        <a:pt x="78" y="150"/>
                        <a:pt x="78" y="148"/>
                        <a:pt x="78" y="148"/>
                      </a:cubicBezTo>
                      <a:cubicBezTo>
                        <a:pt x="77" y="148"/>
                        <a:pt x="77" y="148"/>
                        <a:pt x="76" y="148"/>
                      </a:cubicBezTo>
                      <a:cubicBezTo>
                        <a:pt x="76" y="148"/>
                        <a:pt x="75" y="147"/>
                        <a:pt x="75" y="147"/>
                      </a:cubicBezTo>
                      <a:cubicBezTo>
                        <a:pt x="74" y="147"/>
                        <a:pt x="73" y="147"/>
                        <a:pt x="73" y="147"/>
                      </a:cubicBezTo>
                      <a:cubicBezTo>
                        <a:pt x="73" y="146"/>
                        <a:pt x="74" y="146"/>
                        <a:pt x="74" y="146"/>
                      </a:cubicBezTo>
                      <a:cubicBezTo>
                        <a:pt x="74" y="146"/>
                        <a:pt x="75" y="146"/>
                        <a:pt x="76" y="146"/>
                      </a:cubicBezTo>
                      <a:cubicBezTo>
                        <a:pt x="77" y="147"/>
                        <a:pt x="77" y="146"/>
                        <a:pt x="78" y="147"/>
                      </a:cubicBezTo>
                      <a:cubicBezTo>
                        <a:pt x="79" y="147"/>
                        <a:pt x="78" y="148"/>
                        <a:pt x="79" y="148"/>
                      </a:cubicBezTo>
                      <a:cubicBezTo>
                        <a:pt x="81" y="148"/>
                        <a:pt x="81" y="147"/>
                        <a:pt x="81" y="147"/>
                      </a:cubicBezTo>
                      <a:cubicBezTo>
                        <a:pt x="83" y="146"/>
                        <a:pt x="83" y="146"/>
                        <a:pt x="83" y="146"/>
                      </a:cubicBezTo>
                      <a:cubicBezTo>
                        <a:pt x="83" y="146"/>
                        <a:pt x="83" y="146"/>
                        <a:pt x="84" y="147"/>
                      </a:cubicBezTo>
                      <a:cubicBezTo>
                        <a:pt x="85" y="147"/>
                        <a:pt x="83" y="148"/>
                        <a:pt x="85" y="148"/>
                      </a:cubicBezTo>
                      <a:cubicBezTo>
                        <a:pt x="87" y="148"/>
                        <a:pt x="88" y="148"/>
                        <a:pt x="88" y="148"/>
                      </a:cubicBezTo>
                      <a:cubicBezTo>
                        <a:pt x="88" y="149"/>
                        <a:pt x="88" y="150"/>
                        <a:pt x="88" y="150"/>
                      </a:cubicBezTo>
                      <a:cubicBezTo>
                        <a:pt x="88" y="150"/>
                        <a:pt x="88" y="151"/>
                        <a:pt x="88" y="151"/>
                      </a:cubicBezTo>
                      <a:cubicBezTo>
                        <a:pt x="89" y="151"/>
                        <a:pt x="91" y="151"/>
                        <a:pt x="91" y="151"/>
                      </a:cubicBezTo>
                      <a:cubicBezTo>
                        <a:pt x="91" y="151"/>
                        <a:pt x="92" y="151"/>
                        <a:pt x="92" y="152"/>
                      </a:cubicBezTo>
                      <a:cubicBezTo>
                        <a:pt x="93" y="153"/>
                        <a:pt x="90" y="154"/>
                        <a:pt x="90" y="154"/>
                      </a:cubicBezTo>
                      <a:cubicBezTo>
                        <a:pt x="90" y="154"/>
                        <a:pt x="89" y="153"/>
                        <a:pt x="89" y="154"/>
                      </a:cubicBezTo>
                      <a:cubicBezTo>
                        <a:pt x="89" y="155"/>
                        <a:pt x="88" y="155"/>
                        <a:pt x="89" y="156"/>
                      </a:cubicBezTo>
                      <a:cubicBezTo>
                        <a:pt x="90" y="156"/>
                        <a:pt x="89" y="156"/>
                        <a:pt x="89" y="156"/>
                      </a:cubicBezTo>
                      <a:cubicBezTo>
                        <a:pt x="88" y="156"/>
                        <a:pt x="87" y="155"/>
                        <a:pt x="88" y="157"/>
                      </a:cubicBezTo>
                      <a:cubicBezTo>
                        <a:pt x="88" y="158"/>
                        <a:pt x="89" y="159"/>
                        <a:pt x="89" y="159"/>
                      </a:cubicBezTo>
                      <a:cubicBezTo>
                        <a:pt x="90" y="159"/>
                        <a:pt x="92" y="159"/>
                        <a:pt x="92" y="159"/>
                      </a:cubicBezTo>
                      <a:cubicBezTo>
                        <a:pt x="93" y="159"/>
                        <a:pt x="94" y="159"/>
                        <a:pt x="93" y="159"/>
                      </a:cubicBezTo>
                      <a:cubicBezTo>
                        <a:pt x="92" y="158"/>
                        <a:pt x="91" y="158"/>
                        <a:pt x="91" y="158"/>
                      </a:cubicBezTo>
                      <a:cubicBezTo>
                        <a:pt x="91" y="158"/>
                        <a:pt x="91" y="158"/>
                        <a:pt x="91" y="157"/>
                      </a:cubicBezTo>
                      <a:cubicBezTo>
                        <a:pt x="91" y="157"/>
                        <a:pt x="92" y="157"/>
                        <a:pt x="92" y="157"/>
                      </a:cubicBezTo>
                      <a:cubicBezTo>
                        <a:pt x="92" y="156"/>
                        <a:pt x="93" y="155"/>
                        <a:pt x="93" y="155"/>
                      </a:cubicBezTo>
                      <a:cubicBezTo>
                        <a:pt x="93" y="155"/>
                        <a:pt x="94" y="153"/>
                        <a:pt x="95" y="154"/>
                      </a:cubicBezTo>
                      <a:cubicBezTo>
                        <a:pt x="95" y="155"/>
                        <a:pt x="95" y="155"/>
                        <a:pt x="96" y="155"/>
                      </a:cubicBezTo>
                      <a:cubicBezTo>
                        <a:pt x="96" y="155"/>
                        <a:pt x="99" y="152"/>
                        <a:pt x="99" y="152"/>
                      </a:cubicBezTo>
                      <a:cubicBezTo>
                        <a:pt x="99" y="152"/>
                        <a:pt x="100" y="152"/>
                        <a:pt x="99" y="153"/>
                      </a:cubicBezTo>
                      <a:cubicBezTo>
                        <a:pt x="99" y="154"/>
                        <a:pt x="98" y="155"/>
                        <a:pt x="99" y="156"/>
                      </a:cubicBezTo>
                      <a:cubicBezTo>
                        <a:pt x="99" y="157"/>
                        <a:pt x="99" y="157"/>
                        <a:pt x="99" y="157"/>
                      </a:cubicBezTo>
                      <a:cubicBezTo>
                        <a:pt x="100" y="158"/>
                        <a:pt x="99" y="158"/>
                        <a:pt x="100" y="159"/>
                      </a:cubicBezTo>
                      <a:cubicBezTo>
                        <a:pt x="100" y="160"/>
                        <a:pt x="100" y="159"/>
                        <a:pt x="100" y="160"/>
                      </a:cubicBezTo>
                      <a:cubicBezTo>
                        <a:pt x="101" y="161"/>
                        <a:pt x="102" y="163"/>
                        <a:pt x="102" y="163"/>
                      </a:cubicBezTo>
                      <a:cubicBezTo>
                        <a:pt x="102" y="163"/>
                        <a:pt x="101" y="164"/>
                        <a:pt x="102" y="164"/>
                      </a:cubicBezTo>
                      <a:cubicBezTo>
                        <a:pt x="103" y="165"/>
                        <a:pt x="105" y="165"/>
                        <a:pt x="105" y="165"/>
                      </a:cubicBezTo>
                      <a:cubicBezTo>
                        <a:pt x="105" y="165"/>
                        <a:pt x="105" y="165"/>
                        <a:pt x="105" y="165"/>
                      </a:cubicBezTo>
                      <a:cubicBezTo>
                        <a:pt x="105" y="165"/>
                        <a:pt x="106" y="166"/>
                        <a:pt x="107" y="165"/>
                      </a:cubicBezTo>
                      <a:cubicBezTo>
                        <a:pt x="107" y="164"/>
                        <a:pt x="108" y="164"/>
                        <a:pt x="108" y="164"/>
                      </a:cubicBezTo>
                      <a:cubicBezTo>
                        <a:pt x="109" y="164"/>
                        <a:pt x="108" y="164"/>
                        <a:pt x="110" y="164"/>
                      </a:cubicBezTo>
                      <a:cubicBezTo>
                        <a:pt x="112" y="164"/>
                        <a:pt x="112" y="165"/>
                        <a:pt x="113" y="164"/>
                      </a:cubicBezTo>
                      <a:cubicBezTo>
                        <a:pt x="114" y="163"/>
                        <a:pt x="113" y="163"/>
                        <a:pt x="115" y="163"/>
                      </a:cubicBezTo>
                      <a:cubicBezTo>
                        <a:pt x="117" y="163"/>
                        <a:pt x="119" y="162"/>
                        <a:pt x="119" y="162"/>
                      </a:cubicBezTo>
                      <a:cubicBezTo>
                        <a:pt x="119" y="162"/>
                        <a:pt x="122" y="162"/>
                        <a:pt x="122" y="162"/>
                      </a:cubicBezTo>
                      <a:cubicBezTo>
                        <a:pt x="124" y="163"/>
                        <a:pt x="124" y="163"/>
                        <a:pt x="124" y="163"/>
                      </a:cubicBezTo>
                      <a:cubicBezTo>
                        <a:pt x="124" y="163"/>
                        <a:pt x="125" y="164"/>
                        <a:pt x="126" y="164"/>
                      </a:cubicBezTo>
                      <a:cubicBezTo>
                        <a:pt x="126" y="164"/>
                        <a:pt x="127" y="164"/>
                        <a:pt x="128" y="164"/>
                      </a:cubicBezTo>
                      <a:cubicBezTo>
                        <a:pt x="128" y="164"/>
                        <a:pt x="132" y="165"/>
                        <a:pt x="132" y="165"/>
                      </a:cubicBezTo>
                      <a:cubicBezTo>
                        <a:pt x="136" y="166"/>
                        <a:pt x="136" y="166"/>
                        <a:pt x="136" y="166"/>
                      </a:cubicBezTo>
                      <a:cubicBezTo>
                        <a:pt x="138" y="167"/>
                        <a:pt x="138" y="167"/>
                        <a:pt x="138" y="167"/>
                      </a:cubicBezTo>
                      <a:cubicBezTo>
                        <a:pt x="142" y="170"/>
                        <a:pt x="142" y="170"/>
                        <a:pt x="142" y="170"/>
                      </a:cubicBezTo>
                      <a:cubicBezTo>
                        <a:pt x="146" y="174"/>
                        <a:pt x="146" y="174"/>
                        <a:pt x="146" y="174"/>
                      </a:cubicBezTo>
                      <a:cubicBezTo>
                        <a:pt x="151" y="176"/>
                        <a:pt x="151" y="176"/>
                        <a:pt x="151" y="176"/>
                      </a:cubicBezTo>
                      <a:cubicBezTo>
                        <a:pt x="154" y="178"/>
                        <a:pt x="154" y="178"/>
                        <a:pt x="154" y="178"/>
                      </a:cubicBezTo>
                      <a:cubicBezTo>
                        <a:pt x="156" y="180"/>
                        <a:pt x="156" y="180"/>
                        <a:pt x="156" y="180"/>
                      </a:cubicBezTo>
                      <a:cubicBezTo>
                        <a:pt x="156" y="180"/>
                        <a:pt x="159" y="182"/>
                        <a:pt x="159" y="182"/>
                      </a:cubicBezTo>
                      <a:cubicBezTo>
                        <a:pt x="160" y="182"/>
                        <a:pt x="163" y="184"/>
                        <a:pt x="163" y="184"/>
                      </a:cubicBezTo>
                      <a:cubicBezTo>
                        <a:pt x="166" y="186"/>
                        <a:pt x="166" y="186"/>
                        <a:pt x="166" y="186"/>
                      </a:cubicBezTo>
                      <a:cubicBezTo>
                        <a:pt x="166" y="186"/>
                        <a:pt x="167" y="188"/>
                        <a:pt x="167" y="188"/>
                      </a:cubicBezTo>
                      <a:cubicBezTo>
                        <a:pt x="167" y="189"/>
                        <a:pt x="166" y="188"/>
                        <a:pt x="165" y="188"/>
                      </a:cubicBezTo>
                      <a:cubicBezTo>
                        <a:pt x="164" y="189"/>
                        <a:pt x="160" y="187"/>
                        <a:pt x="160" y="187"/>
                      </a:cubicBezTo>
                      <a:cubicBezTo>
                        <a:pt x="158" y="185"/>
                        <a:pt x="158" y="185"/>
                        <a:pt x="158" y="185"/>
                      </a:cubicBezTo>
                      <a:cubicBezTo>
                        <a:pt x="155" y="185"/>
                        <a:pt x="155" y="185"/>
                        <a:pt x="155" y="185"/>
                      </a:cubicBezTo>
                      <a:cubicBezTo>
                        <a:pt x="153" y="184"/>
                        <a:pt x="153" y="184"/>
                        <a:pt x="153" y="184"/>
                      </a:cubicBezTo>
                      <a:cubicBezTo>
                        <a:pt x="149" y="185"/>
                        <a:pt x="149" y="185"/>
                        <a:pt x="149" y="185"/>
                      </a:cubicBezTo>
                      <a:cubicBezTo>
                        <a:pt x="146" y="184"/>
                        <a:pt x="146" y="184"/>
                        <a:pt x="146" y="184"/>
                      </a:cubicBezTo>
                      <a:cubicBezTo>
                        <a:pt x="146" y="184"/>
                        <a:pt x="145" y="184"/>
                        <a:pt x="146" y="185"/>
                      </a:cubicBezTo>
                      <a:cubicBezTo>
                        <a:pt x="146" y="185"/>
                        <a:pt x="146" y="186"/>
                        <a:pt x="146" y="186"/>
                      </a:cubicBezTo>
                      <a:cubicBezTo>
                        <a:pt x="143" y="188"/>
                        <a:pt x="143" y="188"/>
                        <a:pt x="143" y="188"/>
                      </a:cubicBezTo>
                      <a:cubicBezTo>
                        <a:pt x="139" y="189"/>
                        <a:pt x="139" y="189"/>
                        <a:pt x="139" y="189"/>
                      </a:cubicBezTo>
                      <a:cubicBezTo>
                        <a:pt x="135" y="189"/>
                        <a:pt x="135" y="189"/>
                        <a:pt x="135" y="189"/>
                      </a:cubicBezTo>
                      <a:cubicBezTo>
                        <a:pt x="132" y="189"/>
                        <a:pt x="132" y="189"/>
                        <a:pt x="132" y="189"/>
                      </a:cubicBezTo>
                      <a:cubicBezTo>
                        <a:pt x="132" y="191"/>
                        <a:pt x="132" y="191"/>
                        <a:pt x="132" y="191"/>
                      </a:cubicBezTo>
                      <a:cubicBezTo>
                        <a:pt x="132" y="191"/>
                        <a:pt x="128" y="191"/>
                        <a:pt x="132" y="192"/>
                      </a:cubicBezTo>
                      <a:cubicBezTo>
                        <a:pt x="136" y="192"/>
                        <a:pt x="138" y="192"/>
                        <a:pt x="138" y="191"/>
                      </a:cubicBezTo>
                      <a:cubicBezTo>
                        <a:pt x="139" y="191"/>
                        <a:pt x="139" y="190"/>
                        <a:pt x="140" y="190"/>
                      </a:cubicBezTo>
                      <a:cubicBezTo>
                        <a:pt x="141" y="190"/>
                        <a:pt x="143" y="190"/>
                        <a:pt x="144" y="190"/>
                      </a:cubicBezTo>
                      <a:cubicBezTo>
                        <a:pt x="144" y="190"/>
                        <a:pt x="145" y="190"/>
                        <a:pt x="147" y="189"/>
                      </a:cubicBezTo>
                      <a:cubicBezTo>
                        <a:pt x="148" y="189"/>
                        <a:pt x="148" y="188"/>
                        <a:pt x="150" y="189"/>
                      </a:cubicBezTo>
                      <a:cubicBezTo>
                        <a:pt x="152" y="190"/>
                        <a:pt x="151" y="187"/>
                        <a:pt x="151" y="187"/>
                      </a:cubicBezTo>
                      <a:cubicBezTo>
                        <a:pt x="151" y="187"/>
                        <a:pt x="151" y="186"/>
                        <a:pt x="152" y="186"/>
                      </a:cubicBezTo>
                      <a:cubicBezTo>
                        <a:pt x="154" y="187"/>
                        <a:pt x="154" y="187"/>
                        <a:pt x="154" y="187"/>
                      </a:cubicBezTo>
                      <a:cubicBezTo>
                        <a:pt x="155" y="187"/>
                        <a:pt x="157" y="188"/>
                        <a:pt x="157" y="188"/>
                      </a:cubicBezTo>
                      <a:cubicBezTo>
                        <a:pt x="158" y="188"/>
                        <a:pt x="162" y="189"/>
                        <a:pt x="162" y="189"/>
                      </a:cubicBezTo>
                      <a:cubicBezTo>
                        <a:pt x="162" y="189"/>
                        <a:pt x="163" y="192"/>
                        <a:pt x="163" y="192"/>
                      </a:cubicBezTo>
                      <a:cubicBezTo>
                        <a:pt x="164" y="192"/>
                        <a:pt x="167" y="192"/>
                        <a:pt x="168" y="192"/>
                      </a:cubicBezTo>
                      <a:cubicBezTo>
                        <a:pt x="169" y="192"/>
                        <a:pt x="171" y="192"/>
                        <a:pt x="172" y="193"/>
                      </a:cubicBezTo>
                      <a:cubicBezTo>
                        <a:pt x="173" y="194"/>
                        <a:pt x="174" y="194"/>
                        <a:pt x="174" y="194"/>
                      </a:cubicBezTo>
                      <a:cubicBezTo>
                        <a:pt x="174" y="194"/>
                        <a:pt x="175" y="195"/>
                        <a:pt x="176" y="196"/>
                      </a:cubicBezTo>
                      <a:cubicBezTo>
                        <a:pt x="176" y="196"/>
                        <a:pt x="179" y="198"/>
                        <a:pt x="179" y="198"/>
                      </a:cubicBezTo>
                      <a:cubicBezTo>
                        <a:pt x="179" y="198"/>
                        <a:pt x="184" y="200"/>
                        <a:pt x="184" y="200"/>
                      </a:cubicBezTo>
                      <a:cubicBezTo>
                        <a:pt x="185" y="199"/>
                        <a:pt x="185" y="199"/>
                        <a:pt x="185" y="199"/>
                      </a:cubicBezTo>
                      <a:cubicBezTo>
                        <a:pt x="185" y="198"/>
                        <a:pt x="185" y="197"/>
                        <a:pt x="185" y="197"/>
                      </a:cubicBezTo>
                      <a:cubicBezTo>
                        <a:pt x="184" y="196"/>
                        <a:pt x="180" y="195"/>
                        <a:pt x="180" y="195"/>
                      </a:cubicBezTo>
                      <a:cubicBezTo>
                        <a:pt x="180" y="195"/>
                        <a:pt x="178" y="194"/>
                        <a:pt x="178" y="194"/>
                      </a:cubicBezTo>
                      <a:cubicBezTo>
                        <a:pt x="177" y="189"/>
                        <a:pt x="178" y="193"/>
                        <a:pt x="175" y="192"/>
                      </a:cubicBezTo>
                      <a:cubicBezTo>
                        <a:pt x="175" y="192"/>
                        <a:pt x="175" y="192"/>
                        <a:pt x="175" y="192"/>
                      </a:cubicBezTo>
                      <a:cubicBezTo>
                        <a:pt x="175" y="192"/>
                        <a:pt x="175" y="192"/>
                        <a:pt x="175" y="192"/>
                      </a:cubicBezTo>
                      <a:cubicBezTo>
                        <a:pt x="173" y="193"/>
                        <a:pt x="173" y="192"/>
                        <a:pt x="173" y="192"/>
                      </a:cubicBezTo>
                      <a:cubicBezTo>
                        <a:pt x="173" y="191"/>
                        <a:pt x="173" y="191"/>
                        <a:pt x="173" y="191"/>
                      </a:cubicBezTo>
                      <a:cubicBezTo>
                        <a:pt x="172" y="190"/>
                        <a:pt x="172" y="190"/>
                        <a:pt x="172" y="190"/>
                      </a:cubicBezTo>
                      <a:cubicBezTo>
                        <a:pt x="172" y="190"/>
                        <a:pt x="171" y="188"/>
                        <a:pt x="172" y="187"/>
                      </a:cubicBezTo>
                      <a:cubicBezTo>
                        <a:pt x="173" y="187"/>
                        <a:pt x="171" y="192"/>
                        <a:pt x="175" y="186"/>
                      </a:cubicBezTo>
                      <a:cubicBezTo>
                        <a:pt x="175" y="186"/>
                        <a:pt x="175" y="185"/>
                        <a:pt x="175" y="185"/>
                      </a:cubicBezTo>
                      <a:cubicBezTo>
                        <a:pt x="174" y="185"/>
                        <a:pt x="174" y="185"/>
                        <a:pt x="174" y="185"/>
                      </a:cubicBezTo>
                      <a:cubicBezTo>
                        <a:pt x="171" y="185"/>
                        <a:pt x="171" y="185"/>
                        <a:pt x="171" y="185"/>
                      </a:cubicBezTo>
                      <a:cubicBezTo>
                        <a:pt x="171" y="185"/>
                        <a:pt x="171" y="186"/>
                        <a:pt x="170" y="187"/>
                      </a:cubicBezTo>
                      <a:cubicBezTo>
                        <a:pt x="169" y="188"/>
                        <a:pt x="169" y="187"/>
                        <a:pt x="169" y="187"/>
                      </a:cubicBezTo>
                      <a:cubicBezTo>
                        <a:pt x="169" y="186"/>
                        <a:pt x="169" y="186"/>
                        <a:pt x="169" y="186"/>
                      </a:cubicBezTo>
                      <a:cubicBezTo>
                        <a:pt x="170" y="185"/>
                        <a:pt x="170" y="185"/>
                        <a:pt x="170" y="185"/>
                      </a:cubicBezTo>
                      <a:cubicBezTo>
                        <a:pt x="170" y="185"/>
                        <a:pt x="170" y="182"/>
                        <a:pt x="170" y="181"/>
                      </a:cubicBezTo>
                      <a:cubicBezTo>
                        <a:pt x="170" y="181"/>
                        <a:pt x="170" y="181"/>
                        <a:pt x="170" y="181"/>
                      </a:cubicBezTo>
                      <a:cubicBezTo>
                        <a:pt x="167" y="179"/>
                        <a:pt x="167" y="179"/>
                        <a:pt x="167" y="179"/>
                      </a:cubicBezTo>
                      <a:cubicBezTo>
                        <a:pt x="165" y="177"/>
                        <a:pt x="165" y="177"/>
                        <a:pt x="165" y="177"/>
                      </a:cubicBezTo>
                      <a:cubicBezTo>
                        <a:pt x="162" y="175"/>
                        <a:pt x="162" y="175"/>
                        <a:pt x="162" y="175"/>
                      </a:cubicBezTo>
                      <a:cubicBezTo>
                        <a:pt x="158" y="171"/>
                        <a:pt x="158" y="171"/>
                        <a:pt x="158" y="171"/>
                      </a:cubicBezTo>
                      <a:cubicBezTo>
                        <a:pt x="156" y="170"/>
                        <a:pt x="156" y="170"/>
                        <a:pt x="156" y="170"/>
                      </a:cubicBezTo>
                      <a:cubicBezTo>
                        <a:pt x="154" y="168"/>
                        <a:pt x="154" y="168"/>
                        <a:pt x="154" y="168"/>
                      </a:cubicBezTo>
                      <a:cubicBezTo>
                        <a:pt x="154" y="166"/>
                        <a:pt x="154" y="166"/>
                        <a:pt x="154" y="166"/>
                      </a:cubicBezTo>
                      <a:cubicBezTo>
                        <a:pt x="153" y="162"/>
                        <a:pt x="153" y="162"/>
                        <a:pt x="153" y="162"/>
                      </a:cubicBezTo>
                      <a:cubicBezTo>
                        <a:pt x="153" y="162"/>
                        <a:pt x="153" y="162"/>
                        <a:pt x="153" y="162"/>
                      </a:cubicBezTo>
                      <a:cubicBezTo>
                        <a:pt x="153" y="162"/>
                        <a:pt x="149" y="161"/>
                        <a:pt x="147" y="160"/>
                      </a:cubicBezTo>
                      <a:cubicBezTo>
                        <a:pt x="145" y="159"/>
                        <a:pt x="145" y="159"/>
                        <a:pt x="145" y="159"/>
                      </a:cubicBezTo>
                      <a:cubicBezTo>
                        <a:pt x="143" y="156"/>
                        <a:pt x="143" y="156"/>
                        <a:pt x="143" y="156"/>
                      </a:cubicBezTo>
                      <a:cubicBezTo>
                        <a:pt x="142" y="155"/>
                        <a:pt x="142" y="155"/>
                        <a:pt x="142" y="155"/>
                      </a:cubicBezTo>
                      <a:cubicBezTo>
                        <a:pt x="139" y="152"/>
                        <a:pt x="139" y="152"/>
                        <a:pt x="139" y="152"/>
                      </a:cubicBezTo>
                      <a:cubicBezTo>
                        <a:pt x="138" y="152"/>
                        <a:pt x="138" y="152"/>
                        <a:pt x="138" y="152"/>
                      </a:cubicBezTo>
                      <a:cubicBezTo>
                        <a:pt x="133" y="150"/>
                        <a:pt x="133" y="150"/>
                        <a:pt x="133" y="150"/>
                      </a:cubicBezTo>
                      <a:cubicBezTo>
                        <a:pt x="132" y="148"/>
                        <a:pt x="132" y="148"/>
                        <a:pt x="132" y="148"/>
                      </a:cubicBezTo>
                      <a:cubicBezTo>
                        <a:pt x="130" y="147"/>
                        <a:pt x="130" y="147"/>
                        <a:pt x="130" y="147"/>
                      </a:cubicBezTo>
                      <a:cubicBezTo>
                        <a:pt x="129" y="145"/>
                        <a:pt x="129" y="145"/>
                        <a:pt x="129" y="145"/>
                      </a:cubicBezTo>
                      <a:cubicBezTo>
                        <a:pt x="126" y="144"/>
                        <a:pt x="126" y="144"/>
                        <a:pt x="126" y="144"/>
                      </a:cubicBezTo>
                      <a:cubicBezTo>
                        <a:pt x="125" y="142"/>
                        <a:pt x="125" y="142"/>
                        <a:pt x="125" y="142"/>
                      </a:cubicBezTo>
                      <a:cubicBezTo>
                        <a:pt x="124" y="141"/>
                        <a:pt x="124" y="141"/>
                        <a:pt x="124" y="141"/>
                      </a:cubicBezTo>
                      <a:cubicBezTo>
                        <a:pt x="121" y="137"/>
                        <a:pt x="121" y="137"/>
                        <a:pt x="121" y="137"/>
                      </a:cubicBezTo>
                      <a:cubicBezTo>
                        <a:pt x="118" y="135"/>
                        <a:pt x="118" y="135"/>
                        <a:pt x="118" y="135"/>
                      </a:cubicBezTo>
                      <a:cubicBezTo>
                        <a:pt x="117" y="134"/>
                        <a:pt x="117" y="134"/>
                        <a:pt x="117" y="134"/>
                      </a:cubicBezTo>
                      <a:cubicBezTo>
                        <a:pt x="116" y="133"/>
                        <a:pt x="116" y="133"/>
                        <a:pt x="116" y="133"/>
                      </a:cubicBezTo>
                      <a:cubicBezTo>
                        <a:pt x="114" y="130"/>
                        <a:pt x="114" y="130"/>
                        <a:pt x="114" y="130"/>
                      </a:cubicBezTo>
                      <a:cubicBezTo>
                        <a:pt x="111" y="127"/>
                        <a:pt x="111" y="127"/>
                        <a:pt x="111" y="127"/>
                      </a:cubicBezTo>
                      <a:cubicBezTo>
                        <a:pt x="109" y="125"/>
                        <a:pt x="109" y="125"/>
                        <a:pt x="109" y="125"/>
                      </a:cubicBezTo>
                      <a:cubicBezTo>
                        <a:pt x="107" y="122"/>
                        <a:pt x="107" y="122"/>
                        <a:pt x="107" y="122"/>
                      </a:cubicBezTo>
                      <a:cubicBezTo>
                        <a:pt x="109" y="120"/>
                        <a:pt x="109" y="120"/>
                        <a:pt x="109" y="120"/>
                      </a:cubicBezTo>
                      <a:cubicBezTo>
                        <a:pt x="108" y="119"/>
                        <a:pt x="107" y="119"/>
                        <a:pt x="107" y="118"/>
                      </a:cubicBezTo>
                      <a:cubicBezTo>
                        <a:pt x="106" y="118"/>
                        <a:pt x="104" y="117"/>
                        <a:pt x="105" y="116"/>
                      </a:cubicBezTo>
                      <a:cubicBezTo>
                        <a:pt x="105" y="115"/>
                        <a:pt x="104" y="114"/>
                        <a:pt x="104" y="112"/>
                      </a:cubicBezTo>
                      <a:cubicBezTo>
                        <a:pt x="104" y="111"/>
                        <a:pt x="104" y="110"/>
                        <a:pt x="103" y="110"/>
                      </a:cubicBezTo>
                      <a:cubicBezTo>
                        <a:pt x="102" y="109"/>
                        <a:pt x="102" y="109"/>
                        <a:pt x="102" y="109"/>
                      </a:cubicBezTo>
                      <a:cubicBezTo>
                        <a:pt x="101" y="109"/>
                        <a:pt x="100" y="109"/>
                        <a:pt x="100" y="109"/>
                      </a:cubicBezTo>
                      <a:cubicBezTo>
                        <a:pt x="99" y="109"/>
                        <a:pt x="99" y="109"/>
                        <a:pt x="99" y="109"/>
                      </a:cubicBezTo>
                      <a:cubicBezTo>
                        <a:pt x="99" y="109"/>
                        <a:pt x="100" y="107"/>
                        <a:pt x="100" y="105"/>
                      </a:cubicBezTo>
                      <a:cubicBezTo>
                        <a:pt x="96" y="104"/>
                        <a:pt x="96" y="104"/>
                        <a:pt x="96" y="104"/>
                      </a:cubicBezTo>
                      <a:cubicBezTo>
                        <a:pt x="96" y="104"/>
                        <a:pt x="96" y="101"/>
                        <a:pt x="94" y="100"/>
                      </a:cubicBezTo>
                      <a:cubicBezTo>
                        <a:pt x="92" y="100"/>
                        <a:pt x="92" y="100"/>
                        <a:pt x="92" y="100"/>
                      </a:cubicBezTo>
                      <a:cubicBezTo>
                        <a:pt x="91" y="101"/>
                        <a:pt x="91" y="102"/>
                        <a:pt x="91" y="102"/>
                      </a:cubicBezTo>
                      <a:cubicBezTo>
                        <a:pt x="87" y="98"/>
                        <a:pt x="87" y="98"/>
                        <a:pt x="87" y="98"/>
                      </a:cubicBezTo>
                      <a:cubicBezTo>
                        <a:pt x="87" y="98"/>
                        <a:pt x="87" y="97"/>
                        <a:pt x="88" y="95"/>
                      </a:cubicBezTo>
                      <a:cubicBezTo>
                        <a:pt x="90" y="93"/>
                        <a:pt x="88" y="92"/>
                        <a:pt x="88" y="92"/>
                      </a:cubicBezTo>
                      <a:cubicBezTo>
                        <a:pt x="87" y="89"/>
                        <a:pt x="87" y="89"/>
                        <a:pt x="87" y="89"/>
                      </a:cubicBezTo>
                      <a:cubicBezTo>
                        <a:pt x="88" y="87"/>
                        <a:pt x="88" y="87"/>
                        <a:pt x="88" y="87"/>
                      </a:cubicBezTo>
                      <a:cubicBezTo>
                        <a:pt x="87" y="86"/>
                        <a:pt x="87" y="86"/>
                        <a:pt x="87" y="86"/>
                      </a:cubicBezTo>
                      <a:cubicBezTo>
                        <a:pt x="86" y="85"/>
                        <a:pt x="86" y="85"/>
                        <a:pt x="86" y="85"/>
                      </a:cubicBezTo>
                      <a:cubicBezTo>
                        <a:pt x="86" y="85"/>
                        <a:pt x="86" y="85"/>
                        <a:pt x="86" y="85"/>
                      </a:cubicBezTo>
                      <a:cubicBezTo>
                        <a:pt x="86" y="85"/>
                        <a:pt x="86" y="85"/>
                        <a:pt x="86" y="85"/>
                      </a:cubicBezTo>
                      <a:cubicBezTo>
                        <a:pt x="88" y="81"/>
                        <a:pt x="88" y="81"/>
                        <a:pt x="88" y="81"/>
                      </a:cubicBezTo>
                      <a:cubicBezTo>
                        <a:pt x="88" y="81"/>
                        <a:pt x="87" y="77"/>
                        <a:pt x="88" y="76"/>
                      </a:cubicBezTo>
                      <a:cubicBezTo>
                        <a:pt x="88" y="76"/>
                        <a:pt x="88" y="76"/>
                        <a:pt x="88" y="76"/>
                      </a:cubicBezTo>
                      <a:cubicBezTo>
                        <a:pt x="88" y="75"/>
                        <a:pt x="88" y="75"/>
                        <a:pt x="89" y="75"/>
                      </a:cubicBezTo>
                      <a:cubicBezTo>
                        <a:pt x="89" y="74"/>
                        <a:pt x="94" y="73"/>
                        <a:pt x="94" y="73"/>
                      </a:cubicBezTo>
                      <a:cubicBezTo>
                        <a:pt x="96" y="72"/>
                        <a:pt x="96" y="72"/>
                        <a:pt x="96" y="72"/>
                      </a:cubicBezTo>
                      <a:cubicBezTo>
                        <a:pt x="100" y="77"/>
                        <a:pt x="100" y="77"/>
                        <a:pt x="100" y="77"/>
                      </a:cubicBezTo>
                      <a:cubicBezTo>
                        <a:pt x="104" y="81"/>
                        <a:pt x="104" y="81"/>
                        <a:pt x="104" y="81"/>
                      </a:cubicBezTo>
                      <a:cubicBezTo>
                        <a:pt x="107" y="83"/>
                        <a:pt x="107" y="83"/>
                        <a:pt x="107" y="83"/>
                      </a:cubicBezTo>
                      <a:cubicBezTo>
                        <a:pt x="107" y="83"/>
                        <a:pt x="108" y="82"/>
                        <a:pt x="109" y="82"/>
                      </a:cubicBezTo>
                      <a:cubicBezTo>
                        <a:pt x="109" y="81"/>
                        <a:pt x="109" y="79"/>
                        <a:pt x="109" y="79"/>
                      </a:cubicBezTo>
                      <a:cubicBezTo>
                        <a:pt x="111" y="77"/>
                        <a:pt x="111" y="77"/>
                        <a:pt x="111" y="77"/>
                      </a:cubicBezTo>
                      <a:cubicBezTo>
                        <a:pt x="112" y="75"/>
                        <a:pt x="112" y="75"/>
                        <a:pt x="112" y="75"/>
                      </a:cubicBezTo>
                      <a:cubicBezTo>
                        <a:pt x="112" y="73"/>
                        <a:pt x="112" y="73"/>
                        <a:pt x="112" y="73"/>
                      </a:cubicBezTo>
                      <a:cubicBezTo>
                        <a:pt x="114" y="72"/>
                        <a:pt x="114" y="72"/>
                        <a:pt x="114" y="72"/>
                      </a:cubicBezTo>
                      <a:cubicBezTo>
                        <a:pt x="117" y="71"/>
                        <a:pt x="117" y="71"/>
                        <a:pt x="117" y="71"/>
                      </a:cubicBezTo>
                      <a:cubicBezTo>
                        <a:pt x="121" y="70"/>
                        <a:pt x="121" y="70"/>
                        <a:pt x="121" y="70"/>
                      </a:cubicBezTo>
                      <a:cubicBezTo>
                        <a:pt x="121" y="70"/>
                        <a:pt x="124" y="71"/>
                        <a:pt x="125" y="71"/>
                      </a:cubicBezTo>
                      <a:cubicBezTo>
                        <a:pt x="125" y="71"/>
                        <a:pt x="126" y="71"/>
                        <a:pt x="126" y="71"/>
                      </a:cubicBezTo>
                      <a:cubicBezTo>
                        <a:pt x="128" y="68"/>
                        <a:pt x="128" y="68"/>
                        <a:pt x="128" y="68"/>
                      </a:cubicBezTo>
                      <a:cubicBezTo>
                        <a:pt x="128" y="68"/>
                        <a:pt x="128" y="68"/>
                        <a:pt x="128" y="68"/>
                      </a:cubicBezTo>
                      <a:cubicBezTo>
                        <a:pt x="129" y="66"/>
                        <a:pt x="129" y="66"/>
                        <a:pt x="129" y="66"/>
                      </a:cubicBezTo>
                      <a:cubicBezTo>
                        <a:pt x="134" y="68"/>
                        <a:pt x="134" y="68"/>
                        <a:pt x="134" y="68"/>
                      </a:cubicBezTo>
                      <a:cubicBezTo>
                        <a:pt x="136" y="70"/>
                        <a:pt x="136" y="70"/>
                        <a:pt x="136" y="70"/>
                      </a:cubicBezTo>
                      <a:cubicBezTo>
                        <a:pt x="141" y="71"/>
                        <a:pt x="141" y="71"/>
                        <a:pt x="141" y="71"/>
                      </a:cubicBezTo>
                      <a:cubicBezTo>
                        <a:pt x="141" y="71"/>
                        <a:pt x="141" y="71"/>
                        <a:pt x="141" y="71"/>
                      </a:cubicBezTo>
                      <a:cubicBezTo>
                        <a:pt x="143" y="71"/>
                        <a:pt x="143" y="71"/>
                        <a:pt x="143" y="71"/>
                      </a:cubicBezTo>
                      <a:cubicBezTo>
                        <a:pt x="143" y="70"/>
                        <a:pt x="143" y="70"/>
                        <a:pt x="143" y="70"/>
                      </a:cubicBezTo>
                      <a:cubicBezTo>
                        <a:pt x="147" y="70"/>
                        <a:pt x="147" y="70"/>
                        <a:pt x="147" y="70"/>
                      </a:cubicBezTo>
                      <a:cubicBezTo>
                        <a:pt x="152" y="71"/>
                        <a:pt x="152" y="71"/>
                        <a:pt x="152" y="71"/>
                      </a:cubicBezTo>
                      <a:cubicBezTo>
                        <a:pt x="155" y="71"/>
                        <a:pt x="155" y="71"/>
                        <a:pt x="155" y="71"/>
                      </a:cubicBezTo>
                      <a:cubicBezTo>
                        <a:pt x="160" y="71"/>
                        <a:pt x="160" y="71"/>
                        <a:pt x="160" y="71"/>
                      </a:cubicBezTo>
                      <a:cubicBezTo>
                        <a:pt x="163" y="72"/>
                        <a:pt x="163" y="72"/>
                        <a:pt x="163" y="72"/>
                      </a:cubicBezTo>
                      <a:cubicBezTo>
                        <a:pt x="165" y="73"/>
                        <a:pt x="165" y="73"/>
                        <a:pt x="165" y="73"/>
                      </a:cubicBezTo>
                      <a:cubicBezTo>
                        <a:pt x="165" y="73"/>
                        <a:pt x="165" y="73"/>
                        <a:pt x="166" y="72"/>
                      </a:cubicBezTo>
                      <a:cubicBezTo>
                        <a:pt x="166" y="72"/>
                        <a:pt x="169" y="72"/>
                        <a:pt x="169" y="72"/>
                      </a:cubicBezTo>
                      <a:cubicBezTo>
                        <a:pt x="170" y="69"/>
                        <a:pt x="170" y="69"/>
                        <a:pt x="170" y="69"/>
                      </a:cubicBezTo>
                      <a:cubicBezTo>
                        <a:pt x="171" y="71"/>
                        <a:pt x="171" y="71"/>
                        <a:pt x="171" y="71"/>
                      </a:cubicBezTo>
                      <a:cubicBezTo>
                        <a:pt x="172" y="71"/>
                        <a:pt x="174" y="71"/>
                        <a:pt x="174" y="71"/>
                      </a:cubicBezTo>
                      <a:cubicBezTo>
                        <a:pt x="175" y="68"/>
                        <a:pt x="175" y="68"/>
                        <a:pt x="175" y="68"/>
                      </a:cubicBezTo>
                      <a:cubicBezTo>
                        <a:pt x="176" y="69"/>
                        <a:pt x="176" y="69"/>
                        <a:pt x="176" y="69"/>
                      </a:cubicBezTo>
                      <a:cubicBezTo>
                        <a:pt x="177" y="69"/>
                        <a:pt x="177" y="69"/>
                        <a:pt x="178" y="69"/>
                      </a:cubicBezTo>
                      <a:cubicBezTo>
                        <a:pt x="179" y="69"/>
                        <a:pt x="180" y="68"/>
                        <a:pt x="180" y="68"/>
                      </a:cubicBezTo>
                      <a:cubicBezTo>
                        <a:pt x="180" y="68"/>
                        <a:pt x="181" y="69"/>
                        <a:pt x="181" y="69"/>
                      </a:cubicBezTo>
                      <a:cubicBezTo>
                        <a:pt x="181" y="69"/>
                        <a:pt x="182" y="68"/>
                        <a:pt x="183" y="68"/>
                      </a:cubicBezTo>
                      <a:cubicBezTo>
                        <a:pt x="185" y="68"/>
                        <a:pt x="186" y="67"/>
                        <a:pt x="186" y="67"/>
                      </a:cubicBezTo>
                      <a:cubicBezTo>
                        <a:pt x="186" y="67"/>
                        <a:pt x="187" y="69"/>
                        <a:pt x="189" y="70"/>
                      </a:cubicBezTo>
                      <a:cubicBezTo>
                        <a:pt x="189" y="70"/>
                        <a:pt x="189" y="70"/>
                        <a:pt x="189" y="70"/>
                      </a:cubicBezTo>
                      <a:cubicBezTo>
                        <a:pt x="191" y="70"/>
                        <a:pt x="191" y="70"/>
                        <a:pt x="191" y="70"/>
                      </a:cubicBezTo>
                      <a:cubicBezTo>
                        <a:pt x="191" y="70"/>
                        <a:pt x="191" y="70"/>
                        <a:pt x="191" y="70"/>
                      </a:cubicBezTo>
                      <a:cubicBezTo>
                        <a:pt x="191" y="70"/>
                        <a:pt x="192" y="69"/>
                        <a:pt x="193" y="69"/>
                      </a:cubicBezTo>
                      <a:cubicBezTo>
                        <a:pt x="195" y="69"/>
                        <a:pt x="196" y="69"/>
                        <a:pt x="197" y="69"/>
                      </a:cubicBezTo>
                      <a:cubicBezTo>
                        <a:pt x="199" y="69"/>
                        <a:pt x="200" y="71"/>
                        <a:pt x="200" y="71"/>
                      </a:cubicBezTo>
                      <a:cubicBezTo>
                        <a:pt x="203" y="74"/>
                        <a:pt x="203" y="74"/>
                        <a:pt x="203" y="74"/>
                      </a:cubicBezTo>
                      <a:cubicBezTo>
                        <a:pt x="203" y="74"/>
                        <a:pt x="204" y="76"/>
                        <a:pt x="204" y="77"/>
                      </a:cubicBezTo>
                      <a:cubicBezTo>
                        <a:pt x="205" y="78"/>
                        <a:pt x="205" y="79"/>
                        <a:pt x="205" y="79"/>
                      </a:cubicBezTo>
                      <a:cubicBezTo>
                        <a:pt x="205" y="79"/>
                        <a:pt x="213" y="82"/>
                        <a:pt x="214" y="82"/>
                      </a:cubicBezTo>
                      <a:cubicBezTo>
                        <a:pt x="214" y="82"/>
                        <a:pt x="215" y="82"/>
                        <a:pt x="215" y="82"/>
                      </a:cubicBezTo>
                      <a:close/>
                      <a:moveTo>
                        <a:pt x="175" y="191"/>
                      </a:moveTo>
                      <a:cubicBezTo>
                        <a:pt x="175" y="191"/>
                        <a:pt x="175" y="191"/>
                        <a:pt x="175" y="191"/>
                      </a:cubicBezTo>
                      <a:cubicBezTo>
                        <a:pt x="176" y="191"/>
                        <a:pt x="176" y="190"/>
                        <a:pt x="176" y="190"/>
                      </a:cubicBezTo>
                      <a:cubicBezTo>
                        <a:pt x="179" y="190"/>
                        <a:pt x="179" y="190"/>
                        <a:pt x="179" y="190"/>
                      </a:cubicBezTo>
                      <a:cubicBezTo>
                        <a:pt x="179" y="190"/>
                        <a:pt x="179" y="190"/>
                        <a:pt x="179" y="190"/>
                      </a:cubicBezTo>
                      <a:cubicBezTo>
                        <a:pt x="182" y="191"/>
                        <a:pt x="182" y="191"/>
                        <a:pt x="182" y="191"/>
                      </a:cubicBezTo>
                      <a:cubicBezTo>
                        <a:pt x="184" y="193"/>
                        <a:pt x="184" y="193"/>
                        <a:pt x="184" y="193"/>
                      </a:cubicBezTo>
                      <a:cubicBezTo>
                        <a:pt x="185" y="195"/>
                        <a:pt x="185" y="195"/>
                        <a:pt x="185" y="195"/>
                      </a:cubicBezTo>
                      <a:cubicBezTo>
                        <a:pt x="187" y="197"/>
                        <a:pt x="187" y="197"/>
                        <a:pt x="187" y="197"/>
                      </a:cubicBezTo>
                      <a:cubicBezTo>
                        <a:pt x="192" y="200"/>
                        <a:pt x="192" y="200"/>
                        <a:pt x="192" y="200"/>
                      </a:cubicBezTo>
                      <a:cubicBezTo>
                        <a:pt x="198" y="203"/>
                        <a:pt x="198" y="203"/>
                        <a:pt x="198" y="203"/>
                      </a:cubicBezTo>
                      <a:cubicBezTo>
                        <a:pt x="198" y="203"/>
                        <a:pt x="202" y="205"/>
                        <a:pt x="203" y="205"/>
                      </a:cubicBezTo>
                      <a:cubicBezTo>
                        <a:pt x="203" y="205"/>
                        <a:pt x="203" y="206"/>
                        <a:pt x="204" y="206"/>
                      </a:cubicBezTo>
                      <a:cubicBezTo>
                        <a:pt x="204" y="207"/>
                        <a:pt x="206" y="210"/>
                        <a:pt x="206" y="210"/>
                      </a:cubicBezTo>
                      <a:cubicBezTo>
                        <a:pt x="207" y="211"/>
                        <a:pt x="204" y="209"/>
                        <a:pt x="204" y="209"/>
                      </a:cubicBezTo>
                      <a:cubicBezTo>
                        <a:pt x="204" y="209"/>
                        <a:pt x="203" y="207"/>
                        <a:pt x="202" y="206"/>
                      </a:cubicBezTo>
                      <a:cubicBezTo>
                        <a:pt x="200" y="206"/>
                        <a:pt x="198" y="206"/>
                        <a:pt x="197" y="205"/>
                      </a:cubicBezTo>
                      <a:cubicBezTo>
                        <a:pt x="196" y="204"/>
                        <a:pt x="196" y="203"/>
                        <a:pt x="196" y="203"/>
                      </a:cubicBezTo>
                      <a:cubicBezTo>
                        <a:pt x="195" y="203"/>
                        <a:pt x="195" y="201"/>
                        <a:pt x="192" y="201"/>
                      </a:cubicBezTo>
                      <a:cubicBezTo>
                        <a:pt x="189" y="200"/>
                        <a:pt x="189" y="201"/>
                        <a:pt x="188" y="199"/>
                      </a:cubicBezTo>
                      <a:cubicBezTo>
                        <a:pt x="187" y="196"/>
                        <a:pt x="187" y="198"/>
                        <a:pt x="186" y="196"/>
                      </a:cubicBezTo>
                      <a:cubicBezTo>
                        <a:pt x="184" y="195"/>
                        <a:pt x="185" y="196"/>
                        <a:pt x="181" y="195"/>
                      </a:cubicBezTo>
                      <a:cubicBezTo>
                        <a:pt x="178" y="193"/>
                        <a:pt x="180" y="194"/>
                        <a:pt x="180" y="193"/>
                      </a:cubicBezTo>
                      <a:cubicBezTo>
                        <a:pt x="179" y="191"/>
                        <a:pt x="180" y="192"/>
                        <a:pt x="178" y="192"/>
                      </a:cubicBezTo>
                      <a:cubicBezTo>
                        <a:pt x="177" y="191"/>
                        <a:pt x="178" y="191"/>
                        <a:pt x="177" y="191"/>
                      </a:cubicBezTo>
                      <a:cubicBezTo>
                        <a:pt x="177" y="191"/>
                        <a:pt x="176" y="192"/>
                        <a:pt x="175" y="192"/>
                      </a:cubicBezTo>
                      <a:cubicBezTo>
                        <a:pt x="175" y="191"/>
                        <a:pt x="175" y="191"/>
                        <a:pt x="175" y="191"/>
                      </a:cubicBezTo>
                      <a:close/>
                      <a:moveTo>
                        <a:pt x="169" y="198"/>
                      </a:moveTo>
                      <a:cubicBezTo>
                        <a:pt x="169" y="198"/>
                        <a:pt x="169" y="198"/>
                        <a:pt x="169" y="198"/>
                      </a:cubicBezTo>
                      <a:cubicBezTo>
                        <a:pt x="169" y="198"/>
                        <a:pt x="167" y="198"/>
                        <a:pt x="166" y="198"/>
                      </a:cubicBezTo>
                      <a:cubicBezTo>
                        <a:pt x="166" y="198"/>
                        <a:pt x="165" y="197"/>
                        <a:pt x="164" y="197"/>
                      </a:cubicBezTo>
                      <a:cubicBezTo>
                        <a:pt x="163" y="197"/>
                        <a:pt x="161" y="197"/>
                        <a:pt x="161" y="197"/>
                      </a:cubicBezTo>
                      <a:cubicBezTo>
                        <a:pt x="160" y="197"/>
                        <a:pt x="159" y="196"/>
                        <a:pt x="159" y="196"/>
                      </a:cubicBezTo>
                      <a:cubicBezTo>
                        <a:pt x="159" y="196"/>
                        <a:pt x="159" y="195"/>
                        <a:pt x="159" y="195"/>
                      </a:cubicBezTo>
                      <a:cubicBezTo>
                        <a:pt x="159" y="195"/>
                        <a:pt x="161" y="194"/>
                        <a:pt x="161" y="194"/>
                      </a:cubicBezTo>
                      <a:cubicBezTo>
                        <a:pt x="161" y="195"/>
                        <a:pt x="167" y="196"/>
                        <a:pt x="167" y="196"/>
                      </a:cubicBezTo>
                      <a:cubicBezTo>
                        <a:pt x="171" y="196"/>
                        <a:pt x="171" y="196"/>
                        <a:pt x="171" y="196"/>
                      </a:cubicBezTo>
                      <a:cubicBezTo>
                        <a:pt x="171" y="196"/>
                        <a:pt x="172" y="196"/>
                        <a:pt x="172" y="196"/>
                      </a:cubicBezTo>
                      <a:cubicBezTo>
                        <a:pt x="172" y="196"/>
                        <a:pt x="173" y="196"/>
                        <a:pt x="174" y="197"/>
                      </a:cubicBezTo>
                      <a:cubicBezTo>
                        <a:pt x="175" y="197"/>
                        <a:pt x="175" y="197"/>
                        <a:pt x="175" y="198"/>
                      </a:cubicBezTo>
                      <a:cubicBezTo>
                        <a:pt x="175" y="198"/>
                        <a:pt x="176" y="199"/>
                        <a:pt x="175" y="199"/>
                      </a:cubicBezTo>
                      <a:cubicBezTo>
                        <a:pt x="175" y="199"/>
                        <a:pt x="174" y="199"/>
                        <a:pt x="174" y="199"/>
                      </a:cubicBezTo>
                      <a:cubicBezTo>
                        <a:pt x="174" y="199"/>
                        <a:pt x="172" y="198"/>
                        <a:pt x="172" y="198"/>
                      </a:cubicBezTo>
                      <a:cubicBezTo>
                        <a:pt x="170" y="198"/>
                        <a:pt x="170" y="198"/>
                        <a:pt x="170" y="198"/>
                      </a:cubicBezTo>
                      <a:cubicBezTo>
                        <a:pt x="169" y="198"/>
                        <a:pt x="169" y="198"/>
                        <a:pt x="169" y="198"/>
                      </a:cubicBezTo>
                      <a:close/>
                      <a:moveTo>
                        <a:pt x="138" y="199"/>
                      </a:moveTo>
                      <a:cubicBezTo>
                        <a:pt x="138" y="199"/>
                        <a:pt x="138" y="199"/>
                        <a:pt x="138" y="199"/>
                      </a:cubicBezTo>
                      <a:cubicBezTo>
                        <a:pt x="138" y="199"/>
                        <a:pt x="142" y="198"/>
                        <a:pt x="142" y="198"/>
                      </a:cubicBezTo>
                      <a:cubicBezTo>
                        <a:pt x="144" y="199"/>
                        <a:pt x="144" y="199"/>
                        <a:pt x="144" y="199"/>
                      </a:cubicBezTo>
                      <a:cubicBezTo>
                        <a:pt x="144" y="199"/>
                        <a:pt x="144" y="200"/>
                        <a:pt x="143" y="200"/>
                      </a:cubicBezTo>
                      <a:cubicBezTo>
                        <a:pt x="143" y="200"/>
                        <a:pt x="141" y="202"/>
                        <a:pt x="141" y="202"/>
                      </a:cubicBezTo>
                      <a:cubicBezTo>
                        <a:pt x="138" y="200"/>
                        <a:pt x="138" y="200"/>
                        <a:pt x="138" y="200"/>
                      </a:cubicBezTo>
                      <a:cubicBezTo>
                        <a:pt x="138" y="199"/>
                        <a:pt x="138" y="199"/>
                        <a:pt x="138" y="199"/>
                      </a:cubicBezTo>
                      <a:close/>
                      <a:moveTo>
                        <a:pt x="107" y="194"/>
                      </a:moveTo>
                      <a:cubicBezTo>
                        <a:pt x="107" y="194"/>
                        <a:pt x="107" y="194"/>
                        <a:pt x="107" y="194"/>
                      </a:cubicBezTo>
                      <a:cubicBezTo>
                        <a:pt x="108" y="194"/>
                        <a:pt x="109" y="193"/>
                        <a:pt x="109" y="194"/>
                      </a:cubicBezTo>
                      <a:cubicBezTo>
                        <a:pt x="109" y="195"/>
                        <a:pt x="108" y="196"/>
                        <a:pt x="108" y="196"/>
                      </a:cubicBezTo>
                      <a:cubicBezTo>
                        <a:pt x="108" y="196"/>
                        <a:pt x="107" y="196"/>
                        <a:pt x="107" y="196"/>
                      </a:cubicBezTo>
                      <a:cubicBezTo>
                        <a:pt x="107" y="195"/>
                        <a:pt x="107" y="194"/>
                        <a:pt x="107" y="194"/>
                      </a:cubicBezTo>
                      <a:close/>
                      <a:moveTo>
                        <a:pt x="113" y="189"/>
                      </a:moveTo>
                      <a:cubicBezTo>
                        <a:pt x="113" y="189"/>
                        <a:pt x="113" y="189"/>
                        <a:pt x="113" y="189"/>
                      </a:cubicBezTo>
                      <a:cubicBezTo>
                        <a:pt x="113" y="189"/>
                        <a:pt x="115" y="188"/>
                        <a:pt x="115" y="188"/>
                      </a:cubicBezTo>
                      <a:cubicBezTo>
                        <a:pt x="116" y="189"/>
                        <a:pt x="117" y="189"/>
                        <a:pt x="116" y="190"/>
                      </a:cubicBezTo>
                      <a:cubicBezTo>
                        <a:pt x="116" y="190"/>
                        <a:pt x="116" y="190"/>
                        <a:pt x="115" y="191"/>
                      </a:cubicBezTo>
                      <a:cubicBezTo>
                        <a:pt x="114" y="192"/>
                        <a:pt x="112" y="193"/>
                        <a:pt x="112" y="193"/>
                      </a:cubicBezTo>
                      <a:cubicBezTo>
                        <a:pt x="112" y="193"/>
                        <a:pt x="112" y="193"/>
                        <a:pt x="111" y="193"/>
                      </a:cubicBezTo>
                      <a:cubicBezTo>
                        <a:pt x="109" y="192"/>
                        <a:pt x="108" y="191"/>
                        <a:pt x="108" y="191"/>
                      </a:cubicBezTo>
                      <a:cubicBezTo>
                        <a:pt x="108" y="191"/>
                        <a:pt x="107" y="190"/>
                        <a:pt x="109" y="190"/>
                      </a:cubicBezTo>
                      <a:cubicBezTo>
                        <a:pt x="110" y="189"/>
                        <a:pt x="111" y="189"/>
                        <a:pt x="111" y="189"/>
                      </a:cubicBezTo>
                      <a:cubicBezTo>
                        <a:pt x="112" y="189"/>
                        <a:pt x="113" y="189"/>
                        <a:pt x="113" y="189"/>
                      </a:cubicBezTo>
                      <a:close/>
                      <a:moveTo>
                        <a:pt x="124" y="178"/>
                      </a:moveTo>
                      <a:cubicBezTo>
                        <a:pt x="124" y="178"/>
                        <a:pt x="124" y="178"/>
                        <a:pt x="124" y="178"/>
                      </a:cubicBezTo>
                      <a:cubicBezTo>
                        <a:pt x="124" y="178"/>
                        <a:pt x="126" y="177"/>
                        <a:pt x="126" y="177"/>
                      </a:cubicBezTo>
                      <a:cubicBezTo>
                        <a:pt x="126" y="177"/>
                        <a:pt x="126" y="177"/>
                        <a:pt x="127" y="177"/>
                      </a:cubicBezTo>
                      <a:cubicBezTo>
                        <a:pt x="127" y="177"/>
                        <a:pt x="127" y="177"/>
                        <a:pt x="128" y="177"/>
                      </a:cubicBezTo>
                      <a:cubicBezTo>
                        <a:pt x="128" y="177"/>
                        <a:pt x="129" y="176"/>
                        <a:pt x="130" y="177"/>
                      </a:cubicBezTo>
                      <a:cubicBezTo>
                        <a:pt x="131" y="177"/>
                        <a:pt x="131" y="178"/>
                        <a:pt x="132" y="178"/>
                      </a:cubicBezTo>
                      <a:cubicBezTo>
                        <a:pt x="132" y="178"/>
                        <a:pt x="133" y="178"/>
                        <a:pt x="133" y="178"/>
                      </a:cubicBezTo>
                      <a:cubicBezTo>
                        <a:pt x="134" y="178"/>
                        <a:pt x="134" y="178"/>
                        <a:pt x="136" y="178"/>
                      </a:cubicBezTo>
                      <a:cubicBezTo>
                        <a:pt x="138" y="178"/>
                        <a:pt x="141" y="178"/>
                        <a:pt x="141" y="178"/>
                      </a:cubicBezTo>
                      <a:cubicBezTo>
                        <a:pt x="141" y="179"/>
                        <a:pt x="142" y="178"/>
                        <a:pt x="143" y="178"/>
                      </a:cubicBezTo>
                      <a:cubicBezTo>
                        <a:pt x="145" y="179"/>
                        <a:pt x="145" y="179"/>
                        <a:pt x="145" y="179"/>
                      </a:cubicBezTo>
                      <a:cubicBezTo>
                        <a:pt x="146" y="179"/>
                        <a:pt x="145" y="180"/>
                        <a:pt x="147" y="179"/>
                      </a:cubicBezTo>
                      <a:cubicBezTo>
                        <a:pt x="148" y="179"/>
                        <a:pt x="148" y="179"/>
                        <a:pt x="148" y="179"/>
                      </a:cubicBezTo>
                      <a:cubicBezTo>
                        <a:pt x="148" y="179"/>
                        <a:pt x="148" y="179"/>
                        <a:pt x="149" y="178"/>
                      </a:cubicBezTo>
                      <a:cubicBezTo>
                        <a:pt x="150" y="178"/>
                        <a:pt x="151" y="177"/>
                        <a:pt x="151" y="177"/>
                      </a:cubicBezTo>
                      <a:cubicBezTo>
                        <a:pt x="152" y="177"/>
                        <a:pt x="152" y="177"/>
                        <a:pt x="152" y="177"/>
                      </a:cubicBezTo>
                      <a:cubicBezTo>
                        <a:pt x="152" y="180"/>
                        <a:pt x="152" y="180"/>
                        <a:pt x="152" y="180"/>
                      </a:cubicBezTo>
                      <a:cubicBezTo>
                        <a:pt x="152" y="180"/>
                        <a:pt x="152" y="180"/>
                        <a:pt x="152" y="181"/>
                      </a:cubicBezTo>
                      <a:cubicBezTo>
                        <a:pt x="152" y="181"/>
                        <a:pt x="151" y="182"/>
                        <a:pt x="150" y="182"/>
                      </a:cubicBezTo>
                      <a:cubicBezTo>
                        <a:pt x="150" y="182"/>
                        <a:pt x="149" y="181"/>
                        <a:pt x="149" y="181"/>
                      </a:cubicBezTo>
                      <a:cubicBezTo>
                        <a:pt x="149" y="180"/>
                        <a:pt x="148" y="180"/>
                        <a:pt x="148" y="180"/>
                      </a:cubicBezTo>
                      <a:cubicBezTo>
                        <a:pt x="147" y="180"/>
                        <a:pt x="146" y="181"/>
                        <a:pt x="145" y="181"/>
                      </a:cubicBezTo>
                      <a:cubicBezTo>
                        <a:pt x="145" y="181"/>
                        <a:pt x="144" y="180"/>
                        <a:pt x="144" y="180"/>
                      </a:cubicBezTo>
                      <a:cubicBezTo>
                        <a:pt x="144" y="180"/>
                        <a:pt x="142" y="180"/>
                        <a:pt x="141" y="180"/>
                      </a:cubicBezTo>
                      <a:cubicBezTo>
                        <a:pt x="141" y="180"/>
                        <a:pt x="140" y="180"/>
                        <a:pt x="139" y="180"/>
                      </a:cubicBezTo>
                      <a:cubicBezTo>
                        <a:pt x="138" y="180"/>
                        <a:pt x="137" y="180"/>
                        <a:pt x="136" y="180"/>
                      </a:cubicBezTo>
                      <a:cubicBezTo>
                        <a:pt x="135" y="181"/>
                        <a:pt x="133" y="180"/>
                        <a:pt x="133" y="181"/>
                      </a:cubicBezTo>
                      <a:cubicBezTo>
                        <a:pt x="133" y="181"/>
                        <a:pt x="133" y="182"/>
                        <a:pt x="133" y="182"/>
                      </a:cubicBezTo>
                      <a:cubicBezTo>
                        <a:pt x="133" y="182"/>
                        <a:pt x="134" y="183"/>
                        <a:pt x="133" y="183"/>
                      </a:cubicBezTo>
                      <a:cubicBezTo>
                        <a:pt x="131" y="183"/>
                        <a:pt x="131" y="183"/>
                        <a:pt x="131" y="182"/>
                      </a:cubicBezTo>
                      <a:cubicBezTo>
                        <a:pt x="130" y="181"/>
                        <a:pt x="132" y="180"/>
                        <a:pt x="129" y="181"/>
                      </a:cubicBezTo>
                      <a:cubicBezTo>
                        <a:pt x="127" y="181"/>
                        <a:pt x="127" y="180"/>
                        <a:pt x="126" y="180"/>
                      </a:cubicBezTo>
                      <a:cubicBezTo>
                        <a:pt x="126" y="181"/>
                        <a:pt x="124" y="179"/>
                        <a:pt x="123" y="180"/>
                      </a:cubicBezTo>
                      <a:cubicBezTo>
                        <a:pt x="123" y="180"/>
                        <a:pt x="122" y="181"/>
                        <a:pt x="122" y="181"/>
                      </a:cubicBezTo>
                      <a:cubicBezTo>
                        <a:pt x="122" y="181"/>
                        <a:pt x="119" y="181"/>
                        <a:pt x="119" y="181"/>
                      </a:cubicBezTo>
                      <a:cubicBezTo>
                        <a:pt x="119" y="181"/>
                        <a:pt x="120" y="178"/>
                        <a:pt x="120" y="178"/>
                      </a:cubicBezTo>
                      <a:cubicBezTo>
                        <a:pt x="120" y="178"/>
                        <a:pt x="120" y="178"/>
                        <a:pt x="121" y="178"/>
                      </a:cubicBezTo>
                      <a:cubicBezTo>
                        <a:pt x="122" y="178"/>
                        <a:pt x="123" y="178"/>
                        <a:pt x="123" y="178"/>
                      </a:cubicBezTo>
                      <a:cubicBezTo>
                        <a:pt x="124" y="178"/>
                        <a:pt x="124" y="178"/>
                        <a:pt x="124" y="178"/>
                      </a:cubicBezTo>
                      <a:close/>
                      <a:moveTo>
                        <a:pt x="120" y="172"/>
                      </a:moveTo>
                      <a:cubicBezTo>
                        <a:pt x="120" y="172"/>
                        <a:pt x="120" y="172"/>
                        <a:pt x="120" y="172"/>
                      </a:cubicBezTo>
                      <a:cubicBezTo>
                        <a:pt x="120" y="172"/>
                        <a:pt x="116" y="170"/>
                        <a:pt x="116" y="170"/>
                      </a:cubicBezTo>
                      <a:cubicBezTo>
                        <a:pt x="115" y="170"/>
                        <a:pt x="114" y="170"/>
                        <a:pt x="113" y="170"/>
                      </a:cubicBezTo>
                      <a:cubicBezTo>
                        <a:pt x="113" y="170"/>
                        <a:pt x="111" y="169"/>
                        <a:pt x="112" y="168"/>
                      </a:cubicBezTo>
                      <a:cubicBezTo>
                        <a:pt x="112" y="168"/>
                        <a:pt x="113" y="167"/>
                        <a:pt x="114" y="168"/>
                      </a:cubicBezTo>
                      <a:cubicBezTo>
                        <a:pt x="115" y="169"/>
                        <a:pt x="116" y="169"/>
                        <a:pt x="116" y="170"/>
                      </a:cubicBezTo>
                      <a:cubicBezTo>
                        <a:pt x="117" y="170"/>
                        <a:pt x="119" y="171"/>
                        <a:pt x="119" y="171"/>
                      </a:cubicBezTo>
                      <a:cubicBezTo>
                        <a:pt x="120" y="171"/>
                        <a:pt x="120" y="172"/>
                        <a:pt x="120" y="171"/>
                      </a:cubicBezTo>
                      <a:cubicBezTo>
                        <a:pt x="121" y="171"/>
                        <a:pt x="121" y="169"/>
                        <a:pt x="121" y="169"/>
                      </a:cubicBezTo>
                      <a:cubicBezTo>
                        <a:pt x="121" y="168"/>
                        <a:pt x="120" y="168"/>
                        <a:pt x="120" y="168"/>
                      </a:cubicBezTo>
                      <a:cubicBezTo>
                        <a:pt x="121" y="168"/>
                        <a:pt x="123" y="167"/>
                        <a:pt x="123" y="167"/>
                      </a:cubicBezTo>
                      <a:cubicBezTo>
                        <a:pt x="124" y="168"/>
                        <a:pt x="125" y="168"/>
                        <a:pt x="126" y="168"/>
                      </a:cubicBezTo>
                      <a:cubicBezTo>
                        <a:pt x="126" y="168"/>
                        <a:pt x="125" y="168"/>
                        <a:pt x="129" y="168"/>
                      </a:cubicBezTo>
                      <a:cubicBezTo>
                        <a:pt x="132" y="168"/>
                        <a:pt x="131" y="168"/>
                        <a:pt x="133" y="168"/>
                      </a:cubicBezTo>
                      <a:cubicBezTo>
                        <a:pt x="134" y="168"/>
                        <a:pt x="136" y="168"/>
                        <a:pt x="136" y="168"/>
                      </a:cubicBezTo>
                      <a:cubicBezTo>
                        <a:pt x="136" y="169"/>
                        <a:pt x="138" y="170"/>
                        <a:pt x="138" y="170"/>
                      </a:cubicBezTo>
                      <a:cubicBezTo>
                        <a:pt x="138" y="171"/>
                        <a:pt x="139" y="171"/>
                        <a:pt x="138" y="172"/>
                      </a:cubicBezTo>
                      <a:cubicBezTo>
                        <a:pt x="136" y="173"/>
                        <a:pt x="136" y="173"/>
                        <a:pt x="134" y="173"/>
                      </a:cubicBezTo>
                      <a:cubicBezTo>
                        <a:pt x="133" y="173"/>
                        <a:pt x="134" y="173"/>
                        <a:pt x="132" y="174"/>
                      </a:cubicBezTo>
                      <a:cubicBezTo>
                        <a:pt x="129" y="174"/>
                        <a:pt x="127" y="174"/>
                        <a:pt x="127" y="174"/>
                      </a:cubicBezTo>
                      <a:cubicBezTo>
                        <a:pt x="127" y="174"/>
                        <a:pt x="128" y="174"/>
                        <a:pt x="125" y="174"/>
                      </a:cubicBezTo>
                      <a:cubicBezTo>
                        <a:pt x="123" y="173"/>
                        <a:pt x="122" y="174"/>
                        <a:pt x="121" y="173"/>
                      </a:cubicBezTo>
                      <a:cubicBezTo>
                        <a:pt x="121" y="173"/>
                        <a:pt x="120" y="172"/>
                        <a:pt x="120" y="172"/>
                      </a:cubicBezTo>
                      <a:close/>
                      <a:moveTo>
                        <a:pt x="50" y="94"/>
                      </a:moveTo>
                      <a:cubicBezTo>
                        <a:pt x="50" y="94"/>
                        <a:pt x="50" y="94"/>
                        <a:pt x="50" y="94"/>
                      </a:cubicBezTo>
                      <a:cubicBezTo>
                        <a:pt x="50" y="94"/>
                        <a:pt x="50" y="93"/>
                        <a:pt x="50" y="93"/>
                      </a:cubicBezTo>
                      <a:cubicBezTo>
                        <a:pt x="50" y="93"/>
                        <a:pt x="50" y="93"/>
                        <a:pt x="50" y="93"/>
                      </a:cubicBezTo>
                      <a:cubicBezTo>
                        <a:pt x="50" y="93"/>
                        <a:pt x="51" y="93"/>
                        <a:pt x="51" y="93"/>
                      </a:cubicBezTo>
                      <a:cubicBezTo>
                        <a:pt x="51" y="94"/>
                        <a:pt x="51" y="94"/>
                        <a:pt x="52" y="94"/>
                      </a:cubicBezTo>
                      <a:cubicBezTo>
                        <a:pt x="52" y="94"/>
                        <a:pt x="52" y="94"/>
                        <a:pt x="53" y="94"/>
                      </a:cubicBezTo>
                      <a:cubicBezTo>
                        <a:pt x="53" y="95"/>
                        <a:pt x="53" y="95"/>
                        <a:pt x="53" y="95"/>
                      </a:cubicBezTo>
                      <a:cubicBezTo>
                        <a:pt x="53" y="95"/>
                        <a:pt x="53" y="97"/>
                        <a:pt x="52" y="96"/>
                      </a:cubicBezTo>
                      <a:cubicBezTo>
                        <a:pt x="51" y="96"/>
                        <a:pt x="50" y="96"/>
                        <a:pt x="50" y="95"/>
                      </a:cubicBezTo>
                      <a:cubicBezTo>
                        <a:pt x="50" y="95"/>
                        <a:pt x="50" y="94"/>
                        <a:pt x="50" y="94"/>
                      </a:cubicBezTo>
                      <a:close/>
                      <a:moveTo>
                        <a:pt x="51" y="103"/>
                      </a:moveTo>
                      <a:cubicBezTo>
                        <a:pt x="51" y="103"/>
                        <a:pt x="51" y="103"/>
                        <a:pt x="51" y="103"/>
                      </a:cubicBezTo>
                      <a:cubicBezTo>
                        <a:pt x="51" y="103"/>
                        <a:pt x="50" y="103"/>
                        <a:pt x="50" y="103"/>
                      </a:cubicBezTo>
                      <a:cubicBezTo>
                        <a:pt x="50" y="103"/>
                        <a:pt x="48" y="102"/>
                        <a:pt x="47" y="102"/>
                      </a:cubicBezTo>
                      <a:cubicBezTo>
                        <a:pt x="47" y="101"/>
                        <a:pt x="47" y="101"/>
                        <a:pt x="48" y="101"/>
                      </a:cubicBezTo>
                      <a:cubicBezTo>
                        <a:pt x="48" y="100"/>
                        <a:pt x="48" y="99"/>
                        <a:pt x="48" y="99"/>
                      </a:cubicBezTo>
                      <a:cubicBezTo>
                        <a:pt x="48" y="99"/>
                        <a:pt x="49" y="98"/>
                        <a:pt x="49" y="98"/>
                      </a:cubicBezTo>
                      <a:cubicBezTo>
                        <a:pt x="50" y="98"/>
                        <a:pt x="50" y="98"/>
                        <a:pt x="50" y="98"/>
                      </a:cubicBezTo>
                      <a:cubicBezTo>
                        <a:pt x="50" y="98"/>
                        <a:pt x="50" y="97"/>
                        <a:pt x="50" y="97"/>
                      </a:cubicBezTo>
                      <a:cubicBezTo>
                        <a:pt x="50" y="96"/>
                        <a:pt x="51" y="96"/>
                        <a:pt x="51" y="96"/>
                      </a:cubicBezTo>
                      <a:cubicBezTo>
                        <a:pt x="51" y="96"/>
                        <a:pt x="53" y="98"/>
                        <a:pt x="53" y="99"/>
                      </a:cubicBezTo>
                      <a:cubicBezTo>
                        <a:pt x="53" y="99"/>
                        <a:pt x="50" y="99"/>
                        <a:pt x="50" y="99"/>
                      </a:cubicBezTo>
                      <a:cubicBezTo>
                        <a:pt x="50" y="99"/>
                        <a:pt x="50" y="99"/>
                        <a:pt x="51" y="101"/>
                      </a:cubicBezTo>
                      <a:cubicBezTo>
                        <a:pt x="52" y="102"/>
                        <a:pt x="52" y="101"/>
                        <a:pt x="52" y="101"/>
                      </a:cubicBezTo>
                      <a:cubicBezTo>
                        <a:pt x="52" y="102"/>
                        <a:pt x="52" y="102"/>
                        <a:pt x="54" y="102"/>
                      </a:cubicBezTo>
                      <a:cubicBezTo>
                        <a:pt x="55" y="103"/>
                        <a:pt x="54" y="103"/>
                        <a:pt x="55" y="104"/>
                      </a:cubicBezTo>
                      <a:cubicBezTo>
                        <a:pt x="55" y="104"/>
                        <a:pt x="54" y="105"/>
                        <a:pt x="54" y="105"/>
                      </a:cubicBezTo>
                      <a:cubicBezTo>
                        <a:pt x="53" y="106"/>
                        <a:pt x="53" y="105"/>
                        <a:pt x="53" y="105"/>
                      </a:cubicBezTo>
                      <a:cubicBezTo>
                        <a:pt x="53" y="105"/>
                        <a:pt x="52" y="103"/>
                        <a:pt x="51" y="103"/>
                      </a:cubicBezTo>
                      <a:close/>
                      <a:moveTo>
                        <a:pt x="55" y="117"/>
                      </a:moveTo>
                      <a:cubicBezTo>
                        <a:pt x="55" y="117"/>
                        <a:pt x="55" y="117"/>
                        <a:pt x="55" y="117"/>
                      </a:cubicBezTo>
                      <a:cubicBezTo>
                        <a:pt x="55" y="117"/>
                        <a:pt x="56" y="116"/>
                        <a:pt x="56" y="117"/>
                      </a:cubicBezTo>
                      <a:cubicBezTo>
                        <a:pt x="57" y="117"/>
                        <a:pt x="57" y="118"/>
                        <a:pt x="57" y="118"/>
                      </a:cubicBezTo>
                      <a:cubicBezTo>
                        <a:pt x="58" y="119"/>
                        <a:pt x="59" y="119"/>
                        <a:pt x="60" y="119"/>
                      </a:cubicBezTo>
                      <a:cubicBezTo>
                        <a:pt x="60" y="120"/>
                        <a:pt x="60" y="121"/>
                        <a:pt x="60" y="121"/>
                      </a:cubicBezTo>
                      <a:cubicBezTo>
                        <a:pt x="60" y="121"/>
                        <a:pt x="59" y="122"/>
                        <a:pt x="59" y="121"/>
                      </a:cubicBezTo>
                      <a:cubicBezTo>
                        <a:pt x="58" y="120"/>
                        <a:pt x="58" y="120"/>
                        <a:pt x="58" y="120"/>
                      </a:cubicBezTo>
                      <a:cubicBezTo>
                        <a:pt x="58" y="120"/>
                        <a:pt x="57" y="119"/>
                        <a:pt x="57" y="119"/>
                      </a:cubicBezTo>
                      <a:cubicBezTo>
                        <a:pt x="57" y="119"/>
                        <a:pt x="55" y="117"/>
                        <a:pt x="55" y="117"/>
                      </a:cubicBezTo>
                      <a:close/>
                      <a:moveTo>
                        <a:pt x="53" y="121"/>
                      </a:moveTo>
                      <a:cubicBezTo>
                        <a:pt x="53" y="121"/>
                        <a:pt x="53" y="121"/>
                        <a:pt x="53" y="121"/>
                      </a:cubicBezTo>
                      <a:cubicBezTo>
                        <a:pt x="53" y="121"/>
                        <a:pt x="53" y="120"/>
                        <a:pt x="53" y="120"/>
                      </a:cubicBezTo>
                      <a:cubicBezTo>
                        <a:pt x="53" y="120"/>
                        <a:pt x="54" y="120"/>
                        <a:pt x="54" y="121"/>
                      </a:cubicBezTo>
                      <a:cubicBezTo>
                        <a:pt x="54" y="121"/>
                        <a:pt x="55" y="122"/>
                        <a:pt x="55" y="122"/>
                      </a:cubicBezTo>
                      <a:cubicBezTo>
                        <a:pt x="55" y="123"/>
                        <a:pt x="54" y="123"/>
                        <a:pt x="54" y="123"/>
                      </a:cubicBezTo>
                      <a:cubicBezTo>
                        <a:pt x="54" y="124"/>
                        <a:pt x="55" y="124"/>
                        <a:pt x="54" y="124"/>
                      </a:cubicBezTo>
                      <a:cubicBezTo>
                        <a:pt x="53" y="124"/>
                        <a:pt x="53" y="124"/>
                        <a:pt x="53" y="124"/>
                      </a:cubicBezTo>
                      <a:cubicBezTo>
                        <a:pt x="53" y="124"/>
                        <a:pt x="53" y="123"/>
                        <a:pt x="53" y="123"/>
                      </a:cubicBezTo>
                      <a:cubicBezTo>
                        <a:pt x="53" y="122"/>
                        <a:pt x="53" y="121"/>
                        <a:pt x="53" y="121"/>
                      </a:cubicBezTo>
                      <a:close/>
                      <a:moveTo>
                        <a:pt x="49" y="121"/>
                      </a:moveTo>
                      <a:cubicBezTo>
                        <a:pt x="49" y="121"/>
                        <a:pt x="49" y="121"/>
                        <a:pt x="49" y="121"/>
                      </a:cubicBezTo>
                      <a:cubicBezTo>
                        <a:pt x="49" y="121"/>
                        <a:pt x="50" y="121"/>
                        <a:pt x="50" y="122"/>
                      </a:cubicBezTo>
                      <a:cubicBezTo>
                        <a:pt x="50" y="122"/>
                        <a:pt x="51" y="122"/>
                        <a:pt x="51" y="123"/>
                      </a:cubicBezTo>
                      <a:cubicBezTo>
                        <a:pt x="51" y="123"/>
                        <a:pt x="51" y="123"/>
                        <a:pt x="51" y="124"/>
                      </a:cubicBezTo>
                      <a:cubicBezTo>
                        <a:pt x="51" y="125"/>
                        <a:pt x="52" y="125"/>
                        <a:pt x="51" y="125"/>
                      </a:cubicBezTo>
                      <a:cubicBezTo>
                        <a:pt x="50" y="124"/>
                        <a:pt x="50" y="124"/>
                        <a:pt x="50" y="124"/>
                      </a:cubicBezTo>
                      <a:cubicBezTo>
                        <a:pt x="49" y="123"/>
                        <a:pt x="49" y="123"/>
                        <a:pt x="49" y="123"/>
                      </a:cubicBezTo>
                      <a:cubicBezTo>
                        <a:pt x="49" y="122"/>
                        <a:pt x="49" y="122"/>
                        <a:pt x="49" y="122"/>
                      </a:cubicBezTo>
                      <a:cubicBezTo>
                        <a:pt x="49" y="121"/>
                        <a:pt x="49" y="121"/>
                        <a:pt x="49" y="121"/>
                      </a:cubicBezTo>
                      <a:close/>
                      <a:moveTo>
                        <a:pt x="34" y="116"/>
                      </a:moveTo>
                      <a:cubicBezTo>
                        <a:pt x="34" y="116"/>
                        <a:pt x="34" y="116"/>
                        <a:pt x="34" y="116"/>
                      </a:cubicBezTo>
                      <a:cubicBezTo>
                        <a:pt x="34" y="116"/>
                        <a:pt x="35" y="116"/>
                        <a:pt x="35" y="116"/>
                      </a:cubicBezTo>
                      <a:cubicBezTo>
                        <a:pt x="36" y="117"/>
                        <a:pt x="35" y="117"/>
                        <a:pt x="36" y="118"/>
                      </a:cubicBezTo>
                      <a:cubicBezTo>
                        <a:pt x="36" y="118"/>
                        <a:pt x="35" y="119"/>
                        <a:pt x="35" y="119"/>
                      </a:cubicBezTo>
                      <a:cubicBezTo>
                        <a:pt x="34" y="118"/>
                        <a:pt x="34" y="118"/>
                        <a:pt x="34" y="118"/>
                      </a:cubicBezTo>
                      <a:cubicBezTo>
                        <a:pt x="34" y="116"/>
                        <a:pt x="34" y="116"/>
                        <a:pt x="34" y="116"/>
                      </a:cubicBezTo>
                      <a:close/>
                      <a:moveTo>
                        <a:pt x="34" y="112"/>
                      </a:moveTo>
                      <a:cubicBezTo>
                        <a:pt x="34" y="112"/>
                        <a:pt x="34" y="112"/>
                        <a:pt x="34" y="112"/>
                      </a:cubicBezTo>
                      <a:cubicBezTo>
                        <a:pt x="34" y="112"/>
                        <a:pt x="32" y="112"/>
                        <a:pt x="32" y="112"/>
                      </a:cubicBezTo>
                      <a:cubicBezTo>
                        <a:pt x="32" y="112"/>
                        <a:pt x="31" y="112"/>
                        <a:pt x="31" y="111"/>
                      </a:cubicBezTo>
                      <a:cubicBezTo>
                        <a:pt x="31" y="111"/>
                        <a:pt x="31" y="110"/>
                        <a:pt x="32" y="110"/>
                      </a:cubicBezTo>
                      <a:cubicBezTo>
                        <a:pt x="32" y="110"/>
                        <a:pt x="32" y="109"/>
                        <a:pt x="32" y="108"/>
                      </a:cubicBezTo>
                      <a:cubicBezTo>
                        <a:pt x="32" y="108"/>
                        <a:pt x="33" y="108"/>
                        <a:pt x="33" y="108"/>
                      </a:cubicBezTo>
                      <a:cubicBezTo>
                        <a:pt x="33" y="108"/>
                        <a:pt x="34" y="109"/>
                        <a:pt x="34" y="109"/>
                      </a:cubicBezTo>
                      <a:cubicBezTo>
                        <a:pt x="34" y="109"/>
                        <a:pt x="34" y="111"/>
                        <a:pt x="34" y="112"/>
                      </a:cubicBezTo>
                      <a:close/>
                      <a:moveTo>
                        <a:pt x="34" y="89"/>
                      </a:moveTo>
                      <a:cubicBezTo>
                        <a:pt x="34" y="89"/>
                        <a:pt x="34" y="89"/>
                        <a:pt x="34" y="89"/>
                      </a:cubicBezTo>
                      <a:cubicBezTo>
                        <a:pt x="34" y="89"/>
                        <a:pt x="36" y="89"/>
                        <a:pt x="36" y="89"/>
                      </a:cubicBezTo>
                      <a:cubicBezTo>
                        <a:pt x="36" y="89"/>
                        <a:pt x="36" y="90"/>
                        <a:pt x="36" y="91"/>
                      </a:cubicBezTo>
                      <a:cubicBezTo>
                        <a:pt x="37" y="91"/>
                        <a:pt x="37" y="92"/>
                        <a:pt x="37" y="92"/>
                      </a:cubicBezTo>
                      <a:cubicBezTo>
                        <a:pt x="38" y="92"/>
                        <a:pt x="38" y="92"/>
                        <a:pt x="38" y="92"/>
                      </a:cubicBezTo>
                      <a:cubicBezTo>
                        <a:pt x="38" y="92"/>
                        <a:pt x="39" y="91"/>
                        <a:pt x="39" y="92"/>
                      </a:cubicBezTo>
                      <a:cubicBezTo>
                        <a:pt x="40" y="92"/>
                        <a:pt x="41" y="91"/>
                        <a:pt x="41" y="91"/>
                      </a:cubicBezTo>
                      <a:cubicBezTo>
                        <a:pt x="41" y="91"/>
                        <a:pt x="42" y="92"/>
                        <a:pt x="42" y="92"/>
                      </a:cubicBezTo>
                      <a:cubicBezTo>
                        <a:pt x="42" y="93"/>
                        <a:pt x="41" y="94"/>
                        <a:pt x="41" y="94"/>
                      </a:cubicBezTo>
                      <a:cubicBezTo>
                        <a:pt x="40" y="94"/>
                        <a:pt x="39" y="93"/>
                        <a:pt x="39" y="93"/>
                      </a:cubicBezTo>
                      <a:cubicBezTo>
                        <a:pt x="39" y="93"/>
                        <a:pt x="38" y="92"/>
                        <a:pt x="38" y="93"/>
                      </a:cubicBezTo>
                      <a:cubicBezTo>
                        <a:pt x="38" y="93"/>
                        <a:pt x="38" y="94"/>
                        <a:pt x="38" y="95"/>
                      </a:cubicBezTo>
                      <a:cubicBezTo>
                        <a:pt x="39" y="95"/>
                        <a:pt x="39" y="95"/>
                        <a:pt x="39" y="96"/>
                      </a:cubicBezTo>
                      <a:cubicBezTo>
                        <a:pt x="38" y="96"/>
                        <a:pt x="38" y="97"/>
                        <a:pt x="38" y="97"/>
                      </a:cubicBezTo>
                      <a:cubicBezTo>
                        <a:pt x="38" y="98"/>
                        <a:pt x="39" y="99"/>
                        <a:pt x="39" y="99"/>
                      </a:cubicBezTo>
                      <a:cubicBezTo>
                        <a:pt x="39" y="99"/>
                        <a:pt x="39" y="99"/>
                        <a:pt x="39" y="100"/>
                      </a:cubicBezTo>
                      <a:cubicBezTo>
                        <a:pt x="39" y="100"/>
                        <a:pt x="40" y="101"/>
                        <a:pt x="40" y="101"/>
                      </a:cubicBezTo>
                      <a:cubicBezTo>
                        <a:pt x="40" y="102"/>
                        <a:pt x="40" y="103"/>
                        <a:pt x="40" y="103"/>
                      </a:cubicBezTo>
                      <a:cubicBezTo>
                        <a:pt x="41" y="104"/>
                        <a:pt x="41" y="104"/>
                        <a:pt x="41" y="104"/>
                      </a:cubicBezTo>
                      <a:cubicBezTo>
                        <a:pt x="40" y="106"/>
                        <a:pt x="40" y="106"/>
                        <a:pt x="40" y="106"/>
                      </a:cubicBezTo>
                      <a:cubicBezTo>
                        <a:pt x="40" y="106"/>
                        <a:pt x="41" y="107"/>
                        <a:pt x="41" y="107"/>
                      </a:cubicBezTo>
                      <a:cubicBezTo>
                        <a:pt x="41" y="108"/>
                        <a:pt x="43" y="109"/>
                        <a:pt x="43" y="110"/>
                      </a:cubicBezTo>
                      <a:cubicBezTo>
                        <a:pt x="43" y="110"/>
                        <a:pt x="43" y="112"/>
                        <a:pt x="42" y="112"/>
                      </a:cubicBezTo>
                      <a:cubicBezTo>
                        <a:pt x="42" y="112"/>
                        <a:pt x="41" y="113"/>
                        <a:pt x="41" y="112"/>
                      </a:cubicBezTo>
                      <a:cubicBezTo>
                        <a:pt x="40" y="111"/>
                        <a:pt x="39" y="109"/>
                        <a:pt x="39" y="109"/>
                      </a:cubicBezTo>
                      <a:cubicBezTo>
                        <a:pt x="39" y="109"/>
                        <a:pt x="39" y="109"/>
                        <a:pt x="39" y="109"/>
                      </a:cubicBezTo>
                      <a:cubicBezTo>
                        <a:pt x="39" y="110"/>
                        <a:pt x="38" y="111"/>
                        <a:pt x="38" y="111"/>
                      </a:cubicBezTo>
                      <a:cubicBezTo>
                        <a:pt x="38" y="112"/>
                        <a:pt x="40" y="113"/>
                        <a:pt x="40" y="113"/>
                      </a:cubicBezTo>
                      <a:cubicBezTo>
                        <a:pt x="40" y="113"/>
                        <a:pt x="39" y="111"/>
                        <a:pt x="40" y="113"/>
                      </a:cubicBezTo>
                      <a:cubicBezTo>
                        <a:pt x="41" y="115"/>
                        <a:pt x="42" y="116"/>
                        <a:pt x="42" y="116"/>
                      </a:cubicBezTo>
                      <a:cubicBezTo>
                        <a:pt x="42" y="116"/>
                        <a:pt x="43" y="117"/>
                        <a:pt x="44" y="117"/>
                      </a:cubicBezTo>
                      <a:cubicBezTo>
                        <a:pt x="44" y="118"/>
                        <a:pt x="44" y="118"/>
                        <a:pt x="45" y="119"/>
                      </a:cubicBezTo>
                      <a:cubicBezTo>
                        <a:pt x="45" y="119"/>
                        <a:pt x="46" y="120"/>
                        <a:pt x="45" y="120"/>
                      </a:cubicBezTo>
                      <a:cubicBezTo>
                        <a:pt x="44" y="121"/>
                        <a:pt x="45" y="121"/>
                        <a:pt x="44" y="121"/>
                      </a:cubicBezTo>
                      <a:cubicBezTo>
                        <a:pt x="44" y="120"/>
                        <a:pt x="43" y="120"/>
                        <a:pt x="43" y="119"/>
                      </a:cubicBezTo>
                      <a:cubicBezTo>
                        <a:pt x="43" y="118"/>
                        <a:pt x="42" y="117"/>
                        <a:pt x="42" y="116"/>
                      </a:cubicBezTo>
                      <a:cubicBezTo>
                        <a:pt x="41" y="116"/>
                        <a:pt x="40" y="115"/>
                        <a:pt x="40" y="115"/>
                      </a:cubicBezTo>
                      <a:cubicBezTo>
                        <a:pt x="39" y="115"/>
                        <a:pt x="39" y="114"/>
                        <a:pt x="39" y="114"/>
                      </a:cubicBezTo>
                      <a:cubicBezTo>
                        <a:pt x="39" y="114"/>
                        <a:pt x="38" y="114"/>
                        <a:pt x="38" y="114"/>
                      </a:cubicBezTo>
                      <a:cubicBezTo>
                        <a:pt x="38" y="114"/>
                        <a:pt x="36" y="114"/>
                        <a:pt x="36" y="114"/>
                      </a:cubicBezTo>
                      <a:cubicBezTo>
                        <a:pt x="36" y="113"/>
                        <a:pt x="36" y="113"/>
                        <a:pt x="37" y="112"/>
                      </a:cubicBezTo>
                      <a:cubicBezTo>
                        <a:pt x="37" y="112"/>
                        <a:pt x="38" y="112"/>
                        <a:pt x="38" y="112"/>
                      </a:cubicBezTo>
                      <a:cubicBezTo>
                        <a:pt x="38" y="112"/>
                        <a:pt x="37" y="111"/>
                        <a:pt x="37" y="111"/>
                      </a:cubicBezTo>
                      <a:cubicBezTo>
                        <a:pt x="37" y="111"/>
                        <a:pt x="37" y="110"/>
                        <a:pt x="37" y="110"/>
                      </a:cubicBezTo>
                      <a:cubicBezTo>
                        <a:pt x="36" y="110"/>
                        <a:pt x="36" y="111"/>
                        <a:pt x="36" y="110"/>
                      </a:cubicBezTo>
                      <a:cubicBezTo>
                        <a:pt x="36" y="109"/>
                        <a:pt x="36" y="109"/>
                        <a:pt x="36" y="108"/>
                      </a:cubicBezTo>
                      <a:cubicBezTo>
                        <a:pt x="36" y="108"/>
                        <a:pt x="36" y="106"/>
                        <a:pt x="36" y="106"/>
                      </a:cubicBezTo>
                      <a:cubicBezTo>
                        <a:pt x="37" y="107"/>
                        <a:pt x="37" y="107"/>
                        <a:pt x="37" y="107"/>
                      </a:cubicBezTo>
                      <a:cubicBezTo>
                        <a:pt x="38" y="105"/>
                        <a:pt x="38" y="105"/>
                        <a:pt x="38" y="105"/>
                      </a:cubicBezTo>
                      <a:cubicBezTo>
                        <a:pt x="38" y="105"/>
                        <a:pt x="38" y="105"/>
                        <a:pt x="37" y="105"/>
                      </a:cubicBezTo>
                      <a:cubicBezTo>
                        <a:pt x="36" y="105"/>
                        <a:pt x="36" y="103"/>
                        <a:pt x="36" y="103"/>
                      </a:cubicBezTo>
                      <a:cubicBezTo>
                        <a:pt x="36" y="103"/>
                        <a:pt x="36" y="102"/>
                        <a:pt x="36" y="102"/>
                      </a:cubicBezTo>
                      <a:cubicBezTo>
                        <a:pt x="36" y="102"/>
                        <a:pt x="35" y="102"/>
                        <a:pt x="35" y="101"/>
                      </a:cubicBezTo>
                      <a:cubicBezTo>
                        <a:pt x="34" y="100"/>
                        <a:pt x="34" y="99"/>
                        <a:pt x="34" y="99"/>
                      </a:cubicBezTo>
                      <a:cubicBezTo>
                        <a:pt x="34" y="99"/>
                        <a:pt x="35" y="99"/>
                        <a:pt x="34" y="98"/>
                      </a:cubicBezTo>
                      <a:cubicBezTo>
                        <a:pt x="34" y="97"/>
                        <a:pt x="34" y="97"/>
                        <a:pt x="33" y="97"/>
                      </a:cubicBezTo>
                      <a:cubicBezTo>
                        <a:pt x="33" y="96"/>
                        <a:pt x="33" y="95"/>
                        <a:pt x="34" y="95"/>
                      </a:cubicBezTo>
                      <a:cubicBezTo>
                        <a:pt x="34" y="95"/>
                        <a:pt x="34" y="95"/>
                        <a:pt x="35" y="95"/>
                      </a:cubicBezTo>
                      <a:cubicBezTo>
                        <a:pt x="35" y="96"/>
                        <a:pt x="36" y="96"/>
                        <a:pt x="36" y="96"/>
                      </a:cubicBezTo>
                      <a:cubicBezTo>
                        <a:pt x="36" y="95"/>
                        <a:pt x="37" y="94"/>
                        <a:pt x="36" y="94"/>
                      </a:cubicBezTo>
                      <a:cubicBezTo>
                        <a:pt x="36" y="93"/>
                        <a:pt x="35" y="92"/>
                        <a:pt x="35" y="92"/>
                      </a:cubicBezTo>
                      <a:cubicBezTo>
                        <a:pt x="34" y="91"/>
                        <a:pt x="34" y="91"/>
                        <a:pt x="34" y="91"/>
                      </a:cubicBezTo>
                      <a:cubicBezTo>
                        <a:pt x="34" y="91"/>
                        <a:pt x="34" y="91"/>
                        <a:pt x="34" y="90"/>
                      </a:cubicBezTo>
                      <a:cubicBezTo>
                        <a:pt x="34" y="90"/>
                        <a:pt x="34" y="89"/>
                        <a:pt x="34" y="89"/>
                      </a:cubicBezTo>
                      <a:close/>
                      <a:moveTo>
                        <a:pt x="33" y="89"/>
                      </a:moveTo>
                      <a:cubicBezTo>
                        <a:pt x="33" y="89"/>
                        <a:pt x="33" y="89"/>
                        <a:pt x="33" y="89"/>
                      </a:cubicBezTo>
                      <a:cubicBezTo>
                        <a:pt x="33" y="89"/>
                        <a:pt x="32" y="88"/>
                        <a:pt x="32" y="87"/>
                      </a:cubicBezTo>
                      <a:cubicBezTo>
                        <a:pt x="32" y="87"/>
                        <a:pt x="32" y="87"/>
                        <a:pt x="32" y="86"/>
                      </a:cubicBezTo>
                      <a:cubicBezTo>
                        <a:pt x="32" y="85"/>
                        <a:pt x="31" y="85"/>
                        <a:pt x="31" y="84"/>
                      </a:cubicBezTo>
                      <a:cubicBezTo>
                        <a:pt x="32" y="84"/>
                        <a:pt x="32" y="83"/>
                        <a:pt x="32" y="83"/>
                      </a:cubicBezTo>
                      <a:cubicBezTo>
                        <a:pt x="33" y="82"/>
                        <a:pt x="34" y="82"/>
                        <a:pt x="34" y="83"/>
                      </a:cubicBezTo>
                      <a:cubicBezTo>
                        <a:pt x="34" y="83"/>
                        <a:pt x="34" y="84"/>
                        <a:pt x="34" y="85"/>
                      </a:cubicBezTo>
                      <a:cubicBezTo>
                        <a:pt x="34" y="85"/>
                        <a:pt x="34" y="86"/>
                        <a:pt x="34" y="86"/>
                      </a:cubicBezTo>
                      <a:cubicBezTo>
                        <a:pt x="34" y="87"/>
                        <a:pt x="35" y="87"/>
                        <a:pt x="35" y="87"/>
                      </a:cubicBezTo>
                      <a:cubicBezTo>
                        <a:pt x="35" y="88"/>
                        <a:pt x="35" y="89"/>
                        <a:pt x="35" y="89"/>
                      </a:cubicBezTo>
                      <a:lnTo>
                        <a:pt x="33" y="89"/>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161">
                  <a:extLst>
                    <a:ext uri="{FF2B5EF4-FFF2-40B4-BE49-F238E27FC236}">
                      <a16:creationId xmlns:a16="http://schemas.microsoft.com/office/drawing/2014/main" id="{9C47F810-4143-5226-46B5-C81986293CED}"/>
                    </a:ext>
                  </a:extLst>
                </p:cNvPr>
                <p:cNvSpPr>
                  <a:spLocks/>
                </p:cNvSpPr>
                <p:nvPr/>
              </p:nvSpPr>
              <p:spPr bwMode="auto">
                <a:xfrm>
                  <a:off x="6238426" y="5049293"/>
                  <a:ext cx="274972" cy="154198"/>
                </a:xfrm>
                <a:custGeom>
                  <a:avLst/>
                  <a:gdLst>
                    <a:gd name="T0" fmla="*/ 2 w 95"/>
                    <a:gd name="T1" fmla="*/ 39 h 55"/>
                    <a:gd name="T2" fmla="*/ 2 w 95"/>
                    <a:gd name="T3" fmla="*/ 36 h 55"/>
                    <a:gd name="T4" fmla="*/ 0 w 95"/>
                    <a:gd name="T5" fmla="*/ 31 h 55"/>
                    <a:gd name="T6" fmla="*/ 2 w 95"/>
                    <a:gd name="T7" fmla="*/ 31 h 55"/>
                    <a:gd name="T8" fmla="*/ 7 w 95"/>
                    <a:gd name="T9" fmla="*/ 32 h 55"/>
                    <a:gd name="T10" fmla="*/ 9 w 95"/>
                    <a:gd name="T11" fmla="*/ 31 h 55"/>
                    <a:gd name="T12" fmla="*/ 12 w 95"/>
                    <a:gd name="T13" fmla="*/ 27 h 55"/>
                    <a:gd name="T14" fmla="*/ 15 w 95"/>
                    <a:gd name="T15" fmla="*/ 27 h 55"/>
                    <a:gd name="T16" fmla="*/ 16 w 95"/>
                    <a:gd name="T17" fmla="*/ 26 h 55"/>
                    <a:gd name="T18" fmla="*/ 18 w 95"/>
                    <a:gd name="T19" fmla="*/ 27 h 55"/>
                    <a:gd name="T20" fmla="*/ 20 w 95"/>
                    <a:gd name="T21" fmla="*/ 27 h 55"/>
                    <a:gd name="T22" fmla="*/ 23 w 95"/>
                    <a:gd name="T23" fmla="*/ 28 h 55"/>
                    <a:gd name="T24" fmla="*/ 26 w 95"/>
                    <a:gd name="T25" fmla="*/ 26 h 55"/>
                    <a:gd name="T26" fmla="*/ 28 w 95"/>
                    <a:gd name="T27" fmla="*/ 20 h 55"/>
                    <a:gd name="T28" fmla="*/ 28 w 95"/>
                    <a:gd name="T29" fmla="*/ 16 h 55"/>
                    <a:gd name="T30" fmla="*/ 33 w 95"/>
                    <a:gd name="T31" fmla="*/ 18 h 55"/>
                    <a:gd name="T32" fmla="*/ 36 w 95"/>
                    <a:gd name="T33" fmla="*/ 18 h 55"/>
                    <a:gd name="T34" fmla="*/ 44 w 95"/>
                    <a:gd name="T35" fmla="*/ 19 h 55"/>
                    <a:gd name="T36" fmla="*/ 58 w 95"/>
                    <a:gd name="T37" fmla="*/ 18 h 55"/>
                    <a:gd name="T38" fmla="*/ 61 w 95"/>
                    <a:gd name="T39" fmla="*/ 16 h 55"/>
                    <a:gd name="T40" fmla="*/ 66 w 95"/>
                    <a:gd name="T41" fmla="*/ 15 h 55"/>
                    <a:gd name="T42" fmla="*/ 70 w 95"/>
                    <a:gd name="T43" fmla="*/ 13 h 55"/>
                    <a:gd name="T44" fmla="*/ 76 w 95"/>
                    <a:gd name="T45" fmla="*/ 10 h 55"/>
                    <a:gd name="T46" fmla="*/ 78 w 95"/>
                    <a:gd name="T47" fmla="*/ 8 h 55"/>
                    <a:gd name="T48" fmla="*/ 80 w 95"/>
                    <a:gd name="T49" fmla="*/ 8 h 55"/>
                    <a:gd name="T50" fmla="*/ 83 w 95"/>
                    <a:gd name="T51" fmla="*/ 7 h 55"/>
                    <a:gd name="T52" fmla="*/ 89 w 95"/>
                    <a:gd name="T53" fmla="*/ 3 h 55"/>
                    <a:gd name="T54" fmla="*/ 94 w 95"/>
                    <a:gd name="T55" fmla="*/ 2 h 55"/>
                    <a:gd name="T56" fmla="*/ 89 w 95"/>
                    <a:gd name="T57" fmla="*/ 6 h 55"/>
                    <a:gd name="T58" fmla="*/ 83 w 95"/>
                    <a:gd name="T59" fmla="*/ 11 h 55"/>
                    <a:gd name="T60" fmla="*/ 76 w 95"/>
                    <a:gd name="T61" fmla="*/ 15 h 55"/>
                    <a:gd name="T62" fmla="*/ 73 w 95"/>
                    <a:gd name="T63" fmla="*/ 19 h 55"/>
                    <a:gd name="T64" fmla="*/ 68 w 95"/>
                    <a:gd name="T65" fmla="*/ 20 h 55"/>
                    <a:gd name="T66" fmla="*/ 67 w 95"/>
                    <a:gd name="T67" fmla="*/ 27 h 55"/>
                    <a:gd name="T68" fmla="*/ 73 w 95"/>
                    <a:gd name="T69" fmla="*/ 34 h 55"/>
                    <a:gd name="T70" fmla="*/ 74 w 95"/>
                    <a:gd name="T71" fmla="*/ 38 h 55"/>
                    <a:gd name="T72" fmla="*/ 70 w 95"/>
                    <a:gd name="T73" fmla="*/ 36 h 55"/>
                    <a:gd name="T74" fmla="*/ 63 w 95"/>
                    <a:gd name="T75" fmla="*/ 37 h 55"/>
                    <a:gd name="T76" fmla="*/ 59 w 95"/>
                    <a:gd name="T77" fmla="*/ 36 h 55"/>
                    <a:gd name="T78" fmla="*/ 55 w 95"/>
                    <a:gd name="T79" fmla="*/ 43 h 55"/>
                    <a:gd name="T80" fmla="*/ 52 w 95"/>
                    <a:gd name="T81" fmla="*/ 46 h 55"/>
                    <a:gd name="T82" fmla="*/ 47 w 95"/>
                    <a:gd name="T83" fmla="*/ 47 h 55"/>
                    <a:gd name="T84" fmla="*/ 43 w 95"/>
                    <a:gd name="T85" fmla="*/ 49 h 55"/>
                    <a:gd name="T86" fmla="*/ 36 w 95"/>
                    <a:gd name="T87" fmla="*/ 50 h 55"/>
                    <a:gd name="T88" fmla="*/ 29 w 95"/>
                    <a:gd name="T89" fmla="*/ 53 h 55"/>
                    <a:gd name="T90" fmla="*/ 24 w 95"/>
                    <a:gd name="T91" fmla="*/ 50 h 55"/>
                    <a:gd name="T92" fmla="*/ 19 w 95"/>
                    <a:gd name="T93" fmla="*/ 53 h 55"/>
                    <a:gd name="T94" fmla="*/ 12 w 95"/>
                    <a:gd name="T95" fmla="*/ 50 h 55"/>
                    <a:gd name="T96" fmla="*/ 8 w 95"/>
                    <a:gd name="T97" fmla="*/ 50 h 55"/>
                    <a:gd name="T98" fmla="*/ 5 w 95"/>
                    <a:gd name="T99" fmla="*/ 45 h 55"/>
                    <a:gd name="T100" fmla="*/ 2 w 95"/>
                    <a:gd name="T101" fmla="*/ 3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55">
                      <a:moveTo>
                        <a:pt x="2" y="39"/>
                      </a:moveTo>
                      <a:cubicBezTo>
                        <a:pt x="2" y="39"/>
                        <a:pt x="2" y="38"/>
                        <a:pt x="2" y="36"/>
                      </a:cubicBezTo>
                      <a:cubicBezTo>
                        <a:pt x="1" y="34"/>
                        <a:pt x="0" y="31"/>
                        <a:pt x="0" y="31"/>
                      </a:cubicBezTo>
                      <a:cubicBezTo>
                        <a:pt x="0" y="31"/>
                        <a:pt x="1" y="30"/>
                        <a:pt x="2" y="31"/>
                      </a:cubicBezTo>
                      <a:cubicBezTo>
                        <a:pt x="3" y="32"/>
                        <a:pt x="4" y="34"/>
                        <a:pt x="7" y="32"/>
                      </a:cubicBezTo>
                      <a:cubicBezTo>
                        <a:pt x="8" y="32"/>
                        <a:pt x="9" y="32"/>
                        <a:pt x="9" y="31"/>
                      </a:cubicBezTo>
                      <a:cubicBezTo>
                        <a:pt x="11" y="29"/>
                        <a:pt x="11" y="27"/>
                        <a:pt x="12" y="27"/>
                      </a:cubicBezTo>
                      <a:cubicBezTo>
                        <a:pt x="13" y="26"/>
                        <a:pt x="13" y="27"/>
                        <a:pt x="15" y="27"/>
                      </a:cubicBezTo>
                      <a:cubicBezTo>
                        <a:pt x="15" y="27"/>
                        <a:pt x="16" y="26"/>
                        <a:pt x="16" y="26"/>
                      </a:cubicBezTo>
                      <a:cubicBezTo>
                        <a:pt x="17" y="26"/>
                        <a:pt x="17" y="27"/>
                        <a:pt x="18" y="27"/>
                      </a:cubicBezTo>
                      <a:cubicBezTo>
                        <a:pt x="19" y="27"/>
                        <a:pt x="19" y="26"/>
                        <a:pt x="20" y="27"/>
                      </a:cubicBezTo>
                      <a:cubicBezTo>
                        <a:pt x="21" y="27"/>
                        <a:pt x="22" y="28"/>
                        <a:pt x="23" y="28"/>
                      </a:cubicBezTo>
                      <a:cubicBezTo>
                        <a:pt x="24" y="28"/>
                        <a:pt x="26" y="28"/>
                        <a:pt x="26" y="26"/>
                      </a:cubicBezTo>
                      <a:cubicBezTo>
                        <a:pt x="27" y="25"/>
                        <a:pt x="28" y="23"/>
                        <a:pt x="28" y="20"/>
                      </a:cubicBezTo>
                      <a:cubicBezTo>
                        <a:pt x="28" y="17"/>
                        <a:pt x="27" y="15"/>
                        <a:pt x="28" y="16"/>
                      </a:cubicBezTo>
                      <a:cubicBezTo>
                        <a:pt x="28" y="16"/>
                        <a:pt x="31" y="17"/>
                        <a:pt x="33" y="18"/>
                      </a:cubicBezTo>
                      <a:cubicBezTo>
                        <a:pt x="35" y="18"/>
                        <a:pt x="34" y="17"/>
                        <a:pt x="36" y="18"/>
                      </a:cubicBezTo>
                      <a:cubicBezTo>
                        <a:pt x="38" y="18"/>
                        <a:pt x="42" y="19"/>
                        <a:pt x="44" y="19"/>
                      </a:cubicBezTo>
                      <a:cubicBezTo>
                        <a:pt x="48" y="19"/>
                        <a:pt x="53" y="19"/>
                        <a:pt x="58" y="18"/>
                      </a:cubicBezTo>
                      <a:cubicBezTo>
                        <a:pt x="58" y="17"/>
                        <a:pt x="60" y="16"/>
                        <a:pt x="61" y="16"/>
                      </a:cubicBezTo>
                      <a:cubicBezTo>
                        <a:pt x="62" y="15"/>
                        <a:pt x="64" y="16"/>
                        <a:pt x="66" y="15"/>
                      </a:cubicBezTo>
                      <a:cubicBezTo>
                        <a:pt x="67" y="15"/>
                        <a:pt x="69" y="14"/>
                        <a:pt x="70" y="13"/>
                      </a:cubicBezTo>
                      <a:cubicBezTo>
                        <a:pt x="72" y="12"/>
                        <a:pt x="74" y="11"/>
                        <a:pt x="76" y="10"/>
                      </a:cubicBezTo>
                      <a:cubicBezTo>
                        <a:pt x="77" y="10"/>
                        <a:pt x="77" y="9"/>
                        <a:pt x="78" y="8"/>
                      </a:cubicBezTo>
                      <a:cubicBezTo>
                        <a:pt x="79" y="8"/>
                        <a:pt x="79" y="8"/>
                        <a:pt x="80" y="8"/>
                      </a:cubicBezTo>
                      <a:cubicBezTo>
                        <a:pt x="81" y="8"/>
                        <a:pt x="82" y="7"/>
                        <a:pt x="83" y="7"/>
                      </a:cubicBezTo>
                      <a:cubicBezTo>
                        <a:pt x="85" y="6"/>
                        <a:pt x="86" y="5"/>
                        <a:pt x="89" y="3"/>
                      </a:cubicBezTo>
                      <a:cubicBezTo>
                        <a:pt x="92" y="0"/>
                        <a:pt x="95" y="0"/>
                        <a:pt x="94" y="2"/>
                      </a:cubicBezTo>
                      <a:cubicBezTo>
                        <a:pt x="94" y="3"/>
                        <a:pt x="90" y="5"/>
                        <a:pt x="89" y="6"/>
                      </a:cubicBezTo>
                      <a:cubicBezTo>
                        <a:pt x="87" y="8"/>
                        <a:pt x="85" y="10"/>
                        <a:pt x="83" y="11"/>
                      </a:cubicBezTo>
                      <a:cubicBezTo>
                        <a:pt x="81" y="11"/>
                        <a:pt x="78" y="13"/>
                        <a:pt x="76" y="15"/>
                      </a:cubicBezTo>
                      <a:cubicBezTo>
                        <a:pt x="74" y="16"/>
                        <a:pt x="74" y="18"/>
                        <a:pt x="73" y="19"/>
                      </a:cubicBezTo>
                      <a:cubicBezTo>
                        <a:pt x="70" y="21"/>
                        <a:pt x="69" y="19"/>
                        <a:pt x="68" y="20"/>
                      </a:cubicBezTo>
                      <a:cubicBezTo>
                        <a:pt x="68" y="22"/>
                        <a:pt x="67" y="25"/>
                        <a:pt x="67" y="27"/>
                      </a:cubicBezTo>
                      <a:cubicBezTo>
                        <a:pt x="68" y="30"/>
                        <a:pt x="71" y="32"/>
                        <a:pt x="73" y="34"/>
                      </a:cubicBezTo>
                      <a:cubicBezTo>
                        <a:pt x="73" y="34"/>
                        <a:pt x="76" y="37"/>
                        <a:pt x="74" y="38"/>
                      </a:cubicBezTo>
                      <a:cubicBezTo>
                        <a:pt x="73" y="38"/>
                        <a:pt x="72" y="36"/>
                        <a:pt x="70" y="36"/>
                      </a:cubicBezTo>
                      <a:cubicBezTo>
                        <a:pt x="68" y="36"/>
                        <a:pt x="65" y="36"/>
                        <a:pt x="63" y="37"/>
                      </a:cubicBezTo>
                      <a:cubicBezTo>
                        <a:pt x="62" y="37"/>
                        <a:pt x="61" y="36"/>
                        <a:pt x="59" y="36"/>
                      </a:cubicBezTo>
                      <a:cubicBezTo>
                        <a:pt x="57" y="37"/>
                        <a:pt x="55" y="41"/>
                        <a:pt x="55" y="43"/>
                      </a:cubicBezTo>
                      <a:cubicBezTo>
                        <a:pt x="55" y="44"/>
                        <a:pt x="53" y="44"/>
                        <a:pt x="52" y="46"/>
                      </a:cubicBezTo>
                      <a:cubicBezTo>
                        <a:pt x="50" y="47"/>
                        <a:pt x="49" y="46"/>
                        <a:pt x="47" y="47"/>
                      </a:cubicBezTo>
                      <a:cubicBezTo>
                        <a:pt x="45" y="48"/>
                        <a:pt x="45" y="49"/>
                        <a:pt x="43" y="49"/>
                      </a:cubicBezTo>
                      <a:cubicBezTo>
                        <a:pt x="40" y="49"/>
                        <a:pt x="37" y="50"/>
                        <a:pt x="36" y="50"/>
                      </a:cubicBezTo>
                      <a:cubicBezTo>
                        <a:pt x="30" y="50"/>
                        <a:pt x="33" y="55"/>
                        <a:pt x="29" y="53"/>
                      </a:cubicBezTo>
                      <a:cubicBezTo>
                        <a:pt x="27" y="53"/>
                        <a:pt x="26" y="51"/>
                        <a:pt x="24" y="50"/>
                      </a:cubicBezTo>
                      <a:cubicBezTo>
                        <a:pt x="23" y="50"/>
                        <a:pt x="21" y="52"/>
                        <a:pt x="19" y="53"/>
                      </a:cubicBezTo>
                      <a:cubicBezTo>
                        <a:pt x="17" y="54"/>
                        <a:pt x="14" y="51"/>
                        <a:pt x="12" y="50"/>
                      </a:cubicBezTo>
                      <a:cubicBezTo>
                        <a:pt x="10" y="49"/>
                        <a:pt x="9" y="51"/>
                        <a:pt x="8" y="50"/>
                      </a:cubicBezTo>
                      <a:cubicBezTo>
                        <a:pt x="6" y="48"/>
                        <a:pt x="7" y="46"/>
                        <a:pt x="5" y="45"/>
                      </a:cubicBezTo>
                      <a:cubicBezTo>
                        <a:pt x="4" y="43"/>
                        <a:pt x="2" y="41"/>
                        <a:pt x="2" y="39"/>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162">
                  <a:extLst>
                    <a:ext uri="{FF2B5EF4-FFF2-40B4-BE49-F238E27FC236}">
                      <a16:creationId xmlns:a16="http://schemas.microsoft.com/office/drawing/2014/main" id="{ADAFC1F5-31D7-1176-131A-683687908047}"/>
                    </a:ext>
                  </a:extLst>
                </p:cNvPr>
                <p:cNvSpPr>
                  <a:spLocks/>
                </p:cNvSpPr>
                <p:nvPr/>
              </p:nvSpPr>
              <p:spPr bwMode="auto">
                <a:xfrm>
                  <a:off x="4306654" y="3842765"/>
                  <a:ext cx="538775" cy="555922"/>
                </a:xfrm>
                <a:custGeom>
                  <a:avLst/>
                  <a:gdLst>
                    <a:gd name="T0" fmla="*/ 13 w 186"/>
                    <a:gd name="T1" fmla="*/ 14 h 198"/>
                    <a:gd name="T2" fmla="*/ 23 w 186"/>
                    <a:gd name="T3" fmla="*/ 6 h 198"/>
                    <a:gd name="T4" fmla="*/ 32 w 186"/>
                    <a:gd name="T5" fmla="*/ 3 h 198"/>
                    <a:gd name="T6" fmla="*/ 48 w 186"/>
                    <a:gd name="T7" fmla="*/ 1 h 198"/>
                    <a:gd name="T8" fmla="*/ 62 w 186"/>
                    <a:gd name="T9" fmla="*/ 9 h 198"/>
                    <a:gd name="T10" fmla="*/ 74 w 186"/>
                    <a:gd name="T11" fmla="*/ 20 h 198"/>
                    <a:gd name="T12" fmla="*/ 77 w 186"/>
                    <a:gd name="T13" fmla="*/ 32 h 198"/>
                    <a:gd name="T14" fmla="*/ 94 w 186"/>
                    <a:gd name="T15" fmla="*/ 40 h 198"/>
                    <a:gd name="T16" fmla="*/ 105 w 186"/>
                    <a:gd name="T17" fmla="*/ 44 h 198"/>
                    <a:gd name="T18" fmla="*/ 109 w 186"/>
                    <a:gd name="T19" fmla="*/ 54 h 198"/>
                    <a:gd name="T20" fmla="*/ 106 w 186"/>
                    <a:gd name="T21" fmla="*/ 63 h 198"/>
                    <a:gd name="T22" fmla="*/ 117 w 186"/>
                    <a:gd name="T23" fmla="*/ 69 h 198"/>
                    <a:gd name="T24" fmla="*/ 131 w 186"/>
                    <a:gd name="T25" fmla="*/ 70 h 198"/>
                    <a:gd name="T26" fmla="*/ 140 w 186"/>
                    <a:gd name="T27" fmla="*/ 68 h 198"/>
                    <a:gd name="T28" fmla="*/ 153 w 186"/>
                    <a:gd name="T29" fmla="*/ 65 h 198"/>
                    <a:gd name="T30" fmla="*/ 154 w 186"/>
                    <a:gd name="T31" fmla="*/ 67 h 198"/>
                    <a:gd name="T32" fmla="*/ 155 w 186"/>
                    <a:gd name="T33" fmla="*/ 77 h 198"/>
                    <a:gd name="T34" fmla="*/ 160 w 186"/>
                    <a:gd name="T35" fmla="*/ 84 h 198"/>
                    <a:gd name="T36" fmla="*/ 156 w 186"/>
                    <a:gd name="T37" fmla="*/ 96 h 198"/>
                    <a:gd name="T38" fmla="*/ 155 w 186"/>
                    <a:gd name="T39" fmla="*/ 112 h 198"/>
                    <a:gd name="T40" fmla="*/ 168 w 186"/>
                    <a:gd name="T41" fmla="*/ 126 h 198"/>
                    <a:gd name="T42" fmla="*/ 182 w 186"/>
                    <a:gd name="T43" fmla="*/ 136 h 198"/>
                    <a:gd name="T44" fmla="*/ 178 w 186"/>
                    <a:gd name="T45" fmla="*/ 151 h 198"/>
                    <a:gd name="T46" fmla="*/ 170 w 186"/>
                    <a:gd name="T47" fmla="*/ 159 h 198"/>
                    <a:gd name="T48" fmla="*/ 170 w 186"/>
                    <a:gd name="T49" fmla="*/ 175 h 198"/>
                    <a:gd name="T50" fmla="*/ 173 w 186"/>
                    <a:gd name="T51" fmla="*/ 185 h 198"/>
                    <a:gd name="T52" fmla="*/ 160 w 186"/>
                    <a:gd name="T53" fmla="*/ 190 h 198"/>
                    <a:gd name="T54" fmla="*/ 150 w 186"/>
                    <a:gd name="T55" fmla="*/ 193 h 198"/>
                    <a:gd name="T56" fmla="*/ 139 w 186"/>
                    <a:gd name="T57" fmla="*/ 197 h 198"/>
                    <a:gd name="T58" fmla="*/ 139 w 186"/>
                    <a:gd name="T59" fmla="*/ 186 h 198"/>
                    <a:gd name="T60" fmla="*/ 144 w 186"/>
                    <a:gd name="T61" fmla="*/ 175 h 198"/>
                    <a:gd name="T62" fmla="*/ 128 w 186"/>
                    <a:gd name="T63" fmla="*/ 172 h 198"/>
                    <a:gd name="T64" fmla="*/ 116 w 186"/>
                    <a:gd name="T65" fmla="*/ 160 h 198"/>
                    <a:gd name="T66" fmla="*/ 101 w 186"/>
                    <a:gd name="T67" fmla="*/ 151 h 198"/>
                    <a:gd name="T68" fmla="*/ 93 w 186"/>
                    <a:gd name="T69" fmla="*/ 157 h 198"/>
                    <a:gd name="T70" fmla="*/ 89 w 186"/>
                    <a:gd name="T71" fmla="*/ 173 h 198"/>
                    <a:gd name="T72" fmla="*/ 81 w 186"/>
                    <a:gd name="T73" fmla="*/ 172 h 198"/>
                    <a:gd name="T74" fmla="*/ 75 w 186"/>
                    <a:gd name="T75" fmla="*/ 168 h 198"/>
                    <a:gd name="T76" fmla="*/ 65 w 186"/>
                    <a:gd name="T77" fmla="*/ 162 h 198"/>
                    <a:gd name="T78" fmla="*/ 57 w 186"/>
                    <a:gd name="T79" fmla="*/ 164 h 198"/>
                    <a:gd name="T80" fmla="*/ 50 w 186"/>
                    <a:gd name="T81" fmla="*/ 161 h 198"/>
                    <a:gd name="T82" fmla="*/ 45 w 186"/>
                    <a:gd name="T83" fmla="*/ 157 h 198"/>
                    <a:gd name="T84" fmla="*/ 40 w 186"/>
                    <a:gd name="T85" fmla="*/ 152 h 198"/>
                    <a:gd name="T86" fmla="*/ 32 w 186"/>
                    <a:gd name="T87" fmla="*/ 148 h 198"/>
                    <a:gd name="T88" fmla="*/ 34 w 186"/>
                    <a:gd name="T89" fmla="*/ 144 h 198"/>
                    <a:gd name="T90" fmla="*/ 43 w 186"/>
                    <a:gd name="T91" fmla="*/ 140 h 198"/>
                    <a:gd name="T92" fmla="*/ 35 w 186"/>
                    <a:gd name="T93" fmla="*/ 127 h 198"/>
                    <a:gd name="T94" fmla="*/ 32 w 186"/>
                    <a:gd name="T95" fmla="*/ 120 h 198"/>
                    <a:gd name="T96" fmla="*/ 43 w 186"/>
                    <a:gd name="T97" fmla="*/ 118 h 198"/>
                    <a:gd name="T98" fmla="*/ 37 w 186"/>
                    <a:gd name="T99" fmla="*/ 111 h 198"/>
                    <a:gd name="T100" fmla="*/ 28 w 186"/>
                    <a:gd name="T101" fmla="*/ 106 h 198"/>
                    <a:gd name="T102" fmla="*/ 22 w 186"/>
                    <a:gd name="T103" fmla="*/ 98 h 198"/>
                    <a:gd name="T104" fmla="*/ 24 w 186"/>
                    <a:gd name="T105" fmla="*/ 87 h 198"/>
                    <a:gd name="T106" fmla="*/ 27 w 186"/>
                    <a:gd name="T107" fmla="*/ 73 h 198"/>
                    <a:gd name="T108" fmla="*/ 15 w 186"/>
                    <a:gd name="T109" fmla="*/ 74 h 198"/>
                    <a:gd name="T110" fmla="*/ 14 w 186"/>
                    <a:gd name="T111" fmla="*/ 63 h 198"/>
                    <a:gd name="T112" fmla="*/ 16 w 186"/>
                    <a:gd name="T113" fmla="*/ 57 h 198"/>
                    <a:gd name="T114" fmla="*/ 24 w 186"/>
                    <a:gd name="T115" fmla="*/ 53 h 198"/>
                    <a:gd name="T116" fmla="*/ 13 w 186"/>
                    <a:gd name="T117" fmla="*/ 51 h 198"/>
                    <a:gd name="T118" fmla="*/ 7 w 186"/>
                    <a:gd name="T119" fmla="*/ 43 h 198"/>
                    <a:gd name="T120" fmla="*/ 5 w 186"/>
                    <a:gd name="T121" fmla="*/ 40 h 198"/>
                    <a:gd name="T122" fmla="*/ 3 w 186"/>
                    <a:gd name="T123" fmla="*/ 31 h 198"/>
                    <a:gd name="T124" fmla="*/ 4 w 186"/>
                    <a:gd name="T125" fmla="*/ 2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6" h="198">
                      <a:moveTo>
                        <a:pt x="11" y="14"/>
                      </a:moveTo>
                      <a:cubicBezTo>
                        <a:pt x="11" y="14"/>
                        <a:pt x="11" y="14"/>
                        <a:pt x="11" y="14"/>
                      </a:cubicBezTo>
                      <a:cubicBezTo>
                        <a:pt x="11" y="14"/>
                        <a:pt x="11" y="14"/>
                        <a:pt x="11" y="14"/>
                      </a:cubicBezTo>
                      <a:cubicBezTo>
                        <a:pt x="12" y="14"/>
                        <a:pt x="12" y="14"/>
                        <a:pt x="13" y="14"/>
                      </a:cubicBezTo>
                      <a:cubicBezTo>
                        <a:pt x="15" y="14"/>
                        <a:pt x="16" y="14"/>
                        <a:pt x="16" y="14"/>
                      </a:cubicBezTo>
                      <a:cubicBezTo>
                        <a:pt x="17" y="11"/>
                        <a:pt x="17" y="11"/>
                        <a:pt x="17" y="11"/>
                      </a:cubicBezTo>
                      <a:cubicBezTo>
                        <a:pt x="19" y="10"/>
                        <a:pt x="19" y="10"/>
                        <a:pt x="19" y="10"/>
                      </a:cubicBezTo>
                      <a:cubicBezTo>
                        <a:pt x="19" y="10"/>
                        <a:pt x="22" y="6"/>
                        <a:pt x="23" y="6"/>
                      </a:cubicBezTo>
                      <a:cubicBezTo>
                        <a:pt x="25" y="6"/>
                        <a:pt x="23" y="4"/>
                        <a:pt x="23" y="4"/>
                      </a:cubicBezTo>
                      <a:cubicBezTo>
                        <a:pt x="23" y="4"/>
                        <a:pt x="28" y="2"/>
                        <a:pt x="30" y="2"/>
                      </a:cubicBezTo>
                      <a:cubicBezTo>
                        <a:pt x="30" y="2"/>
                        <a:pt x="30" y="2"/>
                        <a:pt x="31" y="2"/>
                      </a:cubicBezTo>
                      <a:cubicBezTo>
                        <a:pt x="32" y="2"/>
                        <a:pt x="32" y="3"/>
                        <a:pt x="32" y="3"/>
                      </a:cubicBezTo>
                      <a:cubicBezTo>
                        <a:pt x="36" y="1"/>
                        <a:pt x="36" y="1"/>
                        <a:pt x="36" y="1"/>
                      </a:cubicBezTo>
                      <a:cubicBezTo>
                        <a:pt x="36" y="1"/>
                        <a:pt x="42" y="0"/>
                        <a:pt x="43" y="0"/>
                      </a:cubicBezTo>
                      <a:cubicBezTo>
                        <a:pt x="44" y="0"/>
                        <a:pt x="46" y="1"/>
                        <a:pt x="46" y="1"/>
                      </a:cubicBezTo>
                      <a:cubicBezTo>
                        <a:pt x="48" y="1"/>
                        <a:pt x="48" y="1"/>
                        <a:pt x="48" y="1"/>
                      </a:cubicBezTo>
                      <a:cubicBezTo>
                        <a:pt x="48" y="1"/>
                        <a:pt x="49" y="2"/>
                        <a:pt x="50" y="2"/>
                      </a:cubicBezTo>
                      <a:cubicBezTo>
                        <a:pt x="52" y="3"/>
                        <a:pt x="53" y="6"/>
                        <a:pt x="54" y="6"/>
                      </a:cubicBezTo>
                      <a:cubicBezTo>
                        <a:pt x="56" y="7"/>
                        <a:pt x="58" y="7"/>
                        <a:pt x="59" y="7"/>
                      </a:cubicBezTo>
                      <a:cubicBezTo>
                        <a:pt x="60" y="8"/>
                        <a:pt x="62" y="9"/>
                        <a:pt x="62" y="9"/>
                      </a:cubicBezTo>
                      <a:cubicBezTo>
                        <a:pt x="62" y="9"/>
                        <a:pt x="67" y="14"/>
                        <a:pt x="68" y="14"/>
                      </a:cubicBezTo>
                      <a:cubicBezTo>
                        <a:pt x="69" y="14"/>
                        <a:pt x="69" y="14"/>
                        <a:pt x="70" y="16"/>
                      </a:cubicBezTo>
                      <a:cubicBezTo>
                        <a:pt x="71" y="17"/>
                        <a:pt x="74" y="16"/>
                        <a:pt x="74" y="16"/>
                      </a:cubicBezTo>
                      <a:cubicBezTo>
                        <a:pt x="74" y="16"/>
                        <a:pt x="75" y="19"/>
                        <a:pt x="74" y="20"/>
                      </a:cubicBezTo>
                      <a:cubicBezTo>
                        <a:pt x="74" y="21"/>
                        <a:pt x="74" y="24"/>
                        <a:pt x="74" y="24"/>
                      </a:cubicBezTo>
                      <a:cubicBezTo>
                        <a:pt x="74" y="24"/>
                        <a:pt x="74" y="25"/>
                        <a:pt x="74" y="26"/>
                      </a:cubicBezTo>
                      <a:cubicBezTo>
                        <a:pt x="75" y="28"/>
                        <a:pt x="76" y="28"/>
                        <a:pt x="76" y="30"/>
                      </a:cubicBezTo>
                      <a:cubicBezTo>
                        <a:pt x="77" y="31"/>
                        <a:pt x="76" y="31"/>
                        <a:pt x="77" y="32"/>
                      </a:cubicBezTo>
                      <a:cubicBezTo>
                        <a:pt x="78" y="33"/>
                        <a:pt x="79" y="35"/>
                        <a:pt x="80" y="35"/>
                      </a:cubicBezTo>
                      <a:cubicBezTo>
                        <a:pt x="81" y="35"/>
                        <a:pt x="82" y="35"/>
                        <a:pt x="85" y="36"/>
                      </a:cubicBezTo>
                      <a:cubicBezTo>
                        <a:pt x="88" y="38"/>
                        <a:pt x="89" y="38"/>
                        <a:pt x="90" y="39"/>
                      </a:cubicBezTo>
                      <a:cubicBezTo>
                        <a:pt x="92" y="40"/>
                        <a:pt x="91" y="39"/>
                        <a:pt x="94" y="40"/>
                      </a:cubicBezTo>
                      <a:cubicBezTo>
                        <a:pt x="98" y="41"/>
                        <a:pt x="97" y="40"/>
                        <a:pt x="98" y="41"/>
                      </a:cubicBezTo>
                      <a:cubicBezTo>
                        <a:pt x="99" y="41"/>
                        <a:pt x="98" y="40"/>
                        <a:pt x="100" y="41"/>
                      </a:cubicBezTo>
                      <a:cubicBezTo>
                        <a:pt x="103" y="41"/>
                        <a:pt x="105" y="42"/>
                        <a:pt x="105" y="42"/>
                      </a:cubicBezTo>
                      <a:cubicBezTo>
                        <a:pt x="105" y="44"/>
                        <a:pt x="105" y="44"/>
                        <a:pt x="105" y="44"/>
                      </a:cubicBezTo>
                      <a:cubicBezTo>
                        <a:pt x="103" y="48"/>
                        <a:pt x="103" y="48"/>
                        <a:pt x="103" y="48"/>
                      </a:cubicBezTo>
                      <a:cubicBezTo>
                        <a:pt x="103" y="51"/>
                        <a:pt x="103" y="51"/>
                        <a:pt x="103" y="51"/>
                      </a:cubicBezTo>
                      <a:cubicBezTo>
                        <a:pt x="103" y="51"/>
                        <a:pt x="101" y="51"/>
                        <a:pt x="103" y="52"/>
                      </a:cubicBezTo>
                      <a:cubicBezTo>
                        <a:pt x="105" y="53"/>
                        <a:pt x="109" y="54"/>
                        <a:pt x="109" y="54"/>
                      </a:cubicBezTo>
                      <a:cubicBezTo>
                        <a:pt x="112" y="56"/>
                        <a:pt x="112" y="56"/>
                        <a:pt x="112" y="56"/>
                      </a:cubicBezTo>
                      <a:cubicBezTo>
                        <a:pt x="112" y="56"/>
                        <a:pt x="110" y="59"/>
                        <a:pt x="109" y="60"/>
                      </a:cubicBezTo>
                      <a:cubicBezTo>
                        <a:pt x="108" y="60"/>
                        <a:pt x="105" y="60"/>
                        <a:pt x="105" y="60"/>
                      </a:cubicBezTo>
                      <a:cubicBezTo>
                        <a:pt x="105" y="60"/>
                        <a:pt x="104" y="63"/>
                        <a:pt x="106" y="63"/>
                      </a:cubicBezTo>
                      <a:cubicBezTo>
                        <a:pt x="107" y="64"/>
                        <a:pt x="109" y="64"/>
                        <a:pt x="110" y="64"/>
                      </a:cubicBezTo>
                      <a:cubicBezTo>
                        <a:pt x="111" y="64"/>
                        <a:pt x="113" y="65"/>
                        <a:pt x="113" y="65"/>
                      </a:cubicBezTo>
                      <a:cubicBezTo>
                        <a:pt x="113" y="65"/>
                        <a:pt x="114" y="65"/>
                        <a:pt x="115" y="66"/>
                      </a:cubicBezTo>
                      <a:cubicBezTo>
                        <a:pt x="115" y="68"/>
                        <a:pt x="116" y="69"/>
                        <a:pt x="117" y="69"/>
                      </a:cubicBezTo>
                      <a:cubicBezTo>
                        <a:pt x="118" y="69"/>
                        <a:pt x="120" y="69"/>
                        <a:pt x="121" y="69"/>
                      </a:cubicBezTo>
                      <a:cubicBezTo>
                        <a:pt x="122" y="69"/>
                        <a:pt x="122" y="68"/>
                        <a:pt x="123" y="68"/>
                      </a:cubicBezTo>
                      <a:cubicBezTo>
                        <a:pt x="124" y="69"/>
                        <a:pt x="130" y="68"/>
                        <a:pt x="130" y="68"/>
                      </a:cubicBezTo>
                      <a:cubicBezTo>
                        <a:pt x="130" y="68"/>
                        <a:pt x="130" y="68"/>
                        <a:pt x="131" y="70"/>
                      </a:cubicBezTo>
                      <a:cubicBezTo>
                        <a:pt x="133" y="73"/>
                        <a:pt x="136" y="74"/>
                        <a:pt x="136" y="74"/>
                      </a:cubicBezTo>
                      <a:cubicBezTo>
                        <a:pt x="136" y="74"/>
                        <a:pt x="137" y="75"/>
                        <a:pt x="137" y="74"/>
                      </a:cubicBezTo>
                      <a:cubicBezTo>
                        <a:pt x="137" y="73"/>
                        <a:pt x="138" y="72"/>
                        <a:pt x="138" y="72"/>
                      </a:cubicBezTo>
                      <a:cubicBezTo>
                        <a:pt x="138" y="72"/>
                        <a:pt x="140" y="69"/>
                        <a:pt x="140" y="68"/>
                      </a:cubicBezTo>
                      <a:cubicBezTo>
                        <a:pt x="141" y="67"/>
                        <a:pt x="142" y="64"/>
                        <a:pt x="143" y="64"/>
                      </a:cubicBezTo>
                      <a:cubicBezTo>
                        <a:pt x="144" y="63"/>
                        <a:pt x="147" y="61"/>
                        <a:pt x="147" y="61"/>
                      </a:cubicBezTo>
                      <a:cubicBezTo>
                        <a:pt x="147" y="61"/>
                        <a:pt x="147" y="60"/>
                        <a:pt x="149" y="61"/>
                      </a:cubicBezTo>
                      <a:cubicBezTo>
                        <a:pt x="150" y="63"/>
                        <a:pt x="153" y="65"/>
                        <a:pt x="153" y="65"/>
                      </a:cubicBezTo>
                      <a:cubicBezTo>
                        <a:pt x="158" y="65"/>
                        <a:pt x="158" y="65"/>
                        <a:pt x="158" y="65"/>
                      </a:cubicBezTo>
                      <a:cubicBezTo>
                        <a:pt x="158" y="65"/>
                        <a:pt x="161" y="66"/>
                        <a:pt x="161" y="67"/>
                      </a:cubicBezTo>
                      <a:cubicBezTo>
                        <a:pt x="161" y="68"/>
                        <a:pt x="160" y="68"/>
                        <a:pt x="158" y="69"/>
                      </a:cubicBezTo>
                      <a:cubicBezTo>
                        <a:pt x="157" y="69"/>
                        <a:pt x="154" y="66"/>
                        <a:pt x="154" y="67"/>
                      </a:cubicBezTo>
                      <a:cubicBezTo>
                        <a:pt x="153" y="68"/>
                        <a:pt x="153" y="70"/>
                        <a:pt x="153" y="70"/>
                      </a:cubicBezTo>
                      <a:cubicBezTo>
                        <a:pt x="149" y="72"/>
                        <a:pt x="149" y="72"/>
                        <a:pt x="149" y="72"/>
                      </a:cubicBezTo>
                      <a:cubicBezTo>
                        <a:pt x="150" y="74"/>
                        <a:pt x="150" y="74"/>
                        <a:pt x="150" y="74"/>
                      </a:cubicBezTo>
                      <a:cubicBezTo>
                        <a:pt x="150" y="74"/>
                        <a:pt x="155" y="76"/>
                        <a:pt x="155" y="77"/>
                      </a:cubicBezTo>
                      <a:cubicBezTo>
                        <a:pt x="155" y="78"/>
                        <a:pt x="155" y="80"/>
                        <a:pt x="155" y="80"/>
                      </a:cubicBezTo>
                      <a:cubicBezTo>
                        <a:pt x="158" y="81"/>
                        <a:pt x="158" y="81"/>
                        <a:pt x="158" y="81"/>
                      </a:cubicBezTo>
                      <a:cubicBezTo>
                        <a:pt x="160" y="80"/>
                        <a:pt x="160" y="80"/>
                        <a:pt x="160" y="80"/>
                      </a:cubicBezTo>
                      <a:cubicBezTo>
                        <a:pt x="160" y="84"/>
                        <a:pt x="160" y="84"/>
                        <a:pt x="160" y="84"/>
                      </a:cubicBezTo>
                      <a:cubicBezTo>
                        <a:pt x="160" y="88"/>
                        <a:pt x="160" y="88"/>
                        <a:pt x="160" y="88"/>
                      </a:cubicBezTo>
                      <a:cubicBezTo>
                        <a:pt x="160" y="91"/>
                        <a:pt x="160" y="91"/>
                        <a:pt x="160" y="91"/>
                      </a:cubicBezTo>
                      <a:cubicBezTo>
                        <a:pt x="160" y="91"/>
                        <a:pt x="161" y="94"/>
                        <a:pt x="160" y="94"/>
                      </a:cubicBezTo>
                      <a:cubicBezTo>
                        <a:pt x="159" y="94"/>
                        <a:pt x="156" y="96"/>
                        <a:pt x="156" y="96"/>
                      </a:cubicBezTo>
                      <a:cubicBezTo>
                        <a:pt x="154" y="99"/>
                        <a:pt x="154" y="99"/>
                        <a:pt x="154" y="99"/>
                      </a:cubicBezTo>
                      <a:cubicBezTo>
                        <a:pt x="154" y="99"/>
                        <a:pt x="154" y="103"/>
                        <a:pt x="154" y="104"/>
                      </a:cubicBezTo>
                      <a:cubicBezTo>
                        <a:pt x="155" y="106"/>
                        <a:pt x="154" y="109"/>
                        <a:pt x="154" y="109"/>
                      </a:cubicBezTo>
                      <a:cubicBezTo>
                        <a:pt x="154" y="109"/>
                        <a:pt x="154" y="111"/>
                        <a:pt x="155" y="112"/>
                      </a:cubicBezTo>
                      <a:cubicBezTo>
                        <a:pt x="156" y="113"/>
                        <a:pt x="157" y="115"/>
                        <a:pt x="157" y="115"/>
                      </a:cubicBezTo>
                      <a:cubicBezTo>
                        <a:pt x="157" y="115"/>
                        <a:pt x="158" y="116"/>
                        <a:pt x="159" y="118"/>
                      </a:cubicBezTo>
                      <a:cubicBezTo>
                        <a:pt x="160" y="120"/>
                        <a:pt x="164" y="125"/>
                        <a:pt x="164" y="125"/>
                      </a:cubicBezTo>
                      <a:cubicBezTo>
                        <a:pt x="164" y="125"/>
                        <a:pt x="167" y="126"/>
                        <a:pt x="168" y="126"/>
                      </a:cubicBezTo>
                      <a:cubicBezTo>
                        <a:pt x="168" y="126"/>
                        <a:pt x="172" y="128"/>
                        <a:pt x="172" y="128"/>
                      </a:cubicBezTo>
                      <a:cubicBezTo>
                        <a:pt x="172" y="128"/>
                        <a:pt x="174" y="128"/>
                        <a:pt x="174" y="129"/>
                      </a:cubicBezTo>
                      <a:cubicBezTo>
                        <a:pt x="174" y="129"/>
                        <a:pt x="178" y="135"/>
                        <a:pt x="178" y="135"/>
                      </a:cubicBezTo>
                      <a:cubicBezTo>
                        <a:pt x="182" y="136"/>
                        <a:pt x="182" y="136"/>
                        <a:pt x="182" y="136"/>
                      </a:cubicBezTo>
                      <a:cubicBezTo>
                        <a:pt x="186" y="136"/>
                        <a:pt x="186" y="136"/>
                        <a:pt x="186" y="136"/>
                      </a:cubicBezTo>
                      <a:cubicBezTo>
                        <a:pt x="186" y="136"/>
                        <a:pt x="185" y="141"/>
                        <a:pt x="184" y="142"/>
                      </a:cubicBezTo>
                      <a:cubicBezTo>
                        <a:pt x="183" y="143"/>
                        <a:pt x="180" y="147"/>
                        <a:pt x="180" y="147"/>
                      </a:cubicBezTo>
                      <a:cubicBezTo>
                        <a:pt x="180" y="147"/>
                        <a:pt x="178" y="149"/>
                        <a:pt x="178" y="151"/>
                      </a:cubicBezTo>
                      <a:cubicBezTo>
                        <a:pt x="179" y="152"/>
                        <a:pt x="179" y="155"/>
                        <a:pt x="179" y="155"/>
                      </a:cubicBezTo>
                      <a:cubicBezTo>
                        <a:pt x="179" y="155"/>
                        <a:pt x="177" y="157"/>
                        <a:pt x="176" y="157"/>
                      </a:cubicBezTo>
                      <a:cubicBezTo>
                        <a:pt x="175" y="157"/>
                        <a:pt x="173" y="157"/>
                        <a:pt x="172" y="158"/>
                      </a:cubicBezTo>
                      <a:cubicBezTo>
                        <a:pt x="171" y="158"/>
                        <a:pt x="170" y="159"/>
                        <a:pt x="170" y="159"/>
                      </a:cubicBezTo>
                      <a:cubicBezTo>
                        <a:pt x="169" y="160"/>
                        <a:pt x="167" y="162"/>
                        <a:pt x="167" y="162"/>
                      </a:cubicBezTo>
                      <a:cubicBezTo>
                        <a:pt x="169" y="165"/>
                        <a:pt x="169" y="165"/>
                        <a:pt x="169" y="165"/>
                      </a:cubicBezTo>
                      <a:cubicBezTo>
                        <a:pt x="170" y="170"/>
                        <a:pt x="170" y="170"/>
                        <a:pt x="170" y="170"/>
                      </a:cubicBezTo>
                      <a:cubicBezTo>
                        <a:pt x="170" y="175"/>
                        <a:pt x="170" y="175"/>
                        <a:pt x="170" y="175"/>
                      </a:cubicBezTo>
                      <a:cubicBezTo>
                        <a:pt x="170" y="175"/>
                        <a:pt x="173" y="176"/>
                        <a:pt x="173" y="177"/>
                      </a:cubicBezTo>
                      <a:cubicBezTo>
                        <a:pt x="174" y="177"/>
                        <a:pt x="175" y="180"/>
                        <a:pt x="175" y="180"/>
                      </a:cubicBezTo>
                      <a:cubicBezTo>
                        <a:pt x="174" y="182"/>
                        <a:pt x="174" y="182"/>
                        <a:pt x="174" y="182"/>
                      </a:cubicBezTo>
                      <a:cubicBezTo>
                        <a:pt x="173" y="185"/>
                        <a:pt x="173" y="185"/>
                        <a:pt x="173" y="185"/>
                      </a:cubicBezTo>
                      <a:cubicBezTo>
                        <a:pt x="173" y="185"/>
                        <a:pt x="172" y="187"/>
                        <a:pt x="171" y="188"/>
                      </a:cubicBezTo>
                      <a:cubicBezTo>
                        <a:pt x="169" y="188"/>
                        <a:pt x="166" y="188"/>
                        <a:pt x="166" y="188"/>
                      </a:cubicBezTo>
                      <a:cubicBezTo>
                        <a:pt x="166" y="188"/>
                        <a:pt x="166" y="187"/>
                        <a:pt x="164" y="188"/>
                      </a:cubicBezTo>
                      <a:cubicBezTo>
                        <a:pt x="162" y="188"/>
                        <a:pt x="160" y="190"/>
                        <a:pt x="160" y="190"/>
                      </a:cubicBezTo>
                      <a:cubicBezTo>
                        <a:pt x="160" y="190"/>
                        <a:pt x="160" y="190"/>
                        <a:pt x="159" y="191"/>
                      </a:cubicBezTo>
                      <a:cubicBezTo>
                        <a:pt x="157" y="191"/>
                        <a:pt x="156" y="191"/>
                        <a:pt x="155" y="191"/>
                      </a:cubicBezTo>
                      <a:cubicBezTo>
                        <a:pt x="154" y="191"/>
                        <a:pt x="152" y="190"/>
                        <a:pt x="152" y="190"/>
                      </a:cubicBezTo>
                      <a:cubicBezTo>
                        <a:pt x="150" y="193"/>
                        <a:pt x="150" y="193"/>
                        <a:pt x="150" y="193"/>
                      </a:cubicBezTo>
                      <a:cubicBezTo>
                        <a:pt x="150" y="193"/>
                        <a:pt x="148" y="194"/>
                        <a:pt x="147" y="194"/>
                      </a:cubicBezTo>
                      <a:cubicBezTo>
                        <a:pt x="147" y="194"/>
                        <a:pt x="144" y="198"/>
                        <a:pt x="144" y="198"/>
                      </a:cubicBezTo>
                      <a:cubicBezTo>
                        <a:pt x="144" y="198"/>
                        <a:pt x="144" y="198"/>
                        <a:pt x="143" y="198"/>
                      </a:cubicBezTo>
                      <a:cubicBezTo>
                        <a:pt x="141" y="198"/>
                        <a:pt x="139" y="197"/>
                        <a:pt x="139" y="197"/>
                      </a:cubicBezTo>
                      <a:cubicBezTo>
                        <a:pt x="136" y="194"/>
                        <a:pt x="136" y="194"/>
                        <a:pt x="136" y="194"/>
                      </a:cubicBezTo>
                      <a:cubicBezTo>
                        <a:pt x="136" y="194"/>
                        <a:pt x="137" y="194"/>
                        <a:pt x="139" y="192"/>
                      </a:cubicBezTo>
                      <a:cubicBezTo>
                        <a:pt x="140" y="191"/>
                        <a:pt x="140" y="191"/>
                        <a:pt x="140" y="190"/>
                      </a:cubicBezTo>
                      <a:cubicBezTo>
                        <a:pt x="139" y="188"/>
                        <a:pt x="138" y="186"/>
                        <a:pt x="139" y="186"/>
                      </a:cubicBezTo>
                      <a:cubicBezTo>
                        <a:pt x="140" y="185"/>
                        <a:pt x="141" y="186"/>
                        <a:pt x="142" y="184"/>
                      </a:cubicBezTo>
                      <a:cubicBezTo>
                        <a:pt x="142" y="183"/>
                        <a:pt x="142" y="182"/>
                        <a:pt x="142" y="180"/>
                      </a:cubicBezTo>
                      <a:cubicBezTo>
                        <a:pt x="142" y="179"/>
                        <a:pt x="142" y="177"/>
                        <a:pt x="143" y="177"/>
                      </a:cubicBezTo>
                      <a:cubicBezTo>
                        <a:pt x="144" y="176"/>
                        <a:pt x="144" y="175"/>
                        <a:pt x="144" y="175"/>
                      </a:cubicBezTo>
                      <a:cubicBezTo>
                        <a:pt x="139" y="174"/>
                        <a:pt x="139" y="174"/>
                        <a:pt x="139" y="174"/>
                      </a:cubicBezTo>
                      <a:cubicBezTo>
                        <a:pt x="136" y="175"/>
                        <a:pt x="136" y="175"/>
                        <a:pt x="136" y="175"/>
                      </a:cubicBezTo>
                      <a:cubicBezTo>
                        <a:pt x="136" y="175"/>
                        <a:pt x="136" y="173"/>
                        <a:pt x="134" y="173"/>
                      </a:cubicBezTo>
                      <a:cubicBezTo>
                        <a:pt x="132" y="172"/>
                        <a:pt x="128" y="172"/>
                        <a:pt x="128" y="172"/>
                      </a:cubicBezTo>
                      <a:cubicBezTo>
                        <a:pt x="127" y="168"/>
                        <a:pt x="127" y="168"/>
                        <a:pt x="127" y="168"/>
                      </a:cubicBezTo>
                      <a:cubicBezTo>
                        <a:pt x="119" y="166"/>
                        <a:pt x="119" y="166"/>
                        <a:pt x="119" y="166"/>
                      </a:cubicBezTo>
                      <a:cubicBezTo>
                        <a:pt x="119" y="166"/>
                        <a:pt x="118" y="162"/>
                        <a:pt x="117" y="161"/>
                      </a:cubicBezTo>
                      <a:cubicBezTo>
                        <a:pt x="116" y="160"/>
                        <a:pt x="116" y="160"/>
                        <a:pt x="116" y="160"/>
                      </a:cubicBezTo>
                      <a:cubicBezTo>
                        <a:pt x="111" y="156"/>
                        <a:pt x="111" y="156"/>
                        <a:pt x="111" y="156"/>
                      </a:cubicBezTo>
                      <a:cubicBezTo>
                        <a:pt x="108" y="156"/>
                        <a:pt x="108" y="156"/>
                        <a:pt x="108" y="156"/>
                      </a:cubicBezTo>
                      <a:cubicBezTo>
                        <a:pt x="108" y="156"/>
                        <a:pt x="107" y="156"/>
                        <a:pt x="105" y="155"/>
                      </a:cubicBezTo>
                      <a:cubicBezTo>
                        <a:pt x="102" y="154"/>
                        <a:pt x="101" y="151"/>
                        <a:pt x="101" y="151"/>
                      </a:cubicBezTo>
                      <a:cubicBezTo>
                        <a:pt x="101" y="151"/>
                        <a:pt x="101" y="149"/>
                        <a:pt x="99" y="150"/>
                      </a:cubicBezTo>
                      <a:cubicBezTo>
                        <a:pt x="97" y="152"/>
                        <a:pt x="95" y="152"/>
                        <a:pt x="94" y="153"/>
                      </a:cubicBezTo>
                      <a:cubicBezTo>
                        <a:pt x="94" y="153"/>
                        <a:pt x="93" y="153"/>
                        <a:pt x="92" y="154"/>
                      </a:cubicBezTo>
                      <a:cubicBezTo>
                        <a:pt x="92" y="155"/>
                        <a:pt x="91" y="155"/>
                        <a:pt x="93" y="157"/>
                      </a:cubicBezTo>
                      <a:cubicBezTo>
                        <a:pt x="94" y="158"/>
                        <a:pt x="95" y="159"/>
                        <a:pt x="95" y="159"/>
                      </a:cubicBezTo>
                      <a:cubicBezTo>
                        <a:pt x="94" y="164"/>
                        <a:pt x="94" y="164"/>
                        <a:pt x="94" y="164"/>
                      </a:cubicBezTo>
                      <a:cubicBezTo>
                        <a:pt x="88" y="170"/>
                        <a:pt x="88" y="170"/>
                        <a:pt x="88" y="170"/>
                      </a:cubicBezTo>
                      <a:cubicBezTo>
                        <a:pt x="89" y="173"/>
                        <a:pt x="89" y="173"/>
                        <a:pt x="89" y="173"/>
                      </a:cubicBezTo>
                      <a:cubicBezTo>
                        <a:pt x="89" y="173"/>
                        <a:pt x="91" y="173"/>
                        <a:pt x="88" y="174"/>
                      </a:cubicBezTo>
                      <a:cubicBezTo>
                        <a:pt x="86" y="175"/>
                        <a:pt x="86" y="176"/>
                        <a:pt x="85" y="176"/>
                      </a:cubicBezTo>
                      <a:cubicBezTo>
                        <a:pt x="85" y="175"/>
                        <a:pt x="84" y="174"/>
                        <a:pt x="82" y="173"/>
                      </a:cubicBezTo>
                      <a:cubicBezTo>
                        <a:pt x="81" y="172"/>
                        <a:pt x="81" y="172"/>
                        <a:pt x="81" y="172"/>
                      </a:cubicBezTo>
                      <a:cubicBezTo>
                        <a:pt x="81" y="172"/>
                        <a:pt x="81" y="172"/>
                        <a:pt x="80" y="171"/>
                      </a:cubicBezTo>
                      <a:cubicBezTo>
                        <a:pt x="80" y="171"/>
                        <a:pt x="80" y="171"/>
                        <a:pt x="80" y="171"/>
                      </a:cubicBezTo>
                      <a:cubicBezTo>
                        <a:pt x="80" y="171"/>
                        <a:pt x="80" y="170"/>
                        <a:pt x="78" y="170"/>
                      </a:cubicBezTo>
                      <a:cubicBezTo>
                        <a:pt x="77" y="170"/>
                        <a:pt x="75" y="168"/>
                        <a:pt x="75" y="168"/>
                      </a:cubicBezTo>
                      <a:cubicBezTo>
                        <a:pt x="72" y="168"/>
                        <a:pt x="72" y="168"/>
                        <a:pt x="72" y="168"/>
                      </a:cubicBezTo>
                      <a:cubicBezTo>
                        <a:pt x="72" y="168"/>
                        <a:pt x="69" y="165"/>
                        <a:pt x="69" y="165"/>
                      </a:cubicBezTo>
                      <a:cubicBezTo>
                        <a:pt x="68" y="165"/>
                        <a:pt x="65" y="164"/>
                        <a:pt x="65" y="164"/>
                      </a:cubicBezTo>
                      <a:cubicBezTo>
                        <a:pt x="65" y="162"/>
                        <a:pt x="65" y="162"/>
                        <a:pt x="65" y="162"/>
                      </a:cubicBezTo>
                      <a:cubicBezTo>
                        <a:pt x="65" y="162"/>
                        <a:pt x="64" y="162"/>
                        <a:pt x="64" y="162"/>
                      </a:cubicBezTo>
                      <a:cubicBezTo>
                        <a:pt x="63" y="162"/>
                        <a:pt x="62" y="163"/>
                        <a:pt x="62" y="163"/>
                      </a:cubicBezTo>
                      <a:cubicBezTo>
                        <a:pt x="59" y="164"/>
                        <a:pt x="59" y="164"/>
                        <a:pt x="59" y="164"/>
                      </a:cubicBezTo>
                      <a:cubicBezTo>
                        <a:pt x="59" y="164"/>
                        <a:pt x="57" y="164"/>
                        <a:pt x="57" y="164"/>
                      </a:cubicBezTo>
                      <a:cubicBezTo>
                        <a:pt x="56" y="163"/>
                        <a:pt x="55" y="161"/>
                        <a:pt x="55" y="161"/>
                      </a:cubicBezTo>
                      <a:cubicBezTo>
                        <a:pt x="55" y="161"/>
                        <a:pt x="55" y="161"/>
                        <a:pt x="54" y="161"/>
                      </a:cubicBezTo>
                      <a:cubicBezTo>
                        <a:pt x="53" y="162"/>
                        <a:pt x="55" y="163"/>
                        <a:pt x="53" y="162"/>
                      </a:cubicBezTo>
                      <a:cubicBezTo>
                        <a:pt x="50" y="161"/>
                        <a:pt x="50" y="161"/>
                        <a:pt x="50" y="161"/>
                      </a:cubicBezTo>
                      <a:cubicBezTo>
                        <a:pt x="48" y="159"/>
                        <a:pt x="48" y="159"/>
                        <a:pt x="48" y="159"/>
                      </a:cubicBezTo>
                      <a:cubicBezTo>
                        <a:pt x="47" y="159"/>
                        <a:pt x="47" y="159"/>
                        <a:pt x="47" y="159"/>
                      </a:cubicBezTo>
                      <a:cubicBezTo>
                        <a:pt x="46" y="159"/>
                        <a:pt x="46" y="159"/>
                        <a:pt x="46" y="159"/>
                      </a:cubicBezTo>
                      <a:cubicBezTo>
                        <a:pt x="46" y="159"/>
                        <a:pt x="45" y="157"/>
                        <a:pt x="45" y="157"/>
                      </a:cubicBezTo>
                      <a:cubicBezTo>
                        <a:pt x="45" y="157"/>
                        <a:pt x="45" y="155"/>
                        <a:pt x="45" y="155"/>
                      </a:cubicBezTo>
                      <a:cubicBezTo>
                        <a:pt x="44" y="155"/>
                        <a:pt x="41" y="154"/>
                        <a:pt x="41" y="154"/>
                      </a:cubicBezTo>
                      <a:cubicBezTo>
                        <a:pt x="40" y="152"/>
                        <a:pt x="40" y="152"/>
                        <a:pt x="40" y="152"/>
                      </a:cubicBezTo>
                      <a:cubicBezTo>
                        <a:pt x="40" y="152"/>
                        <a:pt x="40" y="152"/>
                        <a:pt x="40" y="152"/>
                      </a:cubicBezTo>
                      <a:cubicBezTo>
                        <a:pt x="39" y="152"/>
                        <a:pt x="37" y="151"/>
                        <a:pt x="37" y="151"/>
                      </a:cubicBezTo>
                      <a:cubicBezTo>
                        <a:pt x="36" y="150"/>
                        <a:pt x="36" y="150"/>
                        <a:pt x="36" y="150"/>
                      </a:cubicBezTo>
                      <a:cubicBezTo>
                        <a:pt x="33" y="150"/>
                        <a:pt x="33" y="150"/>
                        <a:pt x="33" y="150"/>
                      </a:cubicBezTo>
                      <a:cubicBezTo>
                        <a:pt x="32" y="148"/>
                        <a:pt x="32" y="148"/>
                        <a:pt x="32" y="148"/>
                      </a:cubicBezTo>
                      <a:cubicBezTo>
                        <a:pt x="32" y="148"/>
                        <a:pt x="31" y="147"/>
                        <a:pt x="31" y="147"/>
                      </a:cubicBezTo>
                      <a:cubicBezTo>
                        <a:pt x="32" y="147"/>
                        <a:pt x="32" y="145"/>
                        <a:pt x="32" y="145"/>
                      </a:cubicBezTo>
                      <a:cubicBezTo>
                        <a:pt x="31" y="145"/>
                        <a:pt x="31" y="145"/>
                        <a:pt x="31" y="145"/>
                      </a:cubicBezTo>
                      <a:cubicBezTo>
                        <a:pt x="32" y="144"/>
                        <a:pt x="34" y="144"/>
                        <a:pt x="34" y="144"/>
                      </a:cubicBezTo>
                      <a:cubicBezTo>
                        <a:pt x="36" y="141"/>
                        <a:pt x="36" y="141"/>
                        <a:pt x="36" y="141"/>
                      </a:cubicBezTo>
                      <a:cubicBezTo>
                        <a:pt x="36" y="141"/>
                        <a:pt x="36" y="141"/>
                        <a:pt x="37" y="141"/>
                      </a:cubicBezTo>
                      <a:cubicBezTo>
                        <a:pt x="39" y="142"/>
                        <a:pt x="40" y="142"/>
                        <a:pt x="41" y="142"/>
                      </a:cubicBezTo>
                      <a:cubicBezTo>
                        <a:pt x="42" y="142"/>
                        <a:pt x="43" y="144"/>
                        <a:pt x="43" y="140"/>
                      </a:cubicBezTo>
                      <a:cubicBezTo>
                        <a:pt x="43" y="137"/>
                        <a:pt x="43" y="136"/>
                        <a:pt x="43" y="136"/>
                      </a:cubicBezTo>
                      <a:cubicBezTo>
                        <a:pt x="38" y="132"/>
                        <a:pt x="38" y="132"/>
                        <a:pt x="38" y="132"/>
                      </a:cubicBezTo>
                      <a:cubicBezTo>
                        <a:pt x="38" y="132"/>
                        <a:pt x="38" y="131"/>
                        <a:pt x="37" y="129"/>
                      </a:cubicBezTo>
                      <a:cubicBezTo>
                        <a:pt x="36" y="128"/>
                        <a:pt x="35" y="127"/>
                        <a:pt x="35" y="127"/>
                      </a:cubicBezTo>
                      <a:cubicBezTo>
                        <a:pt x="34" y="127"/>
                        <a:pt x="32" y="125"/>
                        <a:pt x="32" y="125"/>
                      </a:cubicBezTo>
                      <a:cubicBezTo>
                        <a:pt x="31" y="124"/>
                        <a:pt x="30" y="123"/>
                        <a:pt x="30" y="123"/>
                      </a:cubicBezTo>
                      <a:cubicBezTo>
                        <a:pt x="30" y="123"/>
                        <a:pt x="30" y="121"/>
                        <a:pt x="30" y="120"/>
                      </a:cubicBezTo>
                      <a:cubicBezTo>
                        <a:pt x="31" y="120"/>
                        <a:pt x="31" y="120"/>
                        <a:pt x="32" y="120"/>
                      </a:cubicBezTo>
                      <a:cubicBezTo>
                        <a:pt x="33" y="121"/>
                        <a:pt x="34" y="121"/>
                        <a:pt x="35" y="121"/>
                      </a:cubicBezTo>
                      <a:cubicBezTo>
                        <a:pt x="36" y="121"/>
                        <a:pt x="37" y="121"/>
                        <a:pt x="38" y="121"/>
                      </a:cubicBezTo>
                      <a:cubicBezTo>
                        <a:pt x="38" y="121"/>
                        <a:pt x="41" y="120"/>
                        <a:pt x="41" y="120"/>
                      </a:cubicBezTo>
                      <a:cubicBezTo>
                        <a:pt x="42" y="120"/>
                        <a:pt x="42" y="118"/>
                        <a:pt x="43" y="118"/>
                      </a:cubicBezTo>
                      <a:cubicBezTo>
                        <a:pt x="43" y="118"/>
                        <a:pt x="44" y="117"/>
                        <a:pt x="43" y="116"/>
                      </a:cubicBezTo>
                      <a:cubicBezTo>
                        <a:pt x="43" y="116"/>
                        <a:pt x="41" y="115"/>
                        <a:pt x="41" y="115"/>
                      </a:cubicBezTo>
                      <a:cubicBezTo>
                        <a:pt x="40" y="115"/>
                        <a:pt x="39" y="114"/>
                        <a:pt x="39" y="113"/>
                      </a:cubicBezTo>
                      <a:cubicBezTo>
                        <a:pt x="38" y="113"/>
                        <a:pt x="37" y="112"/>
                        <a:pt x="37" y="111"/>
                      </a:cubicBezTo>
                      <a:cubicBezTo>
                        <a:pt x="36" y="111"/>
                        <a:pt x="36" y="112"/>
                        <a:pt x="35" y="112"/>
                      </a:cubicBezTo>
                      <a:cubicBezTo>
                        <a:pt x="34" y="111"/>
                        <a:pt x="33" y="110"/>
                        <a:pt x="32" y="109"/>
                      </a:cubicBezTo>
                      <a:cubicBezTo>
                        <a:pt x="32" y="108"/>
                        <a:pt x="32" y="108"/>
                        <a:pt x="31" y="107"/>
                      </a:cubicBezTo>
                      <a:cubicBezTo>
                        <a:pt x="30" y="107"/>
                        <a:pt x="29" y="106"/>
                        <a:pt x="28" y="106"/>
                      </a:cubicBezTo>
                      <a:cubicBezTo>
                        <a:pt x="27" y="106"/>
                        <a:pt x="27" y="107"/>
                        <a:pt x="25" y="106"/>
                      </a:cubicBezTo>
                      <a:cubicBezTo>
                        <a:pt x="23" y="106"/>
                        <a:pt x="21" y="105"/>
                        <a:pt x="21" y="104"/>
                      </a:cubicBezTo>
                      <a:cubicBezTo>
                        <a:pt x="22" y="103"/>
                        <a:pt x="21" y="103"/>
                        <a:pt x="22" y="102"/>
                      </a:cubicBezTo>
                      <a:cubicBezTo>
                        <a:pt x="22" y="101"/>
                        <a:pt x="22" y="99"/>
                        <a:pt x="22" y="98"/>
                      </a:cubicBezTo>
                      <a:cubicBezTo>
                        <a:pt x="22" y="97"/>
                        <a:pt x="21" y="98"/>
                        <a:pt x="21" y="95"/>
                      </a:cubicBezTo>
                      <a:cubicBezTo>
                        <a:pt x="20" y="92"/>
                        <a:pt x="22" y="93"/>
                        <a:pt x="22" y="93"/>
                      </a:cubicBezTo>
                      <a:cubicBezTo>
                        <a:pt x="22" y="93"/>
                        <a:pt x="23" y="91"/>
                        <a:pt x="23" y="90"/>
                      </a:cubicBezTo>
                      <a:cubicBezTo>
                        <a:pt x="23" y="90"/>
                        <a:pt x="24" y="87"/>
                        <a:pt x="24" y="87"/>
                      </a:cubicBezTo>
                      <a:cubicBezTo>
                        <a:pt x="27" y="83"/>
                        <a:pt x="27" y="83"/>
                        <a:pt x="27" y="83"/>
                      </a:cubicBezTo>
                      <a:cubicBezTo>
                        <a:pt x="27" y="80"/>
                        <a:pt x="27" y="80"/>
                        <a:pt x="27" y="80"/>
                      </a:cubicBezTo>
                      <a:cubicBezTo>
                        <a:pt x="27" y="76"/>
                        <a:pt x="27" y="76"/>
                        <a:pt x="27" y="76"/>
                      </a:cubicBezTo>
                      <a:cubicBezTo>
                        <a:pt x="27" y="73"/>
                        <a:pt x="27" y="73"/>
                        <a:pt x="27" y="73"/>
                      </a:cubicBezTo>
                      <a:cubicBezTo>
                        <a:pt x="24" y="72"/>
                        <a:pt x="24" y="72"/>
                        <a:pt x="24" y="72"/>
                      </a:cubicBezTo>
                      <a:cubicBezTo>
                        <a:pt x="18" y="71"/>
                        <a:pt x="18" y="71"/>
                        <a:pt x="18" y="71"/>
                      </a:cubicBezTo>
                      <a:cubicBezTo>
                        <a:pt x="18" y="71"/>
                        <a:pt x="18" y="73"/>
                        <a:pt x="17" y="73"/>
                      </a:cubicBezTo>
                      <a:cubicBezTo>
                        <a:pt x="17" y="73"/>
                        <a:pt x="16" y="74"/>
                        <a:pt x="15" y="74"/>
                      </a:cubicBezTo>
                      <a:cubicBezTo>
                        <a:pt x="14" y="73"/>
                        <a:pt x="14" y="73"/>
                        <a:pt x="14" y="73"/>
                      </a:cubicBezTo>
                      <a:cubicBezTo>
                        <a:pt x="16" y="71"/>
                        <a:pt x="16" y="71"/>
                        <a:pt x="16" y="71"/>
                      </a:cubicBezTo>
                      <a:cubicBezTo>
                        <a:pt x="16" y="67"/>
                        <a:pt x="16" y="67"/>
                        <a:pt x="16" y="67"/>
                      </a:cubicBezTo>
                      <a:cubicBezTo>
                        <a:pt x="16" y="67"/>
                        <a:pt x="15" y="65"/>
                        <a:pt x="14" y="63"/>
                      </a:cubicBezTo>
                      <a:cubicBezTo>
                        <a:pt x="13" y="62"/>
                        <a:pt x="12" y="61"/>
                        <a:pt x="12" y="61"/>
                      </a:cubicBezTo>
                      <a:cubicBezTo>
                        <a:pt x="15" y="59"/>
                        <a:pt x="15" y="59"/>
                        <a:pt x="15" y="59"/>
                      </a:cubicBezTo>
                      <a:cubicBezTo>
                        <a:pt x="16" y="58"/>
                        <a:pt x="16" y="58"/>
                        <a:pt x="16" y="58"/>
                      </a:cubicBezTo>
                      <a:cubicBezTo>
                        <a:pt x="16" y="57"/>
                        <a:pt x="16" y="57"/>
                        <a:pt x="16" y="57"/>
                      </a:cubicBezTo>
                      <a:cubicBezTo>
                        <a:pt x="16" y="57"/>
                        <a:pt x="18" y="59"/>
                        <a:pt x="20" y="59"/>
                      </a:cubicBezTo>
                      <a:cubicBezTo>
                        <a:pt x="21" y="59"/>
                        <a:pt x="20" y="59"/>
                        <a:pt x="22" y="58"/>
                      </a:cubicBezTo>
                      <a:cubicBezTo>
                        <a:pt x="24" y="58"/>
                        <a:pt x="27" y="55"/>
                        <a:pt x="27" y="55"/>
                      </a:cubicBezTo>
                      <a:cubicBezTo>
                        <a:pt x="27" y="55"/>
                        <a:pt x="25" y="53"/>
                        <a:pt x="24" y="53"/>
                      </a:cubicBezTo>
                      <a:cubicBezTo>
                        <a:pt x="23" y="54"/>
                        <a:pt x="24" y="54"/>
                        <a:pt x="21" y="54"/>
                      </a:cubicBezTo>
                      <a:cubicBezTo>
                        <a:pt x="18" y="53"/>
                        <a:pt x="17" y="52"/>
                        <a:pt x="17" y="52"/>
                      </a:cubicBezTo>
                      <a:cubicBezTo>
                        <a:pt x="17" y="52"/>
                        <a:pt x="16" y="52"/>
                        <a:pt x="15" y="52"/>
                      </a:cubicBezTo>
                      <a:cubicBezTo>
                        <a:pt x="14" y="52"/>
                        <a:pt x="14" y="52"/>
                        <a:pt x="13" y="51"/>
                      </a:cubicBezTo>
                      <a:cubicBezTo>
                        <a:pt x="11" y="49"/>
                        <a:pt x="9" y="47"/>
                        <a:pt x="9" y="47"/>
                      </a:cubicBezTo>
                      <a:cubicBezTo>
                        <a:pt x="9" y="47"/>
                        <a:pt x="7" y="48"/>
                        <a:pt x="7" y="47"/>
                      </a:cubicBezTo>
                      <a:cubicBezTo>
                        <a:pt x="7" y="46"/>
                        <a:pt x="8" y="45"/>
                        <a:pt x="8" y="45"/>
                      </a:cubicBezTo>
                      <a:cubicBezTo>
                        <a:pt x="7" y="43"/>
                        <a:pt x="7" y="43"/>
                        <a:pt x="7" y="43"/>
                      </a:cubicBezTo>
                      <a:cubicBezTo>
                        <a:pt x="7" y="43"/>
                        <a:pt x="9" y="43"/>
                        <a:pt x="10" y="42"/>
                      </a:cubicBezTo>
                      <a:cubicBezTo>
                        <a:pt x="11" y="42"/>
                        <a:pt x="11" y="39"/>
                        <a:pt x="10" y="39"/>
                      </a:cubicBezTo>
                      <a:cubicBezTo>
                        <a:pt x="9" y="39"/>
                        <a:pt x="8" y="38"/>
                        <a:pt x="7" y="39"/>
                      </a:cubicBezTo>
                      <a:cubicBezTo>
                        <a:pt x="6" y="39"/>
                        <a:pt x="5" y="40"/>
                        <a:pt x="5" y="40"/>
                      </a:cubicBezTo>
                      <a:cubicBezTo>
                        <a:pt x="4" y="40"/>
                        <a:pt x="2" y="39"/>
                        <a:pt x="2" y="38"/>
                      </a:cubicBezTo>
                      <a:cubicBezTo>
                        <a:pt x="2" y="37"/>
                        <a:pt x="1" y="37"/>
                        <a:pt x="3" y="36"/>
                      </a:cubicBezTo>
                      <a:cubicBezTo>
                        <a:pt x="4" y="36"/>
                        <a:pt x="5" y="34"/>
                        <a:pt x="5" y="34"/>
                      </a:cubicBezTo>
                      <a:cubicBezTo>
                        <a:pt x="3" y="31"/>
                        <a:pt x="3" y="31"/>
                        <a:pt x="3" y="31"/>
                      </a:cubicBezTo>
                      <a:cubicBezTo>
                        <a:pt x="4" y="25"/>
                        <a:pt x="4" y="25"/>
                        <a:pt x="4" y="25"/>
                      </a:cubicBezTo>
                      <a:cubicBezTo>
                        <a:pt x="0" y="24"/>
                        <a:pt x="0" y="24"/>
                        <a:pt x="0" y="24"/>
                      </a:cubicBezTo>
                      <a:cubicBezTo>
                        <a:pt x="0" y="22"/>
                        <a:pt x="0" y="22"/>
                        <a:pt x="0" y="22"/>
                      </a:cubicBezTo>
                      <a:cubicBezTo>
                        <a:pt x="4" y="20"/>
                        <a:pt x="4" y="20"/>
                        <a:pt x="4" y="20"/>
                      </a:cubicBezTo>
                      <a:cubicBezTo>
                        <a:pt x="8" y="14"/>
                        <a:pt x="8" y="14"/>
                        <a:pt x="8" y="14"/>
                      </a:cubicBezTo>
                      <a:cubicBezTo>
                        <a:pt x="9" y="15"/>
                        <a:pt x="9" y="15"/>
                        <a:pt x="9" y="15"/>
                      </a:cubicBezTo>
                      <a:cubicBezTo>
                        <a:pt x="9" y="15"/>
                        <a:pt x="10" y="15"/>
                        <a:pt x="11" y="14"/>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163">
                  <a:extLst>
                    <a:ext uri="{FF2B5EF4-FFF2-40B4-BE49-F238E27FC236}">
                      <a16:creationId xmlns:a16="http://schemas.microsoft.com/office/drawing/2014/main" id="{30D5E1EA-E2E2-7C86-0E75-7315D504CD9E}"/>
                    </a:ext>
                  </a:extLst>
                </p:cNvPr>
                <p:cNvSpPr>
                  <a:spLocks/>
                </p:cNvSpPr>
                <p:nvPr/>
              </p:nvSpPr>
              <p:spPr bwMode="auto">
                <a:xfrm>
                  <a:off x="2894113" y="3673689"/>
                  <a:ext cx="501089" cy="305691"/>
                </a:xfrm>
                <a:custGeom>
                  <a:avLst/>
                  <a:gdLst>
                    <a:gd name="T0" fmla="*/ 33 w 173"/>
                    <a:gd name="T1" fmla="*/ 82 h 109"/>
                    <a:gd name="T2" fmla="*/ 34 w 173"/>
                    <a:gd name="T3" fmla="*/ 96 h 109"/>
                    <a:gd name="T4" fmla="*/ 43 w 173"/>
                    <a:gd name="T5" fmla="*/ 106 h 109"/>
                    <a:gd name="T6" fmla="*/ 57 w 173"/>
                    <a:gd name="T7" fmla="*/ 101 h 109"/>
                    <a:gd name="T8" fmla="*/ 68 w 173"/>
                    <a:gd name="T9" fmla="*/ 103 h 109"/>
                    <a:gd name="T10" fmla="*/ 78 w 173"/>
                    <a:gd name="T11" fmla="*/ 97 h 109"/>
                    <a:gd name="T12" fmla="*/ 81 w 173"/>
                    <a:gd name="T13" fmla="*/ 85 h 109"/>
                    <a:gd name="T14" fmla="*/ 88 w 173"/>
                    <a:gd name="T15" fmla="*/ 77 h 109"/>
                    <a:gd name="T16" fmla="*/ 94 w 173"/>
                    <a:gd name="T17" fmla="*/ 85 h 109"/>
                    <a:gd name="T18" fmla="*/ 103 w 173"/>
                    <a:gd name="T19" fmla="*/ 92 h 109"/>
                    <a:gd name="T20" fmla="*/ 110 w 173"/>
                    <a:gd name="T21" fmla="*/ 96 h 109"/>
                    <a:gd name="T22" fmla="*/ 113 w 173"/>
                    <a:gd name="T23" fmla="*/ 108 h 109"/>
                    <a:gd name="T24" fmla="*/ 117 w 173"/>
                    <a:gd name="T25" fmla="*/ 101 h 109"/>
                    <a:gd name="T26" fmla="*/ 121 w 173"/>
                    <a:gd name="T27" fmla="*/ 89 h 109"/>
                    <a:gd name="T28" fmla="*/ 126 w 173"/>
                    <a:gd name="T29" fmla="*/ 80 h 109"/>
                    <a:gd name="T30" fmla="*/ 130 w 173"/>
                    <a:gd name="T31" fmla="*/ 72 h 109"/>
                    <a:gd name="T32" fmla="*/ 136 w 173"/>
                    <a:gd name="T33" fmla="*/ 81 h 109"/>
                    <a:gd name="T34" fmla="*/ 147 w 173"/>
                    <a:gd name="T35" fmla="*/ 78 h 109"/>
                    <a:gd name="T36" fmla="*/ 156 w 173"/>
                    <a:gd name="T37" fmla="*/ 84 h 109"/>
                    <a:gd name="T38" fmla="*/ 158 w 173"/>
                    <a:gd name="T39" fmla="*/ 79 h 109"/>
                    <a:gd name="T40" fmla="*/ 156 w 173"/>
                    <a:gd name="T41" fmla="*/ 71 h 109"/>
                    <a:gd name="T42" fmla="*/ 161 w 173"/>
                    <a:gd name="T43" fmla="*/ 64 h 109"/>
                    <a:gd name="T44" fmla="*/ 170 w 173"/>
                    <a:gd name="T45" fmla="*/ 67 h 109"/>
                    <a:gd name="T46" fmla="*/ 170 w 173"/>
                    <a:gd name="T47" fmla="*/ 58 h 109"/>
                    <a:gd name="T48" fmla="*/ 170 w 173"/>
                    <a:gd name="T49" fmla="*/ 45 h 109"/>
                    <a:gd name="T50" fmla="*/ 163 w 173"/>
                    <a:gd name="T51" fmla="*/ 46 h 109"/>
                    <a:gd name="T52" fmla="*/ 152 w 173"/>
                    <a:gd name="T53" fmla="*/ 48 h 109"/>
                    <a:gd name="T54" fmla="*/ 138 w 173"/>
                    <a:gd name="T55" fmla="*/ 40 h 109"/>
                    <a:gd name="T56" fmla="*/ 133 w 173"/>
                    <a:gd name="T57" fmla="*/ 40 h 109"/>
                    <a:gd name="T58" fmla="*/ 133 w 173"/>
                    <a:gd name="T59" fmla="*/ 35 h 109"/>
                    <a:gd name="T60" fmla="*/ 137 w 173"/>
                    <a:gd name="T61" fmla="*/ 24 h 109"/>
                    <a:gd name="T62" fmla="*/ 136 w 173"/>
                    <a:gd name="T63" fmla="*/ 15 h 109"/>
                    <a:gd name="T64" fmla="*/ 125 w 173"/>
                    <a:gd name="T65" fmla="*/ 8 h 109"/>
                    <a:gd name="T66" fmla="*/ 110 w 173"/>
                    <a:gd name="T67" fmla="*/ 7 h 109"/>
                    <a:gd name="T68" fmla="*/ 102 w 173"/>
                    <a:gd name="T69" fmla="*/ 6 h 109"/>
                    <a:gd name="T70" fmla="*/ 103 w 173"/>
                    <a:gd name="T71" fmla="*/ 1 h 109"/>
                    <a:gd name="T72" fmla="*/ 95 w 173"/>
                    <a:gd name="T73" fmla="*/ 2 h 109"/>
                    <a:gd name="T74" fmla="*/ 100 w 173"/>
                    <a:gd name="T75" fmla="*/ 8 h 109"/>
                    <a:gd name="T76" fmla="*/ 92 w 173"/>
                    <a:gd name="T77" fmla="*/ 12 h 109"/>
                    <a:gd name="T78" fmla="*/ 76 w 173"/>
                    <a:gd name="T79" fmla="*/ 13 h 109"/>
                    <a:gd name="T80" fmla="*/ 65 w 173"/>
                    <a:gd name="T81" fmla="*/ 13 h 109"/>
                    <a:gd name="T82" fmla="*/ 59 w 173"/>
                    <a:gd name="T83" fmla="*/ 14 h 109"/>
                    <a:gd name="T84" fmla="*/ 56 w 173"/>
                    <a:gd name="T85" fmla="*/ 20 h 109"/>
                    <a:gd name="T86" fmla="*/ 46 w 173"/>
                    <a:gd name="T87" fmla="*/ 16 h 109"/>
                    <a:gd name="T88" fmla="*/ 39 w 173"/>
                    <a:gd name="T89" fmla="*/ 20 h 109"/>
                    <a:gd name="T90" fmla="*/ 42 w 173"/>
                    <a:gd name="T91" fmla="*/ 23 h 109"/>
                    <a:gd name="T92" fmla="*/ 37 w 173"/>
                    <a:gd name="T93" fmla="*/ 33 h 109"/>
                    <a:gd name="T94" fmla="*/ 29 w 173"/>
                    <a:gd name="T95" fmla="*/ 41 h 109"/>
                    <a:gd name="T96" fmla="*/ 19 w 173"/>
                    <a:gd name="T97" fmla="*/ 47 h 109"/>
                    <a:gd name="T98" fmla="*/ 19 w 173"/>
                    <a:gd name="T99" fmla="*/ 56 h 109"/>
                    <a:gd name="T100" fmla="*/ 7 w 173"/>
                    <a:gd name="T101" fmla="*/ 67 h 109"/>
                    <a:gd name="T102" fmla="*/ 7 w 173"/>
                    <a:gd name="T103" fmla="*/ 77 h 109"/>
                    <a:gd name="T104" fmla="*/ 0 w 173"/>
                    <a:gd name="T105" fmla="*/ 87 h 109"/>
                    <a:gd name="T106" fmla="*/ 10 w 173"/>
                    <a:gd name="T107" fmla="*/ 87 h 109"/>
                    <a:gd name="T108" fmla="*/ 12 w 173"/>
                    <a:gd name="T109" fmla="*/ 77 h 109"/>
                    <a:gd name="T110" fmla="*/ 31 w 173"/>
                    <a:gd name="T111"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3" h="109">
                      <a:moveTo>
                        <a:pt x="31" y="75"/>
                      </a:moveTo>
                      <a:cubicBezTo>
                        <a:pt x="33" y="76"/>
                        <a:pt x="33" y="76"/>
                        <a:pt x="33" y="76"/>
                      </a:cubicBezTo>
                      <a:cubicBezTo>
                        <a:pt x="33" y="78"/>
                        <a:pt x="33" y="78"/>
                        <a:pt x="33" y="78"/>
                      </a:cubicBezTo>
                      <a:cubicBezTo>
                        <a:pt x="33" y="78"/>
                        <a:pt x="33" y="77"/>
                        <a:pt x="32" y="79"/>
                      </a:cubicBezTo>
                      <a:cubicBezTo>
                        <a:pt x="31" y="80"/>
                        <a:pt x="31" y="80"/>
                        <a:pt x="31" y="80"/>
                      </a:cubicBezTo>
                      <a:cubicBezTo>
                        <a:pt x="32" y="80"/>
                        <a:pt x="33" y="81"/>
                        <a:pt x="33" y="81"/>
                      </a:cubicBezTo>
                      <a:cubicBezTo>
                        <a:pt x="33" y="81"/>
                        <a:pt x="34" y="81"/>
                        <a:pt x="33" y="82"/>
                      </a:cubicBezTo>
                      <a:cubicBezTo>
                        <a:pt x="33" y="84"/>
                        <a:pt x="33" y="85"/>
                        <a:pt x="33" y="85"/>
                      </a:cubicBezTo>
                      <a:cubicBezTo>
                        <a:pt x="33" y="85"/>
                        <a:pt x="33" y="86"/>
                        <a:pt x="33" y="87"/>
                      </a:cubicBezTo>
                      <a:cubicBezTo>
                        <a:pt x="32" y="87"/>
                        <a:pt x="31" y="90"/>
                        <a:pt x="31" y="90"/>
                      </a:cubicBezTo>
                      <a:cubicBezTo>
                        <a:pt x="31" y="90"/>
                        <a:pt x="31" y="90"/>
                        <a:pt x="31" y="91"/>
                      </a:cubicBezTo>
                      <a:cubicBezTo>
                        <a:pt x="32" y="91"/>
                        <a:pt x="35" y="91"/>
                        <a:pt x="35" y="91"/>
                      </a:cubicBezTo>
                      <a:cubicBezTo>
                        <a:pt x="35" y="91"/>
                        <a:pt x="35" y="93"/>
                        <a:pt x="35" y="94"/>
                      </a:cubicBezTo>
                      <a:cubicBezTo>
                        <a:pt x="34" y="94"/>
                        <a:pt x="33" y="96"/>
                        <a:pt x="34" y="96"/>
                      </a:cubicBezTo>
                      <a:cubicBezTo>
                        <a:pt x="35" y="96"/>
                        <a:pt x="36" y="97"/>
                        <a:pt x="36" y="97"/>
                      </a:cubicBezTo>
                      <a:cubicBezTo>
                        <a:pt x="36" y="97"/>
                        <a:pt x="37" y="98"/>
                        <a:pt x="37" y="98"/>
                      </a:cubicBezTo>
                      <a:cubicBezTo>
                        <a:pt x="38" y="98"/>
                        <a:pt x="39" y="99"/>
                        <a:pt x="39" y="99"/>
                      </a:cubicBezTo>
                      <a:cubicBezTo>
                        <a:pt x="39" y="99"/>
                        <a:pt x="41" y="101"/>
                        <a:pt x="41" y="101"/>
                      </a:cubicBezTo>
                      <a:cubicBezTo>
                        <a:pt x="41" y="102"/>
                        <a:pt x="40" y="103"/>
                        <a:pt x="40" y="103"/>
                      </a:cubicBezTo>
                      <a:cubicBezTo>
                        <a:pt x="40" y="103"/>
                        <a:pt x="42" y="105"/>
                        <a:pt x="42" y="105"/>
                      </a:cubicBezTo>
                      <a:cubicBezTo>
                        <a:pt x="42" y="105"/>
                        <a:pt x="42" y="106"/>
                        <a:pt x="43" y="106"/>
                      </a:cubicBezTo>
                      <a:cubicBezTo>
                        <a:pt x="44" y="106"/>
                        <a:pt x="45" y="105"/>
                        <a:pt x="45" y="105"/>
                      </a:cubicBezTo>
                      <a:cubicBezTo>
                        <a:pt x="45" y="105"/>
                        <a:pt x="47" y="104"/>
                        <a:pt x="47" y="104"/>
                      </a:cubicBezTo>
                      <a:cubicBezTo>
                        <a:pt x="47" y="104"/>
                        <a:pt x="48" y="103"/>
                        <a:pt x="49" y="103"/>
                      </a:cubicBezTo>
                      <a:cubicBezTo>
                        <a:pt x="50" y="103"/>
                        <a:pt x="51" y="104"/>
                        <a:pt x="52" y="104"/>
                      </a:cubicBezTo>
                      <a:cubicBezTo>
                        <a:pt x="53" y="104"/>
                        <a:pt x="56" y="104"/>
                        <a:pt x="56" y="104"/>
                      </a:cubicBezTo>
                      <a:cubicBezTo>
                        <a:pt x="56" y="102"/>
                        <a:pt x="56" y="102"/>
                        <a:pt x="56" y="102"/>
                      </a:cubicBezTo>
                      <a:cubicBezTo>
                        <a:pt x="56" y="102"/>
                        <a:pt x="56" y="101"/>
                        <a:pt x="57" y="101"/>
                      </a:cubicBezTo>
                      <a:cubicBezTo>
                        <a:pt x="58" y="101"/>
                        <a:pt x="59" y="101"/>
                        <a:pt x="59" y="101"/>
                      </a:cubicBezTo>
                      <a:cubicBezTo>
                        <a:pt x="59" y="101"/>
                        <a:pt x="58" y="100"/>
                        <a:pt x="59" y="100"/>
                      </a:cubicBezTo>
                      <a:cubicBezTo>
                        <a:pt x="59" y="100"/>
                        <a:pt x="61" y="100"/>
                        <a:pt x="62" y="101"/>
                      </a:cubicBezTo>
                      <a:cubicBezTo>
                        <a:pt x="62" y="101"/>
                        <a:pt x="64" y="100"/>
                        <a:pt x="64" y="101"/>
                      </a:cubicBezTo>
                      <a:cubicBezTo>
                        <a:pt x="64" y="101"/>
                        <a:pt x="65" y="102"/>
                        <a:pt x="65" y="102"/>
                      </a:cubicBezTo>
                      <a:cubicBezTo>
                        <a:pt x="65" y="102"/>
                        <a:pt x="66" y="104"/>
                        <a:pt x="66" y="103"/>
                      </a:cubicBezTo>
                      <a:cubicBezTo>
                        <a:pt x="67" y="103"/>
                        <a:pt x="67" y="103"/>
                        <a:pt x="68" y="103"/>
                      </a:cubicBezTo>
                      <a:cubicBezTo>
                        <a:pt x="68" y="104"/>
                        <a:pt x="70" y="104"/>
                        <a:pt x="71" y="104"/>
                      </a:cubicBezTo>
                      <a:cubicBezTo>
                        <a:pt x="71" y="103"/>
                        <a:pt x="71" y="103"/>
                        <a:pt x="71" y="103"/>
                      </a:cubicBezTo>
                      <a:cubicBezTo>
                        <a:pt x="71" y="102"/>
                        <a:pt x="70" y="101"/>
                        <a:pt x="72" y="101"/>
                      </a:cubicBezTo>
                      <a:cubicBezTo>
                        <a:pt x="73" y="101"/>
                        <a:pt x="73" y="100"/>
                        <a:pt x="74" y="100"/>
                      </a:cubicBezTo>
                      <a:cubicBezTo>
                        <a:pt x="75" y="100"/>
                        <a:pt x="76" y="100"/>
                        <a:pt x="76" y="100"/>
                      </a:cubicBezTo>
                      <a:cubicBezTo>
                        <a:pt x="76" y="100"/>
                        <a:pt x="76" y="100"/>
                        <a:pt x="77" y="99"/>
                      </a:cubicBezTo>
                      <a:cubicBezTo>
                        <a:pt x="78" y="98"/>
                        <a:pt x="78" y="97"/>
                        <a:pt x="78" y="97"/>
                      </a:cubicBezTo>
                      <a:cubicBezTo>
                        <a:pt x="78" y="96"/>
                        <a:pt x="78" y="95"/>
                        <a:pt x="78" y="95"/>
                      </a:cubicBezTo>
                      <a:cubicBezTo>
                        <a:pt x="79" y="94"/>
                        <a:pt x="79" y="94"/>
                        <a:pt x="79" y="94"/>
                      </a:cubicBezTo>
                      <a:cubicBezTo>
                        <a:pt x="80" y="93"/>
                        <a:pt x="80" y="93"/>
                        <a:pt x="80" y="93"/>
                      </a:cubicBezTo>
                      <a:cubicBezTo>
                        <a:pt x="80" y="93"/>
                        <a:pt x="80" y="93"/>
                        <a:pt x="81" y="91"/>
                      </a:cubicBezTo>
                      <a:cubicBezTo>
                        <a:pt x="81" y="90"/>
                        <a:pt x="81" y="90"/>
                        <a:pt x="81" y="90"/>
                      </a:cubicBezTo>
                      <a:cubicBezTo>
                        <a:pt x="82" y="88"/>
                        <a:pt x="82" y="88"/>
                        <a:pt x="82" y="88"/>
                      </a:cubicBezTo>
                      <a:cubicBezTo>
                        <a:pt x="81" y="85"/>
                        <a:pt x="81" y="85"/>
                        <a:pt x="81" y="85"/>
                      </a:cubicBezTo>
                      <a:cubicBezTo>
                        <a:pt x="80" y="84"/>
                        <a:pt x="80" y="84"/>
                        <a:pt x="80" y="84"/>
                      </a:cubicBezTo>
                      <a:cubicBezTo>
                        <a:pt x="81" y="83"/>
                        <a:pt x="81" y="83"/>
                        <a:pt x="81" y="83"/>
                      </a:cubicBezTo>
                      <a:cubicBezTo>
                        <a:pt x="81" y="83"/>
                        <a:pt x="82" y="82"/>
                        <a:pt x="83" y="82"/>
                      </a:cubicBezTo>
                      <a:cubicBezTo>
                        <a:pt x="84" y="82"/>
                        <a:pt x="84" y="82"/>
                        <a:pt x="84" y="81"/>
                      </a:cubicBezTo>
                      <a:cubicBezTo>
                        <a:pt x="85" y="81"/>
                        <a:pt x="87" y="79"/>
                        <a:pt x="87" y="79"/>
                      </a:cubicBezTo>
                      <a:cubicBezTo>
                        <a:pt x="87" y="79"/>
                        <a:pt x="87" y="79"/>
                        <a:pt x="88" y="79"/>
                      </a:cubicBezTo>
                      <a:cubicBezTo>
                        <a:pt x="88" y="78"/>
                        <a:pt x="88" y="77"/>
                        <a:pt x="88" y="77"/>
                      </a:cubicBezTo>
                      <a:cubicBezTo>
                        <a:pt x="88" y="77"/>
                        <a:pt x="88" y="76"/>
                        <a:pt x="89" y="76"/>
                      </a:cubicBezTo>
                      <a:cubicBezTo>
                        <a:pt x="90" y="75"/>
                        <a:pt x="94" y="74"/>
                        <a:pt x="94" y="74"/>
                      </a:cubicBezTo>
                      <a:cubicBezTo>
                        <a:pt x="94" y="74"/>
                        <a:pt x="93" y="76"/>
                        <a:pt x="93" y="77"/>
                      </a:cubicBezTo>
                      <a:cubicBezTo>
                        <a:pt x="93" y="78"/>
                        <a:pt x="94" y="80"/>
                        <a:pt x="94" y="80"/>
                      </a:cubicBezTo>
                      <a:cubicBezTo>
                        <a:pt x="94" y="80"/>
                        <a:pt x="93" y="82"/>
                        <a:pt x="93" y="82"/>
                      </a:cubicBezTo>
                      <a:cubicBezTo>
                        <a:pt x="93" y="83"/>
                        <a:pt x="93" y="84"/>
                        <a:pt x="93" y="84"/>
                      </a:cubicBezTo>
                      <a:cubicBezTo>
                        <a:pt x="94" y="85"/>
                        <a:pt x="94" y="85"/>
                        <a:pt x="94" y="85"/>
                      </a:cubicBezTo>
                      <a:cubicBezTo>
                        <a:pt x="94" y="85"/>
                        <a:pt x="94" y="86"/>
                        <a:pt x="94" y="86"/>
                      </a:cubicBezTo>
                      <a:cubicBezTo>
                        <a:pt x="95" y="86"/>
                        <a:pt x="96" y="88"/>
                        <a:pt x="96" y="88"/>
                      </a:cubicBezTo>
                      <a:cubicBezTo>
                        <a:pt x="97" y="88"/>
                        <a:pt x="97" y="88"/>
                        <a:pt x="97" y="88"/>
                      </a:cubicBezTo>
                      <a:cubicBezTo>
                        <a:pt x="97" y="88"/>
                        <a:pt x="98" y="89"/>
                        <a:pt x="98" y="90"/>
                      </a:cubicBezTo>
                      <a:cubicBezTo>
                        <a:pt x="98" y="90"/>
                        <a:pt x="99" y="91"/>
                        <a:pt x="100" y="92"/>
                      </a:cubicBezTo>
                      <a:cubicBezTo>
                        <a:pt x="100" y="92"/>
                        <a:pt x="101" y="92"/>
                        <a:pt x="101" y="92"/>
                      </a:cubicBezTo>
                      <a:cubicBezTo>
                        <a:pt x="102" y="92"/>
                        <a:pt x="103" y="92"/>
                        <a:pt x="103" y="92"/>
                      </a:cubicBezTo>
                      <a:cubicBezTo>
                        <a:pt x="103" y="93"/>
                        <a:pt x="105" y="93"/>
                        <a:pt x="106" y="93"/>
                      </a:cubicBezTo>
                      <a:cubicBezTo>
                        <a:pt x="106" y="94"/>
                        <a:pt x="108" y="93"/>
                        <a:pt x="108" y="93"/>
                      </a:cubicBezTo>
                      <a:cubicBezTo>
                        <a:pt x="109" y="94"/>
                        <a:pt x="109" y="94"/>
                        <a:pt x="109" y="94"/>
                      </a:cubicBezTo>
                      <a:cubicBezTo>
                        <a:pt x="110" y="94"/>
                        <a:pt x="110" y="94"/>
                        <a:pt x="110" y="94"/>
                      </a:cubicBezTo>
                      <a:cubicBezTo>
                        <a:pt x="110" y="94"/>
                        <a:pt x="111" y="94"/>
                        <a:pt x="111" y="95"/>
                      </a:cubicBezTo>
                      <a:cubicBezTo>
                        <a:pt x="110" y="96"/>
                        <a:pt x="110" y="96"/>
                        <a:pt x="110" y="96"/>
                      </a:cubicBezTo>
                      <a:cubicBezTo>
                        <a:pt x="110" y="96"/>
                        <a:pt x="110" y="96"/>
                        <a:pt x="110" y="96"/>
                      </a:cubicBezTo>
                      <a:cubicBezTo>
                        <a:pt x="109" y="97"/>
                        <a:pt x="108" y="99"/>
                        <a:pt x="108" y="99"/>
                      </a:cubicBezTo>
                      <a:cubicBezTo>
                        <a:pt x="111" y="101"/>
                        <a:pt x="111" y="101"/>
                        <a:pt x="111" y="101"/>
                      </a:cubicBezTo>
                      <a:cubicBezTo>
                        <a:pt x="111" y="101"/>
                        <a:pt x="112" y="101"/>
                        <a:pt x="112" y="102"/>
                      </a:cubicBezTo>
                      <a:cubicBezTo>
                        <a:pt x="113" y="103"/>
                        <a:pt x="113" y="104"/>
                        <a:pt x="113" y="104"/>
                      </a:cubicBezTo>
                      <a:cubicBezTo>
                        <a:pt x="113" y="104"/>
                        <a:pt x="113" y="104"/>
                        <a:pt x="113" y="104"/>
                      </a:cubicBezTo>
                      <a:cubicBezTo>
                        <a:pt x="113" y="105"/>
                        <a:pt x="113" y="107"/>
                        <a:pt x="113" y="107"/>
                      </a:cubicBezTo>
                      <a:cubicBezTo>
                        <a:pt x="113" y="107"/>
                        <a:pt x="111" y="108"/>
                        <a:pt x="113" y="108"/>
                      </a:cubicBezTo>
                      <a:cubicBezTo>
                        <a:pt x="115" y="108"/>
                        <a:pt x="115" y="108"/>
                        <a:pt x="115" y="108"/>
                      </a:cubicBezTo>
                      <a:cubicBezTo>
                        <a:pt x="116" y="108"/>
                        <a:pt x="117" y="109"/>
                        <a:pt x="117" y="109"/>
                      </a:cubicBezTo>
                      <a:cubicBezTo>
                        <a:pt x="118" y="108"/>
                        <a:pt x="118" y="108"/>
                        <a:pt x="118" y="108"/>
                      </a:cubicBezTo>
                      <a:cubicBezTo>
                        <a:pt x="118" y="108"/>
                        <a:pt x="117" y="106"/>
                        <a:pt x="119" y="105"/>
                      </a:cubicBezTo>
                      <a:cubicBezTo>
                        <a:pt x="120" y="104"/>
                        <a:pt x="120" y="104"/>
                        <a:pt x="120" y="104"/>
                      </a:cubicBezTo>
                      <a:cubicBezTo>
                        <a:pt x="120" y="104"/>
                        <a:pt x="117" y="103"/>
                        <a:pt x="117" y="102"/>
                      </a:cubicBezTo>
                      <a:cubicBezTo>
                        <a:pt x="117" y="102"/>
                        <a:pt x="116" y="102"/>
                        <a:pt x="117" y="101"/>
                      </a:cubicBezTo>
                      <a:cubicBezTo>
                        <a:pt x="117" y="100"/>
                        <a:pt x="116" y="100"/>
                        <a:pt x="117" y="99"/>
                      </a:cubicBezTo>
                      <a:cubicBezTo>
                        <a:pt x="117" y="99"/>
                        <a:pt x="118" y="99"/>
                        <a:pt x="118" y="98"/>
                      </a:cubicBezTo>
                      <a:cubicBezTo>
                        <a:pt x="118" y="98"/>
                        <a:pt x="117" y="96"/>
                        <a:pt x="117" y="96"/>
                      </a:cubicBezTo>
                      <a:cubicBezTo>
                        <a:pt x="119" y="95"/>
                        <a:pt x="119" y="95"/>
                        <a:pt x="119" y="95"/>
                      </a:cubicBezTo>
                      <a:cubicBezTo>
                        <a:pt x="119" y="95"/>
                        <a:pt x="119" y="94"/>
                        <a:pt x="119" y="94"/>
                      </a:cubicBezTo>
                      <a:cubicBezTo>
                        <a:pt x="119" y="93"/>
                        <a:pt x="119" y="91"/>
                        <a:pt x="119" y="91"/>
                      </a:cubicBezTo>
                      <a:cubicBezTo>
                        <a:pt x="120" y="91"/>
                        <a:pt x="121" y="89"/>
                        <a:pt x="121" y="89"/>
                      </a:cubicBezTo>
                      <a:cubicBezTo>
                        <a:pt x="121" y="89"/>
                        <a:pt x="123" y="89"/>
                        <a:pt x="123" y="89"/>
                      </a:cubicBezTo>
                      <a:cubicBezTo>
                        <a:pt x="123" y="88"/>
                        <a:pt x="124" y="87"/>
                        <a:pt x="124" y="87"/>
                      </a:cubicBezTo>
                      <a:cubicBezTo>
                        <a:pt x="124" y="87"/>
                        <a:pt x="124" y="87"/>
                        <a:pt x="125" y="86"/>
                      </a:cubicBezTo>
                      <a:cubicBezTo>
                        <a:pt x="125" y="85"/>
                        <a:pt x="125" y="84"/>
                        <a:pt x="125" y="84"/>
                      </a:cubicBezTo>
                      <a:cubicBezTo>
                        <a:pt x="125" y="83"/>
                        <a:pt x="126" y="82"/>
                        <a:pt x="126" y="82"/>
                      </a:cubicBezTo>
                      <a:cubicBezTo>
                        <a:pt x="126" y="81"/>
                        <a:pt x="126" y="81"/>
                        <a:pt x="126" y="81"/>
                      </a:cubicBezTo>
                      <a:cubicBezTo>
                        <a:pt x="126" y="81"/>
                        <a:pt x="126" y="80"/>
                        <a:pt x="126" y="80"/>
                      </a:cubicBezTo>
                      <a:cubicBezTo>
                        <a:pt x="126" y="79"/>
                        <a:pt x="126" y="78"/>
                        <a:pt x="126" y="78"/>
                      </a:cubicBezTo>
                      <a:cubicBezTo>
                        <a:pt x="126" y="76"/>
                        <a:pt x="126" y="76"/>
                        <a:pt x="126" y="76"/>
                      </a:cubicBezTo>
                      <a:cubicBezTo>
                        <a:pt x="125" y="74"/>
                        <a:pt x="125" y="74"/>
                        <a:pt x="125" y="74"/>
                      </a:cubicBezTo>
                      <a:cubicBezTo>
                        <a:pt x="125" y="73"/>
                        <a:pt x="125" y="73"/>
                        <a:pt x="125" y="73"/>
                      </a:cubicBezTo>
                      <a:cubicBezTo>
                        <a:pt x="127" y="71"/>
                        <a:pt x="127" y="71"/>
                        <a:pt x="127" y="71"/>
                      </a:cubicBezTo>
                      <a:cubicBezTo>
                        <a:pt x="127" y="71"/>
                        <a:pt x="128" y="70"/>
                        <a:pt x="128" y="71"/>
                      </a:cubicBezTo>
                      <a:cubicBezTo>
                        <a:pt x="129" y="71"/>
                        <a:pt x="130" y="72"/>
                        <a:pt x="130" y="72"/>
                      </a:cubicBezTo>
                      <a:cubicBezTo>
                        <a:pt x="131" y="72"/>
                        <a:pt x="131" y="72"/>
                        <a:pt x="131" y="72"/>
                      </a:cubicBezTo>
                      <a:cubicBezTo>
                        <a:pt x="133" y="71"/>
                        <a:pt x="133" y="71"/>
                        <a:pt x="133" y="71"/>
                      </a:cubicBezTo>
                      <a:cubicBezTo>
                        <a:pt x="133" y="71"/>
                        <a:pt x="134" y="71"/>
                        <a:pt x="134" y="72"/>
                      </a:cubicBezTo>
                      <a:cubicBezTo>
                        <a:pt x="133" y="72"/>
                        <a:pt x="132" y="73"/>
                        <a:pt x="133" y="74"/>
                      </a:cubicBezTo>
                      <a:cubicBezTo>
                        <a:pt x="133" y="74"/>
                        <a:pt x="134" y="75"/>
                        <a:pt x="134" y="76"/>
                      </a:cubicBezTo>
                      <a:cubicBezTo>
                        <a:pt x="134" y="77"/>
                        <a:pt x="134" y="77"/>
                        <a:pt x="134" y="79"/>
                      </a:cubicBezTo>
                      <a:cubicBezTo>
                        <a:pt x="134" y="80"/>
                        <a:pt x="136" y="80"/>
                        <a:pt x="136" y="81"/>
                      </a:cubicBezTo>
                      <a:cubicBezTo>
                        <a:pt x="137" y="81"/>
                        <a:pt x="135" y="82"/>
                        <a:pt x="138" y="82"/>
                      </a:cubicBezTo>
                      <a:cubicBezTo>
                        <a:pt x="140" y="82"/>
                        <a:pt x="142" y="83"/>
                        <a:pt x="142" y="82"/>
                      </a:cubicBezTo>
                      <a:cubicBezTo>
                        <a:pt x="143" y="82"/>
                        <a:pt x="143" y="82"/>
                        <a:pt x="143" y="81"/>
                      </a:cubicBezTo>
                      <a:cubicBezTo>
                        <a:pt x="142" y="80"/>
                        <a:pt x="143" y="79"/>
                        <a:pt x="143" y="79"/>
                      </a:cubicBezTo>
                      <a:cubicBezTo>
                        <a:pt x="143" y="79"/>
                        <a:pt x="144" y="79"/>
                        <a:pt x="144" y="79"/>
                      </a:cubicBezTo>
                      <a:cubicBezTo>
                        <a:pt x="145" y="79"/>
                        <a:pt x="145" y="80"/>
                        <a:pt x="146" y="79"/>
                      </a:cubicBezTo>
                      <a:cubicBezTo>
                        <a:pt x="146" y="79"/>
                        <a:pt x="147" y="78"/>
                        <a:pt x="147" y="78"/>
                      </a:cubicBezTo>
                      <a:cubicBezTo>
                        <a:pt x="149" y="78"/>
                        <a:pt x="149" y="78"/>
                        <a:pt x="149" y="78"/>
                      </a:cubicBezTo>
                      <a:cubicBezTo>
                        <a:pt x="149" y="78"/>
                        <a:pt x="148" y="77"/>
                        <a:pt x="150" y="77"/>
                      </a:cubicBezTo>
                      <a:cubicBezTo>
                        <a:pt x="151" y="77"/>
                        <a:pt x="153" y="77"/>
                        <a:pt x="153" y="77"/>
                      </a:cubicBezTo>
                      <a:cubicBezTo>
                        <a:pt x="153" y="77"/>
                        <a:pt x="153" y="78"/>
                        <a:pt x="153" y="79"/>
                      </a:cubicBezTo>
                      <a:cubicBezTo>
                        <a:pt x="154" y="80"/>
                        <a:pt x="154" y="80"/>
                        <a:pt x="154" y="80"/>
                      </a:cubicBezTo>
                      <a:cubicBezTo>
                        <a:pt x="154" y="80"/>
                        <a:pt x="153" y="80"/>
                        <a:pt x="154" y="82"/>
                      </a:cubicBezTo>
                      <a:cubicBezTo>
                        <a:pt x="155" y="83"/>
                        <a:pt x="156" y="83"/>
                        <a:pt x="156" y="84"/>
                      </a:cubicBezTo>
                      <a:cubicBezTo>
                        <a:pt x="157" y="84"/>
                        <a:pt x="156" y="86"/>
                        <a:pt x="156" y="86"/>
                      </a:cubicBezTo>
                      <a:cubicBezTo>
                        <a:pt x="156" y="86"/>
                        <a:pt x="158" y="86"/>
                        <a:pt x="158" y="86"/>
                      </a:cubicBezTo>
                      <a:cubicBezTo>
                        <a:pt x="158" y="85"/>
                        <a:pt x="158" y="85"/>
                        <a:pt x="159" y="85"/>
                      </a:cubicBezTo>
                      <a:cubicBezTo>
                        <a:pt x="159" y="85"/>
                        <a:pt x="159" y="85"/>
                        <a:pt x="159" y="85"/>
                      </a:cubicBezTo>
                      <a:cubicBezTo>
                        <a:pt x="159" y="85"/>
                        <a:pt x="160" y="84"/>
                        <a:pt x="160" y="83"/>
                      </a:cubicBezTo>
                      <a:cubicBezTo>
                        <a:pt x="160" y="83"/>
                        <a:pt x="160" y="80"/>
                        <a:pt x="159" y="80"/>
                      </a:cubicBezTo>
                      <a:cubicBezTo>
                        <a:pt x="159" y="80"/>
                        <a:pt x="158" y="80"/>
                        <a:pt x="158" y="79"/>
                      </a:cubicBezTo>
                      <a:cubicBezTo>
                        <a:pt x="157" y="78"/>
                        <a:pt x="157" y="78"/>
                        <a:pt x="158" y="78"/>
                      </a:cubicBezTo>
                      <a:cubicBezTo>
                        <a:pt x="158" y="78"/>
                        <a:pt x="159" y="77"/>
                        <a:pt x="159" y="77"/>
                      </a:cubicBezTo>
                      <a:cubicBezTo>
                        <a:pt x="159" y="77"/>
                        <a:pt x="160" y="76"/>
                        <a:pt x="159" y="76"/>
                      </a:cubicBezTo>
                      <a:cubicBezTo>
                        <a:pt x="159" y="75"/>
                        <a:pt x="158" y="74"/>
                        <a:pt x="158" y="74"/>
                      </a:cubicBezTo>
                      <a:cubicBezTo>
                        <a:pt x="158" y="74"/>
                        <a:pt x="157" y="75"/>
                        <a:pt x="156" y="74"/>
                      </a:cubicBezTo>
                      <a:cubicBezTo>
                        <a:pt x="156" y="74"/>
                        <a:pt x="156" y="74"/>
                        <a:pt x="156" y="73"/>
                      </a:cubicBezTo>
                      <a:cubicBezTo>
                        <a:pt x="156" y="73"/>
                        <a:pt x="156" y="71"/>
                        <a:pt x="156" y="71"/>
                      </a:cubicBezTo>
                      <a:cubicBezTo>
                        <a:pt x="155" y="71"/>
                        <a:pt x="155" y="71"/>
                        <a:pt x="155" y="71"/>
                      </a:cubicBezTo>
                      <a:cubicBezTo>
                        <a:pt x="156" y="69"/>
                        <a:pt x="156" y="69"/>
                        <a:pt x="156" y="69"/>
                      </a:cubicBezTo>
                      <a:cubicBezTo>
                        <a:pt x="156" y="68"/>
                        <a:pt x="156" y="68"/>
                        <a:pt x="156" y="68"/>
                      </a:cubicBezTo>
                      <a:cubicBezTo>
                        <a:pt x="156" y="68"/>
                        <a:pt x="156" y="67"/>
                        <a:pt x="157" y="67"/>
                      </a:cubicBezTo>
                      <a:cubicBezTo>
                        <a:pt x="157" y="66"/>
                        <a:pt x="157" y="66"/>
                        <a:pt x="157" y="65"/>
                      </a:cubicBezTo>
                      <a:cubicBezTo>
                        <a:pt x="158" y="65"/>
                        <a:pt x="158" y="64"/>
                        <a:pt x="158" y="64"/>
                      </a:cubicBezTo>
                      <a:cubicBezTo>
                        <a:pt x="159" y="64"/>
                        <a:pt x="160" y="64"/>
                        <a:pt x="161" y="64"/>
                      </a:cubicBezTo>
                      <a:cubicBezTo>
                        <a:pt x="161" y="64"/>
                        <a:pt x="161" y="63"/>
                        <a:pt x="162" y="63"/>
                      </a:cubicBezTo>
                      <a:cubicBezTo>
                        <a:pt x="162" y="63"/>
                        <a:pt x="163" y="64"/>
                        <a:pt x="163" y="64"/>
                      </a:cubicBezTo>
                      <a:cubicBezTo>
                        <a:pt x="163" y="64"/>
                        <a:pt x="163" y="64"/>
                        <a:pt x="163" y="65"/>
                      </a:cubicBezTo>
                      <a:cubicBezTo>
                        <a:pt x="163" y="65"/>
                        <a:pt x="166" y="67"/>
                        <a:pt x="166" y="67"/>
                      </a:cubicBezTo>
                      <a:cubicBezTo>
                        <a:pt x="166" y="67"/>
                        <a:pt x="166" y="67"/>
                        <a:pt x="167" y="67"/>
                      </a:cubicBezTo>
                      <a:cubicBezTo>
                        <a:pt x="167" y="67"/>
                        <a:pt x="166" y="67"/>
                        <a:pt x="167" y="67"/>
                      </a:cubicBezTo>
                      <a:cubicBezTo>
                        <a:pt x="167" y="68"/>
                        <a:pt x="170" y="67"/>
                        <a:pt x="170" y="67"/>
                      </a:cubicBezTo>
                      <a:cubicBezTo>
                        <a:pt x="171" y="67"/>
                        <a:pt x="171" y="67"/>
                        <a:pt x="171" y="67"/>
                      </a:cubicBezTo>
                      <a:cubicBezTo>
                        <a:pt x="171" y="67"/>
                        <a:pt x="171" y="67"/>
                        <a:pt x="171" y="66"/>
                      </a:cubicBezTo>
                      <a:cubicBezTo>
                        <a:pt x="172" y="66"/>
                        <a:pt x="172" y="65"/>
                        <a:pt x="172" y="64"/>
                      </a:cubicBezTo>
                      <a:cubicBezTo>
                        <a:pt x="172" y="64"/>
                        <a:pt x="173" y="64"/>
                        <a:pt x="172" y="63"/>
                      </a:cubicBezTo>
                      <a:cubicBezTo>
                        <a:pt x="170" y="62"/>
                        <a:pt x="169" y="62"/>
                        <a:pt x="169" y="62"/>
                      </a:cubicBezTo>
                      <a:cubicBezTo>
                        <a:pt x="169" y="62"/>
                        <a:pt x="167" y="60"/>
                        <a:pt x="168" y="60"/>
                      </a:cubicBezTo>
                      <a:cubicBezTo>
                        <a:pt x="169" y="59"/>
                        <a:pt x="170" y="58"/>
                        <a:pt x="170" y="58"/>
                      </a:cubicBezTo>
                      <a:cubicBezTo>
                        <a:pt x="169" y="56"/>
                        <a:pt x="169" y="56"/>
                        <a:pt x="169" y="56"/>
                      </a:cubicBezTo>
                      <a:cubicBezTo>
                        <a:pt x="170" y="55"/>
                        <a:pt x="170" y="55"/>
                        <a:pt x="170" y="55"/>
                      </a:cubicBezTo>
                      <a:cubicBezTo>
                        <a:pt x="169" y="53"/>
                        <a:pt x="169" y="53"/>
                        <a:pt x="169" y="53"/>
                      </a:cubicBezTo>
                      <a:cubicBezTo>
                        <a:pt x="169" y="53"/>
                        <a:pt x="170" y="52"/>
                        <a:pt x="170" y="52"/>
                      </a:cubicBezTo>
                      <a:cubicBezTo>
                        <a:pt x="170" y="51"/>
                        <a:pt x="171" y="48"/>
                        <a:pt x="171" y="48"/>
                      </a:cubicBezTo>
                      <a:cubicBezTo>
                        <a:pt x="171" y="48"/>
                        <a:pt x="171" y="47"/>
                        <a:pt x="171" y="46"/>
                      </a:cubicBezTo>
                      <a:cubicBezTo>
                        <a:pt x="171" y="46"/>
                        <a:pt x="170" y="45"/>
                        <a:pt x="170" y="45"/>
                      </a:cubicBezTo>
                      <a:cubicBezTo>
                        <a:pt x="169" y="44"/>
                        <a:pt x="169" y="44"/>
                        <a:pt x="169" y="44"/>
                      </a:cubicBezTo>
                      <a:cubicBezTo>
                        <a:pt x="169" y="44"/>
                        <a:pt x="168" y="42"/>
                        <a:pt x="168" y="42"/>
                      </a:cubicBezTo>
                      <a:cubicBezTo>
                        <a:pt x="167" y="43"/>
                        <a:pt x="166" y="43"/>
                        <a:pt x="166" y="43"/>
                      </a:cubicBezTo>
                      <a:cubicBezTo>
                        <a:pt x="166" y="43"/>
                        <a:pt x="166" y="45"/>
                        <a:pt x="166" y="45"/>
                      </a:cubicBezTo>
                      <a:cubicBezTo>
                        <a:pt x="165" y="46"/>
                        <a:pt x="164" y="46"/>
                        <a:pt x="164" y="46"/>
                      </a:cubicBezTo>
                      <a:cubicBezTo>
                        <a:pt x="164" y="46"/>
                        <a:pt x="164" y="46"/>
                        <a:pt x="164" y="46"/>
                      </a:cubicBezTo>
                      <a:cubicBezTo>
                        <a:pt x="163" y="46"/>
                        <a:pt x="163" y="46"/>
                        <a:pt x="163" y="46"/>
                      </a:cubicBezTo>
                      <a:cubicBezTo>
                        <a:pt x="162" y="48"/>
                        <a:pt x="162" y="48"/>
                        <a:pt x="162" y="48"/>
                      </a:cubicBezTo>
                      <a:cubicBezTo>
                        <a:pt x="161" y="49"/>
                        <a:pt x="161" y="49"/>
                        <a:pt x="161" y="49"/>
                      </a:cubicBezTo>
                      <a:cubicBezTo>
                        <a:pt x="161" y="49"/>
                        <a:pt x="159" y="50"/>
                        <a:pt x="158" y="50"/>
                      </a:cubicBezTo>
                      <a:cubicBezTo>
                        <a:pt x="158" y="50"/>
                        <a:pt x="156" y="50"/>
                        <a:pt x="156" y="50"/>
                      </a:cubicBezTo>
                      <a:cubicBezTo>
                        <a:pt x="155" y="49"/>
                        <a:pt x="155" y="49"/>
                        <a:pt x="155" y="49"/>
                      </a:cubicBezTo>
                      <a:cubicBezTo>
                        <a:pt x="152" y="48"/>
                        <a:pt x="152" y="48"/>
                        <a:pt x="152" y="48"/>
                      </a:cubicBezTo>
                      <a:cubicBezTo>
                        <a:pt x="152" y="48"/>
                        <a:pt x="152" y="48"/>
                        <a:pt x="152" y="48"/>
                      </a:cubicBezTo>
                      <a:cubicBezTo>
                        <a:pt x="150" y="47"/>
                        <a:pt x="150" y="47"/>
                        <a:pt x="150" y="47"/>
                      </a:cubicBezTo>
                      <a:cubicBezTo>
                        <a:pt x="149" y="46"/>
                        <a:pt x="149" y="46"/>
                        <a:pt x="149" y="46"/>
                      </a:cubicBezTo>
                      <a:cubicBezTo>
                        <a:pt x="149" y="44"/>
                        <a:pt x="149" y="44"/>
                        <a:pt x="149" y="44"/>
                      </a:cubicBezTo>
                      <a:cubicBezTo>
                        <a:pt x="147" y="42"/>
                        <a:pt x="147" y="42"/>
                        <a:pt x="147" y="42"/>
                      </a:cubicBezTo>
                      <a:cubicBezTo>
                        <a:pt x="143" y="41"/>
                        <a:pt x="143" y="41"/>
                        <a:pt x="143" y="41"/>
                      </a:cubicBezTo>
                      <a:cubicBezTo>
                        <a:pt x="140" y="40"/>
                        <a:pt x="140" y="40"/>
                        <a:pt x="140" y="40"/>
                      </a:cubicBezTo>
                      <a:cubicBezTo>
                        <a:pt x="138" y="40"/>
                        <a:pt x="138" y="40"/>
                        <a:pt x="138" y="40"/>
                      </a:cubicBezTo>
                      <a:cubicBezTo>
                        <a:pt x="138" y="40"/>
                        <a:pt x="134" y="40"/>
                        <a:pt x="134" y="40"/>
                      </a:cubicBezTo>
                      <a:cubicBezTo>
                        <a:pt x="134"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2" y="40"/>
                        <a:pt x="132" y="40"/>
                        <a:pt x="132" y="40"/>
                      </a:cubicBezTo>
                      <a:cubicBezTo>
                        <a:pt x="133" y="38"/>
                        <a:pt x="133" y="38"/>
                        <a:pt x="133" y="38"/>
                      </a:cubicBezTo>
                      <a:cubicBezTo>
                        <a:pt x="134" y="38"/>
                        <a:pt x="134" y="38"/>
                        <a:pt x="134" y="38"/>
                      </a:cubicBezTo>
                      <a:cubicBezTo>
                        <a:pt x="134" y="37"/>
                        <a:pt x="134" y="37"/>
                        <a:pt x="134" y="37"/>
                      </a:cubicBezTo>
                      <a:cubicBezTo>
                        <a:pt x="134" y="37"/>
                        <a:pt x="133" y="36"/>
                        <a:pt x="133" y="36"/>
                      </a:cubicBezTo>
                      <a:cubicBezTo>
                        <a:pt x="133" y="36"/>
                        <a:pt x="133" y="35"/>
                        <a:pt x="133" y="35"/>
                      </a:cubicBezTo>
                      <a:cubicBezTo>
                        <a:pt x="133" y="35"/>
                        <a:pt x="133" y="35"/>
                        <a:pt x="133" y="35"/>
                      </a:cubicBezTo>
                      <a:cubicBezTo>
                        <a:pt x="133" y="35"/>
                        <a:pt x="133" y="34"/>
                        <a:pt x="133" y="34"/>
                      </a:cubicBezTo>
                      <a:cubicBezTo>
                        <a:pt x="133" y="34"/>
                        <a:pt x="133" y="34"/>
                        <a:pt x="133" y="34"/>
                      </a:cubicBezTo>
                      <a:cubicBezTo>
                        <a:pt x="133" y="33"/>
                        <a:pt x="133" y="33"/>
                        <a:pt x="133" y="33"/>
                      </a:cubicBezTo>
                      <a:cubicBezTo>
                        <a:pt x="134" y="30"/>
                        <a:pt x="134" y="30"/>
                        <a:pt x="134" y="30"/>
                      </a:cubicBezTo>
                      <a:cubicBezTo>
                        <a:pt x="136" y="28"/>
                        <a:pt x="136" y="28"/>
                        <a:pt x="136" y="28"/>
                      </a:cubicBezTo>
                      <a:cubicBezTo>
                        <a:pt x="136" y="28"/>
                        <a:pt x="136" y="26"/>
                        <a:pt x="137" y="26"/>
                      </a:cubicBezTo>
                      <a:cubicBezTo>
                        <a:pt x="137" y="25"/>
                        <a:pt x="137" y="24"/>
                        <a:pt x="137" y="24"/>
                      </a:cubicBezTo>
                      <a:cubicBezTo>
                        <a:pt x="139" y="23"/>
                        <a:pt x="139" y="23"/>
                        <a:pt x="139" y="23"/>
                      </a:cubicBezTo>
                      <a:cubicBezTo>
                        <a:pt x="139" y="23"/>
                        <a:pt x="140" y="22"/>
                        <a:pt x="140" y="22"/>
                      </a:cubicBezTo>
                      <a:cubicBezTo>
                        <a:pt x="140" y="21"/>
                        <a:pt x="139" y="20"/>
                        <a:pt x="139" y="20"/>
                      </a:cubicBezTo>
                      <a:cubicBezTo>
                        <a:pt x="139" y="19"/>
                        <a:pt x="140" y="18"/>
                        <a:pt x="140" y="18"/>
                      </a:cubicBezTo>
                      <a:cubicBezTo>
                        <a:pt x="139" y="18"/>
                        <a:pt x="139" y="17"/>
                        <a:pt x="138" y="17"/>
                      </a:cubicBezTo>
                      <a:cubicBezTo>
                        <a:pt x="138" y="17"/>
                        <a:pt x="137" y="17"/>
                        <a:pt x="137" y="16"/>
                      </a:cubicBezTo>
                      <a:cubicBezTo>
                        <a:pt x="137" y="16"/>
                        <a:pt x="136" y="15"/>
                        <a:pt x="136" y="15"/>
                      </a:cubicBezTo>
                      <a:cubicBezTo>
                        <a:pt x="136" y="15"/>
                        <a:pt x="136" y="13"/>
                        <a:pt x="135" y="13"/>
                      </a:cubicBezTo>
                      <a:cubicBezTo>
                        <a:pt x="135" y="13"/>
                        <a:pt x="134" y="13"/>
                        <a:pt x="133" y="12"/>
                      </a:cubicBezTo>
                      <a:cubicBezTo>
                        <a:pt x="132" y="12"/>
                        <a:pt x="131" y="11"/>
                        <a:pt x="131" y="11"/>
                      </a:cubicBezTo>
                      <a:cubicBezTo>
                        <a:pt x="130" y="11"/>
                        <a:pt x="128" y="9"/>
                        <a:pt x="128" y="9"/>
                      </a:cubicBezTo>
                      <a:cubicBezTo>
                        <a:pt x="128" y="9"/>
                        <a:pt x="128" y="9"/>
                        <a:pt x="127" y="9"/>
                      </a:cubicBezTo>
                      <a:cubicBezTo>
                        <a:pt x="127" y="9"/>
                        <a:pt x="126" y="8"/>
                        <a:pt x="126" y="8"/>
                      </a:cubicBezTo>
                      <a:cubicBezTo>
                        <a:pt x="125" y="8"/>
                        <a:pt x="125" y="8"/>
                        <a:pt x="125" y="8"/>
                      </a:cubicBezTo>
                      <a:cubicBezTo>
                        <a:pt x="125" y="8"/>
                        <a:pt x="125" y="8"/>
                        <a:pt x="125" y="8"/>
                      </a:cubicBezTo>
                      <a:cubicBezTo>
                        <a:pt x="124" y="8"/>
                        <a:pt x="124" y="8"/>
                        <a:pt x="123" y="7"/>
                      </a:cubicBezTo>
                      <a:cubicBezTo>
                        <a:pt x="121" y="7"/>
                        <a:pt x="122" y="7"/>
                        <a:pt x="120" y="7"/>
                      </a:cubicBezTo>
                      <a:cubicBezTo>
                        <a:pt x="119" y="7"/>
                        <a:pt x="118" y="7"/>
                        <a:pt x="118" y="7"/>
                      </a:cubicBezTo>
                      <a:cubicBezTo>
                        <a:pt x="118" y="7"/>
                        <a:pt x="117" y="6"/>
                        <a:pt x="115" y="6"/>
                      </a:cubicBezTo>
                      <a:cubicBezTo>
                        <a:pt x="114" y="7"/>
                        <a:pt x="112" y="8"/>
                        <a:pt x="111" y="8"/>
                      </a:cubicBezTo>
                      <a:cubicBezTo>
                        <a:pt x="111" y="8"/>
                        <a:pt x="110" y="7"/>
                        <a:pt x="110" y="7"/>
                      </a:cubicBezTo>
                      <a:cubicBezTo>
                        <a:pt x="110" y="7"/>
                        <a:pt x="110" y="6"/>
                        <a:pt x="110" y="6"/>
                      </a:cubicBezTo>
                      <a:cubicBezTo>
                        <a:pt x="110" y="6"/>
                        <a:pt x="109" y="5"/>
                        <a:pt x="108" y="4"/>
                      </a:cubicBezTo>
                      <a:cubicBezTo>
                        <a:pt x="108" y="4"/>
                        <a:pt x="107" y="4"/>
                        <a:pt x="107" y="4"/>
                      </a:cubicBezTo>
                      <a:cubicBezTo>
                        <a:pt x="107" y="4"/>
                        <a:pt x="107" y="4"/>
                        <a:pt x="107" y="5"/>
                      </a:cubicBezTo>
                      <a:cubicBezTo>
                        <a:pt x="107" y="6"/>
                        <a:pt x="109" y="6"/>
                        <a:pt x="107" y="6"/>
                      </a:cubicBezTo>
                      <a:cubicBezTo>
                        <a:pt x="106" y="5"/>
                        <a:pt x="105" y="5"/>
                        <a:pt x="105" y="5"/>
                      </a:cubicBezTo>
                      <a:cubicBezTo>
                        <a:pt x="102" y="6"/>
                        <a:pt x="102" y="6"/>
                        <a:pt x="102" y="6"/>
                      </a:cubicBezTo>
                      <a:cubicBezTo>
                        <a:pt x="103" y="5"/>
                        <a:pt x="103" y="5"/>
                        <a:pt x="103" y="5"/>
                      </a:cubicBezTo>
                      <a:cubicBezTo>
                        <a:pt x="103" y="5"/>
                        <a:pt x="104" y="5"/>
                        <a:pt x="104" y="5"/>
                      </a:cubicBezTo>
                      <a:cubicBezTo>
                        <a:pt x="104" y="4"/>
                        <a:pt x="104" y="4"/>
                        <a:pt x="104" y="4"/>
                      </a:cubicBezTo>
                      <a:cubicBezTo>
                        <a:pt x="104" y="4"/>
                        <a:pt x="104" y="3"/>
                        <a:pt x="104" y="3"/>
                      </a:cubicBezTo>
                      <a:cubicBezTo>
                        <a:pt x="105" y="3"/>
                        <a:pt x="106" y="2"/>
                        <a:pt x="105" y="2"/>
                      </a:cubicBezTo>
                      <a:cubicBezTo>
                        <a:pt x="104" y="2"/>
                        <a:pt x="103" y="2"/>
                        <a:pt x="103" y="2"/>
                      </a:cubicBezTo>
                      <a:cubicBezTo>
                        <a:pt x="103" y="1"/>
                        <a:pt x="103" y="1"/>
                        <a:pt x="103" y="1"/>
                      </a:cubicBezTo>
                      <a:cubicBezTo>
                        <a:pt x="103" y="1"/>
                        <a:pt x="102" y="0"/>
                        <a:pt x="102" y="0"/>
                      </a:cubicBezTo>
                      <a:cubicBezTo>
                        <a:pt x="102" y="1"/>
                        <a:pt x="102" y="2"/>
                        <a:pt x="102" y="2"/>
                      </a:cubicBezTo>
                      <a:cubicBezTo>
                        <a:pt x="101" y="2"/>
                        <a:pt x="101" y="2"/>
                        <a:pt x="101" y="1"/>
                      </a:cubicBezTo>
                      <a:cubicBezTo>
                        <a:pt x="101" y="0"/>
                        <a:pt x="101" y="0"/>
                        <a:pt x="101" y="0"/>
                      </a:cubicBezTo>
                      <a:cubicBezTo>
                        <a:pt x="100" y="0"/>
                        <a:pt x="99" y="0"/>
                        <a:pt x="99" y="0"/>
                      </a:cubicBezTo>
                      <a:cubicBezTo>
                        <a:pt x="99" y="0"/>
                        <a:pt x="100" y="1"/>
                        <a:pt x="98" y="1"/>
                      </a:cubicBezTo>
                      <a:cubicBezTo>
                        <a:pt x="97" y="1"/>
                        <a:pt x="96" y="2"/>
                        <a:pt x="95" y="2"/>
                      </a:cubicBezTo>
                      <a:cubicBezTo>
                        <a:pt x="94" y="3"/>
                        <a:pt x="94" y="4"/>
                        <a:pt x="94" y="4"/>
                      </a:cubicBezTo>
                      <a:cubicBezTo>
                        <a:pt x="94" y="5"/>
                        <a:pt x="92" y="5"/>
                        <a:pt x="92" y="6"/>
                      </a:cubicBezTo>
                      <a:cubicBezTo>
                        <a:pt x="93" y="6"/>
                        <a:pt x="92" y="6"/>
                        <a:pt x="94" y="7"/>
                      </a:cubicBezTo>
                      <a:cubicBezTo>
                        <a:pt x="95" y="7"/>
                        <a:pt x="95" y="7"/>
                        <a:pt x="96" y="7"/>
                      </a:cubicBezTo>
                      <a:cubicBezTo>
                        <a:pt x="97" y="8"/>
                        <a:pt x="98" y="7"/>
                        <a:pt x="98" y="7"/>
                      </a:cubicBezTo>
                      <a:cubicBezTo>
                        <a:pt x="98" y="7"/>
                        <a:pt x="98" y="7"/>
                        <a:pt x="99" y="8"/>
                      </a:cubicBezTo>
                      <a:cubicBezTo>
                        <a:pt x="99" y="8"/>
                        <a:pt x="100" y="7"/>
                        <a:pt x="100" y="8"/>
                      </a:cubicBezTo>
                      <a:cubicBezTo>
                        <a:pt x="100" y="9"/>
                        <a:pt x="101" y="10"/>
                        <a:pt x="100" y="10"/>
                      </a:cubicBezTo>
                      <a:cubicBezTo>
                        <a:pt x="99" y="10"/>
                        <a:pt x="98" y="11"/>
                        <a:pt x="98" y="10"/>
                      </a:cubicBezTo>
                      <a:cubicBezTo>
                        <a:pt x="98" y="10"/>
                        <a:pt x="98" y="9"/>
                        <a:pt x="97" y="9"/>
                      </a:cubicBezTo>
                      <a:cubicBezTo>
                        <a:pt x="97" y="9"/>
                        <a:pt x="96" y="9"/>
                        <a:pt x="96" y="9"/>
                      </a:cubicBezTo>
                      <a:cubicBezTo>
                        <a:pt x="95" y="11"/>
                        <a:pt x="95" y="11"/>
                        <a:pt x="95" y="11"/>
                      </a:cubicBezTo>
                      <a:cubicBezTo>
                        <a:pt x="95" y="11"/>
                        <a:pt x="95" y="12"/>
                        <a:pt x="94" y="12"/>
                      </a:cubicBezTo>
                      <a:cubicBezTo>
                        <a:pt x="93" y="12"/>
                        <a:pt x="94" y="12"/>
                        <a:pt x="92" y="12"/>
                      </a:cubicBezTo>
                      <a:cubicBezTo>
                        <a:pt x="90" y="12"/>
                        <a:pt x="90" y="11"/>
                        <a:pt x="89" y="11"/>
                      </a:cubicBezTo>
                      <a:cubicBezTo>
                        <a:pt x="89" y="11"/>
                        <a:pt x="89" y="11"/>
                        <a:pt x="88" y="11"/>
                      </a:cubicBezTo>
                      <a:cubicBezTo>
                        <a:pt x="88" y="11"/>
                        <a:pt x="86" y="9"/>
                        <a:pt x="85" y="11"/>
                      </a:cubicBezTo>
                      <a:cubicBezTo>
                        <a:pt x="84" y="12"/>
                        <a:pt x="83" y="13"/>
                        <a:pt x="83" y="13"/>
                      </a:cubicBezTo>
                      <a:cubicBezTo>
                        <a:pt x="80" y="13"/>
                        <a:pt x="80" y="13"/>
                        <a:pt x="80" y="13"/>
                      </a:cubicBezTo>
                      <a:cubicBezTo>
                        <a:pt x="80" y="13"/>
                        <a:pt x="79" y="13"/>
                        <a:pt x="78" y="13"/>
                      </a:cubicBezTo>
                      <a:cubicBezTo>
                        <a:pt x="77" y="13"/>
                        <a:pt x="76" y="13"/>
                        <a:pt x="76" y="13"/>
                      </a:cubicBezTo>
                      <a:cubicBezTo>
                        <a:pt x="75" y="14"/>
                        <a:pt x="74" y="11"/>
                        <a:pt x="74" y="11"/>
                      </a:cubicBezTo>
                      <a:cubicBezTo>
                        <a:pt x="74" y="11"/>
                        <a:pt x="75" y="9"/>
                        <a:pt x="72" y="11"/>
                      </a:cubicBezTo>
                      <a:cubicBezTo>
                        <a:pt x="69" y="13"/>
                        <a:pt x="68" y="13"/>
                        <a:pt x="68" y="13"/>
                      </a:cubicBezTo>
                      <a:cubicBezTo>
                        <a:pt x="67" y="13"/>
                        <a:pt x="66" y="14"/>
                        <a:pt x="66" y="14"/>
                      </a:cubicBezTo>
                      <a:cubicBezTo>
                        <a:pt x="65" y="13"/>
                        <a:pt x="65" y="13"/>
                        <a:pt x="65" y="13"/>
                      </a:cubicBezTo>
                      <a:cubicBezTo>
                        <a:pt x="65" y="13"/>
                        <a:pt x="65" y="13"/>
                        <a:pt x="65" y="13"/>
                      </a:cubicBezTo>
                      <a:cubicBezTo>
                        <a:pt x="65" y="13"/>
                        <a:pt x="65" y="13"/>
                        <a:pt x="65" y="13"/>
                      </a:cubicBezTo>
                      <a:cubicBezTo>
                        <a:pt x="66" y="13"/>
                        <a:pt x="66" y="12"/>
                        <a:pt x="66" y="12"/>
                      </a:cubicBezTo>
                      <a:cubicBezTo>
                        <a:pt x="65" y="11"/>
                        <a:pt x="65" y="11"/>
                        <a:pt x="65" y="11"/>
                      </a:cubicBezTo>
                      <a:cubicBezTo>
                        <a:pt x="62" y="12"/>
                        <a:pt x="62" y="12"/>
                        <a:pt x="62" y="12"/>
                      </a:cubicBezTo>
                      <a:cubicBezTo>
                        <a:pt x="62" y="12"/>
                        <a:pt x="63" y="12"/>
                        <a:pt x="62" y="12"/>
                      </a:cubicBezTo>
                      <a:cubicBezTo>
                        <a:pt x="62" y="12"/>
                        <a:pt x="60" y="12"/>
                        <a:pt x="60" y="12"/>
                      </a:cubicBezTo>
                      <a:cubicBezTo>
                        <a:pt x="60" y="14"/>
                        <a:pt x="60" y="14"/>
                        <a:pt x="60" y="14"/>
                      </a:cubicBezTo>
                      <a:cubicBezTo>
                        <a:pt x="60" y="14"/>
                        <a:pt x="59" y="14"/>
                        <a:pt x="59" y="14"/>
                      </a:cubicBezTo>
                      <a:cubicBezTo>
                        <a:pt x="59" y="14"/>
                        <a:pt x="59" y="15"/>
                        <a:pt x="59" y="15"/>
                      </a:cubicBezTo>
                      <a:cubicBezTo>
                        <a:pt x="59" y="15"/>
                        <a:pt x="59" y="16"/>
                        <a:pt x="59" y="16"/>
                      </a:cubicBezTo>
                      <a:cubicBezTo>
                        <a:pt x="59" y="16"/>
                        <a:pt x="58" y="16"/>
                        <a:pt x="58" y="16"/>
                      </a:cubicBezTo>
                      <a:cubicBezTo>
                        <a:pt x="58" y="16"/>
                        <a:pt x="57" y="16"/>
                        <a:pt x="57" y="16"/>
                      </a:cubicBezTo>
                      <a:cubicBezTo>
                        <a:pt x="57" y="16"/>
                        <a:pt x="56" y="18"/>
                        <a:pt x="56" y="18"/>
                      </a:cubicBezTo>
                      <a:cubicBezTo>
                        <a:pt x="56" y="18"/>
                        <a:pt x="56" y="19"/>
                        <a:pt x="56" y="19"/>
                      </a:cubicBezTo>
                      <a:cubicBezTo>
                        <a:pt x="56" y="19"/>
                        <a:pt x="56" y="19"/>
                        <a:pt x="56" y="20"/>
                      </a:cubicBezTo>
                      <a:cubicBezTo>
                        <a:pt x="55" y="20"/>
                        <a:pt x="54" y="20"/>
                        <a:pt x="54" y="20"/>
                      </a:cubicBezTo>
                      <a:cubicBezTo>
                        <a:pt x="54" y="20"/>
                        <a:pt x="53" y="20"/>
                        <a:pt x="52" y="20"/>
                      </a:cubicBezTo>
                      <a:cubicBezTo>
                        <a:pt x="52" y="20"/>
                        <a:pt x="51" y="20"/>
                        <a:pt x="51" y="20"/>
                      </a:cubicBezTo>
                      <a:cubicBezTo>
                        <a:pt x="50" y="20"/>
                        <a:pt x="50" y="21"/>
                        <a:pt x="50" y="21"/>
                      </a:cubicBezTo>
                      <a:cubicBezTo>
                        <a:pt x="50" y="21"/>
                        <a:pt x="48" y="20"/>
                        <a:pt x="48" y="20"/>
                      </a:cubicBezTo>
                      <a:cubicBezTo>
                        <a:pt x="47" y="20"/>
                        <a:pt x="47" y="19"/>
                        <a:pt x="47" y="18"/>
                      </a:cubicBezTo>
                      <a:cubicBezTo>
                        <a:pt x="47" y="18"/>
                        <a:pt x="46" y="16"/>
                        <a:pt x="46" y="16"/>
                      </a:cubicBezTo>
                      <a:cubicBezTo>
                        <a:pt x="45" y="17"/>
                        <a:pt x="45" y="17"/>
                        <a:pt x="45" y="17"/>
                      </a:cubicBezTo>
                      <a:cubicBezTo>
                        <a:pt x="42" y="17"/>
                        <a:pt x="42" y="17"/>
                        <a:pt x="42" y="17"/>
                      </a:cubicBezTo>
                      <a:cubicBezTo>
                        <a:pt x="40" y="16"/>
                        <a:pt x="40" y="16"/>
                        <a:pt x="40" y="16"/>
                      </a:cubicBezTo>
                      <a:cubicBezTo>
                        <a:pt x="40" y="18"/>
                        <a:pt x="40" y="18"/>
                        <a:pt x="40" y="18"/>
                      </a:cubicBezTo>
                      <a:cubicBezTo>
                        <a:pt x="40" y="18"/>
                        <a:pt x="41" y="19"/>
                        <a:pt x="41" y="19"/>
                      </a:cubicBezTo>
                      <a:cubicBezTo>
                        <a:pt x="41" y="19"/>
                        <a:pt x="40" y="19"/>
                        <a:pt x="40" y="19"/>
                      </a:cubicBezTo>
                      <a:cubicBezTo>
                        <a:pt x="39" y="20"/>
                        <a:pt x="39" y="20"/>
                        <a:pt x="39" y="20"/>
                      </a:cubicBezTo>
                      <a:cubicBezTo>
                        <a:pt x="38" y="20"/>
                        <a:pt x="38" y="20"/>
                        <a:pt x="38" y="20"/>
                      </a:cubicBezTo>
                      <a:cubicBezTo>
                        <a:pt x="38" y="20"/>
                        <a:pt x="37" y="22"/>
                        <a:pt x="37" y="22"/>
                      </a:cubicBezTo>
                      <a:cubicBezTo>
                        <a:pt x="37" y="23"/>
                        <a:pt x="36" y="23"/>
                        <a:pt x="36" y="23"/>
                      </a:cubicBezTo>
                      <a:cubicBezTo>
                        <a:pt x="36" y="23"/>
                        <a:pt x="35" y="23"/>
                        <a:pt x="36" y="24"/>
                      </a:cubicBezTo>
                      <a:cubicBezTo>
                        <a:pt x="37" y="24"/>
                        <a:pt x="38" y="24"/>
                        <a:pt x="38" y="24"/>
                      </a:cubicBezTo>
                      <a:cubicBezTo>
                        <a:pt x="39" y="24"/>
                        <a:pt x="40" y="24"/>
                        <a:pt x="40" y="24"/>
                      </a:cubicBezTo>
                      <a:cubicBezTo>
                        <a:pt x="40" y="24"/>
                        <a:pt x="42" y="23"/>
                        <a:pt x="42" y="23"/>
                      </a:cubicBezTo>
                      <a:cubicBezTo>
                        <a:pt x="42" y="24"/>
                        <a:pt x="42" y="24"/>
                        <a:pt x="42" y="24"/>
                      </a:cubicBezTo>
                      <a:cubicBezTo>
                        <a:pt x="42" y="26"/>
                        <a:pt x="42" y="26"/>
                        <a:pt x="42" y="26"/>
                      </a:cubicBezTo>
                      <a:cubicBezTo>
                        <a:pt x="41" y="26"/>
                        <a:pt x="41" y="26"/>
                        <a:pt x="41" y="26"/>
                      </a:cubicBezTo>
                      <a:cubicBezTo>
                        <a:pt x="41" y="26"/>
                        <a:pt x="41" y="27"/>
                        <a:pt x="41" y="27"/>
                      </a:cubicBezTo>
                      <a:cubicBezTo>
                        <a:pt x="40" y="28"/>
                        <a:pt x="39" y="28"/>
                        <a:pt x="39" y="28"/>
                      </a:cubicBezTo>
                      <a:cubicBezTo>
                        <a:pt x="38" y="29"/>
                        <a:pt x="38" y="29"/>
                        <a:pt x="38" y="30"/>
                      </a:cubicBezTo>
                      <a:cubicBezTo>
                        <a:pt x="38" y="31"/>
                        <a:pt x="37" y="33"/>
                        <a:pt x="37" y="33"/>
                      </a:cubicBezTo>
                      <a:cubicBezTo>
                        <a:pt x="35" y="34"/>
                        <a:pt x="35" y="34"/>
                        <a:pt x="35" y="34"/>
                      </a:cubicBezTo>
                      <a:cubicBezTo>
                        <a:pt x="33" y="36"/>
                        <a:pt x="33" y="36"/>
                        <a:pt x="33" y="36"/>
                      </a:cubicBezTo>
                      <a:cubicBezTo>
                        <a:pt x="32" y="36"/>
                        <a:pt x="32" y="36"/>
                        <a:pt x="32" y="36"/>
                      </a:cubicBezTo>
                      <a:cubicBezTo>
                        <a:pt x="31" y="37"/>
                        <a:pt x="31" y="37"/>
                        <a:pt x="31" y="37"/>
                      </a:cubicBezTo>
                      <a:cubicBezTo>
                        <a:pt x="31" y="38"/>
                        <a:pt x="31" y="38"/>
                        <a:pt x="31" y="38"/>
                      </a:cubicBezTo>
                      <a:cubicBezTo>
                        <a:pt x="29" y="39"/>
                        <a:pt x="29" y="39"/>
                        <a:pt x="29" y="39"/>
                      </a:cubicBezTo>
                      <a:cubicBezTo>
                        <a:pt x="29" y="41"/>
                        <a:pt x="29" y="41"/>
                        <a:pt x="29" y="41"/>
                      </a:cubicBezTo>
                      <a:cubicBezTo>
                        <a:pt x="28" y="42"/>
                        <a:pt x="28" y="42"/>
                        <a:pt x="28" y="42"/>
                      </a:cubicBezTo>
                      <a:cubicBezTo>
                        <a:pt x="27" y="42"/>
                        <a:pt x="27" y="42"/>
                        <a:pt x="27" y="42"/>
                      </a:cubicBezTo>
                      <a:cubicBezTo>
                        <a:pt x="26" y="44"/>
                        <a:pt x="26" y="44"/>
                        <a:pt x="26" y="44"/>
                      </a:cubicBezTo>
                      <a:cubicBezTo>
                        <a:pt x="26" y="44"/>
                        <a:pt x="25" y="45"/>
                        <a:pt x="25" y="45"/>
                      </a:cubicBezTo>
                      <a:cubicBezTo>
                        <a:pt x="24" y="45"/>
                        <a:pt x="23" y="46"/>
                        <a:pt x="23" y="46"/>
                      </a:cubicBezTo>
                      <a:cubicBezTo>
                        <a:pt x="21" y="46"/>
                        <a:pt x="21" y="46"/>
                        <a:pt x="21" y="46"/>
                      </a:cubicBezTo>
                      <a:cubicBezTo>
                        <a:pt x="21" y="46"/>
                        <a:pt x="20" y="46"/>
                        <a:pt x="19" y="47"/>
                      </a:cubicBezTo>
                      <a:cubicBezTo>
                        <a:pt x="19" y="48"/>
                        <a:pt x="19" y="48"/>
                        <a:pt x="19" y="48"/>
                      </a:cubicBezTo>
                      <a:cubicBezTo>
                        <a:pt x="19" y="49"/>
                        <a:pt x="20" y="50"/>
                        <a:pt x="20" y="50"/>
                      </a:cubicBezTo>
                      <a:cubicBezTo>
                        <a:pt x="20" y="52"/>
                        <a:pt x="20" y="52"/>
                        <a:pt x="20" y="52"/>
                      </a:cubicBezTo>
                      <a:cubicBezTo>
                        <a:pt x="20" y="52"/>
                        <a:pt x="19" y="52"/>
                        <a:pt x="19" y="53"/>
                      </a:cubicBezTo>
                      <a:cubicBezTo>
                        <a:pt x="19" y="53"/>
                        <a:pt x="19" y="54"/>
                        <a:pt x="19" y="54"/>
                      </a:cubicBezTo>
                      <a:cubicBezTo>
                        <a:pt x="19" y="54"/>
                        <a:pt x="19" y="55"/>
                        <a:pt x="19" y="55"/>
                      </a:cubicBezTo>
                      <a:cubicBezTo>
                        <a:pt x="19" y="55"/>
                        <a:pt x="19" y="56"/>
                        <a:pt x="19" y="56"/>
                      </a:cubicBezTo>
                      <a:cubicBezTo>
                        <a:pt x="19" y="56"/>
                        <a:pt x="19" y="57"/>
                        <a:pt x="18" y="58"/>
                      </a:cubicBezTo>
                      <a:cubicBezTo>
                        <a:pt x="18" y="58"/>
                        <a:pt x="17" y="59"/>
                        <a:pt x="17" y="59"/>
                      </a:cubicBezTo>
                      <a:cubicBezTo>
                        <a:pt x="17" y="59"/>
                        <a:pt x="15" y="59"/>
                        <a:pt x="15" y="59"/>
                      </a:cubicBezTo>
                      <a:cubicBezTo>
                        <a:pt x="15" y="60"/>
                        <a:pt x="13" y="60"/>
                        <a:pt x="13" y="60"/>
                      </a:cubicBezTo>
                      <a:cubicBezTo>
                        <a:pt x="11" y="62"/>
                        <a:pt x="11" y="62"/>
                        <a:pt x="11" y="62"/>
                      </a:cubicBezTo>
                      <a:cubicBezTo>
                        <a:pt x="7" y="66"/>
                        <a:pt x="7" y="66"/>
                        <a:pt x="7" y="66"/>
                      </a:cubicBezTo>
                      <a:cubicBezTo>
                        <a:pt x="7" y="66"/>
                        <a:pt x="7" y="67"/>
                        <a:pt x="7" y="67"/>
                      </a:cubicBezTo>
                      <a:cubicBezTo>
                        <a:pt x="7" y="67"/>
                        <a:pt x="7" y="69"/>
                        <a:pt x="7" y="69"/>
                      </a:cubicBezTo>
                      <a:cubicBezTo>
                        <a:pt x="7" y="70"/>
                        <a:pt x="6" y="71"/>
                        <a:pt x="6" y="71"/>
                      </a:cubicBezTo>
                      <a:cubicBezTo>
                        <a:pt x="5" y="72"/>
                        <a:pt x="5" y="72"/>
                        <a:pt x="5" y="72"/>
                      </a:cubicBezTo>
                      <a:cubicBezTo>
                        <a:pt x="5" y="74"/>
                        <a:pt x="5" y="74"/>
                        <a:pt x="5" y="74"/>
                      </a:cubicBezTo>
                      <a:cubicBezTo>
                        <a:pt x="5" y="75"/>
                        <a:pt x="5" y="75"/>
                        <a:pt x="5" y="75"/>
                      </a:cubicBezTo>
                      <a:cubicBezTo>
                        <a:pt x="6" y="76"/>
                        <a:pt x="6" y="76"/>
                        <a:pt x="6" y="76"/>
                      </a:cubicBezTo>
                      <a:cubicBezTo>
                        <a:pt x="7" y="77"/>
                        <a:pt x="7" y="77"/>
                        <a:pt x="7" y="77"/>
                      </a:cubicBezTo>
                      <a:cubicBezTo>
                        <a:pt x="7" y="80"/>
                        <a:pt x="7" y="80"/>
                        <a:pt x="7" y="80"/>
                      </a:cubicBezTo>
                      <a:cubicBezTo>
                        <a:pt x="6" y="82"/>
                        <a:pt x="6" y="82"/>
                        <a:pt x="6" y="82"/>
                      </a:cubicBezTo>
                      <a:cubicBezTo>
                        <a:pt x="6" y="84"/>
                        <a:pt x="6" y="84"/>
                        <a:pt x="6" y="84"/>
                      </a:cubicBezTo>
                      <a:cubicBezTo>
                        <a:pt x="4" y="84"/>
                        <a:pt x="4" y="84"/>
                        <a:pt x="4" y="84"/>
                      </a:cubicBezTo>
                      <a:cubicBezTo>
                        <a:pt x="4" y="84"/>
                        <a:pt x="3" y="85"/>
                        <a:pt x="2" y="85"/>
                      </a:cubicBezTo>
                      <a:cubicBezTo>
                        <a:pt x="2" y="85"/>
                        <a:pt x="1" y="86"/>
                        <a:pt x="1" y="86"/>
                      </a:cubicBezTo>
                      <a:cubicBezTo>
                        <a:pt x="0" y="87"/>
                        <a:pt x="0" y="87"/>
                        <a:pt x="0" y="87"/>
                      </a:cubicBezTo>
                      <a:cubicBezTo>
                        <a:pt x="1" y="88"/>
                        <a:pt x="1" y="88"/>
                        <a:pt x="1" y="88"/>
                      </a:cubicBezTo>
                      <a:cubicBezTo>
                        <a:pt x="1" y="90"/>
                        <a:pt x="1" y="90"/>
                        <a:pt x="1" y="90"/>
                      </a:cubicBezTo>
                      <a:cubicBezTo>
                        <a:pt x="2" y="90"/>
                        <a:pt x="2" y="90"/>
                        <a:pt x="2" y="90"/>
                      </a:cubicBezTo>
                      <a:cubicBezTo>
                        <a:pt x="4" y="89"/>
                        <a:pt x="4" y="89"/>
                        <a:pt x="4" y="89"/>
                      </a:cubicBezTo>
                      <a:cubicBezTo>
                        <a:pt x="6" y="90"/>
                        <a:pt x="6" y="90"/>
                        <a:pt x="6" y="90"/>
                      </a:cubicBezTo>
                      <a:cubicBezTo>
                        <a:pt x="9" y="89"/>
                        <a:pt x="9" y="89"/>
                        <a:pt x="9" y="89"/>
                      </a:cubicBezTo>
                      <a:cubicBezTo>
                        <a:pt x="9" y="89"/>
                        <a:pt x="9" y="88"/>
                        <a:pt x="10" y="87"/>
                      </a:cubicBezTo>
                      <a:cubicBezTo>
                        <a:pt x="11" y="86"/>
                        <a:pt x="12" y="86"/>
                        <a:pt x="12" y="86"/>
                      </a:cubicBezTo>
                      <a:cubicBezTo>
                        <a:pt x="13" y="84"/>
                        <a:pt x="13" y="84"/>
                        <a:pt x="13" y="84"/>
                      </a:cubicBezTo>
                      <a:cubicBezTo>
                        <a:pt x="12" y="84"/>
                        <a:pt x="12" y="84"/>
                        <a:pt x="12" y="84"/>
                      </a:cubicBezTo>
                      <a:cubicBezTo>
                        <a:pt x="12" y="82"/>
                        <a:pt x="12" y="82"/>
                        <a:pt x="12" y="82"/>
                      </a:cubicBezTo>
                      <a:cubicBezTo>
                        <a:pt x="10" y="81"/>
                        <a:pt x="10" y="81"/>
                        <a:pt x="10" y="81"/>
                      </a:cubicBezTo>
                      <a:cubicBezTo>
                        <a:pt x="10" y="81"/>
                        <a:pt x="10" y="80"/>
                        <a:pt x="10" y="80"/>
                      </a:cubicBezTo>
                      <a:cubicBezTo>
                        <a:pt x="11" y="79"/>
                        <a:pt x="12" y="77"/>
                        <a:pt x="12" y="77"/>
                      </a:cubicBezTo>
                      <a:cubicBezTo>
                        <a:pt x="15" y="76"/>
                        <a:pt x="15" y="76"/>
                        <a:pt x="15" y="76"/>
                      </a:cubicBezTo>
                      <a:cubicBezTo>
                        <a:pt x="18" y="75"/>
                        <a:pt x="18" y="75"/>
                        <a:pt x="18" y="75"/>
                      </a:cubicBezTo>
                      <a:cubicBezTo>
                        <a:pt x="19" y="74"/>
                        <a:pt x="19" y="74"/>
                        <a:pt x="19" y="74"/>
                      </a:cubicBezTo>
                      <a:cubicBezTo>
                        <a:pt x="21" y="73"/>
                        <a:pt x="21" y="73"/>
                        <a:pt x="21" y="73"/>
                      </a:cubicBezTo>
                      <a:cubicBezTo>
                        <a:pt x="21" y="73"/>
                        <a:pt x="24" y="73"/>
                        <a:pt x="24" y="73"/>
                      </a:cubicBezTo>
                      <a:cubicBezTo>
                        <a:pt x="24" y="73"/>
                        <a:pt x="28" y="73"/>
                        <a:pt x="28" y="73"/>
                      </a:cubicBezTo>
                      <a:lnTo>
                        <a:pt x="31" y="75"/>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167">
                  <a:extLst>
                    <a:ext uri="{FF2B5EF4-FFF2-40B4-BE49-F238E27FC236}">
                      <a16:creationId xmlns:a16="http://schemas.microsoft.com/office/drawing/2014/main" id="{1CEAAE27-7A7F-DCCE-D56D-A4BACE0F7A09}"/>
                    </a:ext>
                  </a:extLst>
                </p:cNvPr>
                <p:cNvSpPr>
                  <a:spLocks/>
                </p:cNvSpPr>
                <p:nvPr/>
              </p:nvSpPr>
              <p:spPr bwMode="auto">
                <a:xfrm>
                  <a:off x="4255009" y="1984279"/>
                  <a:ext cx="628106" cy="376025"/>
                </a:xfrm>
                <a:custGeom>
                  <a:avLst/>
                  <a:gdLst>
                    <a:gd name="T0" fmla="*/ 31 w 217"/>
                    <a:gd name="T1" fmla="*/ 35 h 134"/>
                    <a:gd name="T2" fmla="*/ 42 w 217"/>
                    <a:gd name="T3" fmla="*/ 43 h 134"/>
                    <a:gd name="T4" fmla="*/ 55 w 217"/>
                    <a:gd name="T5" fmla="*/ 53 h 134"/>
                    <a:gd name="T6" fmla="*/ 66 w 217"/>
                    <a:gd name="T7" fmla="*/ 68 h 134"/>
                    <a:gd name="T8" fmla="*/ 83 w 217"/>
                    <a:gd name="T9" fmla="*/ 64 h 134"/>
                    <a:gd name="T10" fmla="*/ 87 w 217"/>
                    <a:gd name="T11" fmla="*/ 37 h 134"/>
                    <a:gd name="T12" fmla="*/ 83 w 217"/>
                    <a:gd name="T13" fmla="*/ 16 h 134"/>
                    <a:gd name="T14" fmla="*/ 99 w 217"/>
                    <a:gd name="T15" fmla="*/ 3 h 134"/>
                    <a:gd name="T16" fmla="*/ 112 w 217"/>
                    <a:gd name="T17" fmla="*/ 2 h 134"/>
                    <a:gd name="T18" fmla="*/ 125 w 217"/>
                    <a:gd name="T19" fmla="*/ 5 h 134"/>
                    <a:gd name="T20" fmla="*/ 142 w 217"/>
                    <a:gd name="T21" fmla="*/ 17 h 134"/>
                    <a:gd name="T22" fmla="*/ 152 w 217"/>
                    <a:gd name="T23" fmla="*/ 17 h 134"/>
                    <a:gd name="T24" fmla="*/ 159 w 217"/>
                    <a:gd name="T25" fmla="*/ 11 h 134"/>
                    <a:gd name="T26" fmla="*/ 177 w 217"/>
                    <a:gd name="T27" fmla="*/ 11 h 134"/>
                    <a:gd name="T28" fmla="*/ 184 w 217"/>
                    <a:gd name="T29" fmla="*/ 18 h 134"/>
                    <a:gd name="T30" fmla="*/ 192 w 217"/>
                    <a:gd name="T31" fmla="*/ 31 h 134"/>
                    <a:gd name="T32" fmla="*/ 192 w 217"/>
                    <a:gd name="T33" fmla="*/ 46 h 134"/>
                    <a:gd name="T34" fmla="*/ 198 w 217"/>
                    <a:gd name="T35" fmla="*/ 49 h 134"/>
                    <a:gd name="T36" fmla="*/ 206 w 217"/>
                    <a:gd name="T37" fmla="*/ 58 h 134"/>
                    <a:gd name="T38" fmla="*/ 212 w 217"/>
                    <a:gd name="T39" fmla="*/ 66 h 134"/>
                    <a:gd name="T40" fmla="*/ 216 w 217"/>
                    <a:gd name="T41" fmla="*/ 78 h 134"/>
                    <a:gd name="T42" fmla="*/ 211 w 217"/>
                    <a:gd name="T43" fmla="*/ 83 h 134"/>
                    <a:gd name="T44" fmla="*/ 207 w 217"/>
                    <a:gd name="T45" fmla="*/ 100 h 134"/>
                    <a:gd name="T46" fmla="*/ 192 w 217"/>
                    <a:gd name="T47" fmla="*/ 103 h 134"/>
                    <a:gd name="T48" fmla="*/ 185 w 217"/>
                    <a:gd name="T49" fmla="*/ 112 h 134"/>
                    <a:gd name="T50" fmla="*/ 177 w 217"/>
                    <a:gd name="T51" fmla="*/ 115 h 134"/>
                    <a:gd name="T52" fmla="*/ 165 w 217"/>
                    <a:gd name="T53" fmla="*/ 114 h 134"/>
                    <a:gd name="T54" fmla="*/ 157 w 217"/>
                    <a:gd name="T55" fmla="*/ 105 h 134"/>
                    <a:gd name="T56" fmla="*/ 146 w 217"/>
                    <a:gd name="T57" fmla="*/ 101 h 134"/>
                    <a:gd name="T58" fmla="*/ 139 w 217"/>
                    <a:gd name="T59" fmla="*/ 97 h 134"/>
                    <a:gd name="T60" fmla="*/ 124 w 217"/>
                    <a:gd name="T61" fmla="*/ 97 h 134"/>
                    <a:gd name="T62" fmla="*/ 117 w 217"/>
                    <a:gd name="T63" fmla="*/ 87 h 134"/>
                    <a:gd name="T64" fmla="*/ 108 w 217"/>
                    <a:gd name="T65" fmla="*/ 99 h 134"/>
                    <a:gd name="T66" fmla="*/ 94 w 217"/>
                    <a:gd name="T67" fmla="*/ 100 h 134"/>
                    <a:gd name="T68" fmla="*/ 80 w 217"/>
                    <a:gd name="T69" fmla="*/ 100 h 134"/>
                    <a:gd name="T70" fmla="*/ 67 w 217"/>
                    <a:gd name="T71" fmla="*/ 107 h 134"/>
                    <a:gd name="T72" fmla="*/ 55 w 217"/>
                    <a:gd name="T73" fmla="*/ 104 h 134"/>
                    <a:gd name="T74" fmla="*/ 34 w 217"/>
                    <a:gd name="T75" fmla="*/ 106 h 134"/>
                    <a:gd name="T76" fmla="*/ 21 w 217"/>
                    <a:gd name="T77" fmla="*/ 113 h 134"/>
                    <a:gd name="T78" fmla="*/ 14 w 217"/>
                    <a:gd name="T79" fmla="*/ 122 h 134"/>
                    <a:gd name="T80" fmla="*/ 9 w 217"/>
                    <a:gd name="T81" fmla="*/ 131 h 134"/>
                    <a:gd name="T82" fmla="*/ 5 w 217"/>
                    <a:gd name="T83" fmla="*/ 128 h 134"/>
                    <a:gd name="T84" fmla="*/ 3 w 217"/>
                    <a:gd name="T85" fmla="*/ 108 h 134"/>
                    <a:gd name="T86" fmla="*/ 7 w 217"/>
                    <a:gd name="T87" fmla="*/ 83 h 134"/>
                    <a:gd name="T88" fmla="*/ 8 w 217"/>
                    <a:gd name="T89" fmla="*/ 60 h 134"/>
                    <a:gd name="T90" fmla="*/ 19 w 217"/>
                    <a:gd name="T91" fmla="*/ 4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7" h="134">
                      <a:moveTo>
                        <a:pt x="19" y="45"/>
                      </a:moveTo>
                      <a:cubicBezTo>
                        <a:pt x="24" y="40"/>
                        <a:pt x="24" y="40"/>
                        <a:pt x="24" y="40"/>
                      </a:cubicBezTo>
                      <a:cubicBezTo>
                        <a:pt x="24" y="40"/>
                        <a:pt x="30" y="35"/>
                        <a:pt x="31" y="35"/>
                      </a:cubicBezTo>
                      <a:cubicBezTo>
                        <a:pt x="33" y="34"/>
                        <a:pt x="36" y="32"/>
                        <a:pt x="36" y="33"/>
                      </a:cubicBezTo>
                      <a:cubicBezTo>
                        <a:pt x="36" y="34"/>
                        <a:pt x="37" y="41"/>
                        <a:pt x="37" y="41"/>
                      </a:cubicBezTo>
                      <a:cubicBezTo>
                        <a:pt x="42" y="43"/>
                        <a:pt x="42" y="43"/>
                        <a:pt x="42" y="43"/>
                      </a:cubicBezTo>
                      <a:cubicBezTo>
                        <a:pt x="46" y="46"/>
                        <a:pt x="46" y="46"/>
                        <a:pt x="46" y="46"/>
                      </a:cubicBezTo>
                      <a:cubicBezTo>
                        <a:pt x="54" y="50"/>
                        <a:pt x="54" y="50"/>
                        <a:pt x="54" y="50"/>
                      </a:cubicBezTo>
                      <a:cubicBezTo>
                        <a:pt x="55" y="53"/>
                        <a:pt x="55" y="53"/>
                        <a:pt x="55" y="53"/>
                      </a:cubicBezTo>
                      <a:cubicBezTo>
                        <a:pt x="55" y="53"/>
                        <a:pt x="54" y="55"/>
                        <a:pt x="56" y="58"/>
                      </a:cubicBezTo>
                      <a:cubicBezTo>
                        <a:pt x="59" y="61"/>
                        <a:pt x="60" y="61"/>
                        <a:pt x="61" y="64"/>
                      </a:cubicBezTo>
                      <a:cubicBezTo>
                        <a:pt x="62" y="66"/>
                        <a:pt x="66" y="68"/>
                        <a:pt x="66" y="68"/>
                      </a:cubicBezTo>
                      <a:cubicBezTo>
                        <a:pt x="71" y="69"/>
                        <a:pt x="71" y="69"/>
                        <a:pt x="71" y="69"/>
                      </a:cubicBezTo>
                      <a:cubicBezTo>
                        <a:pt x="71" y="69"/>
                        <a:pt x="76" y="71"/>
                        <a:pt x="77" y="70"/>
                      </a:cubicBezTo>
                      <a:cubicBezTo>
                        <a:pt x="78" y="69"/>
                        <a:pt x="83" y="65"/>
                        <a:pt x="83" y="64"/>
                      </a:cubicBezTo>
                      <a:cubicBezTo>
                        <a:pt x="84" y="63"/>
                        <a:pt x="87" y="59"/>
                        <a:pt x="88" y="58"/>
                      </a:cubicBezTo>
                      <a:cubicBezTo>
                        <a:pt x="89" y="57"/>
                        <a:pt x="92" y="50"/>
                        <a:pt x="92" y="49"/>
                      </a:cubicBezTo>
                      <a:cubicBezTo>
                        <a:pt x="92" y="47"/>
                        <a:pt x="88" y="39"/>
                        <a:pt x="87" y="37"/>
                      </a:cubicBezTo>
                      <a:cubicBezTo>
                        <a:pt x="87" y="35"/>
                        <a:pt x="86" y="29"/>
                        <a:pt x="86" y="29"/>
                      </a:cubicBezTo>
                      <a:cubicBezTo>
                        <a:pt x="82" y="21"/>
                        <a:pt x="82" y="21"/>
                        <a:pt x="82" y="21"/>
                      </a:cubicBezTo>
                      <a:cubicBezTo>
                        <a:pt x="82" y="21"/>
                        <a:pt x="82" y="16"/>
                        <a:pt x="83" y="16"/>
                      </a:cubicBezTo>
                      <a:cubicBezTo>
                        <a:pt x="84" y="15"/>
                        <a:pt x="89" y="11"/>
                        <a:pt x="89" y="11"/>
                      </a:cubicBezTo>
                      <a:cubicBezTo>
                        <a:pt x="94" y="6"/>
                        <a:pt x="94" y="6"/>
                        <a:pt x="94" y="6"/>
                      </a:cubicBezTo>
                      <a:cubicBezTo>
                        <a:pt x="99" y="3"/>
                        <a:pt x="99" y="3"/>
                        <a:pt x="99" y="3"/>
                      </a:cubicBezTo>
                      <a:cubicBezTo>
                        <a:pt x="103" y="0"/>
                        <a:pt x="103" y="0"/>
                        <a:pt x="103" y="0"/>
                      </a:cubicBezTo>
                      <a:cubicBezTo>
                        <a:pt x="108" y="2"/>
                        <a:pt x="108" y="2"/>
                        <a:pt x="108" y="2"/>
                      </a:cubicBezTo>
                      <a:cubicBezTo>
                        <a:pt x="112" y="2"/>
                        <a:pt x="112" y="2"/>
                        <a:pt x="112" y="2"/>
                      </a:cubicBezTo>
                      <a:cubicBezTo>
                        <a:pt x="116" y="4"/>
                        <a:pt x="116" y="4"/>
                        <a:pt x="116" y="4"/>
                      </a:cubicBezTo>
                      <a:cubicBezTo>
                        <a:pt x="121" y="4"/>
                        <a:pt x="121" y="4"/>
                        <a:pt x="121" y="4"/>
                      </a:cubicBezTo>
                      <a:cubicBezTo>
                        <a:pt x="125" y="5"/>
                        <a:pt x="125" y="5"/>
                        <a:pt x="125" y="5"/>
                      </a:cubicBezTo>
                      <a:cubicBezTo>
                        <a:pt x="130" y="7"/>
                        <a:pt x="130" y="7"/>
                        <a:pt x="130" y="7"/>
                      </a:cubicBezTo>
                      <a:cubicBezTo>
                        <a:pt x="139" y="13"/>
                        <a:pt x="139" y="13"/>
                        <a:pt x="139" y="13"/>
                      </a:cubicBezTo>
                      <a:cubicBezTo>
                        <a:pt x="142" y="17"/>
                        <a:pt x="142" y="17"/>
                        <a:pt x="142" y="17"/>
                      </a:cubicBezTo>
                      <a:cubicBezTo>
                        <a:pt x="145" y="18"/>
                        <a:pt x="145" y="18"/>
                        <a:pt x="145" y="18"/>
                      </a:cubicBezTo>
                      <a:cubicBezTo>
                        <a:pt x="145" y="18"/>
                        <a:pt x="147" y="20"/>
                        <a:pt x="149" y="19"/>
                      </a:cubicBezTo>
                      <a:cubicBezTo>
                        <a:pt x="150" y="19"/>
                        <a:pt x="151" y="18"/>
                        <a:pt x="152" y="17"/>
                      </a:cubicBezTo>
                      <a:cubicBezTo>
                        <a:pt x="154" y="16"/>
                        <a:pt x="155" y="14"/>
                        <a:pt x="155" y="14"/>
                      </a:cubicBezTo>
                      <a:cubicBezTo>
                        <a:pt x="157" y="14"/>
                        <a:pt x="157" y="14"/>
                        <a:pt x="157" y="14"/>
                      </a:cubicBezTo>
                      <a:cubicBezTo>
                        <a:pt x="159" y="11"/>
                        <a:pt x="159" y="11"/>
                        <a:pt x="159" y="11"/>
                      </a:cubicBezTo>
                      <a:cubicBezTo>
                        <a:pt x="167" y="13"/>
                        <a:pt x="167" y="13"/>
                        <a:pt x="167" y="13"/>
                      </a:cubicBezTo>
                      <a:cubicBezTo>
                        <a:pt x="171" y="13"/>
                        <a:pt x="171" y="13"/>
                        <a:pt x="171" y="13"/>
                      </a:cubicBezTo>
                      <a:cubicBezTo>
                        <a:pt x="177" y="11"/>
                        <a:pt x="177" y="11"/>
                        <a:pt x="177" y="11"/>
                      </a:cubicBezTo>
                      <a:cubicBezTo>
                        <a:pt x="180" y="14"/>
                        <a:pt x="180" y="14"/>
                        <a:pt x="180" y="14"/>
                      </a:cubicBezTo>
                      <a:cubicBezTo>
                        <a:pt x="180" y="17"/>
                        <a:pt x="180" y="17"/>
                        <a:pt x="180" y="17"/>
                      </a:cubicBezTo>
                      <a:cubicBezTo>
                        <a:pt x="184" y="18"/>
                        <a:pt x="184" y="18"/>
                        <a:pt x="184" y="18"/>
                      </a:cubicBezTo>
                      <a:cubicBezTo>
                        <a:pt x="184" y="18"/>
                        <a:pt x="187" y="20"/>
                        <a:pt x="188" y="20"/>
                      </a:cubicBezTo>
                      <a:cubicBezTo>
                        <a:pt x="189" y="20"/>
                        <a:pt x="191" y="21"/>
                        <a:pt x="191" y="21"/>
                      </a:cubicBezTo>
                      <a:cubicBezTo>
                        <a:pt x="192" y="31"/>
                        <a:pt x="192" y="31"/>
                        <a:pt x="192" y="31"/>
                      </a:cubicBezTo>
                      <a:cubicBezTo>
                        <a:pt x="190" y="34"/>
                        <a:pt x="190" y="34"/>
                        <a:pt x="190" y="34"/>
                      </a:cubicBezTo>
                      <a:cubicBezTo>
                        <a:pt x="192" y="42"/>
                        <a:pt x="192" y="42"/>
                        <a:pt x="192" y="42"/>
                      </a:cubicBezTo>
                      <a:cubicBezTo>
                        <a:pt x="192" y="46"/>
                        <a:pt x="192" y="46"/>
                        <a:pt x="192" y="46"/>
                      </a:cubicBezTo>
                      <a:cubicBezTo>
                        <a:pt x="196" y="43"/>
                        <a:pt x="196" y="43"/>
                        <a:pt x="196" y="43"/>
                      </a:cubicBezTo>
                      <a:cubicBezTo>
                        <a:pt x="200" y="46"/>
                        <a:pt x="200" y="46"/>
                        <a:pt x="200" y="46"/>
                      </a:cubicBezTo>
                      <a:cubicBezTo>
                        <a:pt x="198" y="49"/>
                        <a:pt x="198" y="49"/>
                        <a:pt x="198" y="49"/>
                      </a:cubicBezTo>
                      <a:cubicBezTo>
                        <a:pt x="203" y="53"/>
                        <a:pt x="203" y="53"/>
                        <a:pt x="203" y="53"/>
                      </a:cubicBezTo>
                      <a:cubicBezTo>
                        <a:pt x="207" y="55"/>
                        <a:pt x="207" y="55"/>
                        <a:pt x="207" y="55"/>
                      </a:cubicBezTo>
                      <a:cubicBezTo>
                        <a:pt x="206" y="58"/>
                        <a:pt x="206" y="58"/>
                        <a:pt x="206" y="58"/>
                      </a:cubicBezTo>
                      <a:cubicBezTo>
                        <a:pt x="206" y="58"/>
                        <a:pt x="207" y="59"/>
                        <a:pt x="208" y="59"/>
                      </a:cubicBezTo>
                      <a:cubicBezTo>
                        <a:pt x="209" y="60"/>
                        <a:pt x="211" y="61"/>
                        <a:pt x="211" y="61"/>
                      </a:cubicBezTo>
                      <a:cubicBezTo>
                        <a:pt x="211" y="61"/>
                        <a:pt x="212" y="64"/>
                        <a:pt x="212" y="66"/>
                      </a:cubicBezTo>
                      <a:cubicBezTo>
                        <a:pt x="213" y="67"/>
                        <a:pt x="217" y="70"/>
                        <a:pt x="217" y="70"/>
                      </a:cubicBezTo>
                      <a:cubicBezTo>
                        <a:pt x="216" y="75"/>
                        <a:pt x="216" y="75"/>
                        <a:pt x="216" y="75"/>
                      </a:cubicBezTo>
                      <a:cubicBezTo>
                        <a:pt x="216" y="75"/>
                        <a:pt x="216" y="77"/>
                        <a:pt x="216" y="78"/>
                      </a:cubicBezTo>
                      <a:cubicBezTo>
                        <a:pt x="216" y="79"/>
                        <a:pt x="216" y="80"/>
                        <a:pt x="216" y="81"/>
                      </a:cubicBezTo>
                      <a:cubicBezTo>
                        <a:pt x="216" y="80"/>
                        <a:pt x="216" y="80"/>
                        <a:pt x="216" y="80"/>
                      </a:cubicBezTo>
                      <a:cubicBezTo>
                        <a:pt x="211" y="83"/>
                        <a:pt x="211" y="83"/>
                        <a:pt x="211" y="83"/>
                      </a:cubicBezTo>
                      <a:cubicBezTo>
                        <a:pt x="210" y="90"/>
                        <a:pt x="210" y="90"/>
                        <a:pt x="210" y="90"/>
                      </a:cubicBezTo>
                      <a:cubicBezTo>
                        <a:pt x="205" y="95"/>
                        <a:pt x="205" y="95"/>
                        <a:pt x="205" y="95"/>
                      </a:cubicBezTo>
                      <a:cubicBezTo>
                        <a:pt x="207" y="100"/>
                        <a:pt x="207" y="100"/>
                        <a:pt x="207" y="100"/>
                      </a:cubicBezTo>
                      <a:cubicBezTo>
                        <a:pt x="205" y="103"/>
                        <a:pt x="205" y="103"/>
                        <a:pt x="205" y="103"/>
                      </a:cubicBezTo>
                      <a:cubicBezTo>
                        <a:pt x="197" y="103"/>
                        <a:pt x="197" y="103"/>
                        <a:pt x="197" y="103"/>
                      </a:cubicBezTo>
                      <a:cubicBezTo>
                        <a:pt x="197" y="103"/>
                        <a:pt x="196" y="103"/>
                        <a:pt x="192" y="103"/>
                      </a:cubicBezTo>
                      <a:cubicBezTo>
                        <a:pt x="188" y="103"/>
                        <a:pt x="189" y="103"/>
                        <a:pt x="189" y="103"/>
                      </a:cubicBezTo>
                      <a:cubicBezTo>
                        <a:pt x="186" y="106"/>
                        <a:pt x="186" y="106"/>
                        <a:pt x="186" y="106"/>
                      </a:cubicBezTo>
                      <a:cubicBezTo>
                        <a:pt x="185" y="112"/>
                        <a:pt x="185" y="112"/>
                        <a:pt x="185" y="112"/>
                      </a:cubicBezTo>
                      <a:cubicBezTo>
                        <a:pt x="185" y="112"/>
                        <a:pt x="183" y="112"/>
                        <a:pt x="179" y="113"/>
                      </a:cubicBezTo>
                      <a:cubicBezTo>
                        <a:pt x="177" y="114"/>
                        <a:pt x="177" y="115"/>
                        <a:pt x="177" y="115"/>
                      </a:cubicBezTo>
                      <a:cubicBezTo>
                        <a:pt x="177" y="115"/>
                        <a:pt x="177" y="115"/>
                        <a:pt x="177" y="115"/>
                      </a:cubicBezTo>
                      <a:cubicBezTo>
                        <a:pt x="174" y="115"/>
                        <a:pt x="174" y="115"/>
                        <a:pt x="174" y="115"/>
                      </a:cubicBezTo>
                      <a:cubicBezTo>
                        <a:pt x="169" y="114"/>
                        <a:pt x="169" y="114"/>
                        <a:pt x="169" y="114"/>
                      </a:cubicBezTo>
                      <a:cubicBezTo>
                        <a:pt x="165" y="114"/>
                        <a:pt x="165" y="114"/>
                        <a:pt x="165" y="114"/>
                      </a:cubicBezTo>
                      <a:cubicBezTo>
                        <a:pt x="163" y="110"/>
                        <a:pt x="163" y="110"/>
                        <a:pt x="163" y="110"/>
                      </a:cubicBezTo>
                      <a:cubicBezTo>
                        <a:pt x="160" y="109"/>
                        <a:pt x="160" y="109"/>
                        <a:pt x="160" y="109"/>
                      </a:cubicBezTo>
                      <a:cubicBezTo>
                        <a:pt x="157" y="105"/>
                        <a:pt x="157" y="105"/>
                        <a:pt x="157" y="105"/>
                      </a:cubicBezTo>
                      <a:cubicBezTo>
                        <a:pt x="153" y="104"/>
                        <a:pt x="153" y="104"/>
                        <a:pt x="153" y="104"/>
                      </a:cubicBezTo>
                      <a:cubicBezTo>
                        <a:pt x="151" y="101"/>
                        <a:pt x="151" y="101"/>
                        <a:pt x="151" y="101"/>
                      </a:cubicBezTo>
                      <a:cubicBezTo>
                        <a:pt x="146" y="101"/>
                        <a:pt x="146" y="101"/>
                        <a:pt x="146" y="101"/>
                      </a:cubicBezTo>
                      <a:cubicBezTo>
                        <a:pt x="143" y="99"/>
                        <a:pt x="143" y="99"/>
                        <a:pt x="143" y="99"/>
                      </a:cubicBezTo>
                      <a:cubicBezTo>
                        <a:pt x="142" y="97"/>
                        <a:pt x="142" y="97"/>
                        <a:pt x="142" y="97"/>
                      </a:cubicBezTo>
                      <a:cubicBezTo>
                        <a:pt x="139" y="97"/>
                        <a:pt x="139" y="97"/>
                        <a:pt x="139" y="97"/>
                      </a:cubicBezTo>
                      <a:cubicBezTo>
                        <a:pt x="135" y="98"/>
                        <a:pt x="135" y="98"/>
                        <a:pt x="135" y="98"/>
                      </a:cubicBezTo>
                      <a:cubicBezTo>
                        <a:pt x="128" y="100"/>
                        <a:pt x="128" y="100"/>
                        <a:pt x="128" y="100"/>
                      </a:cubicBezTo>
                      <a:cubicBezTo>
                        <a:pt x="124" y="97"/>
                        <a:pt x="124" y="97"/>
                        <a:pt x="124" y="97"/>
                      </a:cubicBezTo>
                      <a:cubicBezTo>
                        <a:pt x="123" y="96"/>
                        <a:pt x="123" y="96"/>
                        <a:pt x="123" y="96"/>
                      </a:cubicBezTo>
                      <a:cubicBezTo>
                        <a:pt x="119" y="93"/>
                        <a:pt x="119" y="93"/>
                        <a:pt x="119" y="93"/>
                      </a:cubicBezTo>
                      <a:cubicBezTo>
                        <a:pt x="117" y="87"/>
                        <a:pt x="117" y="87"/>
                        <a:pt x="117" y="87"/>
                      </a:cubicBezTo>
                      <a:cubicBezTo>
                        <a:pt x="117" y="87"/>
                        <a:pt x="113" y="90"/>
                        <a:pt x="112" y="90"/>
                      </a:cubicBezTo>
                      <a:cubicBezTo>
                        <a:pt x="112" y="90"/>
                        <a:pt x="109" y="95"/>
                        <a:pt x="109" y="95"/>
                      </a:cubicBezTo>
                      <a:cubicBezTo>
                        <a:pt x="108" y="99"/>
                        <a:pt x="108" y="99"/>
                        <a:pt x="108" y="99"/>
                      </a:cubicBezTo>
                      <a:cubicBezTo>
                        <a:pt x="102" y="97"/>
                        <a:pt x="102" y="97"/>
                        <a:pt x="102" y="97"/>
                      </a:cubicBezTo>
                      <a:cubicBezTo>
                        <a:pt x="102" y="97"/>
                        <a:pt x="99" y="101"/>
                        <a:pt x="99" y="102"/>
                      </a:cubicBezTo>
                      <a:cubicBezTo>
                        <a:pt x="98" y="102"/>
                        <a:pt x="94" y="100"/>
                        <a:pt x="94" y="100"/>
                      </a:cubicBezTo>
                      <a:cubicBezTo>
                        <a:pt x="88" y="100"/>
                        <a:pt x="88" y="100"/>
                        <a:pt x="88" y="100"/>
                      </a:cubicBezTo>
                      <a:cubicBezTo>
                        <a:pt x="88" y="100"/>
                        <a:pt x="82" y="100"/>
                        <a:pt x="81" y="99"/>
                      </a:cubicBezTo>
                      <a:cubicBezTo>
                        <a:pt x="80" y="99"/>
                        <a:pt x="80" y="100"/>
                        <a:pt x="80" y="100"/>
                      </a:cubicBezTo>
                      <a:cubicBezTo>
                        <a:pt x="75" y="101"/>
                        <a:pt x="75" y="101"/>
                        <a:pt x="75" y="101"/>
                      </a:cubicBezTo>
                      <a:cubicBezTo>
                        <a:pt x="69" y="102"/>
                        <a:pt x="69" y="102"/>
                        <a:pt x="69" y="102"/>
                      </a:cubicBezTo>
                      <a:cubicBezTo>
                        <a:pt x="69" y="102"/>
                        <a:pt x="68" y="106"/>
                        <a:pt x="67" y="107"/>
                      </a:cubicBezTo>
                      <a:cubicBezTo>
                        <a:pt x="66" y="107"/>
                        <a:pt x="63" y="104"/>
                        <a:pt x="62" y="103"/>
                      </a:cubicBezTo>
                      <a:cubicBezTo>
                        <a:pt x="62" y="102"/>
                        <a:pt x="59" y="101"/>
                        <a:pt x="59" y="101"/>
                      </a:cubicBezTo>
                      <a:cubicBezTo>
                        <a:pt x="55" y="104"/>
                        <a:pt x="55" y="104"/>
                        <a:pt x="55" y="104"/>
                      </a:cubicBezTo>
                      <a:cubicBezTo>
                        <a:pt x="55" y="104"/>
                        <a:pt x="48" y="105"/>
                        <a:pt x="47" y="105"/>
                      </a:cubicBezTo>
                      <a:cubicBezTo>
                        <a:pt x="46" y="105"/>
                        <a:pt x="41" y="107"/>
                        <a:pt x="41" y="107"/>
                      </a:cubicBezTo>
                      <a:cubicBezTo>
                        <a:pt x="34" y="106"/>
                        <a:pt x="34" y="106"/>
                        <a:pt x="34" y="106"/>
                      </a:cubicBezTo>
                      <a:cubicBezTo>
                        <a:pt x="31" y="109"/>
                        <a:pt x="31" y="109"/>
                        <a:pt x="31" y="109"/>
                      </a:cubicBezTo>
                      <a:cubicBezTo>
                        <a:pt x="25" y="113"/>
                        <a:pt x="25" y="113"/>
                        <a:pt x="25" y="113"/>
                      </a:cubicBezTo>
                      <a:cubicBezTo>
                        <a:pt x="21" y="113"/>
                        <a:pt x="21" y="113"/>
                        <a:pt x="21" y="113"/>
                      </a:cubicBezTo>
                      <a:cubicBezTo>
                        <a:pt x="19" y="118"/>
                        <a:pt x="19" y="118"/>
                        <a:pt x="19" y="118"/>
                      </a:cubicBezTo>
                      <a:cubicBezTo>
                        <a:pt x="15" y="120"/>
                        <a:pt x="15" y="120"/>
                        <a:pt x="15" y="120"/>
                      </a:cubicBezTo>
                      <a:cubicBezTo>
                        <a:pt x="14" y="122"/>
                        <a:pt x="14" y="122"/>
                        <a:pt x="14" y="122"/>
                      </a:cubicBezTo>
                      <a:cubicBezTo>
                        <a:pt x="13" y="128"/>
                        <a:pt x="13" y="128"/>
                        <a:pt x="13" y="128"/>
                      </a:cubicBezTo>
                      <a:cubicBezTo>
                        <a:pt x="13" y="128"/>
                        <a:pt x="10" y="129"/>
                        <a:pt x="8" y="129"/>
                      </a:cubicBezTo>
                      <a:cubicBezTo>
                        <a:pt x="7" y="130"/>
                        <a:pt x="9" y="131"/>
                        <a:pt x="9" y="131"/>
                      </a:cubicBezTo>
                      <a:cubicBezTo>
                        <a:pt x="8" y="134"/>
                        <a:pt x="8" y="134"/>
                        <a:pt x="8" y="134"/>
                      </a:cubicBezTo>
                      <a:cubicBezTo>
                        <a:pt x="8" y="134"/>
                        <a:pt x="7" y="133"/>
                        <a:pt x="7" y="133"/>
                      </a:cubicBezTo>
                      <a:cubicBezTo>
                        <a:pt x="7" y="133"/>
                        <a:pt x="6" y="130"/>
                        <a:pt x="5" y="128"/>
                      </a:cubicBezTo>
                      <a:cubicBezTo>
                        <a:pt x="3" y="126"/>
                        <a:pt x="1" y="117"/>
                        <a:pt x="1" y="117"/>
                      </a:cubicBezTo>
                      <a:cubicBezTo>
                        <a:pt x="3" y="113"/>
                        <a:pt x="3" y="113"/>
                        <a:pt x="3" y="113"/>
                      </a:cubicBezTo>
                      <a:cubicBezTo>
                        <a:pt x="3" y="113"/>
                        <a:pt x="3" y="109"/>
                        <a:pt x="3" y="108"/>
                      </a:cubicBezTo>
                      <a:cubicBezTo>
                        <a:pt x="2" y="106"/>
                        <a:pt x="1" y="97"/>
                        <a:pt x="1" y="97"/>
                      </a:cubicBezTo>
                      <a:cubicBezTo>
                        <a:pt x="1" y="97"/>
                        <a:pt x="0" y="93"/>
                        <a:pt x="0" y="92"/>
                      </a:cubicBezTo>
                      <a:cubicBezTo>
                        <a:pt x="0" y="91"/>
                        <a:pt x="7" y="83"/>
                        <a:pt x="7" y="83"/>
                      </a:cubicBezTo>
                      <a:cubicBezTo>
                        <a:pt x="7" y="82"/>
                        <a:pt x="8" y="74"/>
                        <a:pt x="8" y="74"/>
                      </a:cubicBezTo>
                      <a:cubicBezTo>
                        <a:pt x="6" y="68"/>
                        <a:pt x="6" y="68"/>
                        <a:pt x="6" y="68"/>
                      </a:cubicBezTo>
                      <a:cubicBezTo>
                        <a:pt x="8" y="60"/>
                        <a:pt x="8" y="60"/>
                        <a:pt x="8" y="60"/>
                      </a:cubicBezTo>
                      <a:cubicBezTo>
                        <a:pt x="10" y="51"/>
                        <a:pt x="10" y="51"/>
                        <a:pt x="10" y="51"/>
                      </a:cubicBezTo>
                      <a:cubicBezTo>
                        <a:pt x="10" y="51"/>
                        <a:pt x="11" y="47"/>
                        <a:pt x="12" y="47"/>
                      </a:cubicBezTo>
                      <a:cubicBezTo>
                        <a:pt x="13" y="46"/>
                        <a:pt x="19" y="45"/>
                        <a:pt x="19" y="45"/>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168">
                  <a:extLst>
                    <a:ext uri="{FF2B5EF4-FFF2-40B4-BE49-F238E27FC236}">
                      <a16:creationId xmlns:a16="http://schemas.microsoft.com/office/drawing/2014/main" id="{39AE3194-9C13-76CD-EDB7-E7E2DC2491CE}"/>
                    </a:ext>
                  </a:extLst>
                </p:cNvPr>
                <p:cNvSpPr>
                  <a:spLocks noEditPoints="1"/>
                </p:cNvSpPr>
                <p:nvPr/>
              </p:nvSpPr>
              <p:spPr bwMode="auto">
                <a:xfrm>
                  <a:off x="3977246" y="4015899"/>
                  <a:ext cx="456424" cy="390905"/>
                </a:xfrm>
                <a:custGeom>
                  <a:avLst/>
                  <a:gdLst>
                    <a:gd name="T0" fmla="*/ 132 w 158"/>
                    <a:gd name="T1" fmla="*/ 9 h 139"/>
                    <a:gd name="T2" fmla="*/ 138 w 158"/>
                    <a:gd name="T3" fmla="*/ 25 h 139"/>
                    <a:gd name="T4" fmla="*/ 135 w 158"/>
                    <a:gd name="T5" fmla="*/ 42 h 139"/>
                    <a:gd name="T6" fmla="*/ 151 w 158"/>
                    <a:gd name="T7" fmla="*/ 49 h 139"/>
                    <a:gd name="T8" fmla="*/ 152 w 158"/>
                    <a:gd name="T9" fmla="*/ 59 h 139"/>
                    <a:gd name="T10" fmla="*/ 149 w 158"/>
                    <a:gd name="T11" fmla="*/ 65 h 139"/>
                    <a:gd name="T12" fmla="*/ 151 w 158"/>
                    <a:gd name="T13" fmla="*/ 79 h 139"/>
                    <a:gd name="T14" fmla="*/ 141 w 158"/>
                    <a:gd name="T15" fmla="*/ 85 h 139"/>
                    <a:gd name="T16" fmla="*/ 135 w 158"/>
                    <a:gd name="T17" fmla="*/ 87 h 139"/>
                    <a:gd name="T18" fmla="*/ 140 w 158"/>
                    <a:gd name="T19" fmla="*/ 93 h 139"/>
                    <a:gd name="T20" fmla="*/ 138 w 158"/>
                    <a:gd name="T21" fmla="*/ 97 h 139"/>
                    <a:gd name="T22" fmla="*/ 129 w 158"/>
                    <a:gd name="T23" fmla="*/ 103 h 139"/>
                    <a:gd name="T24" fmla="*/ 121 w 158"/>
                    <a:gd name="T25" fmla="*/ 115 h 139"/>
                    <a:gd name="T26" fmla="*/ 125 w 158"/>
                    <a:gd name="T27" fmla="*/ 129 h 139"/>
                    <a:gd name="T28" fmla="*/ 126 w 158"/>
                    <a:gd name="T29" fmla="*/ 137 h 139"/>
                    <a:gd name="T30" fmla="*/ 118 w 158"/>
                    <a:gd name="T31" fmla="*/ 139 h 139"/>
                    <a:gd name="T32" fmla="*/ 114 w 158"/>
                    <a:gd name="T33" fmla="*/ 138 h 139"/>
                    <a:gd name="T34" fmla="*/ 113 w 158"/>
                    <a:gd name="T35" fmla="*/ 137 h 139"/>
                    <a:gd name="T36" fmla="*/ 113 w 158"/>
                    <a:gd name="T37" fmla="*/ 137 h 139"/>
                    <a:gd name="T38" fmla="*/ 113 w 158"/>
                    <a:gd name="T39" fmla="*/ 137 h 139"/>
                    <a:gd name="T40" fmla="*/ 112 w 158"/>
                    <a:gd name="T41" fmla="*/ 137 h 139"/>
                    <a:gd name="T42" fmla="*/ 99 w 158"/>
                    <a:gd name="T43" fmla="*/ 129 h 139"/>
                    <a:gd name="T44" fmla="*/ 87 w 158"/>
                    <a:gd name="T45" fmla="*/ 116 h 139"/>
                    <a:gd name="T46" fmla="*/ 68 w 158"/>
                    <a:gd name="T47" fmla="*/ 100 h 139"/>
                    <a:gd name="T48" fmla="*/ 56 w 158"/>
                    <a:gd name="T49" fmla="*/ 89 h 139"/>
                    <a:gd name="T50" fmla="*/ 43 w 158"/>
                    <a:gd name="T51" fmla="*/ 79 h 139"/>
                    <a:gd name="T52" fmla="*/ 31 w 158"/>
                    <a:gd name="T53" fmla="*/ 68 h 139"/>
                    <a:gd name="T54" fmla="*/ 23 w 158"/>
                    <a:gd name="T55" fmla="*/ 54 h 139"/>
                    <a:gd name="T56" fmla="*/ 14 w 158"/>
                    <a:gd name="T57" fmla="*/ 43 h 139"/>
                    <a:gd name="T58" fmla="*/ 5 w 158"/>
                    <a:gd name="T59" fmla="*/ 36 h 139"/>
                    <a:gd name="T60" fmla="*/ 1 w 158"/>
                    <a:gd name="T61" fmla="*/ 20 h 139"/>
                    <a:gd name="T62" fmla="*/ 2 w 158"/>
                    <a:gd name="T63" fmla="*/ 10 h 139"/>
                    <a:gd name="T64" fmla="*/ 8 w 158"/>
                    <a:gd name="T65" fmla="*/ 7 h 139"/>
                    <a:gd name="T66" fmla="*/ 23 w 158"/>
                    <a:gd name="T67" fmla="*/ 13 h 139"/>
                    <a:gd name="T68" fmla="*/ 35 w 158"/>
                    <a:gd name="T69" fmla="*/ 4 h 139"/>
                    <a:gd name="T70" fmla="*/ 48 w 158"/>
                    <a:gd name="T71" fmla="*/ 2 h 139"/>
                    <a:gd name="T72" fmla="*/ 61 w 158"/>
                    <a:gd name="T73" fmla="*/ 4 h 139"/>
                    <a:gd name="T74" fmla="*/ 80 w 158"/>
                    <a:gd name="T75" fmla="*/ 6 h 139"/>
                    <a:gd name="T76" fmla="*/ 90 w 158"/>
                    <a:gd name="T77" fmla="*/ 3 h 139"/>
                    <a:gd name="T78" fmla="*/ 97 w 158"/>
                    <a:gd name="T79" fmla="*/ 2 h 139"/>
                    <a:gd name="T80" fmla="*/ 98 w 158"/>
                    <a:gd name="T81" fmla="*/ 2 h 139"/>
                    <a:gd name="T82" fmla="*/ 98 w 158"/>
                    <a:gd name="T83" fmla="*/ 2 h 139"/>
                    <a:gd name="T84" fmla="*/ 99 w 158"/>
                    <a:gd name="T85" fmla="*/ 2 h 139"/>
                    <a:gd name="T86" fmla="*/ 99 w 158"/>
                    <a:gd name="T87" fmla="*/ 2 h 139"/>
                    <a:gd name="T88" fmla="*/ 99 w 158"/>
                    <a:gd name="T89" fmla="*/ 2 h 139"/>
                    <a:gd name="T90" fmla="*/ 100 w 158"/>
                    <a:gd name="T91" fmla="*/ 1 h 139"/>
                    <a:gd name="T92" fmla="*/ 100 w 158"/>
                    <a:gd name="T93" fmla="*/ 1 h 139"/>
                    <a:gd name="T94" fmla="*/ 100 w 158"/>
                    <a:gd name="T95" fmla="*/ 1 h 139"/>
                    <a:gd name="T96" fmla="*/ 100 w 158"/>
                    <a:gd name="T97" fmla="*/ 1 h 139"/>
                    <a:gd name="T98" fmla="*/ 100 w 158"/>
                    <a:gd name="T99" fmla="*/ 1 h 139"/>
                    <a:gd name="T100" fmla="*/ 103 w 158"/>
                    <a:gd name="T101" fmla="*/ 4 h 139"/>
                    <a:gd name="T102" fmla="*/ 117 w 158"/>
                    <a:gd name="T103" fmla="*/ 8 h 139"/>
                    <a:gd name="T104" fmla="*/ 130 w 158"/>
                    <a:gd name="T105" fmla="*/ 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8" h="139">
                      <a:moveTo>
                        <a:pt x="145" y="83"/>
                      </a:moveTo>
                      <a:cubicBezTo>
                        <a:pt x="146" y="83"/>
                        <a:pt x="146" y="83"/>
                        <a:pt x="146" y="83"/>
                      </a:cubicBezTo>
                      <a:cubicBezTo>
                        <a:pt x="146" y="83"/>
                        <a:pt x="146" y="83"/>
                        <a:pt x="146" y="83"/>
                      </a:cubicBezTo>
                      <a:cubicBezTo>
                        <a:pt x="145" y="83"/>
                        <a:pt x="145" y="83"/>
                        <a:pt x="145" y="83"/>
                      </a:cubicBezTo>
                      <a:close/>
                      <a:moveTo>
                        <a:pt x="132" y="9"/>
                      </a:moveTo>
                      <a:cubicBezTo>
                        <a:pt x="132" y="9"/>
                        <a:pt x="132" y="9"/>
                        <a:pt x="132" y="9"/>
                      </a:cubicBezTo>
                      <a:cubicBezTo>
                        <a:pt x="138" y="10"/>
                        <a:pt x="138" y="10"/>
                        <a:pt x="138" y="10"/>
                      </a:cubicBezTo>
                      <a:cubicBezTo>
                        <a:pt x="141" y="11"/>
                        <a:pt x="141" y="11"/>
                        <a:pt x="141" y="11"/>
                      </a:cubicBezTo>
                      <a:cubicBezTo>
                        <a:pt x="141" y="14"/>
                        <a:pt x="141" y="14"/>
                        <a:pt x="141" y="14"/>
                      </a:cubicBezTo>
                      <a:cubicBezTo>
                        <a:pt x="141" y="18"/>
                        <a:pt x="141" y="18"/>
                        <a:pt x="141" y="18"/>
                      </a:cubicBezTo>
                      <a:cubicBezTo>
                        <a:pt x="141" y="21"/>
                        <a:pt x="141" y="21"/>
                        <a:pt x="141" y="21"/>
                      </a:cubicBezTo>
                      <a:cubicBezTo>
                        <a:pt x="138" y="25"/>
                        <a:pt x="138" y="25"/>
                        <a:pt x="138" y="25"/>
                      </a:cubicBezTo>
                      <a:cubicBezTo>
                        <a:pt x="138" y="25"/>
                        <a:pt x="137" y="28"/>
                        <a:pt x="137" y="28"/>
                      </a:cubicBezTo>
                      <a:cubicBezTo>
                        <a:pt x="137" y="29"/>
                        <a:pt x="136" y="31"/>
                        <a:pt x="136" y="31"/>
                      </a:cubicBezTo>
                      <a:cubicBezTo>
                        <a:pt x="136" y="31"/>
                        <a:pt x="134" y="30"/>
                        <a:pt x="135" y="33"/>
                      </a:cubicBezTo>
                      <a:cubicBezTo>
                        <a:pt x="135" y="36"/>
                        <a:pt x="136" y="35"/>
                        <a:pt x="136" y="36"/>
                      </a:cubicBezTo>
                      <a:cubicBezTo>
                        <a:pt x="136" y="37"/>
                        <a:pt x="136" y="39"/>
                        <a:pt x="136" y="40"/>
                      </a:cubicBezTo>
                      <a:cubicBezTo>
                        <a:pt x="135" y="41"/>
                        <a:pt x="136" y="41"/>
                        <a:pt x="135" y="42"/>
                      </a:cubicBezTo>
                      <a:cubicBezTo>
                        <a:pt x="135" y="43"/>
                        <a:pt x="137" y="44"/>
                        <a:pt x="139" y="44"/>
                      </a:cubicBezTo>
                      <a:cubicBezTo>
                        <a:pt x="141" y="45"/>
                        <a:pt x="141" y="44"/>
                        <a:pt x="142" y="44"/>
                      </a:cubicBezTo>
                      <a:cubicBezTo>
                        <a:pt x="143" y="44"/>
                        <a:pt x="144" y="45"/>
                        <a:pt x="145" y="45"/>
                      </a:cubicBezTo>
                      <a:cubicBezTo>
                        <a:pt x="146" y="46"/>
                        <a:pt x="146" y="46"/>
                        <a:pt x="146" y="47"/>
                      </a:cubicBezTo>
                      <a:cubicBezTo>
                        <a:pt x="147" y="48"/>
                        <a:pt x="148" y="49"/>
                        <a:pt x="149" y="50"/>
                      </a:cubicBezTo>
                      <a:cubicBezTo>
                        <a:pt x="150" y="50"/>
                        <a:pt x="150" y="49"/>
                        <a:pt x="151" y="49"/>
                      </a:cubicBezTo>
                      <a:cubicBezTo>
                        <a:pt x="151" y="50"/>
                        <a:pt x="152" y="51"/>
                        <a:pt x="153" y="51"/>
                      </a:cubicBezTo>
                      <a:cubicBezTo>
                        <a:pt x="153" y="52"/>
                        <a:pt x="154" y="53"/>
                        <a:pt x="155" y="53"/>
                      </a:cubicBezTo>
                      <a:cubicBezTo>
                        <a:pt x="155" y="53"/>
                        <a:pt x="157" y="54"/>
                        <a:pt x="157" y="54"/>
                      </a:cubicBezTo>
                      <a:cubicBezTo>
                        <a:pt x="158" y="55"/>
                        <a:pt x="157" y="56"/>
                        <a:pt x="157" y="56"/>
                      </a:cubicBezTo>
                      <a:cubicBezTo>
                        <a:pt x="156" y="56"/>
                        <a:pt x="156" y="58"/>
                        <a:pt x="155" y="58"/>
                      </a:cubicBezTo>
                      <a:cubicBezTo>
                        <a:pt x="155" y="58"/>
                        <a:pt x="152" y="59"/>
                        <a:pt x="152" y="59"/>
                      </a:cubicBezTo>
                      <a:cubicBezTo>
                        <a:pt x="151" y="59"/>
                        <a:pt x="150" y="59"/>
                        <a:pt x="149" y="59"/>
                      </a:cubicBezTo>
                      <a:cubicBezTo>
                        <a:pt x="148" y="59"/>
                        <a:pt x="147" y="59"/>
                        <a:pt x="146" y="58"/>
                      </a:cubicBezTo>
                      <a:cubicBezTo>
                        <a:pt x="145" y="58"/>
                        <a:pt x="145" y="58"/>
                        <a:pt x="144" y="58"/>
                      </a:cubicBezTo>
                      <a:cubicBezTo>
                        <a:pt x="144" y="59"/>
                        <a:pt x="144" y="61"/>
                        <a:pt x="144" y="61"/>
                      </a:cubicBezTo>
                      <a:cubicBezTo>
                        <a:pt x="144" y="61"/>
                        <a:pt x="145" y="62"/>
                        <a:pt x="146" y="63"/>
                      </a:cubicBezTo>
                      <a:cubicBezTo>
                        <a:pt x="146" y="63"/>
                        <a:pt x="148" y="65"/>
                        <a:pt x="149" y="65"/>
                      </a:cubicBezTo>
                      <a:cubicBezTo>
                        <a:pt x="149" y="65"/>
                        <a:pt x="150" y="66"/>
                        <a:pt x="151" y="67"/>
                      </a:cubicBezTo>
                      <a:cubicBezTo>
                        <a:pt x="152" y="69"/>
                        <a:pt x="152" y="70"/>
                        <a:pt x="152" y="70"/>
                      </a:cubicBezTo>
                      <a:cubicBezTo>
                        <a:pt x="157" y="74"/>
                        <a:pt x="157" y="74"/>
                        <a:pt x="157" y="74"/>
                      </a:cubicBezTo>
                      <a:cubicBezTo>
                        <a:pt x="157" y="74"/>
                        <a:pt x="157" y="75"/>
                        <a:pt x="157" y="78"/>
                      </a:cubicBezTo>
                      <a:cubicBezTo>
                        <a:pt x="157" y="82"/>
                        <a:pt x="156" y="80"/>
                        <a:pt x="155" y="80"/>
                      </a:cubicBezTo>
                      <a:cubicBezTo>
                        <a:pt x="154" y="80"/>
                        <a:pt x="153" y="80"/>
                        <a:pt x="151" y="79"/>
                      </a:cubicBezTo>
                      <a:cubicBezTo>
                        <a:pt x="150" y="79"/>
                        <a:pt x="150" y="79"/>
                        <a:pt x="150" y="79"/>
                      </a:cubicBezTo>
                      <a:cubicBezTo>
                        <a:pt x="148" y="82"/>
                        <a:pt x="148" y="82"/>
                        <a:pt x="148" y="82"/>
                      </a:cubicBezTo>
                      <a:cubicBezTo>
                        <a:pt x="148" y="82"/>
                        <a:pt x="146" y="82"/>
                        <a:pt x="145" y="83"/>
                      </a:cubicBezTo>
                      <a:cubicBezTo>
                        <a:pt x="144" y="83"/>
                        <a:pt x="144" y="83"/>
                        <a:pt x="144" y="83"/>
                      </a:cubicBezTo>
                      <a:cubicBezTo>
                        <a:pt x="144" y="83"/>
                        <a:pt x="142" y="84"/>
                        <a:pt x="142" y="84"/>
                      </a:cubicBezTo>
                      <a:cubicBezTo>
                        <a:pt x="142" y="84"/>
                        <a:pt x="141" y="85"/>
                        <a:pt x="141" y="85"/>
                      </a:cubicBezTo>
                      <a:cubicBezTo>
                        <a:pt x="140" y="85"/>
                        <a:pt x="140" y="85"/>
                        <a:pt x="140" y="85"/>
                      </a:cubicBezTo>
                      <a:cubicBezTo>
                        <a:pt x="139" y="84"/>
                        <a:pt x="139" y="84"/>
                        <a:pt x="139" y="84"/>
                      </a:cubicBezTo>
                      <a:cubicBezTo>
                        <a:pt x="138" y="83"/>
                        <a:pt x="138" y="83"/>
                        <a:pt x="138" y="83"/>
                      </a:cubicBezTo>
                      <a:cubicBezTo>
                        <a:pt x="136" y="85"/>
                        <a:pt x="136" y="85"/>
                        <a:pt x="136" y="85"/>
                      </a:cubicBezTo>
                      <a:cubicBezTo>
                        <a:pt x="135" y="86"/>
                        <a:pt x="135" y="86"/>
                        <a:pt x="135" y="86"/>
                      </a:cubicBezTo>
                      <a:cubicBezTo>
                        <a:pt x="135" y="86"/>
                        <a:pt x="135" y="87"/>
                        <a:pt x="135" y="87"/>
                      </a:cubicBezTo>
                      <a:cubicBezTo>
                        <a:pt x="135" y="87"/>
                        <a:pt x="137" y="87"/>
                        <a:pt x="137" y="87"/>
                      </a:cubicBezTo>
                      <a:cubicBezTo>
                        <a:pt x="137" y="89"/>
                        <a:pt x="137" y="89"/>
                        <a:pt x="137" y="89"/>
                      </a:cubicBezTo>
                      <a:cubicBezTo>
                        <a:pt x="137" y="89"/>
                        <a:pt x="137" y="89"/>
                        <a:pt x="138" y="89"/>
                      </a:cubicBezTo>
                      <a:cubicBezTo>
                        <a:pt x="138" y="89"/>
                        <a:pt x="139" y="90"/>
                        <a:pt x="139" y="90"/>
                      </a:cubicBezTo>
                      <a:cubicBezTo>
                        <a:pt x="140" y="91"/>
                        <a:pt x="140" y="91"/>
                        <a:pt x="140" y="91"/>
                      </a:cubicBezTo>
                      <a:cubicBezTo>
                        <a:pt x="140" y="93"/>
                        <a:pt x="140" y="93"/>
                        <a:pt x="140" y="93"/>
                      </a:cubicBezTo>
                      <a:cubicBezTo>
                        <a:pt x="142" y="94"/>
                        <a:pt x="142" y="94"/>
                        <a:pt x="142" y="94"/>
                      </a:cubicBezTo>
                      <a:cubicBezTo>
                        <a:pt x="142" y="96"/>
                        <a:pt x="142" y="96"/>
                        <a:pt x="142" y="96"/>
                      </a:cubicBezTo>
                      <a:cubicBezTo>
                        <a:pt x="141" y="97"/>
                        <a:pt x="141" y="97"/>
                        <a:pt x="141" y="97"/>
                      </a:cubicBezTo>
                      <a:cubicBezTo>
                        <a:pt x="140" y="98"/>
                        <a:pt x="140" y="98"/>
                        <a:pt x="140" y="98"/>
                      </a:cubicBezTo>
                      <a:cubicBezTo>
                        <a:pt x="138" y="98"/>
                        <a:pt x="138" y="98"/>
                        <a:pt x="138" y="98"/>
                      </a:cubicBezTo>
                      <a:cubicBezTo>
                        <a:pt x="138" y="97"/>
                        <a:pt x="138" y="97"/>
                        <a:pt x="138" y="97"/>
                      </a:cubicBezTo>
                      <a:cubicBezTo>
                        <a:pt x="137" y="95"/>
                        <a:pt x="137" y="95"/>
                        <a:pt x="137" y="95"/>
                      </a:cubicBezTo>
                      <a:cubicBezTo>
                        <a:pt x="136" y="94"/>
                        <a:pt x="136" y="94"/>
                        <a:pt x="136" y="94"/>
                      </a:cubicBezTo>
                      <a:cubicBezTo>
                        <a:pt x="133" y="95"/>
                        <a:pt x="133" y="95"/>
                        <a:pt x="133" y="95"/>
                      </a:cubicBezTo>
                      <a:cubicBezTo>
                        <a:pt x="133" y="97"/>
                        <a:pt x="133" y="97"/>
                        <a:pt x="133" y="97"/>
                      </a:cubicBezTo>
                      <a:cubicBezTo>
                        <a:pt x="128" y="101"/>
                        <a:pt x="128" y="101"/>
                        <a:pt x="128" y="101"/>
                      </a:cubicBezTo>
                      <a:cubicBezTo>
                        <a:pt x="129" y="103"/>
                        <a:pt x="129" y="103"/>
                        <a:pt x="129" y="103"/>
                      </a:cubicBezTo>
                      <a:cubicBezTo>
                        <a:pt x="127" y="105"/>
                        <a:pt x="127" y="105"/>
                        <a:pt x="127" y="105"/>
                      </a:cubicBezTo>
                      <a:cubicBezTo>
                        <a:pt x="127" y="108"/>
                        <a:pt x="127" y="108"/>
                        <a:pt x="127" y="108"/>
                      </a:cubicBezTo>
                      <a:cubicBezTo>
                        <a:pt x="128" y="111"/>
                        <a:pt x="128" y="111"/>
                        <a:pt x="128" y="111"/>
                      </a:cubicBezTo>
                      <a:cubicBezTo>
                        <a:pt x="128" y="113"/>
                        <a:pt x="128" y="113"/>
                        <a:pt x="128" y="113"/>
                      </a:cubicBezTo>
                      <a:cubicBezTo>
                        <a:pt x="124" y="114"/>
                        <a:pt x="124" y="114"/>
                        <a:pt x="124" y="114"/>
                      </a:cubicBezTo>
                      <a:cubicBezTo>
                        <a:pt x="121" y="115"/>
                        <a:pt x="121" y="115"/>
                        <a:pt x="121" y="115"/>
                      </a:cubicBezTo>
                      <a:cubicBezTo>
                        <a:pt x="121" y="118"/>
                        <a:pt x="121" y="118"/>
                        <a:pt x="121" y="118"/>
                      </a:cubicBezTo>
                      <a:cubicBezTo>
                        <a:pt x="121" y="119"/>
                        <a:pt x="121" y="119"/>
                        <a:pt x="121" y="119"/>
                      </a:cubicBezTo>
                      <a:cubicBezTo>
                        <a:pt x="124" y="123"/>
                        <a:pt x="124" y="123"/>
                        <a:pt x="124" y="123"/>
                      </a:cubicBezTo>
                      <a:cubicBezTo>
                        <a:pt x="123" y="124"/>
                        <a:pt x="123" y="124"/>
                        <a:pt x="123" y="124"/>
                      </a:cubicBezTo>
                      <a:cubicBezTo>
                        <a:pt x="122" y="125"/>
                        <a:pt x="122" y="125"/>
                        <a:pt x="122" y="125"/>
                      </a:cubicBezTo>
                      <a:cubicBezTo>
                        <a:pt x="125" y="129"/>
                        <a:pt x="125" y="129"/>
                        <a:pt x="125" y="129"/>
                      </a:cubicBezTo>
                      <a:cubicBezTo>
                        <a:pt x="126" y="130"/>
                        <a:pt x="126" y="130"/>
                        <a:pt x="126" y="130"/>
                      </a:cubicBezTo>
                      <a:cubicBezTo>
                        <a:pt x="128" y="130"/>
                        <a:pt x="128" y="130"/>
                        <a:pt x="128" y="130"/>
                      </a:cubicBezTo>
                      <a:cubicBezTo>
                        <a:pt x="128" y="132"/>
                        <a:pt x="128" y="132"/>
                        <a:pt x="128" y="132"/>
                      </a:cubicBezTo>
                      <a:cubicBezTo>
                        <a:pt x="128" y="133"/>
                        <a:pt x="128" y="133"/>
                        <a:pt x="128" y="133"/>
                      </a:cubicBezTo>
                      <a:cubicBezTo>
                        <a:pt x="128" y="135"/>
                        <a:pt x="128" y="135"/>
                        <a:pt x="128" y="135"/>
                      </a:cubicBezTo>
                      <a:cubicBezTo>
                        <a:pt x="126" y="137"/>
                        <a:pt x="126" y="137"/>
                        <a:pt x="126" y="137"/>
                      </a:cubicBezTo>
                      <a:cubicBezTo>
                        <a:pt x="127" y="139"/>
                        <a:pt x="127" y="139"/>
                        <a:pt x="127" y="139"/>
                      </a:cubicBezTo>
                      <a:cubicBezTo>
                        <a:pt x="125" y="138"/>
                        <a:pt x="125" y="138"/>
                        <a:pt x="125" y="138"/>
                      </a:cubicBezTo>
                      <a:cubicBezTo>
                        <a:pt x="124" y="139"/>
                        <a:pt x="124" y="139"/>
                        <a:pt x="124" y="139"/>
                      </a:cubicBezTo>
                      <a:cubicBezTo>
                        <a:pt x="124" y="139"/>
                        <a:pt x="124" y="139"/>
                        <a:pt x="124" y="139"/>
                      </a:cubicBezTo>
                      <a:cubicBezTo>
                        <a:pt x="121" y="138"/>
                        <a:pt x="121" y="138"/>
                        <a:pt x="121" y="138"/>
                      </a:cubicBezTo>
                      <a:cubicBezTo>
                        <a:pt x="121" y="138"/>
                        <a:pt x="119" y="139"/>
                        <a:pt x="118" y="139"/>
                      </a:cubicBezTo>
                      <a:cubicBezTo>
                        <a:pt x="118" y="139"/>
                        <a:pt x="117" y="139"/>
                        <a:pt x="117" y="139"/>
                      </a:cubicBezTo>
                      <a:cubicBezTo>
                        <a:pt x="117" y="139"/>
                        <a:pt x="115"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7"/>
                        <a:pt x="114" y="137"/>
                        <a:pt x="114" y="137"/>
                      </a:cubicBezTo>
                      <a:cubicBezTo>
                        <a:pt x="114" y="137"/>
                        <a:pt x="114" y="137"/>
                        <a:pt x="114" y="137"/>
                      </a:cubicBezTo>
                      <a:cubicBezTo>
                        <a:pt x="114" y="137"/>
                        <a:pt x="114" y="137"/>
                        <a:pt x="114" y="137"/>
                      </a:cubicBezTo>
                      <a:cubicBezTo>
                        <a:pt x="114" y="137"/>
                        <a:pt x="114" y="137"/>
                        <a:pt x="114"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06" y="134"/>
                        <a:pt x="106" y="134"/>
                        <a:pt x="106" y="134"/>
                      </a:cubicBezTo>
                      <a:cubicBezTo>
                        <a:pt x="101" y="131"/>
                        <a:pt x="101" y="131"/>
                        <a:pt x="101" y="131"/>
                      </a:cubicBezTo>
                      <a:cubicBezTo>
                        <a:pt x="99" y="129"/>
                        <a:pt x="99" y="129"/>
                        <a:pt x="99" y="129"/>
                      </a:cubicBezTo>
                      <a:cubicBezTo>
                        <a:pt x="98" y="125"/>
                        <a:pt x="98" y="125"/>
                        <a:pt x="98" y="125"/>
                      </a:cubicBezTo>
                      <a:cubicBezTo>
                        <a:pt x="93" y="124"/>
                        <a:pt x="93" y="124"/>
                        <a:pt x="93" y="124"/>
                      </a:cubicBezTo>
                      <a:cubicBezTo>
                        <a:pt x="93" y="121"/>
                        <a:pt x="87" y="126"/>
                        <a:pt x="89" y="120"/>
                      </a:cubicBezTo>
                      <a:cubicBezTo>
                        <a:pt x="89" y="120"/>
                        <a:pt x="89" y="119"/>
                        <a:pt x="89" y="119"/>
                      </a:cubicBezTo>
                      <a:cubicBezTo>
                        <a:pt x="89" y="119"/>
                        <a:pt x="89" y="119"/>
                        <a:pt x="89" y="119"/>
                      </a:cubicBezTo>
                      <a:cubicBezTo>
                        <a:pt x="89" y="118"/>
                        <a:pt x="87" y="116"/>
                        <a:pt x="87" y="116"/>
                      </a:cubicBezTo>
                      <a:cubicBezTo>
                        <a:pt x="81" y="113"/>
                        <a:pt x="80" y="110"/>
                        <a:pt x="77" y="109"/>
                      </a:cubicBezTo>
                      <a:cubicBezTo>
                        <a:pt x="76" y="109"/>
                        <a:pt x="76" y="109"/>
                        <a:pt x="76" y="109"/>
                      </a:cubicBezTo>
                      <a:cubicBezTo>
                        <a:pt x="72" y="105"/>
                        <a:pt x="72" y="105"/>
                        <a:pt x="72" y="105"/>
                      </a:cubicBezTo>
                      <a:cubicBezTo>
                        <a:pt x="70" y="104"/>
                        <a:pt x="70" y="104"/>
                        <a:pt x="70" y="104"/>
                      </a:cubicBezTo>
                      <a:cubicBezTo>
                        <a:pt x="68" y="102"/>
                        <a:pt x="68" y="102"/>
                        <a:pt x="68" y="102"/>
                      </a:cubicBezTo>
                      <a:cubicBezTo>
                        <a:pt x="68" y="100"/>
                        <a:pt x="68" y="100"/>
                        <a:pt x="68" y="100"/>
                      </a:cubicBezTo>
                      <a:cubicBezTo>
                        <a:pt x="67" y="96"/>
                        <a:pt x="67" y="96"/>
                        <a:pt x="67" y="96"/>
                      </a:cubicBezTo>
                      <a:cubicBezTo>
                        <a:pt x="67" y="96"/>
                        <a:pt x="67" y="96"/>
                        <a:pt x="67" y="96"/>
                      </a:cubicBezTo>
                      <a:cubicBezTo>
                        <a:pt x="67" y="96"/>
                        <a:pt x="63" y="95"/>
                        <a:pt x="61" y="94"/>
                      </a:cubicBezTo>
                      <a:cubicBezTo>
                        <a:pt x="59" y="93"/>
                        <a:pt x="59" y="93"/>
                        <a:pt x="59" y="93"/>
                      </a:cubicBezTo>
                      <a:cubicBezTo>
                        <a:pt x="57" y="90"/>
                        <a:pt x="57" y="90"/>
                        <a:pt x="57" y="90"/>
                      </a:cubicBezTo>
                      <a:cubicBezTo>
                        <a:pt x="56" y="89"/>
                        <a:pt x="56" y="89"/>
                        <a:pt x="56" y="89"/>
                      </a:cubicBezTo>
                      <a:cubicBezTo>
                        <a:pt x="53" y="86"/>
                        <a:pt x="53" y="86"/>
                        <a:pt x="53" y="86"/>
                      </a:cubicBezTo>
                      <a:cubicBezTo>
                        <a:pt x="52" y="86"/>
                        <a:pt x="52" y="86"/>
                        <a:pt x="52" y="86"/>
                      </a:cubicBezTo>
                      <a:cubicBezTo>
                        <a:pt x="47" y="84"/>
                        <a:pt x="47" y="84"/>
                        <a:pt x="47" y="84"/>
                      </a:cubicBezTo>
                      <a:cubicBezTo>
                        <a:pt x="46" y="82"/>
                        <a:pt x="46" y="82"/>
                        <a:pt x="46" y="82"/>
                      </a:cubicBezTo>
                      <a:cubicBezTo>
                        <a:pt x="44" y="81"/>
                        <a:pt x="44" y="81"/>
                        <a:pt x="44" y="81"/>
                      </a:cubicBezTo>
                      <a:cubicBezTo>
                        <a:pt x="43" y="79"/>
                        <a:pt x="43" y="79"/>
                        <a:pt x="43" y="79"/>
                      </a:cubicBezTo>
                      <a:cubicBezTo>
                        <a:pt x="40" y="78"/>
                        <a:pt x="40" y="78"/>
                        <a:pt x="40" y="78"/>
                      </a:cubicBezTo>
                      <a:cubicBezTo>
                        <a:pt x="39" y="76"/>
                        <a:pt x="39" y="76"/>
                        <a:pt x="39" y="76"/>
                      </a:cubicBezTo>
                      <a:cubicBezTo>
                        <a:pt x="38" y="75"/>
                        <a:pt x="38" y="75"/>
                        <a:pt x="38" y="75"/>
                      </a:cubicBezTo>
                      <a:cubicBezTo>
                        <a:pt x="35" y="71"/>
                        <a:pt x="35" y="71"/>
                        <a:pt x="35" y="71"/>
                      </a:cubicBezTo>
                      <a:cubicBezTo>
                        <a:pt x="32" y="69"/>
                        <a:pt x="32" y="69"/>
                        <a:pt x="32" y="69"/>
                      </a:cubicBezTo>
                      <a:cubicBezTo>
                        <a:pt x="31" y="68"/>
                        <a:pt x="31" y="68"/>
                        <a:pt x="31" y="68"/>
                      </a:cubicBezTo>
                      <a:cubicBezTo>
                        <a:pt x="30" y="67"/>
                        <a:pt x="30" y="67"/>
                        <a:pt x="30" y="67"/>
                      </a:cubicBezTo>
                      <a:cubicBezTo>
                        <a:pt x="28" y="64"/>
                        <a:pt x="28" y="64"/>
                        <a:pt x="28" y="64"/>
                      </a:cubicBezTo>
                      <a:cubicBezTo>
                        <a:pt x="25" y="61"/>
                        <a:pt x="25" y="61"/>
                        <a:pt x="25" y="61"/>
                      </a:cubicBezTo>
                      <a:cubicBezTo>
                        <a:pt x="23" y="59"/>
                        <a:pt x="23" y="59"/>
                        <a:pt x="23" y="59"/>
                      </a:cubicBezTo>
                      <a:cubicBezTo>
                        <a:pt x="21" y="56"/>
                        <a:pt x="21" y="56"/>
                        <a:pt x="21" y="56"/>
                      </a:cubicBezTo>
                      <a:cubicBezTo>
                        <a:pt x="23" y="54"/>
                        <a:pt x="23" y="54"/>
                        <a:pt x="23" y="54"/>
                      </a:cubicBezTo>
                      <a:cubicBezTo>
                        <a:pt x="22" y="53"/>
                        <a:pt x="21" y="53"/>
                        <a:pt x="21" y="52"/>
                      </a:cubicBezTo>
                      <a:cubicBezTo>
                        <a:pt x="20" y="52"/>
                        <a:pt x="18" y="51"/>
                        <a:pt x="19" y="50"/>
                      </a:cubicBezTo>
                      <a:cubicBezTo>
                        <a:pt x="19" y="49"/>
                        <a:pt x="18" y="48"/>
                        <a:pt x="18" y="46"/>
                      </a:cubicBezTo>
                      <a:cubicBezTo>
                        <a:pt x="18" y="45"/>
                        <a:pt x="18" y="44"/>
                        <a:pt x="17" y="44"/>
                      </a:cubicBezTo>
                      <a:cubicBezTo>
                        <a:pt x="16" y="43"/>
                        <a:pt x="16" y="43"/>
                        <a:pt x="16" y="43"/>
                      </a:cubicBezTo>
                      <a:cubicBezTo>
                        <a:pt x="15" y="43"/>
                        <a:pt x="14" y="43"/>
                        <a:pt x="14" y="43"/>
                      </a:cubicBezTo>
                      <a:cubicBezTo>
                        <a:pt x="13" y="43"/>
                        <a:pt x="13" y="43"/>
                        <a:pt x="13" y="43"/>
                      </a:cubicBezTo>
                      <a:cubicBezTo>
                        <a:pt x="13" y="43"/>
                        <a:pt x="14" y="41"/>
                        <a:pt x="14" y="39"/>
                      </a:cubicBezTo>
                      <a:cubicBezTo>
                        <a:pt x="10" y="38"/>
                        <a:pt x="10" y="38"/>
                        <a:pt x="10" y="38"/>
                      </a:cubicBezTo>
                      <a:cubicBezTo>
                        <a:pt x="10" y="38"/>
                        <a:pt x="10" y="35"/>
                        <a:pt x="8" y="34"/>
                      </a:cubicBezTo>
                      <a:cubicBezTo>
                        <a:pt x="6" y="34"/>
                        <a:pt x="6" y="34"/>
                        <a:pt x="6" y="34"/>
                      </a:cubicBezTo>
                      <a:cubicBezTo>
                        <a:pt x="5" y="35"/>
                        <a:pt x="5" y="36"/>
                        <a:pt x="5" y="36"/>
                      </a:cubicBezTo>
                      <a:cubicBezTo>
                        <a:pt x="1" y="32"/>
                        <a:pt x="1" y="32"/>
                        <a:pt x="1" y="32"/>
                      </a:cubicBezTo>
                      <a:cubicBezTo>
                        <a:pt x="1" y="32"/>
                        <a:pt x="1" y="31"/>
                        <a:pt x="2" y="29"/>
                      </a:cubicBezTo>
                      <a:cubicBezTo>
                        <a:pt x="4" y="27"/>
                        <a:pt x="2" y="26"/>
                        <a:pt x="2" y="26"/>
                      </a:cubicBezTo>
                      <a:cubicBezTo>
                        <a:pt x="1" y="23"/>
                        <a:pt x="1" y="23"/>
                        <a:pt x="1" y="23"/>
                      </a:cubicBezTo>
                      <a:cubicBezTo>
                        <a:pt x="2" y="21"/>
                        <a:pt x="2" y="21"/>
                        <a:pt x="2" y="21"/>
                      </a:cubicBezTo>
                      <a:cubicBezTo>
                        <a:pt x="1" y="20"/>
                        <a:pt x="1" y="20"/>
                        <a:pt x="1" y="20"/>
                      </a:cubicBezTo>
                      <a:cubicBezTo>
                        <a:pt x="0" y="19"/>
                        <a:pt x="0" y="19"/>
                        <a:pt x="0" y="19"/>
                      </a:cubicBezTo>
                      <a:cubicBezTo>
                        <a:pt x="0" y="19"/>
                        <a:pt x="0" y="19"/>
                        <a:pt x="0" y="19"/>
                      </a:cubicBezTo>
                      <a:cubicBezTo>
                        <a:pt x="0" y="19"/>
                        <a:pt x="0" y="19"/>
                        <a:pt x="0" y="19"/>
                      </a:cubicBezTo>
                      <a:cubicBezTo>
                        <a:pt x="2" y="15"/>
                        <a:pt x="2" y="15"/>
                        <a:pt x="2" y="15"/>
                      </a:cubicBezTo>
                      <a:cubicBezTo>
                        <a:pt x="2" y="15"/>
                        <a:pt x="1" y="13"/>
                        <a:pt x="1" y="11"/>
                      </a:cubicBezTo>
                      <a:cubicBezTo>
                        <a:pt x="1" y="11"/>
                        <a:pt x="2" y="10"/>
                        <a:pt x="2" y="10"/>
                      </a:cubicBezTo>
                      <a:cubicBezTo>
                        <a:pt x="2" y="10"/>
                        <a:pt x="2" y="10"/>
                        <a:pt x="2" y="10"/>
                      </a:cubicBezTo>
                      <a:cubicBezTo>
                        <a:pt x="2" y="9"/>
                        <a:pt x="2" y="9"/>
                        <a:pt x="2" y="9"/>
                      </a:cubicBezTo>
                      <a:cubicBezTo>
                        <a:pt x="2" y="9"/>
                        <a:pt x="2" y="9"/>
                        <a:pt x="2" y="9"/>
                      </a:cubicBezTo>
                      <a:cubicBezTo>
                        <a:pt x="3" y="9"/>
                        <a:pt x="3" y="9"/>
                        <a:pt x="3" y="9"/>
                      </a:cubicBezTo>
                      <a:cubicBezTo>
                        <a:pt x="3" y="9"/>
                        <a:pt x="3" y="9"/>
                        <a:pt x="3" y="9"/>
                      </a:cubicBezTo>
                      <a:cubicBezTo>
                        <a:pt x="3" y="8"/>
                        <a:pt x="8" y="7"/>
                        <a:pt x="8" y="7"/>
                      </a:cubicBezTo>
                      <a:cubicBezTo>
                        <a:pt x="10" y="6"/>
                        <a:pt x="10" y="6"/>
                        <a:pt x="10" y="6"/>
                      </a:cubicBezTo>
                      <a:cubicBezTo>
                        <a:pt x="14" y="11"/>
                        <a:pt x="14" y="11"/>
                        <a:pt x="14" y="11"/>
                      </a:cubicBezTo>
                      <a:cubicBezTo>
                        <a:pt x="18" y="15"/>
                        <a:pt x="18" y="15"/>
                        <a:pt x="18" y="15"/>
                      </a:cubicBezTo>
                      <a:cubicBezTo>
                        <a:pt x="21" y="17"/>
                        <a:pt x="21" y="17"/>
                        <a:pt x="21" y="17"/>
                      </a:cubicBezTo>
                      <a:cubicBezTo>
                        <a:pt x="21" y="17"/>
                        <a:pt x="22" y="16"/>
                        <a:pt x="23" y="16"/>
                      </a:cubicBezTo>
                      <a:cubicBezTo>
                        <a:pt x="23" y="15"/>
                        <a:pt x="23" y="13"/>
                        <a:pt x="23" y="13"/>
                      </a:cubicBezTo>
                      <a:cubicBezTo>
                        <a:pt x="25" y="11"/>
                        <a:pt x="25" y="11"/>
                        <a:pt x="25" y="11"/>
                      </a:cubicBezTo>
                      <a:cubicBezTo>
                        <a:pt x="26" y="9"/>
                        <a:pt x="26" y="9"/>
                        <a:pt x="26" y="9"/>
                      </a:cubicBezTo>
                      <a:cubicBezTo>
                        <a:pt x="26" y="7"/>
                        <a:pt x="26" y="7"/>
                        <a:pt x="26" y="7"/>
                      </a:cubicBezTo>
                      <a:cubicBezTo>
                        <a:pt x="28" y="6"/>
                        <a:pt x="28" y="6"/>
                        <a:pt x="28" y="6"/>
                      </a:cubicBezTo>
                      <a:cubicBezTo>
                        <a:pt x="31" y="5"/>
                        <a:pt x="31" y="5"/>
                        <a:pt x="31" y="5"/>
                      </a:cubicBezTo>
                      <a:cubicBezTo>
                        <a:pt x="35" y="4"/>
                        <a:pt x="35" y="4"/>
                        <a:pt x="35" y="4"/>
                      </a:cubicBezTo>
                      <a:cubicBezTo>
                        <a:pt x="35" y="4"/>
                        <a:pt x="38" y="5"/>
                        <a:pt x="39" y="5"/>
                      </a:cubicBezTo>
                      <a:cubicBezTo>
                        <a:pt x="39" y="5"/>
                        <a:pt x="40" y="5"/>
                        <a:pt x="40" y="5"/>
                      </a:cubicBezTo>
                      <a:cubicBezTo>
                        <a:pt x="42" y="2"/>
                        <a:pt x="42" y="2"/>
                        <a:pt x="42" y="2"/>
                      </a:cubicBezTo>
                      <a:cubicBezTo>
                        <a:pt x="42" y="2"/>
                        <a:pt x="42" y="2"/>
                        <a:pt x="42" y="2"/>
                      </a:cubicBezTo>
                      <a:cubicBezTo>
                        <a:pt x="43" y="0"/>
                        <a:pt x="43" y="0"/>
                        <a:pt x="43" y="0"/>
                      </a:cubicBezTo>
                      <a:cubicBezTo>
                        <a:pt x="48" y="2"/>
                        <a:pt x="48" y="2"/>
                        <a:pt x="48" y="2"/>
                      </a:cubicBezTo>
                      <a:cubicBezTo>
                        <a:pt x="50" y="4"/>
                        <a:pt x="50" y="4"/>
                        <a:pt x="50" y="4"/>
                      </a:cubicBezTo>
                      <a:cubicBezTo>
                        <a:pt x="55" y="5"/>
                        <a:pt x="55" y="5"/>
                        <a:pt x="55" y="5"/>
                      </a:cubicBezTo>
                      <a:cubicBezTo>
                        <a:pt x="55" y="5"/>
                        <a:pt x="55" y="5"/>
                        <a:pt x="55" y="5"/>
                      </a:cubicBezTo>
                      <a:cubicBezTo>
                        <a:pt x="57" y="5"/>
                        <a:pt x="57" y="5"/>
                        <a:pt x="57" y="5"/>
                      </a:cubicBezTo>
                      <a:cubicBezTo>
                        <a:pt x="57" y="4"/>
                        <a:pt x="57" y="4"/>
                        <a:pt x="57" y="4"/>
                      </a:cubicBezTo>
                      <a:cubicBezTo>
                        <a:pt x="61" y="4"/>
                        <a:pt x="61" y="4"/>
                        <a:pt x="61" y="4"/>
                      </a:cubicBezTo>
                      <a:cubicBezTo>
                        <a:pt x="66" y="5"/>
                        <a:pt x="66" y="5"/>
                        <a:pt x="66" y="5"/>
                      </a:cubicBezTo>
                      <a:cubicBezTo>
                        <a:pt x="69" y="5"/>
                        <a:pt x="69" y="5"/>
                        <a:pt x="69" y="5"/>
                      </a:cubicBezTo>
                      <a:cubicBezTo>
                        <a:pt x="74" y="5"/>
                        <a:pt x="74" y="5"/>
                        <a:pt x="74" y="5"/>
                      </a:cubicBezTo>
                      <a:cubicBezTo>
                        <a:pt x="77" y="6"/>
                        <a:pt x="77" y="6"/>
                        <a:pt x="77" y="6"/>
                      </a:cubicBezTo>
                      <a:cubicBezTo>
                        <a:pt x="79" y="7"/>
                        <a:pt x="79" y="7"/>
                        <a:pt x="79" y="7"/>
                      </a:cubicBezTo>
                      <a:cubicBezTo>
                        <a:pt x="79" y="7"/>
                        <a:pt x="79" y="7"/>
                        <a:pt x="80" y="6"/>
                      </a:cubicBezTo>
                      <a:cubicBezTo>
                        <a:pt x="80" y="6"/>
                        <a:pt x="83" y="6"/>
                        <a:pt x="83" y="6"/>
                      </a:cubicBezTo>
                      <a:cubicBezTo>
                        <a:pt x="84" y="3"/>
                        <a:pt x="84" y="3"/>
                        <a:pt x="84" y="3"/>
                      </a:cubicBezTo>
                      <a:cubicBezTo>
                        <a:pt x="85" y="5"/>
                        <a:pt x="85" y="5"/>
                        <a:pt x="85" y="5"/>
                      </a:cubicBezTo>
                      <a:cubicBezTo>
                        <a:pt x="86" y="5"/>
                        <a:pt x="88" y="5"/>
                        <a:pt x="88" y="5"/>
                      </a:cubicBezTo>
                      <a:cubicBezTo>
                        <a:pt x="89" y="2"/>
                        <a:pt x="89" y="2"/>
                        <a:pt x="89" y="2"/>
                      </a:cubicBezTo>
                      <a:cubicBezTo>
                        <a:pt x="90" y="3"/>
                        <a:pt x="90" y="3"/>
                        <a:pt x="90" y="3"/>
                      </a:cubicBezTo>
                      <a:cubicBezTo>
                        <a:pt x="91" y="3"/>
                        <a:pt x="91" y="3"/>
                        <a:pt x="92" y="3"/>
                      </a:cubicBezTo>
                      <a:cubicBezTo>
                        <a:pt x="93" y="3"/>
                        <a:pt x="94" y="2"/>
                        <a:pt x="94" y="2"/>
                      </a:cubicBezTo>
                      <a:cubicBezTo>
                        <a:pt x="94" y="2"/>
                        <a:pt x="95" y="3"/>
                        <a:pt x="95" y="3"/>
                      </a:cubicBezTo>
                      <a:cubicBezTo>
                        <a:pt x="95" y="3"/>
                        <a:pt x="96" y="2"/>
                        <a:pt x="97" y="2"/>
                      </a:cubicBezTo>
                      <a:cubicBezTo>
                        <a:pt x="97" y="2"/>
                        <a:pt x="97" y="2"/>
                        <a:pt x="97" y="2"/>
                      </a:cubicBezTo>
                      <a:cubicBezTo>
                        <a:pt x="97" y="2"/>
                        <a:pt x="97" y="2"/>
                        <a:pt x="97"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1"/>
                        <a:pt x="99" y="1"/>
                        <a:pt x="99" y="1"/>
                      </a:cubicBezTo>
                      <a:cubicBezTo>
                        <a:pt x="99" y="1"/>
                        <a:pt x="99" y="1"/>
                        <a:pt x="99" y="1"/>
                      </a:cubicBezTo>
                      <a:cubicBezTo>
                        <a:pt x="99" y="1"/>
                        <a:pt x="99" y="1"/>
                        <a:pt x="99" y="1"/>
                      </a:cubicBezTo>
                      <a:cubicBezTo>
                        <a:pt x="99" y="1"/>
                        <a:pt x="99" y="1"/>
                        <a:pt x="99" y="1"/>
                      </a:cubicBezTo>
                      <a:cubicBezTo>
                        <a:pt x="99" y="1"/>
                        <a:pt x="99" y="1"/>
                        <a:pt x="99"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1" y="3"/>
                        <a:pt x="103" y="4"/>
                      </a:cubicBezTo>
                      <a:cubicBezTo>
                        <a:pt x="103" y="4"/>
                        <a:pt x="103" y="4"/>
                        <a:pt x="103" y="4"/>
                      </a:cubicBezTo>
                      <a:cubicBezTo>
                        <a:pt x="105" y="4"/>
                        <a:pt x="105" y="4"/>
                        <a:pt x="105" y="4"/>
                      </a:cubicBezTo>
                      <a:cubicBezTo>
                        <a:pt x="105" y="4"/>
                        <a:pt x="105" y="4"/>
                        <a:pt x="105" y="4"/>
                      </a:cubicBezTo>
                      <a:cubicBezTo>
                        <a:pt x="105" y="4"/>
                        <a:pt x="106" y="3"/>
                        <a:pt x="107" y="3"/>
                      </a:cubicBezTo>
                      <a:cubicBezTo>
                        <a:pt x="109" y="3"/>
                        <a:pt x="110" y="3"/>
                        <a:pt x="111" y="3"/>
                      </a:cubicBezTo>
                      <a:cubicBezTo>
                        <a:pt x="113" y="3"/>
                        <a:pt x="114" y="5"/>
                        <a:pt x="114" y="5"/>
                      </a:cubicBezTo>
                      <a:cubicBezTo>
                        <a:pt x="117" y="8"/>
                        <a:pt x="117" y="8"/>
                        <a:pt x="117" y="8"/>
                      </a:cubicBezTo>
                      <a:cubicBezTo>
                        <a:pt x="117" y="8"/>
                        <a:pt x="118" y="10"/>
                        <a:pt x="118" y="11"/>
                      </a:cubicBezTo>
                      <a:cubicBezTo>
                        <a:pt x="119" y="12"/>
                        <a:pt x="119" y="13"/>
                        <a:pt x="119" y="13"/>
                      </a:cubicBezTo>
                      <a:cubicBezTo>
                        <a:pt x="119" y="13"/>
                        <a:pt x="119" y="13"/>
                        <a:pt x="119" y="13"/>
                      </a:cubicBezTo>
                      <a:cubicBezTo>
                        <a:pt x="120" y="13"/>
                        <a:pt x="127" y="16"/>
                        <a:pt x="128" y="16"/>
                      </a:cubicBezTo>
                      <a:cubicBezTo>
                        <a:pt x="128" y="16"/>
                        <a:pt x="129" y="16"/>
                        <a:pt x="129" y="16"/>
                      </a:cubicBezTo>
                      <a:cubicBezTo>
                        <a:pt x="129" y="14"/>
                        <a:pt x="128" y="13"/>
                        <a:pt x="130" y="12"/>
                      </a:cubicBezTo>
                      <a:cubicBezTo>
                        <a:pt x="131" y="12"/>
                        <a:pt x="132" y="14"/>
                        <a:pt x="132" y="12"/>
                      </a:cubicBezTo>
                      <a:cubicBezTo>
                        <a:pt x="132" y="10"/>
                        <a:pt x="133" y="11"/>
                        <a:pt x="132" y="9"/>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169">
                  <a:extLst>
                    <a:ext uri="{FF2B5EF4-FFF2-40B4-BE49-F238E27FC236}">
                      <a16:creationId xmlns:a16="http://schemas.microsoft.com/office/drawing/2014/main" id="{22EB269F-4575-3F94-BFF1-F7C99D46AFEC}"/>
                    </a:ext>
                  </a:extLst>
                </p:cNvPr>
                <p:cNvSpPr>
                  <a:spLocks noEditPoints="1"/>
                </p:cNvSpPr>
                <p:nvPr/>
              </p:nvSpPr>
              <p:spPr bwMode="auto">
                <a:xfrm>
                  <a:off x="3142564" y="2172292"/>
                  <a:ext cx="408966" cy="469355"/>
                </a:xfrm>
                <a:custGeom>
                  <a:avLst/>
                  <a:gdLst>
                    <a:gd name="T0" fmla="*/ 71 w 141"/>
                    <a:gd name="T1" fmla="*/ 5 h 167"/>
                    <a:gd name="T2" fmla="*/ 67 w 141"/>
                    <a:gd name="T3" fmla="*/ 47 h 167"/>
                    <a:gd name="T4" fmla="*/ 87 w 141"/>
                    <a:gd name="T5" fmla="*/ 73 h 167"/>
                    <a:gd name="T6" fmla="*/ 76 w 141"/>
                    <a:gd name="T7" fmla="*/ 89 h 167"/>
                    <a:gd name="T8" fmla="*/ 66 w 141"/>
                    <a:gd name="T9" fmla="*/ 95 h 167"/>
                    <a:gd name="T10" fmla="*/ 60 w 141"/>
                    <a:gd name="T11" fmla="*/ 106 h 167"/>
                    <a:gd name="T12" fmla="*/ 51 w 141"/>
                    <a:gd name="T13" fmla="*/ 115 h 167"/>
                    <a:gd name="T14" fmla="*/ 47 w 141"/>
                    <a:gd name="T15" fmla="*/ 129 h 167"/>
                    <a:gd name="T16" fmla="*/ 44 w 141"/>
                    <a:gd name="T17" fmla="*/ 146 h 167"/>
                    <a:gd name="T18" fmla="*/ 36 w 141"/>
                    <a:gd name="T19" fmla="*/ 157 h 167"/>
                    <a:gd name="T20" fmla="*/ 17 w 141"/>
                    <a:gd name="T21" fmla="*/ 140 h 167"/>
                    <a:gd name="T22" fmla="*/ 4 w 141"/>
                    <a:gd name="T23" fmla="*/ 120 h 167"/>
                    <a:gd name="T24" fmla="*/ 8 w 141"/>
                    <a:gd name="T25" fmla="*/ 95 h 167"/>
                    <a:gd name="T26" fmla="*/ 6 w 141"/>
                    <a:gd name="T27" fmla="*/ 60 h 167"/>
                    <a:gd name="T28" fmla="*/ 18 w 141"/>
                    <a:gd name="T29" fmla="*/ 62 h 167"/>
                    <a:gd name="T30" fmla="*/ 24 w 141"/>
                    <a:gd name="T31" fmla="*/ 44 h 167"/>
                    <a:gd name="T32" fmla="*/ 25 w 141"/>
                    <a:gd name="T33" fmla="*/ 54 h 167"/>
                    <a:gd name="T34" fmla="*/ 33 w 141"/>
                    <a:gd name="T35" fmla="*/ 60 h 167"/>
                    <a:gd name="T36" fmla="*/ 36 w 141"/>
                    <a:gd name="T37" fmla="*/ 56 h 167"/>
                    <a:gd name="T38" fmla="*/ 47 w 141"/>
                    <a:gd name="T39" fmla="*/ 40 h 167"/>
                    <a:gd name="T40" fmla="*/ 34 w 141"/>
                    <a:gd name="T41" fmla="*/ 40 h 167"/>
                    <a:gd name="T42" fmla="*/ 18 w 141"/>
                    <a:gd name="T43" fmla="*/ 46 h 167"/>
                    <a:gd name="T44" fmla="*/ 17 w 141"/>
                    <a:gd name="T45" fmla="*/ 59 h 167"/>
                    <a:gd name="T46" fmla="*/ 5 w 141"/>
                    <a:gd name="T47" fmla="*/ 51 h 167"/>
                    <a:gd name="T48" fmla="*/ 24 w 141"/>
                    <a:gd name="T49" fmla="*/ 33 h 167"/>
                    <a:gd name="T50" fmla="*/ 11 w 141"/>
                    <a:gd name="T51" fmla="*/ 144 h 167"/>
                    <a:gd name="T52" fmla="*/ 68 w 141"/>
                    <a:gd name="T53" fmla="*/ 112 h 167"/>
                    <a:gd name="T54" fmla="*/ 68 w 141"/>
                    <a:gd name="T55" fmla="*/ 112 h 167"/>
                    <a:gd name="T56" fmla="*/ 107 w 141"/>
                    <a:gd name="T57" fmla="*/ 153 h 167"/>
                    <a:gd name="T58" fmla="*/ 105 w 141"/>
                    <a:gd name="T59" fmla="*/ 151 h 167"/>
                    <a:gd name="T60" fmla="*/ 128 w 141"/>
                    <a:gd name="T61" fmla="*/ 143 h 167"/>
                    <a:gd name="T62" fmla="*/ 124 w 141"/>
                    <a:gd name="T63" fmla="*/ 138 h 167"/>
                    <a:gd name="T64" fmla="*/ 132 w 141"/>
                    <a:gd name="T65" fmla="*/ 124 h 167"/>
                    <a:gd name="T66" fmla="*/ 139 w 141"/>
                    <a:gd name="T67" fmla="*/ 110 h 167"/>
                    <a:gd name="T68" fmla="*/ 133 w 141"/>
                    <a:gd name="T69" fmla="*/ 87 h 167"/>
                    <a:gd name="T70" fmla="*/ 119 w 141"/>
                    <a:gd name="T71" fmla="*/ 97 h 167"/>
                    <a:gd name="T72" fmla="*/ 111 w 141"/>
                    <a:gd name="T73" fmla="*/ 108 h 167"/>
                    <a:gd name="T74" fmla="*/ 113 w 141"/>
                    <a:gd name="T75" fmla="*/ 95 h 167"/>
                    <a:gd name="T76" fmla="*/ 105 w 141"/>
                    <a:gd name="T77" fmla="*/ 99 h 167"/>
                    <a:gd name="T78" fmla="*/ 88 w 141"/>
                    <a:gd name="T79" fmla="*/ 108 h 167"/>
                    <a:gd name="T80" fmla="*/ 96 w 141"/>
                    <a:gd name="T81" fmla="*/ 127 h 167"/>
                    <a:gd name="T82" fmla="*/ 112 w 141"/>
                    <a:gd name="T83" fmla="*/ 136 h 167"/>
                    <a:gd name="T84" fmla="*/ 125 w 141"/>
                    <a:gd name="T85" fmla="*/ 147 h 167"/>
                    <a:gd name="T86" fmla="*/ 132 w 141"/>
                    <a:gd name="T87" fmla="*/ 149 h 167"/>
                    <a:gd name="T88" fmla="*/ 128 w 141"/>
                    <a:gd name="T89" fmla="*/ 147 h 167"/>
                    <a:gd name="T90" fmla="*/ 111 w 141"/>
                    <a:gd name="T91" fmla="*/ 154 h 167"/>
                    <a:gd name="T92" fmla="*/ 93 w 141"/>
                    <a:gd name="T93" fmla="*/ 154 h 167"/>
                    <a:gd name="T94" fmla="*/ 106 w 141"/>
                    <a:gd name="T95" fmla="*/ 167 h 167"/>
                    <a:gd name="T96" fmla="*/ 77 w 141"/>
                    <a:gd name="T97" fmla="*/ 121 h 167"/>
                    <a:gd name="T98" fmla="*/ 52 w 141"/>
                    <a:gd name="T99" fmla="*/ 119 h 167"/>
                    <a:gd name="T100" fmla="*/ 61 w 141"/>
                    <a:gd name="T101" fmla="*/ 139 h 167"/>
                    <a:gd name="T102" fmla="*/ 83 w 141"/>
                    <a:gd name="T103" fmla="*/ 143 h 167"/>
                    <a:gd name="T104" fmla="*/ 84 w 141"/>
                    <a:gd name="T105" fmla="*/ 120 h 167"/>
                    <a:gd name="T106" fmla="*/ 74 w 141"/>
                    <a:gd name="T107" fmla="*/ 115 h 167"/>
                    <a:gd name="T108" fmla="*/ 78 w 141"/>
                    <a:gd name="T109" fmla="*/ 99 h 167"/>
                    <a:gd name="T110" fmla="*/ 75 w 141"/>
                    <a:gd name="T111" fmla="*/ 107 h 167"/>
                    <a:gd name="T112" fmla="*/ 89 w 141"/>
                    <a:gd name="T113" fmla="*/ 142 h 167"/>
                    <a:gd name="T114" fmla="*/ 80 w 141"/>
                    <a:gd name="T115" fmla="*/ 157 h 167"/>
                    <a:gd name="T116" fmla="*/ 66 w 141"/>
                    <a:gd name="T117" fmla="*/ 150 h 167"/>
                    <a:gd name="T118" fmla="*/ 67 w 141"/>
                    <a:gd name="T119" fmla="*/ 150 h 167"/>
                    <a:gd name="T120" fmla="*/ 61 w 141"/>
                    <a:gd name="T121" fmla="*/ 155 h 167"/>
                    <a:gd name="T122" fmla="*/ 83 w 141"/>
                    <a:gd name="T123" fmla="*/ 25 h 167"/>
                    <a:gd name="T124" fmla="*/ 85 w 141"/>
                    <a:gd name="T125" fmla="*/ 2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1" h="167">
                      <a:moveTo>
                        <a:pt x="38" y="33"/>
                      </a:moveTo>
                      <a:cubicBezTo>
                        <a:pt x="44" y="30"/>
                        <a:pt x="44" y="30"/>
                        <a:pt x="44" y="30"/>
                      </a:cubicBezTo>
                      <a:cubicBezTo>
                        <a:pt x="47" y="24"/>
                        <a:pt x="47" y="24"/>
                        <a:pt x="47" y="24"/>
                      </a:cubicBezTo>
                      <a:cubicBezTo>
                        <a:pt x="51" y="17"/>
                        <a:pt x="51" y="17"/>
                        <a:pt x="51" y="17"/>
                      </a:cubicBezTo>
                      <a:cubicBezTo>
                        <a:pt x="53" y="14"/>
                        <a:pt x="53" y="14"/>
                        <a:pt x="53" y="14"/>
                      </a:cubicBezTo>
                      <a:cubicBezTo>
                        <a:pt x="55" y="9"/>
                        <a:pt x="55" y="9"/>
                        <a:pt x="55" y="9"/>
                      </a:cubicBezTo>
                      <a:cubicBezTo>
                        <a:pt x="61" y="7"/>
                        <a:pt x="61" y="7"/>
                        <a:pt x="61" y="7"/>
                      </a:cubicBezTo>
                      <a:cubicBezTo>
                        <a:pt x="61" y="7"/>
                        <a:pt x="65" y="6"/>
                        <a:pt x="66" y="6"/>
                      </a:cubicBezTo>
                      <a:cubicBezTo>
                        <a:pt x="67" y="5"/>
                        <a:pt x="73" y="0"/>
                        <a:pt x="73" y="0"/>
                      </a:cubicBezTo>
                      <a:cubicBezTo>
                        <a:pt x="74" y="0"/>
                        <a:pt x="74" y="0"/>
                        <a:pt x="74" y="0"/>
                      </a:cubicBezTo>
                      <a:cubicBezTo>
                        <a:pt x="71" y="5"/>
                        <a:pt x="71" y="5"/>
                        <a:pt x="71" y="5"/>
                      </a:cubicBezTo>
                      <a:cubicBezTo>
                        <a:pt x="71" y="8"/>
                        <a:pt x="71" y="8"/>
                        <a:pt x="71" y="8"/>
                      </a:cubicBezTo>
                      <a:cubicBezTo>
                        <a:pt x="71" y="10"/>
                        <a:pt x="71" y="10"/>
                        <a:pt x="71" y="10"/>
                      </a:cubicBezTo>
                      <a:cubicBezTo>
                        <a:pt x="72" y="14"/>
                        <a:pt x="72" y="14"/>
                        <a:pt x="72" y="14"/>
                      </a:cubicBezTo>
                      <a:cubicBezTo>
                        <a:pt x="73" y="15"/>
                        <a:pt x="73" y="15"/>
                        <a:pt x="73" y="15"/>
                      </a:cubicBezTo>
                      <a:cubicBezTo>
                        <a:pt x="73" y="19"/>
                        <a:pt x="73" y="19"/>
                        <a:pt x="73" y="19"/>
                      </a:cubicBezTo>
                      <a:cubicBezTo>
                        <a:pt x="73" y="23"/>
                        <a:pt x="73" y="23"/>
                        <a:pt x="73" y="23"/>
                      </a:cubicBezTo>
                      <a:cubicBezTo>
                        <a:pt x="73" y="23"/>
                        <a:pt x="76" y="25"/>
                        <a:pt x="75" y="26"/>
                      </a:cubicBezTo>
                      <a:cubicBezTo>
                        <a:pt x="73" y="27"/>
                        <a:pt x="71" y="30"/>
                        <a:pt x="71" y="30"/>
                      </a:cubicBezTo>
                      <a:cubicBezTo>
                        <a:pt x="70" y="36"/>
                        <a:pt x="70" y="36"/>
                        <a:pt x="70" y="36"/>
                      </a:cubicBezTo>
                      <a:cubicBezTo>
                        <a:pt x="66" y="41"/>
                        <a:pt x="66" y="41"/>
                        <a:pt x="66" y="41"/>
                      </a:cubicBezTo>
                      <a:cubicBezTo>
                        <a:pt x="67" y="47"/>
                        <a:pt x="67" y="47"/>
                        <a:pt x="67" y="47"/>
                      </a:cubicBezTo>
                      <a:cubicBezTo>
                        <a:pt x="68" y="52"/>
                        <a:pt x="68" y="52"/>
                        <a:pt x="68" y="52"/>
                      </a:cubicBezTo>
                      <a:cubicBezTo>
                        <a:pt x="67" y="56"/>
                        <a:pt x="67" y="56"/>
                        <a:pt x="67" y="56"/>
                      </a:cubicBezTo>
                      <a:cubicBezTo>
                        <a:pt x="70" y="59"/>
                        <a:pt x="70" y="59"/>
                        <a:pt x="70" y="59"/>
                      </a:cubicBezTo>
                      <a:cubicBezTo>
                        <a:pt x="69" y="61"/>
                        <a:pt x="69" y="61"/>
                        <a:pt x="69" y="61"/>
                      </a:cubicBezTo>
                      <a:cubicBezTo>
                        <a:pt x="70" y="64"/>
                        <a:pt x="70" y="64"/>
                        <a:pt x="70" y="64"/>
                      </a:cubicBezTo>
                      <a:cubicBezTo>
                        <a:pt x="73" y="66"/>
                        <a:pt x="73" y="66"/>
                        <a:pt x="73" y="66"/>
                      </a:cubicBezTo>
                      <a:cubicBezTo>
                        <a:pt x="73" y="66"/>
                        <a:pt x="75" y="66"/>
                        <a:pt x="76" y="66"/>
                      </a:cubicBezTo>
                      <a:cubicBezTo>
                        <a:pt x="77" y="66"/>
                        <a:pt x="80" y="65"/>
                        <a:pt x="81" y="65"/>
                      </a:cubicBezTo>
                      <a:cubicBezTo>
                        <a:pt x="82" y="65"/>
                        <a:pt x="84" y="66"/>
                        <a:pt x="84" y="66"/>
                      </a:cubicBezTo>
                      <a:cubicBezTo>
                        <a:pt x="87" y="70"/>
                        <a:pt x="87" y="70"/>
                        <a:pt x="87" y="70"/>
                      </a:cubicBezTo>
                      <a:cubicBezTo>
                        <a:pt x="87" y="73"/>
                        <a:pt x="87" y="73"/>
                        <a:pt x="87" y="73"/>
                      </a:cubicBezTo>
                      <a:cubicBezTo>
                        <a:pt x="87" y="73"/>
                        <a:pt x="86" y="75"/>
                        <a:pt x="86" y="76"/>
                      </a:cubicBezTo>
                      <a:cubicBezTo>
                        <a:pt x="85" y="77"/>
                        <a:pt x="84" y="79"/>
                        <a:pt x="84" y="79"/>
                      </a:cubicBezTo>
                      <a:cubicBezTo>
                        <a:pt x="82" y="81"/>
                        <a:pt x="82" y="81"/>
                        <a:pt x="82" y="81"/>
                      </a:cubicBezTo>
                      <a:cubicBezTo>
                        <a:pt x="81" y="84"/>
                        <a:pt x="81" y="84"/>
                        <a:pt x="81" y="84"/>
                      </a:cubicBezTo>
                      <a:cubicBezTo>
                        <a:pt x="80" y="86"/>
                        <a:pt x="80" y="86"/>
                        <a:pt x="80" y="86"/>
                      </a:cubicBezTo>
                      <a:cubicBezTo>
                        <a:pt x="80" y="86"/>
                        <a:pt x="80" y="86"/>
                        <a:pt x="80" y="86"/>
                      </a:cubicBezTo>
                      <a:cubicBezTo>
                        <a:pt x="78" y="84"/>
                        <a:pt x="78" y="84"/>
                        <a:pt x="78" y="84"/>
                      </a:cubicBezTo>
                      <a:cubicBezTo>
                        <a:pt x="78" y="84"/>
                        <a:pt x="78" y="81"/>
                        <a:pt x="77" y="82"/>
                      </a:cubicBezTo>
                      <a:cubicBezTo>
                        <a:pt x="76" y="82"/>
                        <a:pt x="75" y="84"/>
                        <a:pt x="75" y="84"/>
                      </a:cubicBezTo>
                      <a:cubicBezTo>
                        <a:pt x="76" y="86"/>
                        <a:pt x="76" y="86"/>
                        <a:pt x="76" y="86"/>
                      </a:cubicBezTo>
                      <a:cubicBezTo>
                        <a:pt x="76" y="86"/>
                        <a:pt x="77" y="89"/>
                        <a:pt x="76" y="89"/>
                      </a:cubicBezTo>
                      <a:cubicBezTo>
                        <a:pt x="75" y="89"/>
                        <a:pt x="74" y="89"/>
                        <a:pt x="74" y="89"/>
                      </a:cubicBezTo>
                      <a:cubicBezTo>
                        <a:pt x="73" y="85"/>
                        <a:pt x="73" y="85"/>
                        <a:pt x="73" y="85"/>
                      </a:cubicBezTo>
                      <a:cubicBezTo>
                        <a:pt x="70" y="84"/>
                        <a:pt x="70" y="84"/>
                        <a:pt x="70" y="84"/>
                      </a:cubicBezTo>
                      <a:cubicBezTo>
                        <a:pt x="72" y="80"/>
                        <a:pt x="72" y="80"/>
                        <a:pt x="72" y="80"/>
                      </a:cubicBezTo>
                      <a:cubicBezTo>
                        <a:pt x="70" y="79"/>
                        <a:pt x="70" y="79"/>
                        <a:pt x="70" y="79"/>
                      </a:cubicBezTo>
                      <a:cubicBezTo>
                        <a:pt x="70" y="79"/>
                        <a:pt x="69" y="79"/>
                        <a:pt x="68" y="80"/>
                      </a:cubicBezTo>
                      <a:cubicBezTo>
                        <a:pt x="68" y="81"/>
                        <a:pt x="67" y="85"/>
                        <a:pt x="67" y="85"/>
                      </a:cubicBezTo>
                      <a:cubicBezTo>
                        <a:pt x="66" y="89"/>
                        <a:pt x="66" y="89"/>
                        <a:pt x="66" y="89"/>
                      </a:cubicBezTo>
                      <a:cubicBezTo>
                        <a:pt x="66" y="89"/>
                        <a:pt x="67" y="90"/>
                        <a:pt x="67" y="91"/>
                      </a:cubicBezTo>
                      <a:cubicBezTo>
                        <a:pt x="67" y="92"/>
                        <a:pt x="66" y="93"/>
                        <a:pt x="66" y="93"/>
                      </a:cubicBezTo>
                      <a:cubicBezTo>
                        <a:pt x="66" y="93"/>
                        <a:pt x="66" y="94"/>
                        <a:pt x="66" y="95"/>
                      </a:cubicBezTo>
                      <a:cubicBezTo>
                        <a:pt x="66" y="95"/>
                        <a:pt x="67" y="97"/>
                        <a:pt x="67" y="98"/>
                      </a:cubicBezTo>
                      <a:cubicBezTo>
                        <a:pt x="67" y="98"/>
                        <a:pt x="67" y="99"/>
                        <a:pt x="66" y="99"/>
                      </a:cubicBezTo>
                      <a:cubicBezTo>
                        <a:pt x="66" y="100"/>
                        <a:pt x="66" y="100"/>
                        <a:pt x="66" y="101"/>
                      </a:cubicBezTo>
                      <a:cubicBezTo>
                        <a:pt x="65" y="101"/>
                        <a:pt x="64" y="102"/>
                        <a:pt x="64" y="102"/>
                      </a:cubicBezTo>
                      <a:cubicBezTo>
                        <a:pt x="64" y="102"/>
                        <a:pt x="62" y="103"/>
                        <a:pt x="62" y="103"/>
                      </a:cubicBezTo>
                      <a:cubicBezTo>
                        <a:pt x="62" y="103"/>
                        <a:pt x="61" y="102"/>
                        <a:pt x="60" y="102"/>
                      </a:cubicBezTo>
                      <a:cubicBezTo>
                        <a:pt x="59" y="102"/>
                        <a:pt x="59" y="101"/>
                        <a:pt x="58" y="102"/>
                      </a:cubicBezTo>
                      <a:cubicBezTo>
                        <a:pt x="57" y="103"/>
                        <a:pt x="57" y="103"/>
                        <a:pt x="57" y="103"/>
                      </a:cubicBezTo>
                      <a:cubicBezTo>
                        <a:pt x="58" y="104"/>
                        <a:pt x="58" y="104"/>
                        <a:pt x="58" y="104"/>
                      </a:cubicBezTo>
                      <a:cubicBezTo>
                        <a:pt x="60" y="104"/>
                        <a:pt x="60" y="104"/>
                        <a:pt x="60" y="104"/>
                      </a:cubicBezTo>
                      <a:cubicBezTo>
                        <a:pt x="60" y="106"/>
                        <a:pt x="60" y="106"/>
                        <a:pt x="60" y="106"/>
                      </a:cubicBezTo>
                      <a:cubicBezTo>
                        <a:pt x="60" y="106"/>
                        <a:pt x="61" y="106"/>
                        <a:pt x="61" y="107"/>
                      </a:cubicBezTo>
                      <a:cubicBezTo>
                        <a:pt x="60" y="108"/>
                        <a:pt x="59" y="109"/>
                        <a:pt x="59" y="109"/>
                      </a:cubicBezTo>
                      <a:cubicBezTo>
                        <a:pt x="57" y="111"/>
                        <a:pt x="57" y="111"/>
                        <a:pt x="57" y="111"/>
                      </a:cubicBezTo>
                      <a:cubicBezTo>
                        <a:pt x="55" y="112"/>
                        <a:pt x="55" y="112"/>
                        <a:pt x="55" y="112"/>
                      </a:cubicBezTo>
                      <a:cubicBezTo>
                        <a:pt x="55" y="112"/>
                        <a:pt x="53" y="111"/>
                        <a:pt x="53" y="112"/>
                      </a:cubicBezTo>
                      <a:cubicBezTo>
                        <a:pt x="52" y="112"/>
                        <a:pt x="51" y="112"/>
                        <a:pt x="51" y="112"/>
                      </a:cubicBezTo>
                      <a:cubicBezTo>
                        <a:pt x="51" y="113"/>
                        <a:pt x="53" y="115"/>
                        <a:pt x="53" y="115"/>
                      </a:cubicBezTo>
                      <a:cubicBezTo>
                        <a:pt x="49" y="111"/>
                        <a:pt x="49" y="111"/>
                        <a:pt x="49" y="111"/>
                      </a:cubicBezTo>
                      <a:cubicBezTo>
                        <a:pt x="47" y="111"/>
                        <a:pt x="47" y="111"/>
                        <a:pt x="47" y="111"/>
                      </a:cubicBezTo>
                      <a:cubicBezTo>
                        <a:pt x="50" y="113"/>
                        <a:pt x="50" y="113"/>
                        <a:pt x="50" y="113"/>
                      </a:cubicBezTo>
                      <a:cubicBezTo>
                        <a:pt x="51" y="115"/>
                        <a:pt x="51" y="115"/>
                        <a:pt x="51" y="115"/>
                      </a:cubicBezTo>
                      <a:cubicBezTo>
                        <a:pt x="53" y="116"/>
                        <a:pt x="53" y="116"/>
                        <a:pt x="53" y="116"/>
                      </a:cubicBezTo>
                      <a:cubicBezTo>
                        <a:pt x="52" y="117"/>
                        <a:pt x="52" y="117"/>
                        <a:pt x="52" y="117"/>
                      </a:cubicBezTo>
                      <a:cubicBezTo>
                        <a:pt x="51" y="118"/>
                        <a:pt x="51" y="118"/>
                        <a:pt x="51" y="118"/>
                      </a:cubicBezTo>
                      <a:cubicBezTo>
                        <a:pt x="49" y="120"/>
                        <a:pt x="49" y="120"/>
                        <a:pt x="49" y="120"/>
                      </a:cubicBezTo>
                      <a:cubicBezTo>
                        <a:pt x="49" y="120"/>
                        <a:pt x="48" y="121"/>
                        <a:pt x="47" y="121"/>
                      </a:cubicBezTo>
                      <a:cubicBezTo>
                        <a:pt x="47" y="121"/>
                        <a:pt x="44" y="121"/>
                        <a:pt x="44" y="121"/>
                      </a:cubicBezTo>
                      <a:cubicBezTo>
                        <a:pt x="45" y="122"/>
                        <a:pt x="45" y="122"/>
                        <a:pt x="45" y="122"/>
                      </a:cubicBezTo>
                      <a:cubicBezTo>
                        <a:pt x="47" y="123"/>
                        <a:pt x="47" y="123"/>
                        <a:pt x="47" y="123"/>
                      </a:cubicBezTo>
                      <a:cubicBezTo>
                        <a:pt x="47" y="123"/>
                        <a:pt x="48" y="122"/>
                        <a:pt x="48" y="123"/>
                      </a:cubicBezTo>
                      <a:cubicBezTo>
                        <a:pt x="47" y="123"/>
                        <a:pt x="47" y="123"/>
                        <a:pt x="47" y="124"/>
                      </a:cubicBezTo>
                      <a:cubicBezTo>
                        <a:pt x="47" y="126"/>
                        <a:pt x="47" y="129"/>
                        <a:pt x="47" y="129"/>
                      </a:cubicBezTo>
                      <a:cubicBezTo>
                        <a:pt x="49" y="132"/>
                        <a:pt x="49" y="132"/>
                        <a:pt x="49" y="132"/>
                      </a:cubicBezTo>
                      <a:cubicBezTo>
                        <a:pt x="50" y="133"/>
                        <a:pt x="50" y="133"/>
                        <a:pt x="50" y="133"/>
                      </a:cubicBezTo>
                      <a:cubicBezTo>
                        <a:pt x="50" y="133"/>
                        <a:pt x="50" y="133"/>
                        <a:pt x="50" y="134"/>
                      </a:cubicBezTo>
                      <a:cubicBezTo>
                        <a:pt x="50" y="134"/>
                        <a:pt x="50" y="135"/>
                        <a:pt x="50" y="135"/>
                      </a:cubicBezTo>
                      <a:cubicBezTo>
                        <a:pt x="50" y="137"/>
                        <a:pt x="50" y="137"/>
                        <a:pt x="50" y="137"/>
                      </a:cubicBezTo>
                      <a:cubicBezTo>
                        <a:pt x="50" y="137"/>
                        <a:pt x="49" y="138"/>
                        <a:pt x="48" y="138"/>
                      </a:cubicBezTo>
                      <a:cubicBezTo>
                        <a:pt x="48" y="138"/>
                        <a:pt x="44" y="139"/>
                        <a:pt x="44" y="139"/>
                      </a:cubicBezTo>
                      <a:cubicBezTo>
                        <a:pt x="43" y="141"/>
                        <a:pt x="43" y="141"/>
                        <a:pt x="43" y="141"/>
                      </a:cubicBezTo>
                      <a:cubicBezTo>
                        <a:pt x="45" y="142"/>
                        <a:pt x="45" y="142"/>
                        <a:pt x="45" y="142"/>
                      </a:cubicBezTo>
                      <a:cubicBezTo>
                        <a:pt x="45" y="142"/>
                        <a:pt x="45" y="144"/>
                        <a:pt x="45" y="144"/>
                      </a:cubicBezTo>
                      <a:cubicBezTo>
                        <a:pt x="45" y="145"/>
                        <a:pt x="44" y="146"/>
                        <a:pt x="44" y="146"/>
                      </a:cubicBezTo>
                      <a:cubicBezTo>
                        <a:pt x="46" y="146"/>
                        <a:pt x="46" y="146"/>
                        <a:pt x="46" y="146"/>
                      </a:cubicBezTo>
                      <a:cubicBezTo>
                        <a:pt x="49" y="147"/>
                        <a:pt x="49" y="147"/>
                        <a:pt x="49" y="147"/>
                      </a:cubicBezTo>
                      <a:cubicBezTo>
                        <a:pt x="53" y="152"/>
                        <a:pt x="53" y="152"/>
                        <a:pt x="53" y="152"/>
                      </a:cubicBezTo>
                      <a:cubicBezTo>
                        <a:pt x="52" y="156"/>
                        <a:pt x="52" y="156"/>
                        <a:pt x="52" y="156"/>
                      </a:cubicBezTo>
                      <a:cubicBezTo>
                        <a:pt x="50" y="158"/>
                        <a:pt x="50" y="158"/>
                        <a:pt x="50" y="158"/>
                      </a:cubicBezTo>
                      <a:cubicBezTo>
                        <a:pt x="48" y="154"/>
                        <a:pt x="48" y="154"/>
                        <a:pt x="48" y="154"/>
                      </a:cubicBezTo>
                      <a:cubicBezTo>
                        <a:pt x="48" y="154"/>
                        <a:pt x="47" y="154"/>
                        <a:pt x="47" y="155"/>
                      </a:cubicBezTo>
                      <a:cubicBezTo>
                        <a:pt x="46" y="155"/>
                        <a:pt x="43" y="157"/>
                        <a:pt x="43" y="157"/>
                      </a:cubicBezTo>
                      <a:cubicBezTo>
                        <a:pt x="43" y="157"/>
                        <a:pt x="41" y="158"/>
                        <a:pt x="40" y="158"/>
                      </a:cubicBezTo>
                      <a:cubicBezTo>
                        <a:pt x="40" y="158"/>
                        <a:pt x="39" y="158"/>
                        <a:pt x="39" y="158"/>
                      </a:cubicBezTo>
                      <a:cubicBezTo>
                        <a:pt x="36" y="157"/>
                        <a:pt x="36" y="157"/>
                        <a:pt x="36" y="157"/>
                      </a:cubicBezTo>
                      <a:cubicBezTo>
                        <a:pt x="32" y="155"/>
                        <a:pt x="32" y="155"/>
                        <a:pt x="32" y="155"/>
                      </a:cubicBezTo>
                      <a:cubicBezTo>
                        <a:pt x="32" y="155"/>
                        <a:pt x="30" y="154"/>
                        <a:pt x="29" y="154"/>
                      </a:cubicBezTo>
                      <a:cubicBezTo>
                        <a:pt x="28" y="154"/>
                        <a:pt x="23" y="152"/>
                        <a:pt x="23" y="152"/>
                      </a:cubicBezTo>
                      <a:cubicBezTo>
                        <a:pt x="21" y="153"/>
                        <a:pt x="21" y="153"/>
                        <a:pt x="21" y="153"/>
                      </a:cubicBezTo>
                      <a:cubicBezTo>
                        <a:pt x="18" y="153"/>
                        <a:pt x="18" y="153"/>
                        <a:pt x="18" y="153"/>
                      </a:cubicBezTo>
                      <a:cubicBezTo>
                        <a:pt x="16" y="152"/>
                        <a:pt x="16" y="152"/>
                        <a:pt x="16" y="152"/>
                      </a:cubicBezTo>
                      <a:cubicBezTo>
                        <a:pt x="14" y="149"/>
                        <a:pt x="14" y="149"/>
                        <a:pt x="14" y="149"/>
                      </a:cubicBezTo>
                      <a:cubicBezTo>
                        <a:pt x="14" y="149"/>
                        <a:pt x="13" y="147"/>
                        <a:pt x="13" y="147"/>
                      </a:cubicBezTo>
                      <a:cubicBezTo>
                        <a:pt x="13" y="147"/>
                        <a:pt x="16" y="145"/>
                        <a:pt x="16" y="145"/>
                      </a:cubicBezTo>
                      <a:cubicBezTo>
                        <a:pt x="17" y="145"/>
                        <a:pt x="17" y="144"/>
                        <a:pt x="17" y="144"/>
                      </a:cubicBezTo>
                      <a:cubicBezTo>
                        <a:pt x="17" y="140"/>
                        <a:pt x="17" y="140"/>
                        <a:pt x="17" y="140"/>
                      </a:cubicBezTo>
                      <a:cubicBezTo>
                        <a:pt x="17" y="140"/>
                        <a:pt x="17" y="138"/>
                        <a:pt x="17" y="138"/>
                      </a:cubicBezTo>
                      <a:cubicBezTo>
                        <a:pt x="17" y="137"/>
                        <a:pt x="18" y="136"/>
                        <a:pt x="18" y="136"/>
                      </a:cubicBezTo>
                      <a:cubicBezTo>
                        <a:pt x="18" y="136"/>
                        <a:pt x="18" y="133"/>
                        <a:pt x="17" y="132"/>
                      </a:cubicBezTo>
                      <a:cubicBezTo>
                        <a:pt x="17" y="130"/>
                        <a:pt x="17" y="128"/>
                        <a:pt x="17" y="128"/>
                      </a:cubicBezTo>
                      <a:cubicBezTo>
                        <a:pt x="15" y="125"/>
                        <a:pt x="15" y="125"/>
                        <a:pt x="15" y="125"/>
                      </a:cubicBezTo>
                      <a:cubicBezTo>
                        <a:pt x="15" y="125"/>
                        <a:pt x="14" y="125"/>
                        <a:pt x="12" y="124"/>
                      </a:cubicBezTo>
                      <a:cubicBezTo>
                        <a:pt x="10" y="123"/>
                        <a:pt x="7" y="122"/>
                        <a:pt x="7" y="122"/>
                      </a:cubicBezTo>
                      <a:cubicBezTo>
                        <a:pt x="7" y="119"/>
                        <a:pt x="7" y="119"/>
                        <a:pt x="7" y="119"/>
                      </a:cubicBezTo>
                      <a:cubicBezTo>
                        <a:pt x="6" y="118"/>
                        <a:pt x="6" y="118"/>
                        <a:pt x="6" y="118"/>
                      </a:cubicBezTo>
                      <a:cubicBezTo>
                        <a:pt x="6" y="118"/>
                        <a:pt x="4" y="118"/>
                        <a:pt x="4" y="119"/>
                      </a:cubicBezTo>
                      <a:cubicBezTo>
                        <a:pt x="4" y="119"/>
                        <a:pt x="4" y="120"/>
                        <a:pt x="4" y="120"/>
                      </a:cubicBezTo>
                      <a:cubicBezTo>
                        <a:pt x="2" y="119"/>
                        <a:pt x="2" y="119"/>
                        <a:pt x="2" y="119"/>
                      </a:cubicBezTo>
                      <a:cubicBezTo>
                        <a:pt x="2" y="119"/>
                        <a:pt x="0" y="116"/>
                        <a:pt x="0" y="115"/>
                      </a:cubicBezTo>
                      <a:cubicBezTo>
                        <a:pt x="1" y="115"/>
                        <a:pt x="2" y="114"/>
                        <a:pt x="2" y="113"/>
                      </a:cubicBezTo>
                      <a:cubicBezTo>
                        <a:pt x="3" y="112"/>
                        <a:pt x="4" y="110"/>
                        <a:pt x="4" y="109"/>
                      </a:cubicBezTo>
                      <a:cubicBezTo>
                        <a:pt x="4" y="109"/>
                        <a:pt x="4" y="105"/>
                        <a:pt x="4" y="105"/>
                      </a:cubicBezTo>
                      <a:cubicBezTo>
                        <a:pt x="4" y="105"/>
                        <a:pt x="3" y="104"/>
                        <a:pt x="4" y="104"/>
                      </a:cubicBezTo>
                      <a:cubicBezTo>
                        <a:pt x="5" y="104"/>
                        <a:pt x="4" y="104"/>
                        <a:pt x="5" y="104"/>
                      </a:cubicBezTo>
                      <a:cubicBezTo>
                        <a:pt x="6" y="103"/>
                        <a:pt x="9" y="101"/>
                        <a:pt x="9" y="101"/>
                      </a:cubicBezTo>
                      <a:cubicBezTo>
                        <a:pt x="9" y="99"/>
                        <a:pt x="9" y="99"/>
                        <a:pt x="9" y="99"/>
                      </a:cubicBezTo>
                      <a:cubicBezTo>
                        <a:pt x="9" y="99"/>
                        <a:pt x="8" y="97"/>
                        <a:pt x="8" y="96"/>
                      </a:cubicBezTo>
                      <a:cubicBezTo>
                        <a:pt x="8" y="96"/>
                        <a:pt x="8" y="96"/>
                        <a:pt x="8" y="95"/>
                      </a:cubicBezTo>
                      <a:cubicBezTo>
                        <a:pt x="8" y="93"/>
                        <a:pt x="4" y="89"/>
                        <a:pt x="4" y="89"/>
                      </a:cubicBezTo>
                      <a:cubicBezTo>
                        <a:pt x="2" y="89"/>
                        <a:pt x="2" y="89"/>
                        <a:pt x="2" y="89"/>
                      </a:cubicBezTo>
                      <a:cubicBezTo>
                        <a:pt x="2" y="89"/>
                        <a:pt x="2" y="88"/>
                        <a:pt x="2" y="87"/>
                      </a:cubicBezTo>
                      <a:cubicBezTo>
                        <a:pt x="2" y="87"/>
                        <a:pt x="2" y="84"/>
                        <a:pt x="2" y="84"/>
                      </a:cubicBezTo>
                      <a:cubicBezTo>
                        <a:pt x="3" y="80"/>
                        <a:pt x="3" y="80"/>
                        <a:pt x="3" y="80"/>
                      </a:cubicBezTo>
                      <a:cubicBezTo>
                        <a:pt x="2" y="73"/>
                        <a:pt x="2" y="73"/>
                        <a:pt x="2" y="73"/>
                      </a:cubicBezTo>
                      <a:cubicBezTo>
                        <a:pt x="2" y="68"/>
                        <a:pt x="2" y="68"/>
                        <a:pt x="2" y="68"/>
                      </a:cubicBezTo>
                      <a:cubicBezTo>
                        <a:pt x="2" y="68"/>
                        <a:pt x="2" y="64"/>
                        <a:pt x="2" y="63"/>
                      </a:cubicBezTo>
                      <a:cubicBezTo>
                        <a:pt x="2" y="63"/>
                        <a:pt x="4" y="59"/>
                        <a:pt x="4" y="59"/>
                      </a:cubicBezTo>
                      <a:cubicBezTo>
                        <a:pt x="5" y="57"/>
                        <a:pt x="5" y="57"/>
                        <a:pt x="5" y="57"/>
                      </a:cubicBezTo>
                      <a:cubicBezTo>
                        <a:pt x="6" y="60"/>
                        <a:pt x="6" y="60"/>
                        <a:pt x="6" y="60"/>
                      </a:cubicBezTo>
                      <a:cubicBezTo>
                        <a:pt x="6" y="60"/>
                        <a:pt x="5" y="61"/>
                        <a:pt x="6" y="62"/>
                      </a:cubicBezTo>
                      <a:cubicBezTo>
                        <a:pt x="7" y="62"/>
                        <a:pt x="8" y="62"/>
                        <a:pt x="9" y="62"/>
                      </a:cubicBezTo>
                      <a:cubicBezTo>
                        <a:pt x="9" y="62"/>
                        <a:pt x="10" y="63"/>
                        <a:pt x="10" y="63"/>
                      </a:cubicBezTo>
                      <a:cubicBezTo>
                        <a:pt x="13" y="65"/>
                        <a:pt x="13" y="65"/>
                        <a:pt x="13" y="65"/>
                      </a:cubicBezTo>
                      <a:cubicBezTo>
                        <a:pt x="15" y="67"/>
                        <a:pt x="15" y="67"/>
                        <a:pt x="15" y="67"/>
                      </a:cubicBezTo>
                      <a:cubicBezTo>
                        <a:pt x="17" y="68"/>
                        <a:pt x="17" y="68"/>
                        <a:pt x="17" y="68"/>
                      </a:cubicBezTo>
                      <a:cubicBezTo>
                        <a:pt x="19" y="68"/>
                        <a:pt x="19" y="68"/>
                        <a:pt x="19" y="68"/>
                      </a:cubicBezTo>
                      <a:cubicBezTo>
                        <a:pt x="20" y="67"/>
                        <a:pt x="20" y="67"/>
                        <a:pt x="20" y="67"/>
                      </a:cubicBezTo>
                      <a:cubicBezTo>
                        <a:pt x="20" y="67"/>
                        <a:pt x="20" y="66"/>
                        <a:pt x="20" y="66"/>
                      </a:cubicBezTo>
                      <a:cubicBezTo>
                        <a:pt x="20" y="66"/>
                        <a:pt x="19" y="64"/>
                        <a:pt x="19" y="64"/>
                      </a:cubicBezTo>
                      <a:cubicBezTo>
                        <a:pt x="19" y="63"/>
                        <a:pt x="18" y="62"/>
                        <a:pt x="18" y="62"/>
                      </a:cubicBezTo>
                      <a:cubicBezTo>
                        <a:pt x="21" y="60"/>
                        <a:pt x="21" y="60"/>
                        <a:pt x="21" y="60"/>
                      </a:cubicBezTo>
                      <a:cubicBezTo>
                        <a:pt x="22" y="58"/>
                        <a:pt x="22" y="58"/>
                        <a:pt x="22" y="58"/>
                      </a:cubicBezTo>
                      <a:cubicBezTo>
                        <a:pt x="22" y="58"/>
                        <a:pt x="22" y="57"/>
                        <a:pt x="21" y="57"/>
                      </a:cubicBezTo>
                      <a:cubicBezTo>
                        <a:pt x="20" y="57"/>
                        <a:pt x="18" y="57"/>
                        <a:pt x="18" y="57"/>
                      </a:cubicBezTo>
                      <a:cubicBezTo>
                        <a:pt x="18" y="57"/>
                        <a:pt x="17" y="56"/>
                        <a:pt x="17" y="56"/>
                      </a:cubicBezTo>
                      <a:cubicBezTo>
                        <a:pt x="17" y="56"/>
                        <a:pt x="16" y="54"/>
                        <a:pt x="16" y="54"/>
                      </a:cubicBezTo>
                      <a:cubicBezTo>
                        <a:pt x="16" y="54"/>
                        <a:pt x="16" y="52"/>
                        <a:pt x="17" y="52"/>
                      </a:cubicBezTo>
                      <a:cubicBezTo>
                        <a:pt x="17" y="51"/>
                        <a:pt x="18" y="48"/>
                        <a:pt x="18" y="48"/>
                      </a:cubicBezTo>
                      <a:cubicBezTo>
                        <a:pt x="18" y="48"/>
                        <a:pt x="17" y="46"/>
                        <a:pt x="19" y="46"/>
                      </a:cubicBezTo>
                      <a:cubicBezTo>
                        <a:pt x="21" y="46"/>
                        <a:pt x="22" y="46"/>
                        <a:pt x="22" y="46"/>
                      </a:cubicBezTo>
                      <a:cubicBezTo>
                        <a:pt x="22" y="46"/>
                        <a:pt x="23" y="44"/>
                        <a:pt x="24" y="44"/>
                      </a:cubicBezTo>
                      <a:cubicBezTo>
                        <a:pt x="24" y="44"/>
                        <a:pt x="25" y="43"/>
                        <a:pt x="25" y="44"/>
                      </a:cubicBezTo>
                      <a:cubicBezTo>
                        <a:pt x="26" y="44"/>
                        <a:pt x="25" y="47"/>
                        <a:pt x="25" y="47"/>
                      </a:cubicBezTo>
                      <a:cubicBezTo>
                        <a:pt x="23" y="49"/>
                        <a:pt x="23" y="49"/>
                        <a:pt x="23" y="49"/>
                      </a:cubicBezTo>
                      <a:cubicBezTo>
                        <a:pt x="23" y="49"/>
                        <a:pt x="24" y="50"/>
                        <a:pt x="24" y="51"/>
                      </a:cubicBezTo>
                      <a:cubicBezTo>
                        <a:pt x="24" y="52"/>
                        <a:pt x="24" y="53"/>
                        <a:pt x="24" y="53"/>
                      </a:cubicBezTo>
                      <a:cubicBezTo>
                        <a:pt x="22" y="56"/>
                        <a:pt x="22" y="56"/>
                        <a:pt x="22" y="56"/>
                      </a:cubicBezTo>
                      <a:cubicBezTo>
                        <a:pt x="22" y="56"/>
                        <a:pt x="23" y="56"/>
                        <a:pt x="23" y="56"/>
                      </a:cubicBezTo>
                      <a:cubicBezTo>
                        <a:pt x="23" y="57"/>
                        <a:pt x="23" y="58"/>
                        <a:pt x="23" y="58"/>
                      </a:cubicBezTo>
                      <a:cubicBezTo>
                        <a:pt x="26" y="57"/>
                        <a:pt x="26" y="57"/>
                        <a:pt x="26" y="57"/>
                      </a:cubicBezTo>
                      <a:cubicBezTo>
                        <a:pt x="26" y="57"/>
                        <a:pt x="25" y="56"/>
                        <a:pt x="25" y="56"/>
                      </a:cubicBezTo>
                      <a:cubicBezTo>
                        <a:pt x="25" y="56"/>
                        <a:pt x="24" y="55"/>
                        <a:pt x="25" y="54"/>
                      </a:cubicBezTo>
                      <a:cubicBezTo>
                        <a:pt x="26" y="53"/>
                        <a:pt x="26" y="52"/>
                        <a:pt x="27" y="52"/>
                      </a:cubicBezTo>
                      <a:cubicBezTo>
                        <a:pt x="27" y="51"/>
                        <a:pt x="27" y="51"/>
                        <a:pt x="29" y="51"/>
                      </a:cubicBezTo>
                      <a:cubicBezTo>
                        <a:pt x="30" y="51"/>
                        <a:pt x="32" y="53"/>
                        <a:pt x="32" y="53"/>
                      </a:cubicBezTo>
                      <a:cubicBezTo>
                        <a:pt x="32" y="53"/>
                        <a:pt x="33" y="54"/>
                        <a:pt x="32" y="54"/>
                      </a:cubicBezTo>
                      <a:cubicBezTo>
                        <a:pt x="32" y="55"/>
                        <a:pt x="31" y="56"/>
                        <a:pt x="31" y="56"/>
                      </a:cubicBezTo>
                      <a:cubicBezTo>
                        <a:pt x="33" y="59"/>
                        <a:pt x="33" y="59"/>
                        <a:pt x="33" y="59"/>
                      </a:cubicBezTo>
                      <a:cubicBezTo>
                        <a:pt x="33" y="59"/>
                        <a:pt x="32" y="59"/>
                        <a:pt x="31" y="60"/>
                      </a:cubicBezTo>
                      <a:cubicBezTo>
                        <a:pt x="31" y="60"/>
                        <a:pt x="31" y="61"/>
                        <a:pt x="31" y="61"/>
                      </a:cubicBezTo>
                      <a:cubicBezTo>
                        <a:pt x="31" y="62"/>
                        <a:pt x="28" y="63"/>
                        <a:pt x="31" y="63"/>
                      </a:cubicBezTo>
                      <a:cubicBezTo>
                        <a:pt x="33" y="63"/>
                        <a:pt x="33" y="63"/>
                        <a:pt x="33" y="62"/>
                      </a:cubicBezTo>
                      <a:cubicBezTo>
                        <a:pt x="33" y="62"/>
                        <a:pt x="33" y="60"/>
                        <a:pt x="33" y="60"/>
                      </a:cubicBezTo>
                      <a:cubicBezTo>
                        <a:pt x="33" y="60"/>
                        <a:pt x="34" y="60"/>
                        <a:pt x="34" y="60"/>
                      </a:cubicBezTo>
                      <a:cubicBezTo>
                        <a:pt x="35" y="60"/>
                        <a:pt x="36" y="60"/>
                        <a:pt x="36" y="60"/>
                      </a:cubicBezTo>
                      <a:cubicBezTo>
                        <a:pt x="37" y="61"/>
                        <a:pt x="37" y="61"/>
                        <a:pt x="37" y="61"/>
                      </a:cubicBezTo>
                      <a:cubicBezTo>
                        <a:pt x="37" y="61"/>
                        <a:pt x="37" y="62"/>
                        <a:pt x="37" y="63"/>
                      </a:cubicBezTo>
                      <a:cubicBezTo>
                        <a:pt x="37" y="63"/>
                        <a:pt x="37" y="64"/>
                        <a:pt x="37" y="64"/>
                      </a:cubicBezTo>
                      <a:cubicBezTo>
                        <a:pt x="37" y="64"/>
                        <a:pt x="39" y="66"/>
                        <a:pt x="39" y="65"/>
                      </a:cubicBezTo>
                      <a:cubicBezTo>
                        <a:pt x="39" y="64"/>
                        <a:pt x="40" y="65"/>
                        <a:pt x="39" y="63"/>
                      </a:cubicBezTo>
                      <a:cubicBezTo>
                        <a:pt x="38" y="62"/>
                        <a:pt x="38" y="60"/>
                        <a:pt x="38" y="60"/>
                      </a:cubicBezTo>
                      <a:cubicBezTo>
                        <a:pt x="38" y="60"/>
                        <a:pt x="38" y="60"/>
                        <a:pt x="38" y="59"/>
                      </a:cubicBezTo>
                      <a:cubicBezTo>
                        <a:pt x="38" y="59"/>
                        <a:pt x="38" y="58"/>
                        <a:pt x="38" y="58"/>
                      </a:cubicBezTo>
                      <a:cubicBezTo>
                        <a:pt x="37" y="57"/>
                        <a:pt x="36" y="57"/>
                        <a:pt x="36" y="56"/>
                      </a:cubicBezTo>
                      <a:cubicBezTo>
                        <a:pt x="36" y="56"/>
                        <a:pt x="33" y="53"/>
                        <a:pt x="33" y="53"/>
                      </a:cubicBezTo>
                      <a:cubicBezTo>
                        <a:pt x="33" y="53"/>
                        <a:pt x="33" y="52"/>
                        <a:pt x="33" y="51"/>
                      </a:cubicBezTo>
                      <a:cubicBezTo>
                        <a:pt x="33" y="49"/>
                        <a:pt x="33" y="48"/>
                        <a:pt x="33" y="47"/>
                      </a:cubicBezTo>
                      <a:cubicBezTo>
                        <a:pt x="33" y="47"/>
                        <a:pt x="34" y="45"/>
                        <a:pt x="34" y="45"/>
                      </a:cubicBezTo>
                      <a:cubicBezTo>
                        <a:pt x="34" y="45"/>
                        <a:pt x="34" y="43"/>
                        <a:pt x="35" y="42"/>
                      </a:cubicBezTo>
                      <a:cubicBezTo>
                        <a:pt x="36" y="42"/>
                        <a:pt x="35" y="41"/>
                        <a:pt x="36" y="41"/>
                      </a:cubicBezTo>
                      <a:cubicBezTo>
                        <a:pt x="38" y="40"/>
                        <a:pt x="37" y="40"/>
                        <a:pt x="39" y="40"/>
                      </a:cubicBezTo>
                      <a:cubicBezTo>
                        <a:pt x="40" y="40"/>
                        <a:pt x="42" y="41"/>
                        <a:pt x="43" y="41"/>
                      </a:cubicBezTo>
                      <a:cubicBezTo>
                        <a:pt x="43" y="41"/>
                        <a:pt x="46" y="42"/>
                        <a:pt x="46" y="42"/>
                      </a:cubicBezTo>
                      <a:cubicBezTo>
                        <a:pt x="46" y="42"/>
                        <a:pt x="46" y="41"/>
                        <a:pt x="46" y="41"/>
                      </a:cubicBezTo>
                      <a:cubicBezTo>
                        <a:pt x="47" y="41"/>
                        <a:pt x="47" y="39"/>
                        <a:pt x="47" y="40"/>
                      </a:cubicBezTo>
                      <a:cubicBezTo>
                        <a:pt x="48" y="40"/>
                        <a:pt x="48" y="41"/>
                        <a:pt x="49" y="40"/>
                      </a:cubicBezTo>
                      <a:cubicBezTo>
                        <a:pt x="50" y="39"/>
                        <a:pt x="50" y="38"/>
                        <a:pt x="50" y="38"/>
                      </a:cubicBezTo>
                      <a:cubicBezTo>
                        <a:pt x="50" y="38"/>
                        <a:pt x="51" y="38"/>
                        <a:pt x="52" y="37"/>
                      </a:cubicBezTo>
                      <a:cubicBezTo>
                        <a:pt x="52" y="37"/>
                        <a:pt x="51" y="36"/>
                        <a:pt x="50" y="36"/>
                      </a:cubicBezTo>
                      <a:cubicBezTo>
                        <a:pt x="50" y="36"/>
                        <a:pt x="48" y="36"/>
                        <a:pt x="47" y="37"/>
                      </a:cubicBezTo>
                      <a:cubicBezTo>
                        <a:pt x="46" y="37"/>
                        <a:pt x="47" y="37"/>
                        <a:pt x="45" y="37"/>
                      </a:cubicBezTo>
                      <a:cubicBezTo>
                        <a:pt x="44" y="38"/>
                        <a:pt x="44" y="38"/>
                        <a:pt x="42" y="38"/>
                      </a:cubicBezTo>
                      <a:cubicBezTo>
                        <a:pt x="40" y="38"/>
                        <a:pt x="40" y="38"/>
                        <a:pt x="39" y="39"/>
                      </a:cubicBezTo>
                      <a:cubicBezTo>
                        <a:pt x="38" y="40"/>
                        <a:pt x="37" y="40"/>
                        <a:pt x="37" y="40"/>
                      </a:cubicBezTo>
                      <a:cubicBezTo>
                        <a:pt x="36" y="40"/>
                        <a:pt x="36" y="40"/>
                        <a:pt x="36" y="40"/>
                      </a:cubicBezTo>
                      <a:cubicBezTo>
                        <a:pt x="36" y="40"/>
                        <a:pt x="35" y="40"/>
                        <a:pt x="34" y="40"/>
                      </a:cubicBezTo>
                      <a:cubicBezTo>
                        <a:pt x="34" y="40"/>
                        <a:pt x="33" y="39"/>
                        <a:pt x="33" y="39"/>
                      </a:cubicBezTo>
                      <a:cubicBezTo>
                        <a:pt x="33" y="39"/>
                        <a:pt x="33" y="39"/>
                        <a:pt x="32" y="39"/>
                      </a:cubicBezTo>
                      <a:cubicBezTo>
                        <a:pt x="31" y="39"/>
                        <a:pt x="30" y="40"/>
                        <a:pt x="30" y="40"/>
                      </a:cubicBezTo>
                      <a:cubicBezTo>
                        <a:pt x="28" y="40"/>
                        <a:pt x="28" y="40"/>
                        <a:pt x="28" y="40"/>
                      </a:cubicBezTo>
                      <a:cubicBezTo>
                        <a:pt x="28" y="40"/>
                        <a:pt x="27" y="40"/>
                        <a:pt x="26" y="40"/>
                      </a:cubicBezTo>
                      <a:cubicBezTo>
                        <a:pt x="26" y="41"/>
                        <a:pt x="24" y="41"/>
                        <a:pt x="24" y="41"/>
                      </a:cubicBezTo>
                      <a:cubicBezTo>
                        <a:pt x="24" y="41"/>
                        <a:pt x="24" y="41"/>
                        <a:pt x="23" y="41"/>
                      </a:cubicBezTo>
                      <a:cubicBezTo>
                        <a:pt x="23" y="42"/>
                        <a:pt x="24" y="42"/>
                        <a:pt x="23" y="43"/>
                      </a:cubicBezTo>
                      <a:cubicBezTo>
                        <a:pt x="22" y="43"/>
                        <a:pt x="20" y="43"/>
                        <a:pt x="20" y="43"/>
                      </a:cubicBezTo>
                      <a:cubicBezTo>
                        <a:pt x="19" y="44"/>
                        <a:pt x="19" y="44"/>
                        <a:pt x="19" y="44"/>
                      </a:cubicBezTo>
                      <a:cubicBezTo>
                        <a:pt x="18" y="46"/>
                        <a:pt x="18" y="46"/>
                        <a:pt x="18" y="46"/>
                      </a:cubicBezTo>
                      <a:cubicBezTo>
                        <a:pt x="17" y="46"/>
                        <a:pt x="17" y="46"/>
                        <a:pt x="17" y="46"/>
                      </a:cubicBezTo>
                      <a:cubicBezTo>
                        <a:pt x="16" y="49"/>
                        <a:pt x="16" y="49"/>
                        <a:pt x="16" y="49"/>
                      </a:cubicBezTo>
                      <a:cubicBezTo>
                        <a:pt x="16" y="50"/>
                        <a:pt x="16" y="50"/>
                        <a:pt x="16" y="50"/>
                      </a:cubicBezTo>
                      <a:cubicBezTo>
                        <a:pt x="14" y="52"/>
                        <a:pt x="14" y="52"/>
                        <a:pt x="14" y="52"/>
                      </a:cubicBezTo>
                      <a:cubicBezTo>
                        <a:pt x="13" y="53"/>
                        <a:pt x="13" y="53"/>
                        <a:pt x="13" y="53"/>
                      </a:cubicBezTo>
                      <a:cubicBezTo>
                        <a:pt x="13" y="53"/>
                        <a:pt x="13" y="53"/>
                        <a:pt x="14" y="54"/>
                      </a:cubicBezTo>
                      <a:cubicBezTo>
                        <a:pt x="14" y="54"/>
                        <a:pt x="14" y="55"/>
                        <a:pt x="14" y="55"/>
                      </a:cubicBezTo>
                      <a:cubicBezTo>
                        <a:pt x="13" y="56"/>
                        <a:pt x="13" y="56"/>
                        <a:pt x="13" y="56"/>
                      </a:cubicBezTo>
                      <a:cubicBezTo>
                        <a:pt x="14" y="58"/>
                        <a:pt x="14" y="58"/>
                        <a:pt x="14" y="58"/>
                      </a:cubicBezTo>
                      <a:cubicBezTo>
                        <a:pt x="16" y="57"/>
                        <a:pt x="16" y="57"/>
                        <a:pt x="16" y="57"/>
                      </a:cubicBezTo>
                      <a:cubicBezTo>
                        <a:pt x="17" y="59"/>
                        <a:pt x="17" y="59"/>
                        <a:pt x="17" y="59"/>
                      </a:cubicBezTo>
                      <a:cubicBezTo>
                        <a:pt x="16" y="61"/>
                        <a:pt x="16" y="61"/>
                        <a:pt x="16" y="61"/>
                      </a:cubicBezTo>
                      <a:cubicBezTo>
                        <a:pt x="16" y="61"/>
                        <a:pt x="15" y="62"/>
                        <a:pt x="14" y="62"/>
                      </a:cubicBezTo>
                      <a:cubicBezTo>
                        <a:pt x="14" y="62"/>
                        <a:pt x="13" y="61"/>
                        <a:pt x="13" y="61"/>
                      </a:cubicBezTo>
                      <a:cubicBezTo>
                        <a:pt x="12" y="59"/>
                        <a:pt x="12" y="59"/>
                        <a:pt x="12" y="59"/>
                      </a:cubicBezTo>
                      <a:cubicBezTo>
                        <a:pt x="12" y="58"/>
                        <a:pt x="12" y="58"/>
                        <a:pt x="12" y="58"/>
                      </a:cubicBezTo>
                      <a:cubicBezTo>
                        <a:pt x="12" y="57"/>
                        <a:pt x="12" y="57"/>
                        <a:pt x="12" y="57"/>
                      </a:cubicBezTo>
                      <a:cubicBezTo>
                        <a:pt x="9" y="58"/>
                        <a:pt x="9" y="58"/>
                        <a:pt x="9" y="58"/>
                      </a:cubicBezTo>
                      <a:cubicBezTo>
                        <a:pt x="9" y="57"/>
                        <a:pt x="9" y="57"/>
                        <a:pt x="9" y="57"/>
                      </a:cubicBezTo>
                      <a:cubicBezTo>
                        <a:pt x="9" y="57"/>
                        <a:pt x="8" y="56"/>
                        <a:pt x="8" y="56"/>
                      </a:cubicBezTo>
                      <a:cubicBezTo>
                        <a:pt x="8" y="55"/>
                        <a:pt x="7" y="54"/>
                        <a:pt x="7" y="54"/>
                      </a:cubicBezTo>
                      <a:cubicBezTo>
                        <a:pt x="5" y="51"/>
                        <a:pt x="5" y="51"/>
                        <a:pt x="5" y="51"/>
                      </a:cubicBezTo>
                      <a:cubicBezTo>
                        <a:pt x="5" y="51"/>
                        <a:pt x="5" y="51"/>
                        <a:pt x="6" y="51"/>
                      </a:cubicBezTo>
                      <a:cubicBezTo>
                        <a:pt x="6" y="50"/>
                        <a:pt x="6" y="50"/>
                        <a:pt x="7" y="49"/>
                      </a:cubicBezTo>
                      <a:cubicBezTo>
                        <a:pt x="7" y="48"/>
                        <a:pt x="9" y="46"/>
                        <a:pt x="9" y="46"/>
                      </a:cubicBezTo>
                      <a:cubicBezTo>
                        <a:pt x="10" y="43"/>
                        <a:pt x="10" y="43"/>
                        <a:pt x="10" y="43"/>
                      </a:cubicBezTo>
                      <a:cubicBezTo>
                        <a:pt x="12" y="41"/>
                        <a:pt x="12" y="41"/>
                        <a:pt x="12" y="41"/>
                      </a:cubicBezTo>
                      <a:cubicBezTo>
                        <a:pt x="13" y="39"/>
                        <a:pt x="13" y="39"/>
                        <a:pt x="13" y="39"/>
                      </a:cubicBezTo>
                      <a:cubicBezTo>
                        <a:pt x="15" y="36"/>
                        <a:pt x="15" y="36"/>
                        <a:pt x="15" y="36"/>
                      </a:cubicBezTo>
                      <a:cubicBezTo>
                        <a:pt x="17" y="34"/>
                        <a:pt x="17" y="34"/>
                        <a:pt x="17" y="34"/>
                      </a:cubicBezTo>
                      <a:cubicBezTo>
                        <a:pt x="20" y="34"/>
                        <a:pt x="20" y="34"/>
                        <a:pt x="20" y="34"/>
                      </a:cubicBezTo>
                      <a:cubicBezTo>
                        <a:pt x="20" y="34"/>
                        <a:pt x="22" y="35"/>
                        <a:pt x="22" y="35"/>
                      </a:cubicBezTo>
                      <a:cubicBezTo>
                        <a:pt x="23" y="34"/>
                        <a:pt x="24" y="33"/>
                        <a:pt x="24" y="33"/>
                      </a:cubicBezTo>
                      <a:cubicBezTo>
                        <a:pt x="28" y="32"/>
                        <a:pt x="28" y="32"/>
                        <a:pt x="28" y="32"/>
                      </a:cubicBezTo>
                      <a:cubicBezTo>
                        <a:pt x="29" y="32"/>
                        <a:pt x="29" y="32"/>
                        <a:pt x="29" y="32"/>
                      </a:cubicBezTo>
                      <a:cubicBezTo>
                        <a:pt x="32" y="33"/>
                        <a:pt x="32" y="33"/>
                        <a:pt x="32" y="33"/>
                      </a:cubicBezTo>
                      <a:cubicBezTo>
                        <a:pt x="34" y="33"/>
                        <a:pt x="34" y="33"/>
                        <a:pt x="34" y="33"/>
                      </a:cubicBezTo>
                      <a:cubicBezTo>
                        <a:pt x="38" y="33"/>
                        <a:pt x="38" y="33"/>
                        <a:pt x="38" y="33"/>
                      </a:cubicBezTo>
                      <a:close/>
                      <a:moveTo>
                        <a:pt x="16" y="139"/>
                      </a:moveTo>
                      <a:cubicBezTo>
                        <a:pt x="16" y="139"/>
                        <a:pt x="16" y="139"/>
                        <a:pt x="16" y="139"/>
                      </a:cubicBezTo>
                      <a:cubicBezTo>
                        <a:pt x="16" y="139"/>
                        <a:pt x="14" y="138"/>
                        <a:pt x="14" y="138"/>
                      </a:cubicBezTo>
                      <a:cubicBezTo>
                        <a:pt x="14" y="139"/>
                        <a:pt x="13" y="140"/>
                        <a:pt x="13" y="140"/>
                      </a:cubicBezTo>
                      <a:cubicBezTo>
                        <a:pt x="12" y="143"/>
                        <a:pt x="12" y="143"/>
                        <a:pt x="12" y="143"/>
                      </a:cubicBezTo>
                      <a:cubicBezTo>
                        <a:pt x="11" y="144"/>
                        <a:pt x="11" y="144"/>
                        <a:pt x="11" y="144"/>
                      </a:cubicBezTo>
                      <a:cubicBezTo>
                        <a:pt x="11" y="146"/>
                        <a:pt x="11" y="146"/>
                        <a:pt x="11" y="146"/>
                      </a:cubicBezTo>
                      <a:cubicBezTo>
                        <a:pt x="8" y="147"/>
                        <a:pt x="8" y="147"/>
                        <a:pt x="8" y="147"/>
                      </a:cubicBezTo>
                      <a:cubicBezTo>
                        <a:pt x="8" y="147"/>
                        <a:pt x="8" y="148"/>
                        <a:pt x="9" y="148"/>
                      </a:cubicBezTo>
                      <a:cubicBezTo>
                        <a:pt x="10" y="148"/>
                        <a:pt x="11" y="148"/>
                        <a:pt x="11" y="148"/>
                      </a:cubicBezTo>
                      <a:cubicBezTo>
                        <a:pt x="11" y="147"/>
                        <a:pt x="12" y="146"/>
                        <a:pt x="12" y="146"/>
                      </a:cubicBezTo>
                      <a:cubicBezTo>
                        <a:pt x="12" y="146"/>
                        <a:pt x="13" y="145"/>
                        <a:pt x="13" y="145"/>
                      </a:cubicBezTo>
                      <a:cubicBezTo>
                        <a:pt x="14" y="145"/>
                        <a:pt x="16" y="145"/>
                        <a:pt x="16" y="144"/>
                      </a:cubicBezTo>
                      <a:cubicBezTo>
                        <a:pt x="16" y="143"/>
                        <a:pt x="16" y="142"/>
                        <a:pt x="16" y="142"/>
                      </a:cubicBezTo>
                      <a:cubicBezTo>
                        <a:pt x="16" y="141"/>
                        <a:pt x="16" y="141"/>
                        <a:pt x="16" y="141"/>
                      </a:cubicBezTo>
                      <a:cubicBezTo>
                        <a:pt x="16" y="139"/>
                        <a:pt x="16" y="139"/>
                        <a:pt x="16" y="139"/>
                      </a:cubicBezTo>
                      <a:close/>
                      <a:moveTo>
                        <a:pt x="68" y="112"/>
                      </a:moveTo>
                      <a:cubicBezTo>
                        <a:pt x="68" y="112"/>
                        <a:pt x="68" y="112"/>
                        <a:pt x="68" y="112"/>
                      </a:cubicBezTo>
                      <a:cubicBezTo>
                        <a:pt x="68" y="112"/>
                        <a:pt x="68" y="112"/>
                        <a:pt x="68" y="112"/>
                      </a:cubicBezTo>
                      <a:cubicBezTo>
                        <a:pt x="68" y="112"/>
                        <a:pt x="69" y="111"/>
                        <a:pt x="69" y="111"/>
                      </a:cubicBezTo>
                      <a:cubicBezTo>
                        <a:pt x="69" y="110"/>
                        <a:pt x="68" y="109"/>
                        <a:pt x="68" y="109"/>
                      </a:cubicBezTo>
                      <a:cubicBezTo>
                        <a:pt x="68" y="108"/>
                        <a:pt x="69" y="108"/>
                        <a:pt x="69" y="108"/>
                      </a:cubicBezTo>
                      <a:cubicBezTo>
                        <a:pt x="69" y="108"/>
                        <a:pt x="69" y="107"/>
                        <a:pt x="69" y="107"/>
                      </a:cubicBezTo>
                      <a:cubicBezTo>
                        <a:pt x="69" y="107"/>
                        <a:pt x="68" y="107"/>
                        <a:pt x="68" y="107"/>
                      </a:cubicBezTo>
                      <a:cubicBezTo>
                        <a:pt x="67" y="107"/>
                        <a:pt x="67" y="108"/>
                        <a:pt x="67" y="108"/>
                      </a:cubicBezTo>
                      <a:cubicBezTo>
                        <a:pt x="67" y="108"/>
                        <a:pt x="67" y="109"/>
                        <a:pt x="67" y="109"/>
                      </a:cubicBezTo>
                      <a:cubicBezTo>
                        <a:pt x="67" y="109"/>
                        <a:pt x="67" y="110"/>
                        <a:pt x="67" y="110"/>
                      </a:cubicBezTo>
                      <a:cubicBezTo>
                        <a:pt x="67" y="110"/>
                        <a:pt x="68" y="112"/>
                        <a:pt x="68" y="112"/>
                      </a:cubicBezTo>
                      <a:close/>
                      <a:moveTo>
                        <a:pt x="95" y="139"/>
                      </a:moveTo>
                      <a:cubicBezTo>
                        <a:pt x="95" y="139"/>
                        <a:pt x="95" y="139"/>
                        <a:pt x="95" y="139"/>
                      </a:cubicBezTo>
                      <a:cubicBezTo>
                        <a:pt x="96" y="138"/>
                        <a:pt x="96" y="138"/>
                        <a:pt x="96" y="138"/>
                      </a:cubicBezTo>
                      <a:cubicBezTo>
                        <a:pt x="97" y="139"/>
                        <a:pt x="97" y="139"/>
                        <a:pt x="97" y="139"/>
                      </a:cubicBezTo>
                      <a:cubicBezTo>
                        <a:pt x="97" y="139"/>
                        <a:pt x="96" y="140"/>
                        <a:pt x="96" y="140"/>
                      </a:cubicBezTo>
                      <a:cubicBezTo>
                        <a:pt x="96" y="140"/>
                        <a:pt x="95" y="139"/>
                        <a:pt x="95" y="139"/>
                      </a:cubicBezTo>
                      <a:cubicBezTo>
                        <a:pt x="95" y="139"/>
                        <a:pt x="95" y="139"/>
                        <a:pt x="95" y="139"/>
                      </a:cubicBezTo>
                      <a:close/>
                      <a:moveTo>
                        <a:pt x="106" y="152"/>
                      </a:moveTo>
                      <a:cubicBezTo>
                        <a:pt x="106" y="152"/>
                        <a:pt x="106" y="152"/>
                        <a:pt x="106" y="152"/>
                      </a:cubicBezTo>
                      <a:cubicBezTo>
                        <a:pt x="107" y="152"/>
                        <a:pt x="107" y="152"/>
                        <a:pt x="107" y="152"/>
                      </a:cubicBezTo>
                      <a:cubicBezTo>
                        <a:pt x="107" y="153"/>
                        <a:pt x="107" y="153"/>
                        <a:pt x="107" y="153"/>
                      </a:cubicBezTo>
                      <a:cubicBezTo>
                        <a:pt x="106" y="154"/>
                        <a:pt x="106" y="154"/>
                        <a:pt x="106" y="154"/>
                      </a:cubicBezTo>
                      <a:cubicBezTo>
                        <a:pt x="106" y="153"/>
                        <a:pt x="106" y="153"/>
                        <a:pt x="106" y="153"/>
                      </a:cubicBezTo>
                      <a:cubicBezTo>
                        <a:pt x="106" y="152"/>
                        <a:pt x="106" y="152"/>
                        <a:pt x="106" y="152"/>
                      </a:cubicBezTo>
                      <a:close/>
                      <a:moveTo>
                        <a:pt x="103" y="150"/>
                      </a:moveTo>
                      <a:cubicBezTo>
                        <a:pt x="103" y="150"/>
                        <a:pt x="103" y="150"/>
                        <a:pt x="103" y="150"/>
                      </a:cubicBezTo>
                      <a:cubicBezTo>
                        <a:pt x="102" y="149"/>
                        <a:pt x="102" y="149"/>
                        <a:pt x="102" y="149"/>
                      </a:cubicBezTo>
                      <a:cubicBezTo>
                        <a:pt x="104" y="149"/>
                        <a:pt x="104" y="149"/>
                        <a:pt x="104" y="149"/>
                      </a:cubicBezTo>
                      <a:cubicBezTo>
                        <a:pt x="104" y="149"/>
                        <a:pt x="104" y="149"/>
                        <a:pt x="105" y="149"/>
                      </a:cubicBezTo>
                      <a:cubicBezTo>
                        <a:pt x="105" y="149"/>
                        <a:pt x="106" y="150"/>
                        <a:pt x="106" y="150"/>
                      </a:cubicBezTo>
                      <a:cubicBezTo>
                        <a:pt x="106" y="150"/>
                        <a:pt x="106" y="150"/>
                        <a:pt x="106" y="150"/>
                      </a:cubicBezTo>
                      <a:cubicBezTo>
                        <a:pt x="105" y="150"/>
                        <a:pt x="105" y="151"/>
                        <a:pt x="105" y="151"/>
                      </a:cubicBezTo>
                      <a:cubicBezTo>
                        <a:pt x="104" y="151"/>
                        <a:pt x="103" y="150"/>
                        <a:pt x="103" y="150"/>
                      </a:cubicBezTo>
                      <a:close/>
                      <a:moveTo>
                        <a:pt x="108" y="150"/>
                      </a:moveTo>
                      <a:cubicBezTo>
                        <a:pt x="108" y="150"/>
                        <a:pt x="108" y="150"/>
                        <a:pt x="108" y="150"/>
                      </a:cubicBezTo>
                      <a:cubicBezTo>
                        <a:pt x="107" y="148"/>
                        <a:pt x="107" y="148"/>
                        <a:pt x="107" y="148"/>
                      </a:cubicBezTo>
                      <a:cubicBezTo>
                        <a:pt x="108" y="147"/>
                        <a:pt x="108" y="147"/>
                        <a:pt x="108" y="147"/>
                      </a:cubicBezTo>
                      <a:cubicBezTo>
                        <a:pt x="108" y="147"/>
                        <a:pt x="109" y="148"/>
                        <a:pt x="109" y="148"/>
                      </a:cubicBezTo>
                      <a:cubicBezTo>
                        <a:pt x="109" y="148"/>
                        <a:pt x="108" y="149"/>
                        <a:pt x="108" y="149"/>
                      </a:cubicBezTo>
                      <a:cubicBezTo>
                        <a:pt x="108" y="150"/>
                        <a:pt x="108" y="150"/>
                        <a:pt x="108" y="150"/>
                      </a:cubicBezTo>
                      <a:close/>
                      <a:moveTo>
                        <a:pt x="129" y="144"/>
                      </a:moveTo>
                      <a:cubicBezTo>
                        <a:pt x="129" y="144"/>
                        <a:pt x="129" y="144"/>
                        <a:pt x="129" y="144"/>
                      </a:cubicBezTo>
                      <a:cubicBezTo>
                        <a:pt x="128" y="143"/>
                        <a:pt x="128" y="143"/>
                        <a:pt x="128" y="143"/>
                      </a:cubicBezTo>
                      <a:cubicBezTo>
                        <a:pt x="128" y="143"/>
                        <a:pt x="129" y="142"/>
                        <a:pt x="129" y="142"/>
                      </a:cubicBezTo>
                      <a:cubicBezTo>
                        <a:pt x="130" y="142"/>
                        <a:pt x="131" y="142"/>
                        <a:pt x="131" y="142"/>
                      </a:cubicBezTo>
                      <a:cubicBezTo>
                        <a:pt x="129" y="144"/>
                        <a:pt x="129" y="144"/>
                        <a:pt x="129" y="144"/>
                      </a:cubicBezTo>
                      <a:close/>
                      <a:moveTo>
                        <a:pt x="127" y="145"/>
                      </a:moveTo>
                      <a:cubicBezTo>
                        <a:pt x="127" y="145"/>
                        <a:pt x="127" y="145"/>
                        <a:pt x="127" y="145"/>
                      </a:cubicBezTo>
                      <a:cubicBezTo>
                        <a:pt x="127" y="142"/>
                        <a:pt x="127" y="142"/>
                        <a:pt x="127" y="142"/>
                      </a:cubicBezTo>
                      <a:cubicBezTo>
                        <a:pt x="128" y="141"/>
                        <a:pt x="128" y="141"/>
                        <a:pt x="128" y="141"/>
                      </a:cubicBezTo>
                      <a:cubicBezTo>
                        <a:pt x="127" y="140"/>
                        <a:pt x="127" y="140"/>
                        <a:pt x="127" y="140"/>
                      </a:cubicBezTo>
                      <a:cubicBezTo>
                        <a:pt x="126" y="140"/>
                        <a:pt x="126" y="140"/>
                        <a:pt x="126" y="140"/>
                      </a:cubicBezTo>
                      <a:cubicBezTo>
                        <a:pt x="126" y="140"/>
                        <a:pt x="125" y="138"/>
                        <a:pt x="125" y="138"/>
                      </a:cubicBezTo>
                      <a:cubicBezTo>
                        <a:pt x="125" y="138"/>
                        <a:pt x="124" y="138"/>
                        <a:pt x="124" y="138"/>
                      </a:cubicBezTo>
                      <a:cubicBezTo>
                        <a:pt x="124" y="138"/>
                        <a:pt x="123" y="138"/>
                        <a:pt x="123" y="138"/>
                      </a:cubicBezTo>
                      <a:cubicBezTo>
                        <a:pt x="123" y="138"/>
                        <a:pt x="124" y="137"/>
                        <a:pt x="124" y="137"/>
                      </a:cubicBezTo>
                      <a:cubicBezTo>
                        <a:pt x="124" y="137"/>
                        <a:pt x="124" y="137"/>
                        <a:pt x="125" y="137"/>
                      </a:cubicBezTo>
                      <a:cubicBezTo>
                        <a:pt x="126" y="136"/>
                        <a:pt x="126" y="136"/>
                        <a:pt x="126" y="136"/>
                      </a:cubicBezTo>
                      <a:cubicBezTo>
                        <a:pt x="126" y="136"/>
                        <a:pt x="128" y="133"/>
                        <a:pt x="130" y="133"/>
                      </a:cubicBezTo>
                      <a:cubicBezTo>
                        <a:pt x="131" y="133"/>
                        <a:pt x="133" y="133"/>
                        <a:pt x="133" y="133"/>
                      </a:cubicBezTo>
                      <a:cubicBezTo>
                        <a:pt x="135" y="131"/>
                        <a:pt x="135" y="131"/>
                        <a:pt x="135" y="131"/>
                      </a:cubicBezTo>
                      <a:cubicBezTo>
                        <a:pt x="135" y="131"/>
                        <a:pt x="135" y="130"/>
                        <a:pt x="135" y="130"/>
                      </a:cubicBezTo>
                      <a:cubicBezTo>
                        <a:pt x="136" y="130"/>
                        <a:pt x="135" y="128"/>
                        <a:pt x="135" y="128"/>
                      </a:cubicBezTo>
                      <a:cubicBezTo>
                        <a:pt x="135" y="126"/>
                        <a:pt x="135" y="126"/>
                        <a:pt x="135" y="126"/>
                      </a:cubicBezTo>
                      <a:cubicBezTo>
                        <a:pt x="135" y="126"/>
                        <a:pt x="132" y="124"/>
                        <a:pt x="132" y="124"/>
                      </a:cubicBezTo>
                      <a:cubicBezTo>
                        <a:pt x="132" y="124"/>
                        <a:pt x="128" y="122"/>
                        <a:pt x="128" y="122"/>
                      </a:cubicBezTo>
                      <a:cubicBezTo>
                        <a:pt x="128" y="122"/>
                        <a:pt x="128" y="120"/>
                        <a:pt x="127" y="120"/>
                      </a:cubicBezTo>
                      <a:cubicBezTo>
                        <a:pt x="127" y="120"/>
                        <a:pt x="128" y="118"/>
                        <a:pt x="128" y="118"/>
                      </a:cubicBezTo>
                      <a:cubicBezTo>
                        <a:pt x="128" y="118"/>
                        <a:pt x="130" y="115"/>
                        <a:pt x="132" y="114"/>
                      </a:cubicBezTo>
                      <a:cubicBezTo>
                        <a:pt x="133" y="113"/>
                        <a:pt x="134" y="113"/>
                        <a:pt x="134" y="113"/>
                      </a:cubicBezTo>
                      <a:cubicBezTo>
                        <a:pt x="135" y="113"/>
                        <a:pt x="136" y="114"/>
                        <a:pt x="137" y="115"/>
                      </a:cubicBezTo>
                      <a:cubicBezTo>
                        <a:pt x="137" y="115"/>
                        <a:pt x="138" y="115"/>
                        <a:pt x="139" y="115"/>
                      </a:cubicBezTo>
                      <a:cubicBezTo>
                        <a:pt x="140" y="115"/>
                        <a:pt x="141" y="115"/>
                        <a:pt x="141" y="115"/>
                      </a:cubicBezTo>
                      <a:cubicBezTo>
                        <a:pt x="141" y="115"/>
                        <a:pt x="141" y="113"/>
                        <a:pt x="141" y="112"/>
                      </a:cubicBezTo>
                      <a:cubicBezTo>
                        <a:pt x="141" y="111"/>
                        <a:pt x="141" y="112"/>
                        <a:pt x="140" y="111"/>
                      </a:cubicBezTo>
                      <a:cubicBezTo>
                        <a:pt x="140" y="111"/>
                        <a:pt x="139" y="110"/>
                        <a:pt x="139" y="110"/>
                      </a:cubicBezTo>
                      <a:cubicBezTo>
                        <a:pt x="139" y="110"/>
                        <a:pt x="139" y="109"/>
                        <a:pt x="139" y="109"/>
                      </a:cubicBezTo>
                      <a:cubicBezTo>
                        <a:pt x="139" y="109"/>
                        <a:pt x="139" y="108"/>
                        <a:pt x="139" y="107"/>
                      </a:cubicBezTo>
                      <a:cubicBezTo>
                        <a:pt x="139" y="107"/>
                        <a:pt x="139" y="104"/>
                        <a:pt x="139" y="104"/>
                      </a:cubicBezTo>
                      <a:cubicBezTo>
                        <a:pt x="139" y="103"/>
                        <a:pt x="138" y="101"/>
                        <a:pt x="138" y="101"/>
                      </a:cubicBezTo>
                      <a:cubicBezTo>
                        <a:pt x="138" y="100"/>
                        <a:pt x="137" y="99"/>
                        <a:pt x="137" y="99"/>
                      </a:cubicBezTo>
                      <a:cubicBezTo>
                        <a:pt x="136" y="97"/>
                        <a:pt x="136" y="97"/>
                        <a:pt x="136" y="97"/>
                      </a:cubicBezTo>
                      <a:cubicBezTo>
                        <a:pt x="136" y="97"/>
                        <a:pt x="136" y="97"/>
                        <a:pt x="136" y="96"/>
                      </a:cubicBezTo>
                      <a:cubicBezTo>
                        <a:pt x="136" y="94"/>
                        <a:pt x="137" y="92"/>
                        <a:pt x="137" y="92"/>
                      </a:cubicBezTo>
                      <a:cubicBezTo>
                        <a:pt x="138" y="91"/>
                        <a:pt x="138" y="89"/>
                        <a:pt x="138" y="89"/>
                      </a:cubicBezTo>
                      <a:cubicBezTo>
                        <a:pt x="137" y="88"/>
                        <a:pt x="137" y="88"/>
                        <a:pt x="137" y="88"/>
                      </a:cubicBezTo>
                      <a:cubicBezTo>
                        <a:pt x="137" y="88"/>
                        <a:pt x="133" y="87"/>
                        <a:pt x="133" y="87"/>
                      </a:cubicBezTo>
                      <a:cubicBezTo>
                        <a:pt x="133" y="87"/>
                        <a:pt x="132" y="86"/>
                        <a:pt x="132" y="86"/>
                      </a:cubicBezTo>
                      <a:cubicBezTo>
                        <a:pt x="132" y="85"/>
                        <a:pt x="131" y="85"/>
                        <a:pt x="131" y="85"/>
                      </a:cubicBezTo>
                      <a:cubicBezTo>
                        <a:pt x="131" y="85"/>
                        <a:pt x="127" y="86"/>
                        <a:pt x="127" y="86"/>
                      </a:cubicBezTo>
                      <a:cubicBezTo>
                        <a:pt x="127" y="86"/>
                        <a:pt x="125" y="87"/>
                        <a:pt x="124" y="88"/>
                      </a:cubicBezTo>
                      <a:cubicBezTo>
                        <a:pt x="122" y="88"/>
                        <a:pt x="122" y="88"/>
                        <a:pt x="121" y="89"/>
                      </a:cubicBezTo>
                      <a:cubicBezTo>
                        <a:pt x="119" y="90"/>
                        <a:pt x="119" y="91"/>
                        <a:pt x="118" y="92"/>
                      </a:cubicBezTo>
                      <a:cubicBezTo>
                        <a:pt x="117" y="92"/>
                        <a:pt x="116" y="94"/>
                        <a:pt x="116" y="94"/>
                      </a:cubicBezTo>
                      <a:cubicBezTo>
                        <a:pt x="115" y="95"/>
                        <a:pt x="115" y="95"/>
                        <a:pt x="116" y="96"/>
                      </a:cubicBezTo>
                      <a:cubicBezTo>
                        <a:pt x="116" y="97"/>
                        <a:pt x="117" y="96"/>
                        <a:pt x="117" y="96"/>
                      </a:cubicBezTo>
                      <a:cubicBezTo>
                        <a:pt x="117" y="96"/>
                        <a:pt x="118" y="96"/>
                        <a:pt x="119" y="96"/>
                      </a:cubicBezTo>
                      <a:cubicBezTo>
                        <a:pt x="120" y="96"/>
                        <a:pt x="120" y="97"/>
                        <a:pt x="119" y="97"/>
                      </a:cubicBezTo>
                      <a:cubicBezTo>
                        <a:pt x="119" y="97"/>
                        <a:pt x="119" y="98"/>
                        <a:pt x="119" y="98"/>
                      </a:cubicBezTo>
                      <a:cubicBezTo>
                        <a:pt x="119" y="98"/>
                        <a:pt x="119" y="98"/>
                        <a:pt x="118" y="99"/>
                      </a:cubicBezTo>
                      <a:cubicBezTo>
                        <a:pt x="118" y="99"/>
                        <a:pt x="118" y="100"/>
                        <a:pt x="118" y="101"/>
                      </a:cubicBezTo>
                      <a:cubicBezTo>
                        <a:pt x="118" y="102"/>
                        <a:pt x="117" y="102"/>
                        <a:pt x="117" y="102"/>
                      </a:cubicBezTo>
                      <a:cubicBezTo>
                        <a:pt x="116" y="103"/>
                        <a:pt x="116" y="103"/>
                        <a:pt x="115" y="104"/>
                      </a:cubicBezTo>
                      <a:cubicBezTo>
                        <a:pt x="114" y="104"/>
                        <a:pt x="114" y="105"/>
                        <a:pt x="114" y="105"/>
                      </a:cubicBezTo>
                      <a:cubicBezTo>
                        <a:pt x="114" y="106"/>
                        <a:pt x="114" y="106"/>
                        <a:pt x="115" y="107"/>
                      </a:cubicBezTo>
                      <a:cubicBezTo>
                        <a:pt x="115" y="108"/>
                        <a:pt x="115" y="108"/>
                        <a:pt x="115" y="108"/>
                      </a:cubicBezTo>
                      <a:cubicBezTo>
                        <a:pt x="115" y="109"/>
                        <a:pt x="114" y="110"/>
                        <a:pt x="114" y="109"/>
                      </a:cubicBezTo>
                      <a:cubicBezTo>
                        <a:pt x="114" y="109"/>
                        <a:pt x="114" y="108"/>
                        <a:pt x="114" y="108"/>
                      </a:cubicBezTo>
                      <a:cubicBezTo>
                        <a:pt x="111" y="108"/>
                        <a:pt x="111" y="108"/>
                        <a:pt x="111" y="108"/>
                      </a:cubicBezTo>
                      <a:cubicBezTo>
                        <a:pt x="111" y="108"/>
                        <a:pt x="111" y="108"/>
                        <a:pt x="110" y="108"/>
                      </a:cubicBezTo>
                      <a:cubicBezTo>
                        <a:pt x="110" y="108"/>
                        <a:pt x="112" y="106"/>
                        <a:pt x="112" y="106"/>
                      </a:cubicBezTo>
                      <a:cubicBezTo>
                        <a:pt x="113" y="105"/>
                        <a:pt x="113" y="105"/>
                        <a:pt x="113" y="105"/>
                      </a:cubicBezTo>
                      <a:cubicBezTo>
                        <a:pt x="113" y="104"/>
                        <a:pt x="113" y="104"/>
                        <a:pt x="113" y="104"/>
                      </a:cubicBezTo>
                      <a:cubicBezTo>
                        <a:pt x="110" y="104"/>
                        <a:pt x="110" y="104"/>
                        <a:pt x="110" y="104"/>
                      </a:cubicBezTo>
                      <a:cubicBezTo>
                        <a:pt x="109" y="104"/>
                        <a:pt x="109" y="104"/>
                        <a:pt x="109" y="104"/>
                      </a:cubicBezTo>
                      <a:cubicBezTo>
                        <a:pt x="110" y="103"/>
                        <a:pt x="110" y="103"/>
                        <a:pt x="110" y="103"/>
                      </a:cubicBezTo>
                      <a:cubicBezTo>
                        <a:pt x="110" y="101"/>
                        <a:pt x="110" y="101"/>
                        <a:pt x="110" y="101"/>
                      </a:cubicBezTo>
                      <a:cubicBezTo>
                        <a:pt x="111" y="99"/>
                        <a:pt x="111" y="99"/>
                        <a:pt x="111" y="99"/>
                      </a:cubicBezTo>
                      <a:cubicBezTo>
                        <a:pt x="111" y="99"/>
                        <a:pt x="111" y="97"/>
                        <a:pt x="112" y="97"/>
                      </a:cubicBezTo>
                      <a:cubicBezTo>
                        <a:pt x="112" y="97"/>
                        <a:pt x="113" y="96"/>
                        <a:pt x="113" y="95"/>
                      </a:cubicBezTo>
                      <a:cubicBezTo>
                        <a:pt x="114" y="95"/>
                        <a:pt x="113" y="94"/>
                        <a:pt x="113" y="94"/>
                      </a:cubicBezTo>
                      <a:cubicBezTo>
                        <a:pt x="111" y="94"/>
                        <a:pt x="111" y="94"/>
                        <a:pt x="111" y="94"/>
                      </a:cubicBezTo>
                      <a:cubicBezTo>
                        <a:pt x="109" y="95"/>
                        <a:pt x="109" y="95"/>
                        <a:pt x="109" y="95"/>
                      </a:cubicBezTo>
                      <a:cubicBezTo>
                        <a:pt x="109" y="95"/>
                        <a:pt x="106" y="96"/>
                        <a:pt x="105" y="96"/>
                      </a:cubicBezTo>
                      <a:cubicBezTo>
                        <a:pt x="104" y="96"/>
                        <a:pt x="105" y="96"/>
                        <a:pt x="104" y="96"/>
                      </a:cubicBezTo>
                      <a:cubicBezTo>
                        <a:pt x="104" y="95"/>
                        <a:pt x="103" y="95"/>
                        <a:pt x="103" y="95"/>
                      </a:cubicBezTo>
                      <a:cubicBezTo>
                        <a:pt x="103" y="95"/>
                        <a:pt x="101" y="95"/>
                        <a:pt x="101" y="95"/>
                      </a:cubicBezTo>
                      <a:cubicBezTo>
                        <a:pt x="100" y="95"/>
                        <a:pt x="100" y="96"/>
                        <a:pt x="100" y="96"/>
                      </a:cubicBezTo>
                      <a:cubicBezTo>
                        <a:pt x="100" y="96"/>
                        <a:pt x="103" y="97"/>
                        <a:pt x="104" y="98"/>
                      </a:cubicBezTo>
                      <a:cubicBezTo>
                        <a:pt x="104" y="98"/>
                        <a:pt x="105" y="98"/>
                        <a:pt x="105" y="98"/>
                      </a:cubicBezTo>
                      <a:cubicBezTo>
                        <a:pt x="105" y="99"/>
                        <a:pt x="105" y="99"/>
                        <a:pt x="105" y="99"/>
                      </a:cubicBezTo>
                      <a:cubicBezTo>
                        <a:pt x="105" y="99"/>
                        <a:pt x="104" y="101"/>
                        <a:pt x="103" y="101"/>
                      </a:cubicBezTo>
                      <a:cubicBezTo>
                        <a:pt x="103" y="102"/>
                        <a:pt x="102" y="102"/>
                        <a:pt x="102" y="102"/>
                      </a:cubicBezTo>
                      <a:cubicBezTo>
                        <a:pt x="100" y="103"/>
                        <a:pt x="100" y="103"/>
                        <a:pt x="100" y="103"/>
                      </a:cubicBezTo>
                      <a:cubicBezTo>
                        <a:pt x="100" y="103"/>
                        <a:pt x="101" y="105"/>
                        <a:pt x="101" y="105"/>
                      </a:cubicBezTo>
                      <a:cubicBezTo>
                        <a:pt x="101" y="105"/>
                        <a:pt x="101" y="107"/>
                        <a:pt x="101" y="107"/>
                      </a:cubicBezTo>
                      <a:cubicBezTo>
                        <a:pt x="99" y="106"/>
                        <a:pt x="99" y="106"/>
                        <a:pt x="99" y="106"/>
                      </a:cubicBezTo>
                      <a:cubicBezTo>
                        <a:pt x="96" y="108"/>
                        <a:pt x="96" y="108"/>
                        <a:pt x="96" y="108"/>
                      </a:cubicBezTo>
                      <a:cubicBezTo>
                        <a:pt x="96" y="108"/>
                        <a:pt x="95" y="108"/>
                        <a:pt x="95" y="108"/>
                      </a:cubicBezTo>
                      <a:cubicBezTo>
                        <a:pt x="94" y="108"/>
                        <a:pt x="94" y="107"/>
                        <a:pt x="94" y="107"/>
                      </a:cubicBezTo>
                      <a:cubicBezTo>
                        <a:pt x="93" y="109"/>
                        <a:pt x="93" y="109"/>
                        <a:pt x="93" y="109"/>
                      </a:cubicBezTo>
                      <a:cubicBezTo>
                        <a:pt x="93" y="109"/>
                        <a:pt x="89" y="108"/>
                        <a:pt x="88" y="108"/>
                      </a:cubicBezTo>
                      <a:cubicBezTo>
                        <a:pt x="88" y="108"/>
                        <a:pt x="88" y="110"/>
                        <a:pt x="88" y="110"/>
                      </a:cubicBezTo>
                      <a:cubicBezTo>
                        <a:pt x="90" y="111"/>
                        <a:pt x="90" y="111"/>
                        <a:pt x="90" y="111"/>
                      </a:cubicBezTo>
                      <a:cubicBezTo>
                        <a:pt x="88" y="112"/>
                        <a:pt x="88" y="112"/>
                        <a:pt x="88" y="112"/>
                      </a:cubicBezTo>
                      <a:cubicBezTo>
                        <a:pt x="92" y="114"/>
                        <a:pt x="92" y="114"/>
                        <a:pt x="92" y="114"/>
                      </a:cubicBezTo>
                      <a:cubicBezTo>
                        <a:pt x="93" y="115"/>
                        <a:pt x="93" y="115"/>
                        <a:pt x="93" y="115"/>
                      </a:cubicBezTo>
                      <a:cubicBezTo>
                        <a:pt x="94" y="118"/>
                        <a:pt x="94" y="118"/>
                        <a:pt x="94" y="118"/>
                      </a:cubicBezTo>
                      <a:cubicBezTo>
                        <a:pt x="93" y="119"/>
                        <a:pt x="93" y="119"/>
                        <a:pt x="93" y="119"/>
                      </a:cubicBezTo>
                      <a:cubicBezTo>
                        <a:pt x="95" y="121"/>
                        <a:pt x="95" y="121"/>
                        <a:pt x="95" y="121"/>
                      </a:cubicBezTo>
                      <a:cubicBezTo>
                        <a:pt x="95" y="121"/>
                        <a:pt x="95" y="122"/>
                        <a:pt x="96" y="123"/>
                      </a:cubicBezTo>
                      <a:cubicBezTo>
                        <a:pt x="96" y="123"/>
                        <a:pt x="96" y="125"/>
                        <a:pt x="96" y="125"/>
                      </a:cubicBezTo>
                      <a:cubicBezTo>
                        <a:pt x="96" y="127"/>
                        <a:pt x="96" y="127"/>
                        <a:pt x="96" y="127"/>
                      </a:cubicBezTo>
                      <a:cubicBezTo>
                        <a:pt x="96" y="128"/>
                        <a:pt x="96" y="128"/>
                        <a:pt x="96" y="128"/>
                      </a:cubicBezTo>
                      <a:cubicBezTo>
                        <a:pt x="96" y="128"/>
                        <a:pt x="94" y="129"/>
                        <a:pt x="94" y="130"/>
                      </a:cubicBezTo>
                      <a:cubicBezTo>
                        <a:pt x="94" y="130"/>
                        <a:pt x="95" y="130"/>
                        <a:pt x="95" y="130"/>
                      </a:cubicBezTo>
                      <a:cubicBezTo>
                        <a:pt x="97" y="132"/>
                        <a:pt x="97" y="132"/>
                        <a:pt x="97" y="132"/>
                      </a:cubicBezTo>
                      <a:cubicBezTo>
                        <a:pt x="98" y="134"/>
                        <a:pt x="98" y="134"/>
                        <a:pt x="98" y="134"/>
                      </a:cubicBezTo>
                      <a:cubicBezTo>
                        <a:pt x="98" y="134"/>
                        <a:pt x="97" y="135"/>
                        <a:pt x="97" y="136"/>
                      </a:cubicBezTo>
                      <a:cubicBezTo>
                        <a:pt x="97" y="136"/>
                        <a:pt x="99" y="137"/>
                        <a:pt x="99" y="137"/>
                      </a:cubicBezTo>
                      <a:cubicBezTo>
                        <a:pt x="103" y="137"/>
                        <a:pt x="103" y="137"/>
                        <a:pt x="103" y="137"/>
                      </a:cubicBezTo>
                      <a:cubicBezTo>
                        <a:pt x="105" y="137"/>
                        <a:pt x="105" y="137"/>
                        <a:pt x="105" y="137"/>
                      </a:cubicBezTo>
                      <a:cubicBezTo>
                        <a:pt x="105" y="137"/>
                        <a:pt x="108" y="137"/>
                        <a:pt x="109" y="137"/>
                      </a:cubicBezTo>
                      <a:cubicBezTo>
                        <a:pt x="109" y="137"/>
                        <a:pt x="112" y="136"/>
                        <a:pt x="112" y="136"/>
                      </a:cubicBezTo>
                      <a:cubicBezTo>
                        <a:pt x="112" y="136"/>
                        <a:pt x="114" y="138"/>
                        <a:pt x="115" y="138"/>
                      </a:cubicBezTo>
                      <a:cubicBezTo>
                        <a:pt x="116" y="139"/>
                        <a:pt x="115" y="140"/>
                        <a:pt x="115" y="140"/>
                      </a:cubicBezTo>
                      <a:cubicBezTo>
                        <a:pt x="115" y="141"/>
                        <a:pt x="114" y="141"/>
                        <a:pt x="114" y="141"/>
                      </a:cubicBezTo>
                      <a:cubicBezTo>
                        <a:pt x="114" y="141"/>
                        <a:pt x="115" y="144"/>
                        <a:pt x="115" y="144"/>
                      </a:cubicBezTo>
                      <a:cubicBezTo>
                        <a:pt x="116" y="145"/>
                        <a:pt x="116" y="144"/>
                        <a:pt x="116" y="144"/>
                      </a:cubicBezTo>
                      <a:cubicBezTo>
                        <a:pt x="116" y="144"/>
                        <a:pt x="117" y="145"/>
                        <a:pt x="118" y="146"/>
                      </a:cubicBezTo>
                      <a:cubicBezTo>
                        <a:pt x="118" y="147"/>
                        <a:pt x="119" y="147"/>
                        <a:pt x="119" y="147"/>
                      </a:cubicBezTo>
                      <a:cubicBezTo>
                        <a:pt x="120" y="147"/>
                        <a:pt x="120" y="147"/>
                        <a:pt x="120" y="147"/>
                      </a:cubicBezTo>
                      <a:cubicBezTo>
                        <a:pt x="120" y="147"/>
                        <a:pt x="121" y="147"/>
                        <a:pt x="121" y="148"/>
                      </a:cubicBezTo>
                      <a:cubicBezTo>
                        <a:pt x="122" y="148"/>
                        <a:pt x="123" y="148"/>
                        <a:pt x="124" y="148"/>
                      </a:cubicBezTo>
                      <a:cubicBezTo>
                        <a:pt x="124" y="148"/>
                        <a:pt x="125" y="148"/>
                        <a:pt x="125" y="147"/>
                      </a:cubicBezTo>
                      <a:cubicBezTo>
                        <a:pt x="125" y="147"/>
                        <a:pt x="126" y="147"/>
                        <a:pt x="127" y="147"/>
                      </a:cubicBezTo>
                      <a:cubicBezTo>
                        <a:pt x="127" y="146"/>
                        <a:pt x="127" y="145"/>
                        <a:pt x="127" y="145"/>
                      </a:cubicBezTo>
                      <a:cubicBezTo>
                        <a:pt x="127" y="145"/>
                        <a:pt x="127" y="145"/>
                        <a:pt x="127" y="145"/>
                      </a:cubicBezTo>
                      <a:close/>
                      <a:moveTo>
                        <a:pt x="127" y="150"/>
                      </a:moveTo>
                      <a:cubicBezTo>
                        <a:pt x="127" y="150"/>
                        <a:pt x="127" y="150"/>
                        <a:pt x="127" y="150"/>
                      </a:cubicBezTo>
                      <a:cubicBezTo>
                        <a:pt x="126" y="151"/>
                        <a:pt x="126" y="151"/>
                        <a:pt x="126" y="151"/>
                      </a:cubicBezTo>
                      <a:cubicBezTo>
                        <a:pt x="127" y="151"/>
                        <a:pt x="127" y="151"/>
                        <a:pt x="127" y="151"/>
                      </a:cubicBezTo>
                      <a:cubicBezTo>
                        <a:pt x="127" y="151"/>
                        <a:pt x="129" y="152"/>
                        <a:pt x="129" y="152"/>
                      </a:cubicBezTo>
                      <a:cubicBezTo>
                        <a:pt x="130" y="152"/>
                        <a:pt x="130" y="152"/>
                        <a:pt x="130" y="152"/>
                      </a:cubicBezTo>
                      <a:cubicBezTo>
                        <a:pt x="131" y="151"/>
                        <a:pt x="131" y="151"/>
                        <a:pt x="131" y="151"/>
                      </a:cubicBezTo>
                      <a:cubicBezTo>
                        <a:pt x="132" y="149"/>
                        <a:pt x="132" y="149"/>
                        <a:pt x="132" y="149"/>
                      </a:cubicBezTo>
                      <a:cubicBezTo>
                        <a:pt x="135" y="148"/>
                        <a:pt x="135" y="148"/>
                        <a:pt x="135" y="148"/>
                      </a:cubicBezTo>
                      <a:cubicBezTo>
                        <a:pt x="135" y="148"/>
                        <a:pt x="138" y="148"/>
                        <a:pt x="138" y="148"/>
                      </a:cubicBezTo>
                      <a:cubicBezTo>
                        <a:pt x="138" y="148"/>
                        <a:pt x="139" y="147"/>
                        <a:pt x="139" y="147"/>
                      </a:cubicBezTo>
                      <a:cubicBezTo>
                        <a:pt x="139" y="146"/>
                        <a:pt x="139" y="146"/>
                        <a:pt x="139" y="146"/>
                      </a:cubicBezTo>
                      <a:cubicBezTo>
                        <a:pt x="137" y="144"/>
                        <a:pt x="137" y="144"/>
                        <a:pt x="137" y="144"/>
                      </a:cubicBezTo>
                      <a:cubicBezTo>
                        <a:pt x="135" y="144"/>
                        <a:pt x="135" y="144"/>
                        <a:pt x="135" y="144"/>
                      </a:cubicBezTo>
                      <a:cubicBezTo>
                        <a:pt x="135" y="144"/>
                        <a:pt x="133" y="144"/>
                        <a:pt x="132" y="144"/>
                      </a:cubicBezTo>
                      <a:cubicBezTo>
                        <a:pt x="132" y="144"/>
                        <a:pt x="131" y="144"/>
                        <a:pt x="131" y="144"/>
                      </a:cubicBezTo>
                      <a:cubicBezTo>
                        <a:pt x="131" y="144"/>
                        <a:pt x="131" y="145"/>
                        <a:pt x="131" y="146"/>
                      </a:cubicBezTo>
                      <a:cubicBezTo>
                        <a:pt x="130" y="147"/>
                        <a:pt x="130" y="147"/>
                        <a:pt x="129" y="147"/>
                      </a:cubicBezTo>
                      <a:cubicBezTo>
                        <a:pt x="129" y="147"/>
                        <a:pt x="128" y="147"/>
                        <a:pt x="128" y="147"/>
                      </a:cubicBezTo>
                      <a:cubicBezTo>
                        <a:pt x="127" y="150"/>
                        <a:pt x="127" y="150"/>
                        <a:pt x="127" y="150"/>
                      </a:cubicBezTo>
                      <a:close/>
                      <a:moveTo>
                        <a:pt x="116" y="162"/>
                      </a:moveTo>
                      <a:cubicBezTo>
                        <a:pt x="116" y="162"/>
                        <a:pt x="116" y="162"/>
                        <a:pt x="116" y="162"/>
                      </a:cubicBezTo>
                      <a:cubicBezTo>
                        <a:pt x="117" y="162"/>
                        <a:pt x="117" y="162"/>
                        <a:pt x="117" y="162"/>
                      </a:cubicBezTo>
                      <a:cubicBezTo>
                        <a:pt x="118" y="161"/>
                        <a:pt x="118" y="161"/>
                        <a:pt x="118" y="161"/>
                      </a:cubicBezTo>
                      <a:cubicBezTo>
                        <a:pt x="117" y="159"/>
                        <a:pt x="117" y="159"/>
                        <a:pt x="117" y="159"/>
                      </a:cubicBezTo>
                      <a:cubicBezTo>
                        <a:pt x="116" y="158"/>
                        <a:pt x="116" y="158"/>
                        <a:pt x="116" y="158"/>
                      </a:cubicBezTo>
                      <a:cubicBezTo>
                        <a:pt x="115" y="155"/>
                        <a:pt x="115" y="155"/>
                        <a:pt x="115" y="155"/>
                      </a:cubicBezTo>
                      <a:cubicBezTo>
                        <a:pt x="113" y="153"/>
                        <a:pt x="113" y="153"/>
                        <a:pt x="113" y="153"/>
                      </a:cubicBezTo>
                      <a:cubicBezTo>
                        <a:pt x="112" y="152"/>
                        <a:pt x="112" y="152"/>
                        <a:pt x="112" y="152"/>
                      </a:cubicBezTo>
                      <a:cubicBezTo>
                        <a:pt x="111" y="154"/>
                        <a:pt x="111" y="154"/>
                        <a:pt x="111" y="154"/>
                      </a:cubicBezTo>
                      <a:cubicBezTo>
                        <a:pt x="110" y="155"/>
                        <a:pt x="110" y="155"/>
                        <a:pt x="110" y="155"/>
                      </a:cubicBezTo>
                      <a:cubicBezTo>
                        <a:pt x="109" y="156"/>
                        <a:pt x="109" y="156"/>
                        <a:pt x="109" y="156"/>
                      </a:cubicBezTo>
                      <a:cubicBezTo>
                        <a:pt x="109" y="156"/>
                        <a:pt x="106" y="155"/>
                        <a:pt x="105" y="154"/>
                      </a:cubicBezTo>
                      <a:cubicBezTo>
                        <a:pt x="103" y="153"/>
                        <a:pt x="103" y="153"/>
                        <a:pt x="103" y="153"/>
                      </a:cubicBezTo>
                      <a:cubicBezTo>
                        <a:pt x="103" y="153"/>
                        <a:pt x="102" y="153"/>
                        <a:pt x="101" y="152"/>
                      </a:cubicBezTo>
                      <a:cubicBezTo>
                        <a:pt x="101" y="152"/>
                        <a:pt x="100" y="151"/>
                        <a:pt x="100" y="151"/>
                      </a:cubicBezTo>
                      <a:cubicBezTo>
                        <a:pt x="100" y="151"/>
                        <a:pt x="100" y="150"/>
                        <a:pt x="99" y="150"/>
                      </a:cubicBezTo>
                      <a:cubicBezTo>
                        <a:pt x="99" y="149"/>
                        <a:pt x="98" y="150"/>
                        <a:pt x="97" y="150"/>
                      </a:cubicBezTo>
                      <a:cubicBezTo>
                        <a:pt x="95" y="150"/>
                        <a:pt x="95" y="150"/>
                        <a:pt x="94" y="150"/>
                      </a:cubicBezTo>
                      <a:cubicBezTo>
                        <a:pt x="94" y="151"/>
                        <a:pt x="93" y="151"/>
                        <a:pt x="93" y="151"/>
                      </a:cubicBezTo>
                      <a:cubicBezTo>
                        <a:pt x="92" y="152"/>
                        <a:pt x="93" y="154"/>
                        <a:pt x="93" y="154"/>
                      </a:cubicBezTo>
                      <a:cubicBezTo>
                        <a:pt x="93" y="155"/>
                        <a:pt x="93" y="155"/>
                        <a:pt x="93" y="155"/>
                      </a:cubicBezTo>
                      <a:cubicBezTo>
                        <a:pt x="94" y="157"/>
                        <a:pt x="94" y="157"/>
                        <a:pt x="94" y="157"/>
                      </a:cubicBezTo>
                      <a:cubicBezTo>
                        <a:pt x="92" y="157"/>
                        <a:pt x="92" y="157"/>
                        <a:pt x="92" y="157"/>
                      </a:cubicBezTo>
                      <a:cubicBezTo>
                        <a:pt x="91" y="157"/>
                        <a:pt x="91" y="157"/>
                        <a:pt x="91" y="157"/>
                      </a:cubicBezTo>
                      <a:cubicBezTo>
                        <a:pt x="92" y="159"/>
                        <a:pt x="92" y="159"/>
                        <a:pt x="92" y="159"/>
                      </a:cubicBezTo>
                      <a:cubicBezTo>
                        <a:pt x="92" y="159"/>
                        <a:pt x="92" y="160"/>
                        <a:pt x="93" y="161"/>
                      </a:cubicBezTo>
                      <a:cubicBezTo>
                        <a:pt x="93" y="161"/>
                        <a:pt x="94" y="162"/>
                        <a:pt x="94" y="162"/>
                      </a:cubicBezTo>
                      <a:cubicBezTo>
                        <a:pt x="94" y="162"/>
                        <a:pt x="99" y="163"/>
                        <a:pt x="99" y="163"/>
                      </a:cubicBezTo>
                      <a:cubicBezTo>
                        <a:pt x="100" y="163"/>
                        <a:pt x="100" y="163"/>
                        <a:pt x="100" y="163"/>
                      </a:cubicBezTo>
                      <a:cubicBezTo>
                        <a:pt x="100" y="163"/>
                        <a:pt x="102" y="164"/>
                        <a:pt x="104" y="165"/>
                      </a:cubicBezTo>
                      <a:cubicBezTo>
                        <a:pt x="105" y="166"/>
                        <a:pt x="106" y="167"/>
                        <a:pt x="106" y="167"/>
                      </a:cubicBezTo>
                      <a:cubicBezTo>
                        <a:pt x="106" y="167"/>
                        <a:pt x="108" y="167"/>
                        <a:pt x="108" y="167"/>
                      </a:cubicBezTo>
                      <a:cubicBezTo>
                        <a:pt x="109" y="166"/>
                        <a:pt x="109" y="166"/>
                        <a:pt x="109" y="166"/>
                      </a:cubicBezTo>
                      <a:cubicBezTo>
                        <a:pt x="112" y="165"/>
                        <a:pt x="112" y="165"/>
                        <a:pt x="112" y="165"/>
                      </a:cubicBezTo>
                      <a:cubicBezTo>
                        <a:pt x="114" y="165"/>
                        <a:pt x="114" y="165"/>
                        <a:pt x="114" y="165"/>
                      </a:cubicBezTo>
                      <a:cubicBezTo>
                        <a:pt x="117" y="166"/>
                        <a:pt x="117" y="166"/>
                        <a:pt x="117" y="166"/>
                      </a:cubicBezTo>
                      <a:cubicBezTo>
                        <a:pt x="118" y="166"/>
                        <a:pt x="118" y="166"/>
                        <a:pt x="118" y="166"/>
                      </a:cubicBezTo>
                      <a:cubicBezTo>
                        <a:pt x="118" y="164"/>
                        <a:pt x="118" y="164"/>
                        <a:pt x="118" y="164"/>
                      </a:cubicBezTo>
                      <a:cubicBezTo>
                        <a:pt x="118" y="163"/>
                        <a:pt x="118" y="163"/>
                        <a:pt x="118" y="163"/>
                      </a:cubicBezTo>
                      <a:cubicBezTo>
                        <a:pt x="116" y="162"/>
                        <a:pt x="116" y="162"/>
                        <a:pt x="116" y="162"/>
                      </a:cubicBezTo>
                      <a:close/>
                      <a:moveTo>
                        <a:pt x="77" y="121"/>
                      </a:moveTo>
                      <a:cubicBezTo>
                        <a:pt x="77" y="121"/>
                        <a:pt x="77" y="121"/>
                        <a:pt x="77" y="121"/>
                      </a:cubicBezTo>
                      <a:cubicBezTo>
                        <a:pt x="75" y="120"/>
                        <a:pt x="75" y="120"/>
                        <a:pt x="75" y="120"/>
                      </a:cubicBezTo>
                      <a:cubicBezTo>
                        <a:pt x="73" y="117"/>
                        <a:pt x="73" y="117"/>
                        <a:pt x="73" y="117"/>
                      </a:cubicBezTo>
                      <a:cubicBezTo>
                        <a:pt x="70" y="116"/>
                        <a:pt x="70" y="116"/>
                        <a:pt x="70" y="116"/>
                      </a:cubicBezTo>
                      <a:cubicBezTo>
                        <a:pt x="70" y="116"/>
                        <a:pt x="69" y="113"/>
                        <a:pt x="69" y="113"/>
                      </a:cubicBezTo>
                      <a:cubicBezTo>
                        <a:pt x="68" y="112"/>
                        <a:pt x="68" y="113"/>
                        <a:pt x="68" y="113"/>
                      </a:cubicBezTo>
                      <a:cubicBezTo>
                        <a:pt x="68" y="113"/>
                        <a:pt x="68" y="115"/>
                        <a:pt x="67" y="116"/>
                      </a:cubicBezTo>
                      <a:cubicBezTo>
                        <a:pt x="66" y="116"/>
                        <a:pt x="65" y="116"/>
                        <a:pt x="65" y="116"/>
                      </a:cubicBezTo>
                      <a:cubicBezTo>
                        <a:pt x="63" y="118"/>
                        <a:pt x="63" y="118"/>
                        <a:pt x="63" y="118"/>
                      </a:cubicBezTo>
                      <a:cubicBezTo>
                        <a:pt x="63" y="118"/>
                        <a:pt x="60" y="119"/>
                        <a:pt x="59" y="119"/>
                      </a:cubicBezTo>
                      <a:cubicBezTo>
                        <a:pt x="59" y="119"/>
                        <a:pt x="58" y="120"/>
                        <a:pt x="58" y="120"/>
                      </a:cubicBezTo>
                      <a:cubicBezTo>
                        <a:pt x="52" y="119"/>
                        <a:pt x="52" y="119"/>
                        <a:pt x="52" y="119"/>
                      </a:cubicBezTo>
                      <a:cubicBezTo>
                        <a:pt x="50" y="121"/>
                        <a:pt x="50" y="121"/>
                        <a:pt x="50" y="121"/>
                      </a:cubicBezTo>
                      <a:cubicBezTo>
                        <a:pt x="50" y="122"/>
                        <a:pt x="50" y="122"/>
                        <a:pt x="50" y="122"/>
                      </a:cubicBezTo>
                      <a:cubicBezTo>
                        <a:pt x="51" y="124"/>
                        <a:pt x="51" y="124"/>
                        <a:pt x="51" y="124"/>
                      </a:cubicBezTo>
                      <a:cubicBezTo>
                        <a:pt x="52" y="125"/>
                        <a:pt x="52" y="125"/>
                        <a:pt x="52" y="125"/>
                      </a:cubicBezTo>
                      <a:cubicBezTo>
                        <a:pt x="53" y="125"/>
                        <a:pt x="53" y="125"/>
                        <a:pt x="53" y="125"/>
                      </a:cubicBezTo>
                      <a:cubicBezTo>
                        <a:pt x="53" y="127"/>
                        <a:pt x="53" y="127"/>
                        <a:pt x="53" y="127"/>
                      </a:cubicBezTo>
                      <a:cubicBezTo>
                        <a:pt x="54" y="129"/>
                        <a:pt x="54" y="129"/>
                        <a:pt x="54" y="129"/>
                      </a:cubicBezTo>
                      <a:cubicBezTo>
                        <a:pt x="54" y="129"/>
                        <a:pt x="55" y="130"/>
                        <a:pt x="56" y="132"/>
                      </a:cubicBezTo>
                      <a:cubicBezTo>
                        <a:pt x="57" y="134"/>
                        <a:pt x="56" y="135"/>
                        <a:pt x="56" y="135"/>
                      </a:cubicBezTo>
                      <a:cubicBezTo>
                        <a:pt x="59" y="138"/>
                        <a:pt x="59" y="138"/>
                        <a:pt x="59" y="138"/>
                      </a:cubicBezTo>
                      <a:cubicBezTo>
                        <a:pt x="61" y="139"/>
                        <a:pt x="61" y="139"/>
                        <a:pt x="61" y="139"/>
                      </a:cubicBezTo>
                      <a:cubicBezTo>
                        <a:pt x="61" y="139"/>
                        <a:pt x="62" y="140"/>
                        <a:pt x="63" y="140"/>
                      </a:cubicBezTo>
                      <a:cubicBezTo>
                        <a:pt x="63" y="140"/>
                        <a:pt x="63" y="141"/>
                        <a:pt x="63" y="141"/>
                      </a:cubicBezTo>
                      <a:cubicBezTo>
                        <a:pt x="63" y="143"/>
                        <a:pt x="63" y="143"/>
                        <a:pt x="63" y="143"/>
                      </a:cubicBezTo>
                      <a:cubicBezTo>
                        <a:pt x="64" y="145"/>
                        <a:pt x="64" y="145"/>
                        <a:pt x="64" y="145"/>
                      </a:cubicBezTo>
                      <a:cubicBezTo>
                        <a:pt x="65" y="144"/>
                        <a:pt x="65" y="144"/>
                        <a:pt x="65" y="144"/>
                      </a:cubicBezTo>
                      <a:cubicBezTo>
                        <a:pt x="66" y="143"/>
                        <a:pt x="66" y="143"/>
                        <a:pt x="66" y="143"/>
                      </a:cubicBezTo>
                      <a:cubicBezTo>
                        <a:pt x="71" y="145"/>
                        <a:pt x="71" y="145"/>
                        <a:pt x="71" y="145"/>
                      </a:cubicBezTo>
                      <a:cubicBezTo>
                        <a:pt x="71" y="145"/>
                        <a:pt x="75" y="147"/>
                        <a:pt x="76" y="147"/>
                      </a:cubicBezTo>
                      <a:cubicBezTo>
                        <a:pt x="76" y="147"/>
                        <a:pt x="78" y="145"/>
                        <a:pt x="78" y="145"/>
                      </a:cubicBezTo>
                      <a:cubicBezTo>
                        <a:pt x="79" y="144"/>
                        <a:pt x="82" y="144"/>
                        <a:pt x="82" y="144"/>
                      </a:cubicBezTo>
                      <a:cubicBezTo>
                        <a:pt x="83" y="144"/>
                        <a:pt x="83" y="143"/>
                        <a:pt x="83" y="143"/>
                      </a:cubicBezTo>
                      <a:cubicBezTo>
                        <a:pt x="83" y="142"/>
                        <a:pt x="84" y="141"/>
                        <a:pt x="84" y="140"/>
                      </a:cubicBezTo>
                      <a:cubicBezTo>
                        <a:pt x="84" y="139"/>
                        <a:pt x="85" y="138"/>
                        <a:pt x="85" y="138"/>
                      </a:cubicBezTo>
                      <a:cubicBezTo>
                        <a:pt x="85" y="136"/>
                        <a:pt x="85" y="136"/>
                        <a:pt x="85" y="136"/>
                      </a:cubicBezTo>
                      <a:cubicBezTo>
                        <a:pt x="84" y="133"/>
                        <a:pt x="84" y="133"/>
                        <a:pt x="84" y="133"/>
                      </a:cubicBezTo>
                      <a:cubicBezTo>
                        <a:pt x="85" y="129"/>
                        <a:pt x="85" y="129"/>
                        <a:pt x="85" y="129"/>
                      </a:cubicBezTo>
                      <a:cubicBezTo>
                        <a:pt x="83" y="127"/>
                        <a:pt x="83" y="127"/>
                        <a:pt x="83" y="127"/>
                      </a:cubicBezTo>
                      <a:cubicBezTo>
                        <a:pt x="82" y="126"/>
                        <a:pt x="82" y="126"/>
                        <a:pt x="82" y="126"/>
                      </a:cubicBezTo>
                      <a:cubicBezTo>
                        <a:pt x="82" y="125"/>
                        <a:pt x="82" y="125"/>
                        <a:pt x="82" y="125"/>
                      </a:cubicBezTo>
                      <a:cubicBezTo>
                        <a:pt x="82" y="124"/>
                        <a:pt x="82" y="124"/>
                        <a:pt x="82" y="124"/>
                      </a:cubicBezTo>
                      <a:cubicBezTo>
                        <a:pt x="84" y="123"/>
                        <a:pt x="84" y="123"/>
                        <a:pt x="84" y="123"/>
                      </a:cubicBezTo>
                      <a:cubicBezTo>
                        <a:pt x="84" y="120"/>
                        <a:pt x="84" y="120"/>
                        <a:pt x="84" y="120"/>
                      </a:cubicBezTo>
                      <a:cubicBezTo>
                        <a:pt x="87" y="118"/>
                        <a:pt x="87" y="118"/>
                        <a:pt x="87" y="118"/>
                      </a:cubicBezTo>
                      <a:cubicBezTo>
                        <a:pt x="88" y="115"/>
                        <a:pt x="88" y="115"/>
                        <a:pt x="88" y="115"/>
                      </a:cubicBezTo>
                      <a:cubicBezTo>
                        <a:pt x="88" y="115"/>
                        <a:pt x="84" y="114"/>
                        <a:pt x="83" y="114"/>
                      </a:cubicBezTo>
                      <a:cubicBezTo>
                        <a:pt x="81" y="114"/>
                        <a:pt x="82" y="114"/>
                        <a:pt x="82" y="113"/>
                      </a:cubicBezTo>
                      <a:cubicBezTo>
                        <a:pt x="82" y="113"/>
                        <a:pt x="81" y="112"/>
                        <a:pt x="81" y="112"/>
                      </a:cubicBezTo>
                      <a:cubicBezTo>
                        <a:pt x="81" y="112"/>
                        <a:pt x="79" y="113"/>
                        <a:pt x="79" y="113"/>
                      </a:cubicBezTo>
                      <a:cubicBezTo>
                        <a:pt x="78" y="113"/>
                        <a:pt x="78" y="111"/>
                        <a:pt x="78" y="111"/>
                      </a:cubicBezTo>
                      <a:cubicBezTo>
                        <a:pt x="78" y="111"/>
                        <a:pt x="76" y="112"/>
                        <a:pt x="76" y="112"/>
                      </a:cubicBezTo>
                      <a:cubicBezTo>
                        <a:pt x="75" y="112"/>
                        <a:pt x="73" y="112"/>
                        <a:pt x="73" y="112"/>
                      </a:cubicBezTo>
                      <a:cubicBezTo>
                        <a:pt x="73" y="112"/>
                        <a:pt x="73" y="113"/>
                        <a:pt x="73" y="113"/>
                      </a:cubicBezTo>
                      <a:cubicBezTo>
                        <a:pt x="72" y="114"/>
                        <a:pt x="73" y="115"/>
                        <a:pt x="74" y="115"/>
                      </a:cubicBezTo>
                      <a:cubicBezTo>
                        <a:pt x="74" y="116"/>
                        <a:pt x="75" y="118"/>
                        <a:pt x="75" y="118"/>
                      </a:cubicBezTo>
                      <a:cubicBezTo>
                        <a:pt x="76" y="120"/>
                        <a:pt x="76" y="120"/>
                        <a:pt x="76" y="120"/>
                      </a:cubicBezTo>
                      <a:cubicBezTo>
                        <a:pt x="77" y="121"/>
                        <a:pt x="77" y="121"/>
                        <a:pt x="77" y="121"/>
                      </a:cubicBezTo>
                      <a:close/>
                      <a:moveTo>
                        <a:pt x="75" y="107"/>
                      </a:moveTo>
                      <a:cubicBezTo>
                        <a:pt x="75" y="107"/>
                        <a:pt x="75" y="107"/>
                        <a:pt x="75" y="107"/>
                      </a:cubicBezTo>
                      <a:cubicBezTo>
                        <a:pt x="77" y="107"/>
                        <a:pt x="77" y="107"/>
                        <a:pt x="77" y="107"/>
                      </a:cubicBezTo>
                      <a:cubicBezTo>
                        <a:pt x="78" y="105"/>
                        <a:pt x="78" y="105"/>
                        <a:pt x="78" y="105"/>
                      </a:cubicBezTo>
                      <a:cubicBezTo>
                        <a:pt x="78" y="105"/>
                        <a:pt x="79" y="104"/>
                        <a:pt x="79" y="103"/>
                      </a:cubicBezTo>
                      <a:cubicBezTo>
                        <a:pt x="79" y="103"/>
                        <a:pt x="79" y="102"/>
                        <a:pt x="79" y="102"/>
                      </a:cubicBezTo>
                      <a:cubicBezTo>
                        <a:pt x="79" y="100"/>
                        <a:pt x="79" y="100"/>
                        <a:pt x="79" y="100"/>
                      </a:cubicBezTo>
                      <a:cubicBezTo>
                        <a:pt x="78" y="99"/>
                        <a:pt x="78" y="99"/>
                        <a:pt x="78" y="99"/>
                      </a:cubicBezTo>
                      <a:cubicBezTo>
                        <a:pt x="77" y="97"/>
                        <a:pt x="77" y="97"/>
                        <a:pt x="77" y="97"/>
                      </a:cubicBezTo>
                      <a:cubicBezTo>
                        <a:pt x="76" y="94"/>
                        <a:pt x="76" y="94"/>
                        <a:pt x="76" y="94"/>
                      </a:cubicBezTo>
                      <a:cubicBezTo>
                        <a:pt x="74" y="94"/>
                        <a:pt x="74" y="94"/>
                        <a:pt x="74" y="94"/>
                      </a:cubicBezTo>
                      <a:cubicBezTo>
                        <a:pt x="74" y="94"/>
                        <a:pt x="74" y="96"/>
                        <a:pt x="74" y="96"/>
                      </a:cubicBezTo>
                      <a:cubicBezTo>
                        <a:pt x="74" y="97"/>
                        <a:pt x="75" y="98"/>
                        <a:pt x="75" y="98"/>
                      </a:cubicBezTo>
                      <a:cubicBezTo>
                        <a:pt x="76" y="99"/>
                        <a:pt x="76" y="99"/>
                        <a:pt x="76" y="99"/>
                      </a:cubicBezTo>
                      <a:cubicBezTo>
                        <a:pt x="76" y="100"/>
                        <a:pt x="76" y="100"/>
                        <a:pt x="76" y="100"/>
                      </a:cubicBezTo>
                      <a:cubicBezTo>
                        <a:pt x="75" y="101"/>
                        <a:pt x="75" y="101"/>
                        <a:pt x="75" y="101"/>
                      </a:cubicBezTo>
                      <a:cubicBezTo>
                        <a:pt x="74" y="103"/>
                        <a:pt x="74" y="103"/>
                        <a:pt x="74" y="103"/>
                      </a:cubicBezTo>
                      <a:cubicBezTo>
                        <a:pt x="75" y="105"/>
                        <a:pt x="75" y="105"/>
                        <a:pt x="75" y="105"/>
                      </a:cubicBezTo>
                      <a:cubicBezTo>
                        <a:pt x="75" y="107"/>
                        <a:pt x="75" y="107"/>
                        <a:pt x="75" y="107"/>
                      </a:cubicBezTo>
                      <a:close/>
                      <a:moveTo>
                        <a:pt x="80" y="157"/>
                      </a:moveTo>
                      <a:cubicBezTo>
                        <a:pt x="80" y="157"/>
                        <a:pt x="80" y="157"/>
                        <a:pt x="80" y="157"/>
                      </a:cubicBezTo>
                      <a:cubicBezTo>
                        <a:pt x="81" y="160"/>
                        <a:pt x="81" y="160"/>
                        <a:pt x="81" y="160"/>
                      </a:cubicBezTo>
                      <a:cubicBezTo>
                        <a:pt x="82" y="162"/>
                        <a:pt x="82" y="162"/>
                        <a:pt x="82" y="162"/>
                      </a:cubicBezTo>
                      <a:cubicBezTo>
                        <a:pt x="82" y="162"/>
                        <a:pt x="84" y="163"/>
                        <a:pt x="84" y="162"/>
                      </a:cubicBezTo>
                      <a:cubicBezTo>
                        <a:pt x="84" y="161"/>
                        <a:pt x="83" y="160"/>
                        <a:pt x="84" y="159"/>
                      </a:cubicBezTo>
                      <a:cubicBezTo>
                        <a:pt x="84" y="158"/>
                        <a:pt x="85" y="156"/>
                        <a:pt x="85" y="155"/>
                      </a:cubicBezTo>
                      <a:cubicBezTo>
                        <a:pt x="85" y="154"/>
                        <a:pt x="86" y="153"/>
                        <a:pt x="86" y="152"/>
                      </a:cubicBezTo>
                      <a:cubicBezTo>
                        <a:pt x="87" y="151"/>
                        <a:pt x="88" y="149"/>
                        <a:pt x="88" y="148"/>
                      </a:cubicBezTo>
                      <a:cubicBezTo>
                        <a:pt x="88" y="148"/>
                        <a:pt x="89" y="146"/>
                        <a:pt x="89" y="145"/>
                      </a:cubicBezTo>
                      <a:cubicBezTo>
                        <a:pt x="89" y="145"/>
                        <a:pt x="89" y="142"/>
                        <a:pt x="89" y="142"/>
                      </a:cubicBezTo>
                      <a:cubicBezTo>
                        <a:pt x="89" y="142"/>
                        <a:pt x="88" y="139"/>
                        <a:pt x="88" y="139"/>
                      </a:cubicBezTo>
                      <a:cubicBezTo>
                        <a:pt x="87" y="141"/>
                        <a:pt x="87" y="141"/>
                        <a:pt x="87" y="141"/>
                      </a:cubicBezTo>
                      <a:cubicBezTo>
                        <a:pt x="87" y="143"/>
                        <a:pt x="87" y="143"/>
                        <a:pt x="87" y="143"/>
                      </a:cubicBezTo>
                      <a:cubicBezTo>
                        <a:pt x="85" y="147"/>
                        <a:pt x="85" y="147"/>
                        <a:pt x="85" y="147"/>
                      </a:cubicBezTo>
                      <a:cubicBezTo>
                        <a:pt x="84" y="149"/>
                        <a:pt x="84" y="149"/>
                        <a:pt x="84" y="149"/>
                      </a:cubicBezTo>
                      <a:cubicBezTo>
                        <a:pt x="82" y="151"/>
                        <a:pt x="82" y="151"/>
                        <a:pt x="82" y="151"/>
                      </a:cubicBezTo>
                      <a:cubicBezTo>
                        <a:pt x="82" y="152"/>
                        <a:pt x="82" y="152"/>
                        <a:pt x="82" y="152"/>
                      </a:cubicBezTo>
                      <a:cubicBezTo>
                        <a:pt x="82" y="154"/>
                        <a:pt x="82" y="154"/>
                        <a:pt x="82" y="154"/>
                      </a:cubicBezTo>
                      <a:cubicBezTo>
                        <a:pt x="81" y="155"/>
                        <a:pt x="81" y="155"/>
                        <a:pt x="81" y="155"/>
                      </a:cubicBezTo>
                      <a:cubicBezTo>
                        <a:pt x="81" y="156"/>
                        <a:pt x="81" y="156"/>
                        <a:pt x="81" y="156"/>
                      </a:cubicBezTo>
                      <a:cubicBezTo>
                        <a:pt x="80" y="157"/>
                        <a:pt x="80" y="157"/>
                        <a:pt x="80" y="157"/>
                      </a:cubicBezTo>
                      <a:close/>
                      <a:moveTo>
                        <a:pt x="75" y="148"/>
                      </a:moveTo>
                      <a:cubicBezTo>
                        <a:pt x="75" y="148"/>
                        <a:pt x="75" y="148"/>
                        <a:pt x="75" y="148"/>
                      </a:cubicBezTo>
                      <a:cubicBezTo>
                        <a:pt x="76" y="149"/>
                        <a:pt x="76" y="149"/>
                        <a:pt x="76" y="149"/>
                      </a:cubicBezTo>
                      <a:cubicBezTo>
                        <a:pt x="76" y="149"/>
                        <a:pt x="77" y="152"/>
                        <a:pt x="78" y="152"/>
                      </a:cubicBezTo>
                      <a:cubicBezTo>
                        <a:pt x="78" y="152"/>
                        <a:pt x="81" y="149"/>
                        <a:pt x="81" y="149"/>
                      </a:cubicBezTo>
                      <a:cubicBezTo>
                        <a:pt x="81" y="147"/>
                        <a:pt x="81" y="147"/>
                        <a:pt x="81" y="147"/>
                      </a:cubicBezTo>
                      <a:cubicBezTo>
                        <a:pt x="82" y="145"/>
                        <a:pt x="82" y="145"/>
                        <a:pt x="82" y="145"/>
                      </a:cubicBezTo>
                      <a:cubicBezTo>
                        <a:pt x="79" y="146"/>
                        <a:pt x="79" y="146"/>
                        <a:pt x="79" y="146"/>
                      </a:cubicBezTo>
                      <a:cubicBezTo>
                        <a:pt x="77" y="148"/>
                        <a:pt x="77" y="148"/>
                        <a:pt x="77" y="148"/>
                      </a:cubicBezTo>
                      <a:cubicBezTo>
                        <a:pt x="75" y="148"/>
                        <a:pt x="75" y="148"/>
                        <a:pt x="75" y="148"/>
                      </a:cubicBezTo>
                      <a:close/>
                      <a:moveTo>
                        <a:pt x="66" y="150"/>
                      </a:moveTo>
                      <a:cubicBezTo>
                        <a:pt x="66" y="150"/>
                        <a:pt x="66" y="150"/>
                        <a:pt x="66" y="150"/>
                      </a:cubicBezTo>
                      <a:cubicBezTo>
                        <a:pt x="66" y="150"/>
                        <a:pt x="67" y="153"/>
                        <a:pt x="67" y="153"/>
                      </a:cubicBezTo>
                      <a:cubicBezTo>
                        <a:pt x="68" y="153"/>
                        <a:pt x="69" y="154"/>
                        <a:pt x="69" y="154"/>
                      </a:cubicBezTo>
                      <a:cubicBezTo>
                        <a:pt x="71" y="156"/>
                        <a:pt x="71" y="156"/>
                        <a:pt x="71" y="156"/>
                      </a:cubicBezTo>
                      <a:cubicBezTo>
                        <a:pt x="71" y="156"/>
                        <a:pt x="71" y="157"/>
                        <a:pt x="72" y="157"/>
                      </a:cubicBezTo>
                      <a:cubicBezTo>
                        <a:pt x="72" y="157"/>
                        <a:pt x="74" y="156"/>
                        <a:pt x="74" y="156"/>
                      </a:cubicBezTo>
                      <a:cubicBezTo>
                        <a:pt x="75" y="154"/>
                        <a:pt x="75" y="154"/>
                        <a:pt x="75" y="154"/>
                      </a:cubicBezTo>
                      <a:cubicBezTo>
                        <a:pt x="75" y="154"/>
                        <a:pt x="73" y="154"/>
                        <a:pt x="73" y="154"/>
                      </a:cubicBezTo>
                      <a:cubicBezTo>
                        <a:pt x="72" y="154"/>
                        <a:pt x="71" y="152"/>
                        <a:pt x="71" y="152"/>
                      </a:cubicBezTo>
                      <a:cubicBezTo>
                        <a:pt x="71" y="152"/>
                        <a:pt x="70" y="152"/>
                        <a:pt x="70" y="152"/>
                      </a:cubicBezTo>
                      <a:cubicBezTo>
                        <a:pt x="69" y="152"/>
                        <a:pt x="67" y="150"/>
                        <a:pt x="67" y="150"/>
                      </a:cubicBezTo>
                      <a:cubicBezTo>
                        <a:pt x="66" y="150"/>
                        <a:pt x="66" y="150"/>
                        <a:pt x="66" y="150"/>
                      </a:cubicBezTo>
                      <a:close/>
                      <a:moveTo>
                        <a:pt x="50" y="147"/>
                      </a:moveTo>
                      <a:cubicBezTo>
                        <a:pt x="50" y="147"/>
                        <a:pt x="50" y="147"/>
                        <a:pt x="50" y="147"/>
                      </a:cubicBezTo>
                      <a:cubicBezTo>
                        <a:pt x="52" y="148"/>
                        <a:pt x="52" y="148"/>
                        <a:pt x="52" y="148"/>
                      </a:cubicBezTo>
                      <a:cubicBezTo>
                        <a:pt x="53" y="149"/>
                        <a:pt x="53" y="149"/>
                        <a:pt x="53" y="149"/>
                      </a:cubicBezTo>
                      <a:cubicBezTo>
                        <a:pt x="55" y="150"/>
                        <a:pt x="55" y="150"/>
                        <a:pt x="55" y="150"/>
                      </a:cubicBezTo>
                      <a:cubicBezTo>
                        <a:pt x="53" y="152"/>
                        <a:pt x="53" y="152"/>
                        <a:pt x="53" y="152"/>
                      </a:cubicBezTo>
                      <a:cubicBezTo>
                        <a:pt x="53" y="152"/>
                        <a:pt x="54" y="154"/>
                        <a:pt x="55" y="153"/>
                      </a:cubicBezTo>
                      <a:cubicBezTo>
                        <a:pt x="56" y="153"/>
                        <a:pt x="56" y="153"/>
                        <a:pt x="56" y="153"/>
                      </a:cubicBezTo>
                      <a:cubicBezTo>
                        <a:pt x="56" y="153"/>
                        <a:pt x="58" y="154"/>
                        <a:pt x="58" y="154"/>
                      </a:cubicBezTo>
                      <a:cubicBezTo>
                        <a:pt x="59" y="155"/>
                        <a:pt x="60" y="155"/>
                        <a:pt x="61" y="155"/>
                      </a:cubicBezTo>
                      <a:cubicBezTo>
                        <a:pt x="62" y="155"/>
                        <a:pt x="62" y="154"/>
                        <a:pt x="62" y="154"/>
                      </a:cubicBezTo>
                      <a:cubicBezTo>
                        <a:pt x="62" y="153"/>
                        <a:pt x="62" y="152"/>
                        <a:pt x="62" y="152"/>
                      </a:cubicBezTo>
                      <a:cubicBezTo>
                        <a:pt x="61" y="150"/>
                        <a:pt x="61" y="150"/>
                        <a:pt x="61" y="150"/>
                      </a:cubicBezTo>
                      <a:cubicBezTo>
                        <a:pt x="60" y="148"/>
                        <a:pt x="60" y="148"/>
                        <a:pt x="60" y="148"/>
                      </a:cubicBezTo>
                      <a:cubicBezTo>
                        <a:pt x="56" y="147"/>
                        <a:pt x="56" y="147"/>
                        <a:pt x="56" y="147"/>
                      </a:cubicBezTo>
                      <a:cubicBezTo>
                        <a:pt x="54" y="145"/>
                        <a:pt x="54" y="145"/>
                        <a:pt x="54" y="145"/>
                      </a:cubicBezTo>
                      <a:cubicBezTo>
                        <a:pt x="51" y="144"/>
                        <a:pt x="51" y="144"/>
                        <a:pt x="51" y="144"/>
                      </a:cubicBezTo>
                      <a:cubicBezTo>
                        <a:pt x="50" y="144"/>
                        <a:pt x="50" y="144"/>
                        <a:pt x="50" y="144"/>
                      </a:cubicBezTo>
                      <a:cubicBezTo>
                        <a:pt x="50" y="147"/>
                        <a:pt x="50" y="147"/>
                        <a:pt x="50" y="147"/>
                      </a:cubicBezTo>
                      <a:close/>
                      <a:moveTo>
                        <a:pt x="83" y="25"/>
                      </a:moveTo>
                      <a:cubicBezTo>
                        <a:pt x="83" y="25"/>
                        <a:pt x="83" y="25"/>
                        <a:pt x="83" y="25"/>
                      </a:cubicBezTo>
                      <a:cubicBezTo>
                        <a:pt x="83" y="26"/>
                        <a:pt x="83" y="26"/>
                        <a:pt x="83" y="26"/>
                      </a:cubicBezTo>
                      <a:cubicBezTo>
                        <a:pt x="83" y="26"/>
                        <a:pt x="84" y="26"/>
                        <a:pt x="84" y="26"/>
                      </a:cubicBezTo>
                      <a:cubicBezTo>
                        <a:pt x="84" y="26"/>
                        <a:pt x="85" y="26"/>
                        <a:pt x="85" y="26"/>
                      </a:cubicBezTo>
                      <a:cubicBezTo>
                        <a:pt x="85" y="26"/>
                        <a:pt x="87" y="27"/>
                        <a:pt x="87" y="27"/>
                      </a:cubicBezTo>
                      <a:cubicBezTo>
                        <a:pt x="87" y="28"/>
                        <a:pt x="88" y="27"/>
                        <a:pt x="88" y="27"/>
                      </a:cubicBezTo>
                      <a:cubicBezTo>
                        <a:pt x="89" y="27"/>
                        <a:pt x="89" y="26"/>
                        <a:pt x="89" y="25"/>
                      </a:cubicBezTo>
                      <a:cubicBezTo>
                        <a:pt x="89" y="25"/>
                        <a:pt x="90" y="24"/>
                        <a:pt x="90" y="24"/>
                      </a:cubicBezTo>
                      <a:cubicBezTo>
                        <a:pt x="90" y="24"/>
                        <a:pt x="93" y="22"/>
                        <a:pt x="93" y="22"/>
                      </a:cubicBezTo>
                      <a:cubicBezTo>
                        <a:pt x="93" y="21"/>
                        <a:pt x="91" y="21"/>
                        <a:pt x="91" y="21"/>
                      </a:cubicBezTo>
                      <a:cubicBezTo>
                        <a:pt x="91" y="21"/>
                        <a:pt x="88" y="22"/>
                        <a:pt x="88" y="22"/>
                      </a:cubicBezTo>
                      <a:cubicBezTo>
                        <a:pt x="88" y="22"/>
                        <a:pt x="85" y="23"/>
                        <a:pt x="85" y="23"/>
                      </a:cubicBezTo>
                      <a:lnTo>
                        <a:pt x="83" y="25"/>
                      </a:lnTo>
                      <a:close/>
                    </a:path>
                  </a:pathLst>
                </a:custGeom>
                <a:solidFill>
                  <a:srgbClr val="CA7BB3"/>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171">
                  <a:extLst>
                    <a:ext uri="{FF2B5EF4-FFF2-40B4-BE49-F238E27FC236}">
                      <a16:creationId xmlns:a16="http://schemas.microsoft.com/office/drawing/2014/main" id="{51E46182-3610-F199-5D78-3E8DB0280E12}"/>
                    </a:ext>
                  </a:extLst>
                </p:cNvPr>
                <p:cNvSpPr>
                  <a:spLocks noEditPoints="1"/>
                </p:cNvSpPr>
                <p:nvPr/>
              </p:nvSpPr>
              <p:spPr bwMode="auto">
                <a:xfrm>
                  <a:off x="2686140" y="2775555"/>
                  <a:ext cx="393613" cy="446361"/>
                </a:xfrm>
                <a:custGeom>
                  <a:avLst/>
                  <a:gdLst>
                    <a:gd name="T0" fmla="*/ 75 w 136"/>
                    <a:gd name="T1" fmla="*/ 25 h 159"/>
                    <a:gd name="T2" fmla="*/ 117 w 136"/>
                    <a:gd name="T3" fmla="*/ 17 h 159"/>
                    <a:gd name="T4" fmla="*/ 125 w 136"/>
                    <a:gd name="T5" fmla="*/ 49 h 159"/>
                    <a:gd name="T6" fmla="*/ 112 w 136"/>
                    <a:gd name="T7" fmla="*/ 67 h 159"/>
                    <a:gd name="T8" fmla="*/ 121 w 136"/>
                    <a:gd name="T9" fmla="*/ 84 h 159"/>
                    <a:gd name="T10" fmla="*/ 114 w 136"/>
                    <a:gd name="T11" fmla="*/ 97 h 159"/>
                    <a:gd name="T12" fmla="*/ 96 w 136"/>
                    <a:gd name="T13" fmla="*/ 100 h 159"/>
                    <a:gd name="T14" fmla="*/ 90 w 136"/>
                    <a:gd name="T15" fmla="*/ 108 h 159"/>
                    <a:gd name="T16" fmla="*/ 92 w 136"/>
                    <a:gd name="T17" fmla="*/ 130 h 159"/>
                    <a:gd name="T18" fmla="*/ 85 w 136"/>
                    <a:gd name="T19" fmla="*/ 141 h 159"/>
                    <a:gd name="T20" fmla="*/ 88 w 136"/>
                    <a:gd name="T21" fmla="*/ 149 h 159"/>
                    <a:gd name="T22" fmla="*/ 85 w 136"/>
                    <a:gd name="T23" fmla="*/ 159 h 159"/>
                    <a:gd name="T24" fmla="*/ 76 w 136"/>
                    <a:gd name="T25" fmla="*/ 148 h 159"/>
                    <a:gd name="T26" fmla="*/ 69 w 136"/>
                    <a:gd name="T27" fmla="*/ 128 h 159"/>
                    <a:gd name="T28" fmla="*/ 56 w 136"/>
                    <a:gd name="T29" fmla="*/ 121 h 159"/>
                    <a:gd name="T30" fmla="*/ 42 w 136"/>
                    <a:gd name="T31" fmla="*/ 119 h 159"/>
                    <a:gd name="T32" fmla="*/ 27 w 136"/>
                    <a:gd name="T33" fmla="*/ 121 h 159"/>
                    <a:gd name="T34" fmla="*/ 13 w 136"/>
                    <a:gd name="T35" fmla="*/ 121 h 159"/>
                    <a:gd name="T36" fmla="*/ 6 w 136"/>
                    <a:gd name="T37" fmla="*/ 112 h 159"/>
                    <a:gd name="T38" fmla="*/ 22 w 136"/>
                    <a:gd name="T39" fmla="*/ 114 h 159"/>
                    <a:gd name="T40" fmla="*/ 27 w 136"/>
                    <a:gd name="T41" fmla="*/ 116 h 159"/>
                    <a:gd name="T42" fmla="*/ 9 w 136"/>
                    <a:gd name="T43" fmla="*/ 111 h 159"/>
                    <a:gd name="T44" fmla="*/ 15 w 136"/>
                    <a:gd name="T45" fmla="*/ 103 h 159"/>
                    <a:gd name="T46" fmla="*/ 25 w 136"/>
                    <a:gd name="T47" fmla="*/ 111 h 159"/>
                    <a:gd name="T48" fmla="*/ 22 w 136"/>
                    <a:gd name="T49" fmla="*/ 105 h 159"/>
                    <a:gd name="T50" fmla="*/ 20 w 136"/>
                    <a:gd name="T51" fmla="*/ 102 h 159"/>
                    <a:gd name="T52" fmla="*/ 20 w 136"/>
                    <a:gd name="T53" fmla="*/ 96 h 159"/>
                    <a:gd name="T54" fmla="*/ 32 w 136"/>
                    <a:gd name="T55" fmla="*/ 104 h 159"/>
                    <a:gd name="T56" fmla="*/ 48 w 136"/>
                    <a:gd name="T57" fmla="*/ 100 h 159"/>
                    <a:gd name="T58" fmla="*/ 30 w 136"/>
                    <a:gd name="T59" fmla="*/ 95 h 159"/>
                    <a:gd name="T60" fmla="*/ 37 w 136"/>
                    <a:gd name="T61" fmla="*/ 73 h 159"/>
                    <a:gd name="T62" fmla="*/ 58 w 136"/>
                    <a:gd name="T63" fmla="*/ 37 h 159"/>
                    <a:gd name="T64" fmla="*/ 67 w 136"/>
                    <a:gd name="T65" fmla="*/ 52 h 159"/>
                    <a:gd name="T66" fmla="*/ 61 w 136"/>
                    <a:gd name="T67" fmla="*/ 64 h 159"/>
                    <a:gd name="T68" fmla="*/ 67 w 136"/>
                    <a:gd name="T69" fmla="*/ 74 h 159"/>
                    <a:gd name="T70" fmla="*/ 66 w 136"/>
                    <a:gd name="T71" fmla="*/ 66 h 159"/>
                    <a:gd name="T72" fmla="*/ 85 w 136"/>
                    <a:gd name="T73" fmla="*/ 65 h 159"/>
                    <a:gd name="T74" fmla="*/ 77 w 136"/>
                    <a:gd name="T75" fmla="*/ 51 h 159"/>
                    <a:gd name="T76" fmla="*/ 71 w 136"/>
                    <a:gd name="T77" fmla="*/ 41 h 159"/>
                    <a:gd name="T78" fmla="*/ 134 w 136"/>
                    <a:gd name="T79" fmla="*/ 0 h 159"/>
                    <a:gd name="T80" fmla="*/ 118 w 136"/>
                    <a:gd name="T81" fmla="*/ 6 h 159"/>
                    <a:gd name="T82" fmla="*/ 111 w 136"/>
                    <a:gd name="T83" fmla="*/ 8 h 159"/>
                    <a:gd name="T84" fmla="*/ 112 w 136"/>
                    <a:gd name="T85" fmla="*/ 9 h 159"/>
                    <a:gd name="T86" fmla="*/ 96 w 136"/>
                    <a:gd name="T87" fmla="*/ 12 h 159"/>
                    <a:gd name="T88" fmla="*/ 98 w 136"/>
                    <a:gd name="T89" fmla="*/ 13 h 159"/>
                    <a:gd name="T90" fmla="*/ 93 w 136"/>
                    <a:gd name="T91" fmla="*/ 13 h 159"/>
                    <a:gd name="T92" fmla="*/ 91 w 136"/>
                    <a:gd name="T93" fmla="*/ 13 h 159"/>
                    <a:gd name="T94" fmla="*/ 81 w 136"/>
                    <a:gd name="T95" fmla="*/ 14 h 159"/>
                    <a:gd name="T96" fmla="*/ 78 w 136"/>
                    <a:gd name="T97" fmla="*/ 14 h 159"/>
                    <a:gd name="T98" fmla="*/ 56 w 136"/>
                    <a:gd name="T99" fmla="*/ 22 h 159"/>
                    <a:gd name="T100" fmla="*/ 60 w 136"/>
                    <a:gd name="T101" fmla="*/ 18 h 159"/>
                    <a:gd name="T102" fmla="*/ 54 w 136"/>
                    <a:gd name="T103" fmla="*/ 25 h 159"/>
                    <a:gd name="T104" fmla="*/ 22 w 136"/>
                    <a:gd name="T105" fmla="*/ 94 h 159"/>
                    <a:gd name="T106" fmla="*/ 29 w 136"/>
                    <a:gd name="T107" fmla="*/ 101 h 159"/>
                    <a:gd name="T108" fmla="*/ 30 w 136"/>
                    <a:gd name="T109" fmla="*/ 97 h 159"/>
                    <a:gd name="T110" fmla="*/ 20 w 136"/>
                    <a:gd name="T111" fmla="*/ 94 h 159"/>
                    <a:gd name="T112" fmla="*/ 76 w 136"/>
                    <a:gd name="T113" fmla="*/ 74 h 159"/>
                    <a:gd name="T114" fmla="*/ 74 w 136"/>
                    <a:gd name="T115" fmla="*/ 7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6" h="159">
                      <a:moveTo>
                        <a:pt x="72" y="35"/>
                      </a:moveTo>
                      <a:cubicBezTo>
                        <a:pt x="71" y="33"/>
                        <a:pt x="71" y="33"/>
                        <a:pt x="71" y="33"/>
                      </a:cubicBezTo>
                      <a:cubicBezTo>
                        <a:pt x="69" y="33"/>
                        <a:pt x="69" y="33"/>
                        <a:pt x="69" y="33"/>
                      </a:cubicBezTo>
                      <a:cubicBezTo>
                        <a:pt x="66" y="35"/>
                        <a:pt x="66" y="35"/>
                        <a:pt x="66" y="35"/>
                      </a:cubicBezTo>
                      <a:cubicBezTo>
                        <a:pt x="66" y="33"/>
                        <a:pt x="66" y="33"/>
                        <a:pt x="66" y="33"/>
                      </a:cubicBezTo>
                      <a:cubicBezTo>
                        <a:pt x="70" y="31"/>
                        <a:pt x="70" y="31"/>
                        <a:pt x="70" y="31"/>
                      </a:cubicBezTo>
                      <a:cubicBezTo>
                        <a:pt x="72" y="30"/>
                        <a:pt x="72" y="30"/>
                        <a:pt x="72" y="30"/>
                      </a:cubicBezTo>
                      <a:cubicBezTo>
                        <a:pt x="73" y="28"/>
                        <a:pt x="73" y="28"/>
                        <a:pt x="73" y="28"/>
                      </a:cubicBezTo>
                      <a:cubicBezTo>
                        <a:pt x="75" y="25"/>
                        <a:pt x="75" y="25"/>
                        <a:pt x="75" y="25"/>
                      </a:cubicBezTo>
                      <a:cubicBezTo>
                        <a:pt x="75" y="25"/>
                        <a:pt x="77" y="23"/>
                        <a:pt x="78" y="22"/>
                      </a:cubicBezTo>
                      <a:cubicBezTo>
                        <a:pt x="79" y="22"/>
                        <a:pt x="83" y="20"/>
                        <a:pt x="83" y="20"/>
                      </a:cubicBezTo>
                      <a:cubicBezTo>
                        <a:pt x="83" y="20"/>
                        <a:pt x="87" y="18"/>
                        <a:pt x="88" y="18"/>
                      </a:cubicBezTo>
                      <a:cubicBezTo>
                        <a:pt x="89" y="18"/>
                        <a:pt x="96" y="17"/>
                        <a:pt x="96" y="17"/>
                      </a:cubicBezTo>
                      <a:cubicBezTo>
                        <a:pt x="103" y="19"/>
                        <a:pt x="103" y="19"/>
                        <a:pt x="103" y="19"/>
                      </a:cubicBezTo>
                      <a:cubicBezTo>
                        <a:pt x="103" y="19"/>
                        <a:pt x="105" y="17"/>
                        <a:pt x="107" y="17"/>
                      </a:cubicBezTo>
                      <a:cubicBezTo>
                        <a:pt x="107" y="17"/>
                        <a:pt x="109" y="18"/>
                        <a:pt x="110" y="18"/>
                      </a:cubicBezTo>
                      <a:cubicBezTo>
                        <a:pt x="111" y="18"/>
                        <a:pt x="113" y="17"/>
                        <a:pt x="113" y="17"/>
                      </a:cubicBezTo>
                      <a:cubicBezTo>
                        <a:pt x="117" y="17"/>
                        <a:pt x="117" y="17"/>
                        <a:pt x="117" y="17"/>
                      </a:cubicBezTo>
                      <a:cubicBezTo>
                        <a:pt x="120" y="21"/>
                        <a:pt x="120" y="21"/>
                        <a:pt x="120" y="21"/>
                      </a:cubicBezTo>
                      <a:cubicBezTo>
                        <a:pt x="121" y="25"/>
                        <a:pt x="121" y="25"/>
                        <a:pt x="121" y="25"/>
                      </a:cubicBezTo>
                      <a:cubicBezTo>
                        <a:pt x="126" y="26"/>
                        <a:pt x="126" y="26"/>
                        <a:pt x="126" y="26"/>
                      </a:cubicBezTo>
                      <a:cubicBezTo>
                        <a:pt x="126" y="26"/>
                        <a:pt x="125" y="28"/>
                        <a:pt x="125" y="29"/>
                      </a:cubicBezTo>
                      <a:cubicBezTo>
                        <a:pt x="126" y="29"/>
                        <a:pt x="129" y="30"/>
                        <a:pt x="129" y="30"/>
                      </a:cubicBezTo>
                      <a:cubicBezTo>
                        <a:pt x="129" y="31"/>
                        <a:pt x="129" y="31"/>
                        <a:pt x="129" y="31"/>
                      </a:cubicBezTo>
                      <a:cubicBezTo>
                        <a:pt x="129" y="31"/>
                        <a:pt x="129" y="35"/>
                        <a:pt x="129" y="36"/>
                      </a:cubicBezTo>
                      <a:cubicBezTo>
                        <a:pt x="129" y="37"/>
                        <a:pt x="129" y="43"/>
                        <a:pt x="129" y="43"/>
                      </a:cubicBezTo>
                      <a:cubicBezTo>
                        <a:pt x="129" y="43"/>
                        <a:pt x="126" y="49"/>
                        <a:pt x="125" y="49"/>
                      </a:cubicBezTo>
                      <a:cubicBezTo>
                        <a:pt x="124" y="50"/>
                        <a:pt x="125" y="54"/>
                        <a:pt x="125" y="54"/>
                      </a:cubicBezTo>
                      <a:cubicBezTo>
                        <a:pt x="124" y="59"/>
                        <a:pt x="124" y="59"/>
                        <a:pt x="124" y="59"/>
                      </a:cubicBezTo>
                      <a:cubicBezTo>
                        <a:pt x="124" y="59"/>
                        <a:pt x="124" y="63"/>
                        <a:pt x="123" y="62"/>
                      </a:cubicBezTo>
                      <a:cubicBezTo>
                        <a:pt x="122" y="62"/>
                        <a:pt x="117" y="60"/>
                        <a:pt x="117" y="60"/>
                      </a:cubicBezTo>
                      <a:cubicBezTo>
                        <a:pt x="113" y="61"/>
                        <a:pt x="113" y="61"/>
                        <a:pt x="113" y="61"/>
                      </a:cubicBezTo>
                      <a:cubicBezTo>
                        <a:pt x="113" y="64"/>
                        <a:pt x="113" y="64"/>
                        <a:pt x="113" y="64"/>
                      </a:cubicBezTo>
                      <a:cubicBezTo>
                        <a:pt x="115" y="65"/>
                        <a:pt x="115" y="65"/>
                        <a:pt x="115" y="65"/>
                      </a:cubicBezTo>
                      <a:cubicBezTo>
                        <a:pt x="112" y="65"/>
                        <a:pt x="112" y="65"/>
                        <a:pt x="112" y="65"/>
                      </a:cubicBezTo>
                      <a:cubicBezTo>
                        <a:pt x="112" y="67"/>
                        <a:pt x="112" y="67"/>
                        <a:pt x="112" y="67"/>
                      </a:cubicBezTo>
                      <a:cubicBezTo>
                        <a:pt x="112" y="67"/>
                        <a:pt x="113" y="69"/>
                        <a:pt x="114" y="70"/>
                      </a:cubicBezTo>
                      <a:cubicBezTo>
                        <a:pt x="114" y="71"/>
                        <a:pt x="117" y="71"/>
                        <a:pt x="117" y="71"/>
                      </a:cubicBezTo>
                      <a:cubicBezTo>
                        <a:pt x="119" y="73"/>
                        <a:pt x="119" y="73"/>
                        <a:pt x="119" y="73"/>
                      </a:cubicBezTo>
                      <a:cubicBezTo>
                        <a:pt x="122" y="72"/>
                        <a:pt x="122" y="72"/>
                        <a:pt x="122" y="72"/>
                      </a:cubicBezTo>
                      <a:cubicBezTo>
                        <a:pt x="124" y="76"/>
                        <a:pt x="124" y="76"/>
                        <a:pt x="124" y="76"/>
                      </a:cubicBezTo>
                      <a:cubicBezTo>
                        <a:pt x="123" y="78"/>
                        <a:pt x="123" y="78"/>
                        <a:pt x="123" y="78"/>
                      </a:cubicBezTo>
                      <a:cubicBezTo>
                        <a:pt x="123" y="78"/>
                        <a:pt x="123" y="80"/>
                        <a:pt x="123" y="81"/>
                      </a:cubicBezTo>
                      <a:cubicBezTo>
                        <a:pt x="123" y="82"/>
                        <a:pt x="124" y="83"/>
                        <a:pt x="123" y="83"/>
                      </a:cubicBezTo>
                      <a:cubicBezTo>
                        <a:pt x="123" y="83"/>
                        <a:pt x="121" y="84"/>
                        <a:pt x="121" y="84"/>
                      </a:cubicBezTo>
                      <a:cubicBezTo>
                        <a:pt x="120" y="86"/>
                        <a:pt x="120" y="86"/>
                        <a:pt x="120" y="86"/>
                      </a:cubicBezTo>
                      <a:cubicBezTo>
                        <a:pt x="120" y="86"/>
                        <a:pt x="118" y="87"/>
                        <a:pt x="117" y="87"/>
                      </a:cubicBezTo>
                      <a:cubicBezTo>
                        <a:pt x="116" y="88"/>
                        <a:pt x="116" y="88"/>
                        <a:pt x="116" y="89"/>
                      </a:cubicBezTo>
                      <a:cubicBezTo>
                        <a:pt x="116" y="89"/>
                        <a:pt x="112" y="88"/>
                        <a:pt x="112" y="88"/>
                      </a:cubicBezTo>
                      <a:cubicBezTo>
                        <a:pt x="112" y="91"/>
                        <a:pt x="112" y="91"/>
                        <a:pt x="112" y="91"/>
                      </a:cubicBezTo>
                      <a:cubicBezTo>
                        <a:pt x="110" y="91"/>
                        <a:pt x="110" y="91"/>
                        <a:pt x="110" y="91"/>
                      </a:cubicBezTo>
                      <a:cubicBezTo>
                        <a:pt x="112" y="94"/>
                        <a:pt x="112" y="94"/>
                        <a:pt x="112" y="94"/>
                      </a:cubicBezTo>
                      <a:cubicBezTo>
                        <a:pt x="115" y="96"/>
                        <a:pt x="115" y="96"/>
                        <a:pt x="115" y="96"/>
                      </a:cubicBezTo>
                      <a:cubicBezTo>
                        <a:pt x="114" y="97"/>
                        <a:pt x="114" y="97"/>
                        <a:pt x="114" y="97"/>
                      </a:cubicBezTo>
                      <a:cubicBezTo>
                        <a:pt x="112" y="98"/>
                        <a:pt x="112" y="98"/>
                        <a:pt x="112" y="98"/>
                      </a:cubicBezTo>
                      <a:cubicBezTo>
                        <a:pt x="111" y="100"/>
                        <a:pt x="111" y="100"/>
                        <a:pt x="111" y="100"/>
                      </a:cubicBezTo>
                      <a:cubicBezTo>
                        <a:pt x="108" y="100"/>
                        <a:pt x="108" y="100"/>
                        <a:pt x="108" y="100"/>
                      </a:cubicBezTo>
                      <a:cubicBezTo>
                        <a:pt x="105" y="101"/>
                        <a:pt x="105" y="101"/>
                        <a:pt x="105" y="101"/>
                      </a:cubicBezTo>
                      <a:cubicBezTo>
                        <a:pt x="104" y="101"/>
                        <a:pt x="104" y="101"/>
                        <a:pt x="104" y="101"/>
                      </a:cubicBezTo>
                      <a:cubicBezTo>
                        <a:pt x="101" y="101"/>
                        <a:pt x="101" y="101"/>
                        <a:pt x="101" y="101"/>
                      </a:cubicBezTo>
                      <a:cubicBezTo>
                        <a:pt x="100" y="103"/>
                        <a:pt x="100" y="103"/>
                        <a:pt x="100" y="103"/>
                      </a:cubicBezTo>
                      <a:cubicBezTo>
                        <a:pt x="99" y="101"/>
                        <a:pt x="99" y="101"/>
                        <a:pt x="99" y="101"/>
                      </a:cubicBezTo>
                      <a:cubicBezTo>
                        <a:pt x="96" y="100"/>
                        <a:pt x="96" y="100"/>
                        <a:pt x="96" y="100"/>
                      </a:cubicBezTo>
                      <a:cubicBezTo>
                        <a:pt x="94" y="98"/>
                        <a:pt x="94" y="98"/>
                        <a:pt x="94" y="98"/>
                      </a:cubicBezTo>
                      <a:cubicBezTo>
                        <a:pt x="91" y="99"/>
                        <a:pt x="91" y="99"/>
                        <a:pt x="91" y="99"/>
                      </a:cubicBezTo>
                      <a:cubicBezTo>
                        <a:pt x="94" y="101"/>
                        <a:pt x="94" y="101"/>
                        <a:pt x="94" y="101"/>
                      </a:cubicBezTo>
                      <a:cubicBezTo>
                        <a:pt x="92" y="101"/>
                        <a:pt x="92" y="101"/>
                        <a:pt x="92" y="101"/>
                      </a:cubicBezTo>
                      <a:cubicBezTo>
                        <a:pt x="87" y="100"/>
                        <a:pt x="87" y="100"/>
                        <a:pt x="87" y="100"/>
                      </a:cubicBezTo>
                      <a:cubicBezTo>
                        <a:pt x="87" y="103"/>
                        <a:pt x="87" y="103"/>
                        <a:pt x="87" y="103"/>
                      </a:cubicBezTo>
                      <a:cubicBezTo>
                        <a:pt x="87" y="105"/>
                        <a:pt x="87" y="105"/>
                        <a:pt x="87" y="105"/>
                      </a:cubicBezTo>
                      <a:cubicBezTo>
                        <a:pt x="87" y="105"/>
                        <a:pt x="86" y="106"/>
                        <a:pt x="87" y="106"/>
                      </a:cubicBezTo>
                      <a:cubicBezTo>
                        <a:pt x="88" y="106"/>
                        <a:pt x="90" y="108"/>
                        <a:pt x="90" y="108"/>
                      </a:cubicBezTo>
                      <a:cubicBezTo>
                        <a:pt x="90" y="110"/>
                        <a:pt x="90" y="110"/>
                        <a:pt x="90" y="110"/>
                      </a:cubicBezTo>
                      <a:cubicBezTo>
                        <a:pt x="91" y="112"/>
                        <a:pt x="91" y="112"/>
                        <a:pt x="91" y="112"/>
                      </a:cubicBezTo>
                      <a:cubicBezTo>
                        <a:pt x="91" y="113"/>
                        <a:pt x="91" y="113"/>
                        <a:pt x="91" y="113"/>
                      </a:cubicBezTo>
                      <a:cubicBezTo>
                        <a:pt x="93" y="116"/>
                        <a:pt x="93" y="116"/>
                        <a:pt x="93" y="116"/>
                      </a:cubicBezTo>
                      <a:cubicBezTo>
                        <a:pt x="93" y="119"/>
                        <a:pt x="93" y="119"/>
                        <a:pt x="93" y="119"/>
                      </a:cubicBezTo>
                      <a:cubicBezTo>
                        <a:pt x="95" y="122"/>
                        <a:pt x="95" y="122"/>
                        <a:pt x="95" y="122"/>
                      </a:cubicBezTo>
                      <a:cubicBezTo>
                        <a:pt x="94" y="125"/>
                        <a:pt x="94" y="125"/>
                        <a:pt x="94" y="125"/>
                      </a:cubicBezTo>
                      <a:cubicBezTo>
                        <a:pt x="94" y="125"/>
                        <a:pt x="95" y="127"/>
                        <a:pt x="94" y="128"/>
                      </a:cubicBezTo>
                      <a:cubicBezTo>
                        <a:pt x="94" y="128"/>
                        <a:pt x="92" y="130"/>
                        <a:pt x="92" y="130"/>
                      </a:cubicBezTo>
                      <a:cubicBezTo>
                        <a:pt x="91" y="132"/>
                        <a:pt x="91" y="132"/>
                        <a:pt x="91" y="132"/>
                      </a:cubicBezTo>
                      <a:cubicBezTo>
                        <a:pt x="89" y="133"/>
                        <a:pt x="89" y="133"/>
                        <a:pt x="89" y="133"/>
                      </a:cubicBezTo>
                      <a:cubicBezTo>
                        <a:pt x="89" y="135"/>
                        <a:pt x="89" y="135"/>
                        <a:pt x="89" y="135"/>
                      </a:cubicBezTo>
                      <a:cubicBezTo>
                        <a:pt x="89" y="135"/>
                        <a:pt x="89" y="138"/>
                        <a:pt x="90" y="138"/>
                      </a:cubicBezTo>
                      <a:cubicBezTo>
                        <a:pt x="90" y="138"/>
                        <a:pt x="92" y="136"/>
                        <a:pt x="92" y="136"/>
                      </a:cubicBezTo>
                      <a:cubicBezTo>
                        <a:pt x="92" y="136"/>
                        <a:pt x="94" y="138"/>
                        <a:pt x="93" y="139"/>
                      </a:cubicBezTo>
                      <a:cubicBezTo>
                        <a:pt x="93" y="139"/>
                        <a:pt x="89" y="139"/>
                        <a:pt x="89" y="139"/>
                      </a:cubicBezTo>
                      <a:cubicBezTo>
                        <a:pt x="87" y="139"/>
                        <a:pt x="87" y="139"/>
                        <a:pt x="87" y="139"/>
                      </a:cubicBezTo>
                      <a:cubicBezTo>
                        <a:pt x="87" y="139"/>
                        <a:pt x="86" y="141"/>
                        <a:pt x="85" y="141"/>
                      </a:cubicBezTo>
                      <a:cubicBezTo>
                        <a:pt x="85" y="142"/>
                        <a:pt x="85" y="143"/>
                        <a:pt x="85" y="143"/>
                      </a:cubicBezTo>
                      <a:cubicBezTo>
                        <a:pt x="83" y="141"/>
                        <a:pt x="83" y="141"/>
                        <a:pt x="83" y="141"/>
                      </a:cubicBezTo>
                      <a:cubicBezTo>
                        <a:pt x="82" y="142"/>
                        <a:pt x="82" y="142"/>
                        <a:pt x="82" y="142"/>
                      </a:cubicBezTo>
                      <a:cubicBezTo>
                        <a:pt x="83" y="144"/>
                        <a:pt x="83" y="144"/>
                        <a:pt x="83" y="144"/>
                      </a:cubicBezTo>
                      <a:cubicBezTo>
                        <a:pt x="83" y="146"/>
                        <a:pt x="83" y="146"/>
                        <a:pt x="83" y="146"/>
                      </a:cubicBezTo>
                      <a:cubicBezTo>
                        <a:pt x="83" y="146"/>
                        <a:pt x="85" y="146"/>
                        <a:pt x="85" y="146"/>
                      </a:cubicBezTo>
                      <a:cubicBezTo>
                        <a:pt x="85" y="146"/>
                        <a:pt x="87" y="147"/>
                        <a:pt x="87" y="147"/>
                      </a:cubicBezTo>
                      <a:cubicBezTo>
                        <a:pt x="87" y="147"/>
                        <a:pt x="86" y="148"/>
                        <a:pt x="87" y="148"/>
                      </a:cubicBezTo>
                      <a:cubicBezTo>
                        <a:pt x="87" y="149"/>
                        <a:pt x="87" y="149"/>
                        <a:pt x="88" y="149"/>
                      </a:cubicBezTo>
                      <a:cubicBezTo>
                        <a:pt x="89" y="150"/>
                        <a:pt x="89" y="150"/>
                        <a:pt x="89" y="150"/>
                      </a:cubicBezTo>
                      <a:cubicBezTo>
                        <a:pt x="89" y="150"/>
                        <a:pt x="89" y="152"/>
                        <a:pt x="89" y="153"/>
                      </a:cubicBezTo>
                      <a:cubicBezTo>
                        <a:pt x="88" y="153"/>
                        <a:pt x="88" y="154"/>
                        <a:pt x="88" y="154"/>
                      </a:cubicBezTo>
                      <a:cubicBezTo>
                        <a:pt x="87" y="154"/>
                        <a:pt x="87" y="154"/>
                        <a:pt x="87" y="154"/>
                      </a:cubicBezTo>
                      <a:cubicBezTo>
                        <a:pt x="86" y="155"/>
                        <a:pt x="86" y="156"/>
                        <a:pt x="86" y="156"/>
                      </a:cubicBezTo>
                      <a:cubicBezTo>
                        <a:pt x="86" y="156"/>
                        <a:pt x="85" y="156"/>
                        <a:pt x="85" y="156"/>
                      </a:cubicBezTo>
                      <a:cubicBezTo>
                        <a:pt x="85" y="157"/>
                        <a:pt x="86" y="158"/>
                        <a:pt x="86" y="159"/>
                      </a:cubicBezTo>
                      <a:cubicBezTo>
                        <a:pt x="86" y="159"/>
                        <a:pt x="86" y="159"/>
                        <a:pt x="85" y="159"/>
                      </a:cubicBezTo>
                      <a:cubicBezTo>
                        <a:pt x="85" y="159"/>
                        <a:pt x="85" y="159"/>
                        <a:pt x="85" y="159"/>
                      </a:cubicBezTo>
                      <a:cubicBezTo>
                        <a:pt x="85" y="159"/>
                        <a:pt x="83" y="157"/>
                        <a:pt x="83" y="157"/>
                      </a:cubicBezTo>
                      <a:cubicBezTo>
                        <a:pt x="82" y="157"/>
                        <a:pt x="81" y="158"/>
                        <a:pt x="79" y="158"/>
                      </a:cubicBezTo>
                      <a:cubicBezTo>
                        <a:pt x="78" y="157"/>
                        <a:pt x="78" y="157"/>
                        <a:pt x="78" y="157"/>
                      </a:cubicBezTo>
                      <a:cubicBezTo>
                        <a:pt x="74" y="158"/>
                        <a:pt x="74" y="158"/>
                        <a:pt x="74" y="158"/>
                      </a:cubicBezTo>
                      <a:cubicBezTo>
                        <a:pt x="74" y="156"/>
                        <a:pt x="74" y="156"/>
                        <a:pt x="74" y="156"/>
                      </a:cubicBezTo>
                      <a:cubicBezTo>
                        <a:pt x="73" y="154"/>
                        <a:pt x="73" y="154"/>
                        <a:pt x="73" y="154"/>
                      </a:cubicBezTo>
                      <a:cubicBezTo>
                        <a:pt x="73" y="154"/>
                        <a:pt x="73" y="152"/>
                        <a:pt x="73" y="151"/>
                      </a:cubicBezTo>
                      <a:cubicBezTo>
                        <a:pt x="73" y="151"/>
                        <a:pt x="74" y="150"/>
                        <a:pt x="74" y="150"/>
                      </a:cubicBezTo>
                      <a:cubicBezTo>
                        <a:pt x="75" y="150"/>
                        <a:pt x="76" y="148"/>
                        <a:pt x="76" y="148"/>
                      </a:cubicBezTo>
                      <a:cubicBezTo>
                        <a:pt x="76" y="148"/>
                        <a:pt x="77" y="146"/>
                        <a:pt x="78" y="145"/>
                      </a:cubicBezTo>
                      <a:cubicBezTo>
                        <a:pt x="78" y="145"/>
                        <a:pt x="79" y="142"/>
                        <a:pt x="79" y="142"/>
                      </a:cubicBezTo>
                      <a:cubicBezTo>
                        <a:pt x="79" y="141"/>
                        <a:pt x="80" y="140"/>
                        <a:pt x="80" y="140"/>
                      </a:cubicBezTo>
                      <a:cubicBezTo>
                        <a:pt x="80" y="140"/>
                        <a:pt x="82" y="138"/>
                        <a:pt x="82" y="137"/>
                      </a:cubicBezTo>
                      <a:cubicBezTo>
                        <a:pt x="82" y="136"/>
                        <a:pt x="81" y="136"/>
                        <a:pt x="80" y="136"/>
                      </a:cubicBezTo>
                      <a:cubicBezTo>
                        <a:pt x="80" y="136"/>
                        <a:pt x="77" y="135"/>
                        <a:pt x="76" y="134"/>
                      </a:cubicBezTo>
                      <a:cubicBezTo>
                        <a:pt x="75" y="134"/>
                        <a:pt x="73" y="133"/>
                        <a:pt x="71" y="133"/>
                      </a:cubicBezTo>
                      <a:cubicBezTo>
                        <a:pt x="69" y="132"/>
                        <a:pt x="70" y="132"/>
                        <a:pt x="71" y="130"/>
                      </a:cubicBezTo>
                      <a:cubicBezTo>
                        <a:pt x="71" y="129"/>
                        <a:pt x="69" y="129"/>
                        <a:pt x="69" y="128"/>
                      </a:cubicBezTo>
                      <a:cubicBezTo>
                        <a:pt x="69" y="128"/>
                        <a:pt x="68" y="129"/>
                        <a:pt x="67" y="130"/>
                      </a:cubicBezTo>
                      <a:cubicBezTo>
                        <a:pt x="66" y="130"/>
                        <a:pt x="65" y="129"/>
                        <a:pt x="64" y="129"/>
                      </a:cubicBezTo>
                      <a:cubicBezTo>
                        <a:pt x="64" y="129"/>
                        <a:pt x="61" y="129"/>
                        <a:pt x="61" y="129"/>
                      </a:cubicBezTo>
                      <a:cubicBezTo>
                        <a:pt x="61" y="129"/>
                        <a:pt x="61" y="128"/>
                        <a:pt x="61" y="127"/>
                      </a:cubicBezTo>
                      <a:cubicBezTo>
                        <a:pt x="61" y="126"/>
                        <a:pt x="60" y="126"/>
                        <a:pt x="60" y="126"/>
                      </a:cubicBezTo>
                      <a:cubicBezTo>
                        <a:pt x="60" y="126"/>
                        <a:pt x="58" y="126"/>
                        <a:pt x="58" y="125"/>
                      </a:cubicBezTo>
                      <a:cubicBezTo>
                        <a:pt x="57" y="125"/>
                        <a:pt x="58" y="125"/>
                        <a:pt x="58" y="124"/>
                      </a:cubicBezTo>
                      <a:cubicBezTo>
                        <a:pt x="58" y="123"/>
                        <a:pt x="58" y="124"/>
                        <a:pt x="57" y="124"/>
                      </a:cubicBezTo>
                      <a:cubicBezTo>
                        <a:pt x="56" y="124"/>
                        <a:pt x="56" y="121"/>
                        <a:pt x="56" y="121"/>
                      </a:cubicBezTo>
                      <a:cubicBezTo>
                        <a:pt x="56" y="121"/>
                        <a:pt x="55" y="119"/>
                        <a:pt x="55" y="118"/>
                      </a:cubicBezTo>
                      <a:cubicBezTo>
                        <a:pt x="54" y="116"/>
                        <a:pt x="54" y="118"/>
                        <a:pt x="54" y="118"/>
                      </a:cubicBezTo>
                      <a:cubicBezTo>
                        <a:pt x="52" y="121"/>
                        <a:pt x="52" y="121"/>
                        <a:pt x="52" y="121"/>
                      </a:cubicBezTo>
                      <a:cubicBezTo>
                        <a:pt x="52" y="121"/>
                        <a:pt x="51" y="121"/>
                        <a:pt x="48" y="120"/>
                      </a:cubicBezTo>
                      <a:cubicBezTo>
                        <a:pt x="46" y="119"/>
                        <a:pt x="47" y="119"/>
                        <a:pt x="47" y="119"/>
                      </a:cubicBezTo>
                      <a:cubicBezTo>
                        <a:pt x="49" y="117"/>
                        <a:pt x="49" y="117"/>
                        <a:pt x="49" y="117"/>
                      </a:cubicBezTo>
                      <a:cubicBezTo>
                        <a:pt x="49" y="117"/>
                        <a:pt x="47" y="116"/>
                        <a:pt x="46" y="116"/>
                      </a:cubicBezTo>
                      <a:cubicBezTo>
                        <a:pt x="45" y="115"/>
                        <a:pt x="45" y="115"/>
                        <a:pt x="44" y="117"/>
                      </a:cubicBezTo>
                      <a:cubicBezTo>
                        <a:pt x="43" y="118"/>
                        <a:pt x="43" y="118"/>
                        <a:pt x="42" y="119"/>
                      </a:cubicBezTo>
                      <a:cubicBezTo>
                        <a:pt x="41" y="120"/>
                        <a:pt x="41" y="120"/>
                        <a:pt x="39" y="120"/>
                      </a:cubicBezTo>
                      <a:cubicBezTo>
                        <a:pt x="38" y="120"/>
                        <a:pt x="38" y="119"/>
                        <a:pt x="37" y="119"/>
                      </a:cubicBezTo>
                      <a:cubicBezTo>
                        <a:pt x="37" y="118"/>
                        <a:pt x="37" y="118"/>
                        <a:pt x="36" y="117"/>
                      </a:cubicBezTo>
                      <a:cubicBezTo>
                        <a:pt x="36" y="116"/>
                        <a:pt x="35" y="116"/>
                        <a:pt x="35" y="116"/>
                      </a:cubicBezTo>
                      <a:cubicBezTo>
                        <a:pt x="35" y="116"/>
                        <a:pt x="33" y="117"/>
                        <a:pt x="33" y="118"/>
                      </a:cubicBezTo>
                      <a:cubicBezTo>
                        <a:pt x="32" y="118"/>
                        <a:pt x="33" y="119"/>
                        <a:pt x="33" y="120"/>
                      </a:cubicBezTo>
                      <a:cubicBezTo>
                        <a:pt x="34" y="121"/>
                        <a:pt x="33" y="122"/>
                        <a:pt x="33" y="122"/>
                      </a:cubicBezTo>
                      <a:cubicBezTo>
                        <a:pt x="33" y="122"/>
                        <a:pt x="31" y="122"/>
                        <a:pt x="30" y="122"/>
                      </a:cubicBezTo>
                      <a:cubicBezTo>
                        <a:pt x="29" y="122"/>
                        <a:pt x="28" y="122"/>
                        <a:pt x="27" y="121"/>
                      </a:cubicBezTo>
                      <a:cubicBezTo>
                        <a:pt x="25" y="120"/>
                        <a:pt x="26" y="122"/>
                        <a:pt x="26" y="123"/>
                      </a:cubicBezTo>
                      <a:cubicBezTo>
                        <a:pt x="26" y="123"/>
                        <a:pt x="24" y="125"/>
                        <a:pt x="24" y="125"/>
                      </a:cubicBezTo>
                      <a:cubicBezTo>
                        <a:pt x="24" y="125"/>
                        <a:pt x="24" y="125"/>
                        <a:pt x="24" y="125"/>
                      </a:cubicBezTo>
                      <a:cubicBezTo>
                        <a:pt x="22" y="125"/>
                        <a:pt x="20" y="124"/>
                        <a:pt x="20" y="124"/>
                      </a:cubicBezTo>
                      <a:cubicBezTo>
                        <a:pt x="19" y="125"/>
                        <a:pt x="19" y="125"/>
                        <a:pt x="19" y="125"/>
                      </a:cubicBezTo>
                      <a:cubicBezTo>
                        <a:pt x="16" y="124"/>
                        <a:pt x="16" y="124"/>
                        <a:pt x="16" y="124"/>
                      </a:cubicBezTo>
                      <a:cubicBezTo>
                        <a:pt x="15" y="124"/>
                        <a:pt x="15" y="124"/>
                        <a:pt x="15" y="124"/>
                      </a:cubicBezTo>
                      <a:cubicBezTo>
                        <a:pt x="14" y="121"/>
                        <a:pt x="14" y="121"/>
                        <a:pt x="14" y="121"/>
                      </a:cubicBezTo>
                      <a:cubicBezTo>
                        <a:pt x="13" y="121"/>
                        <a:pt x="13" y="121"/>
                        <a:pt x="13" y="121"/>
                      </a:cubicBezTo>
                      <a:cubicBezTo>
                        <a:pt x="9" y="119"/>
                        <a:pt x="9" y="119"/>
                        <a:pt x="9" y="119"/>
                      </a:cubicBezTo>
                      <a:cubicBezTo>
                        <a:pt x="8" y="118"/>
                        <a:pt x="8" y="118"/>
                        <a:pt x="8" y="118"/>
                      </a:cubicBezTo>
                      <a:cubicBezTo>
                        <a:pt x="6" y="119"/>
                        <a:pt x="6" y="119"/>
                        <a:pt x="6" y="119"/>
                      </a:cubicBezTo>
                      <a:cubicBezTo>
                        <a:pt x="5" y="120"/>
                        <a:pt x="5" y="120"/>
                        <a:pt x="5" y="120"/>
                      </a:cubicBezTo>
                      <a:cubicBezTo>
                        <a:pt x="5" y="120"/>
                        <a:pt x="3" y="121"/>
                        <a:pt x="2" y="121"/>
                      </a:cubicBezTo>
                      <a:cubicBezTo>
                        <a:pt x="2" y="120"/>
                        <a:pt x="0" y="116"/>
                        <a:pt x="0" y="116"/>
                      </a:cubicBezTo>
                      <a:cubicBezTo>
                        <a:pt x="1" y="113"/>
                        <a:pt x="1" y="113"/>
                        <a:pt x="1" y="113"/>
                      </a:cubicBezTo>
                      <a:cubicBezTo>
                        <a:pt x="1" y="113"/>
                        <a:pt x="4" y="112"/>
                        <a:pt x="4" y="112"/>
                      </a:cubicBezTo>
                      <a:cubicBezTo>
                        <a:pt x="4" y="112"/>
                        <a:pt x="6" y="112"/>
                        <a:pt x="6" y="112"/>
                      </a:cubicBezTo>
                      <a:cubicBezTo>
                        <a:pt x="6" y="112"/>
                        <a:pt x="7" y="112"/>
                        <a:pt x="7" y="113"/>
                      </a:cubicBezTo>
                      <a:cubicBezTo>
                        <a:pt x="8" y="113"/>
                        <a:pt x="10" y="115"/>
                        <a:pt x="11" y="115"/>
                      </a:cubicBezTo>
                      <a:cubicBezTo>
                        <a:pt x="11" y="115"/>
                        <a:pt x="13" y="116"/>
                        <a:pt x="13" y="116"/>
                      </a:cubicBezTo>
                      <a:cubicBezTo>
                        <a:pt x="14" y="116"/>
                        <a:pt x="16" y="117"/>
                        <a:pt x="16" y="117"/>
                      </a:cubicBezTo>
                      <a:cubicBezTo>
                        <a:pt x="16" y="117"/>
                        <a:pt x="18" y="117"/>
                        <a:pt x="18" y="117"/>
                      </a:cubicBezTo>
                      <a:cubicBezTo>
                        <a:pt x="18" y="117"/>
                        <a:pt x="20" y="116"/>
                        <a:pt x="20" y="116"/>
                      </a:cubicBezTo>
                      <a:cubicBezTo>
                        <a:pt x="20" y="116"/>
                        <a:pt x="20" y="116"/>
                        <a:pt x="20" y="116"/>
                      </a:cubicBezTo>
                      <a:cubicBezTo>
                        <a:pt x="21" y="115"/>
                        <a:pt x="21" y="114"/>
                        <a:pt x="21" y="114"/>
                      </a:cubicBezTo>
                      <a:cubicBezTo>
                        <a:pt x="21" y="114"/>
                        <a:pt x="22" y="114"/>
                        <a:pt x="22" y="114"/>
                      </a:cubicBezTo>
                      <a:cubicBezTo>
                        <a:pt x="22" y="115"/>
                        <a:pt x="23" y="116"/>
                        <a:pt x="23" y="116"/>
                      </a:cubicBezTo>
                      <a:cubicBezTo>
                        <a:pt x="23" y="116"/>
                        <a:pt x="24" y="117"/>
                        <a:pt x="24" y="117"/>
                      </a:cubicBezTo>
                      <a:cubicBezTo>
                        <a:pt x="25" y="118"/>
                        <a:pt x="26" y="118"/>
                        <a:pt x="26" y="118"/>
                      </a:cubicBezTo>
                      <a:cubicBezTo>
                        <a:pt x="26" y="118"/>
                        <a:pt x="27" y="117"/>
                        <a:pt x="27" y="117"/>
                      </a:cubicBezTo>
                      <a:cubicBezTo>
                        <a:pt x="27" y="117"/>
                        <a:pt x="28" y="118"/>
                        <a:pt x="28" y="117"/>
                      </a:cubicBezTo>
                      <a:cubicBezTo>
                        <a:pt x="28" y="117"/>
                        <a:pt x="29" y="117"/>
                        <a:pt x="29" y="117"/>
                      </a:cubicBezTo>
                      <a:cubicBezTo>
                        <a:pt x="29" y="117"/>
                        <a:pt x="30" y="116"/>
                        <a:pt x="29" y="116"/>
                      </a:cubicBezTo>
                      <a:cubicBezTo>
                        <a:pt x="29" y="116"/>
                        <a:pt x="29" y="115"/>
                        <a:pt x="29" y="116"/>
                      </a:cubicBezTo>
                      <a:cubicBezTo>
                        <a:pt x="28" y="116"/>
                        <a:pt x="28" y="116"/>
                        <a:pt x="27" y="116"/>
                      </a:cubicBezTo>
                      <a:cubicBezTo>
                        <a:pt x="26" y="116"/>
                        <a:pt x="24" y="115"/>
                        <a:pt x="24" y="115"/>
                      </a:cubicBezTo>
                      <a:cubicBezTo>
                        <a:pt x="24" y="114"/>
                        <a:pt x="23" y="114"/>
                        <a:pt x="23" y="113"/>
                      </a:cubicBezTo>
                      <a:cubicBezTo>
                        <a:pt x="22" y="113"/>
                        <a:pt x="22" y="112"/>
                        <a:pt x="21" y="112"/>
                      </a:cubicBezTo>
                      <a:cubicBezTo>
                        <a:pt x="20" y="112"/>
                        <a:pt x="20" y="112"/>
                        <a:pt x="20" y="112"/>
                      </a:cubicBezTo>
                      <a:cubicBezTo>
                        <a:pt x="20" y="112"/>
                        <a:pt x="19" y="113"/>
                        <a:pt x="19" y="114"/>
                      </a:cubicBezTo>
                      <a:cubicBezTo>
                        <a:pt x="19" y="114"/>
                        <a:pt x="20" y="115"/>
                        <a:pt x="18" y="114"/>
                      </a:cubicBezTo>
                      <a:cubicBezTo>
                        <a:pt x="16" y="114"/>
                        <a:pt x="14" y="114"/>
                        <a:pt x="14" y="114"/>
                      </a:cubicBezTo>
                      <a:cubicBezTo>
                        <a:pt x="11" y="111"/>
                        <a:pt x="11" y="111"/>
                        <a:pt x="11" y="111"/>
                      </a:cubicBezTo>
                      <a:cubicBezTo>
                        <a:pt x="11" y="111"/>
                        <a:pt x="10" y="111"/>
                        <a:pt x="9" y="111"/>
                      </a:cubicBezTo>
                      <a:cubicBezTo>
                        <a:pt x="9" y="111"/>
                        <a:pt x="7" y="110"/>
                        <a:pt x="7" y="109"/>
                      </a:cubicBezTo>
                      <a:cubicBezTo>
                        <a:pt x="7" y="109"/>
                        <a:pt x="6" y="108"/>
                        <a:pt x="6" y="107"/>
                      </a:cubicBezTo>
                      <a:cubicBezTo>
                        <a:pt x="6" y="107"/>
                        <a:pt x="5" y="107"/>
                        <a:pt x="5" y="106"/>
                      </a:cubicBezTo>
                      <a:cubicBezTo>
                        <a:pt x="5" y="106"/>
                        <a:pt x="4" y="105"/>
                        <a:pt x="4" y="105"/>
                      </a:cubicBezTo>
                      <a:cubicBezTo>
                        <a:pt x="4" y="105"/>
                        <a:pt x="4" y="104"/>
                        <a:pt x="5" y="103"/>
                      </a:cubicBezTo>
                      <a:cubicBezTo>
                        <a:pt x="7" y="103"/>
                        <a:pt x="7" y="103"/>
                        <a:pt x="8" y="103"/>
                      </a:cubicBezTo>
                      <a:cubicBezTo>
                        <a:pt x="9" y="103"/>
                        <a:pt x="8" y="103"/>
                        <a:pt x="10" y="103"/>
                      </a:cubicBezTo>
                      <a:cubicBezTo>
                        <a:pt x="12" y="103"/>
                        <a:pt x="11" y="103"/>
                        <a:pt x="12" y="103"/>
                      </a:cubicBezTo>
                      <a:cubicBezTo>
                        <a:pt x="13" y="103"/>
                        <a:pt x="15" y="103"/>
                        <a:pt x="15" y="103"/>
                      </a:cubicBezTo>
                      <a:cubicBezTo>
                        <a:pt x="15" y="103"/>
                        <a:pt x="13" y="102"/>
                        <a:pt x="16" y="103"/>
                      </a:cubicBezTo>
                      <a:cubicBezTo>
                        <a:pt x="16" y="103"/>
                        <a:pt x="20" y="104"/>
                        <a:pt x="19" y="106"/>
                      </a:cubicBezTo>
                      <a:cubicBezTo>
                        <a:pt x="19" y="106"/>
                        <a:pt x="18" y="107"/>
                        <a:pt x="18" y="107"/>
                      </a:cubicBezTo>
                      <a:cubicBezTo>
                        <a:pt x="18" y="107"/>
                        <a:pt x="20" y="108"/>
                        <a:pt x="20" y="108"/>
                      </a:cubicBezTo>
                      <a:cubicBezTo>
                        <a:pt x="20" y="108"/>
                        <a:pt x="21" y="107"/>
                        <a:pt x="21" y="107"/>
                      </a:cubicBezTo>
                      <a:cubicBezTo>
                        <a:pt x="22" y="108"/>
                        <a:pt x="22" y="108"/>
                        <a:pt x="22" y="108"/>
                      </a:cubicBezTo>
                      <a:cubicBezTo>
                        <a:pt x="24" y="110"/>
                        <a:pt x="24" y="110"/>
                        <a:pt x="24" y="110"/>
                      </a:cubicBezTo>
                      <a:cubicBezTo>
                        <a:pt x="24" y="110"/>
                        <a:pt x="26" y="110"/>
                        <a:pt x="26" y="110"/>
                      </a:cubicBezTo>
                      <a:cubicBezTo>
                        <a:pt x="25" y="111"/>
                        <a:pt x="24" y="109"/>
                        <a:pt x="25" y="111"/>
                      </a:cubicBezTo>
                      <a:cubicBezTo>
                        <a:pt x="26" y="113"/>
                        <a:pt x="27" y="114"/>
                        <a:pt x="27" y="114"/>
                      </a:cubicBezTo>
                      <a:cubicBezTo>
                        <a:pt x="28" y="114"/>
                        <a:pt x="28" y="114"/>
                        <a:pt x="28" y="114"/>
                      </a:cubicBezTo>
                      <a:cubicBezTo>
                        <a:pt x="28" y="114"/>
                        <a:pt x="28" y="113"/>
                        <a:pt x="29" y="113"/>
                      </a:cubicBezTo>
                      <a:cubicBezTo>
                        <a:pt x="29" y="114"/>
                        <a:pt x="31" y="114"/>
                        <a:pt x="32" y="114"/>
                      </a:cubicBezTo>
                      <a:cubicBezTo>
                        <a:pt x="32" y="114"/>
                        <a:pt x="32" y="113"/>
                        <a:pt x="31" y="111"/>
                      </a:cubicBezTo>
                      <a:cubicBezTo>
                        <a:pt x="30" y="110"/>
                        <a:pt x="29" y="109"/>
                        <a:pt x="29" y="109"/>
                      </a:cubicBezTo>
                      <a:cubicBezTo>
                        <a:pt x="28" y="109"/>
                        <a:pt x="29" y="110"/>
                        <a:pt x="27" y="109"/>
                      </a:cubicBezTo>
                      <a:cubicBezTo>
                        <a:pt x="25" y="108"/>
                        <a:pt x="25" y="109"/>
                        <a:pt x="24" y="108"/>
                      </a:cubicBezTo>
                      <a:cubicBezTo>
                        <a:pt x="23" y="106"/>
                        <a:pt x="22" y="106"/>
                        <a:pt x="22" y="105"/>
                      </a:cubicBezTo>
                      <a:cubicBezTo>
                        <a:pt x="22" y="105"/>
                        <a:pt x="23" y="105"/>
                        <a:pt x="24" y="104"/>
                      </a:cubicBezTo>
                      <a:cubicBezTo>
                        <a:pt x="25" y="104"/>
                        <a:pt x="23" y="103"/>
                        <a:pt x="25" y="104"/>
                      </a:cubicBezTo>
                      <a:cubicBezTo>
                        <a:pt x="28" y="105"/>
                        <a:pt x="28" y="105"/>
                        <a:pt x="29" y="105"/>
                      </a:cubicBezTo>
                      <a:cubicBezTo>
                        <a:pt x="29" y="105"/>
                        <a:pt x="31" y="105"/>
                        <a:pt x="29" y="104"/>
                      </a:cubicBezTo>
                      <a:cubicBezTo>
                        <a:pt x="27" y="104"/>
                        <a:pt x="26" y="103"/>
                        <a:pt x="26" y="103"/>
                      </a:cubicBezTo>
                      <a:cubicBezTo>
                        <a:pt x="24" y="103"/>
                        <a:pt x="24" y="103"/>
                        <a:pt x="24" y="103"/>
                      </a:cubicBezTo>
                      <a:cubicBezTo>
                        <a:pt x="24" y="103"/>
                        <a:pt x="24" y="103"/>
                        <a:pt x="23" y="103"/>
                      </a:cubicBezTo>
                      <a:cubicBezTo>
                        <a:pt x="22" y="103"/>
                        <a:pt x="22" y="104"/>
                        <a:pt x="22" y="103"/>
                      </a:cubicBezTo>
                      <a:cubicBezTo>
                        <a:pt x="21" y="103"/>
                        <a:pt x="20" y="103"/>
                        <a:pt x="20" y="102"/>
                      </a:cubicBezTo>
                      <a:cubicBezTo>
                        <a:pt x="19" y="102"/>
                        <a:pt x="18" y="101"/>
                        <a:pt x="18" y="101"/>
                      </a:cubicBezTo>
                      <a:cubicBezTo>
                        <a:pt x="18" y="100"/>
                        <a:pt x="17" y="99"/>
                        <a:pt x="17" y="99"/>
                      </a:cubicBezTo>
                      <a:cubicBezTo>
                        <a:pt x="17" y="99"/>
                        <a:pt x="17" y="99"/>
                        <a:pt x="17" y="99"/>
                      </a:cubicBezTo>
                      <a:cubicBezTo>
                        <a:pt x="16" y="99"/>
                        <a:pt x="15" y="99"/>
                        <a:pt x="14" y="99"/>
                      </a:cubicBezTo>
                      <a:cubicBezTo>
                        <a:pt x="14" y="99"/>
                        <a:pt x="13" y="99"/>
                        <a:pt x="13" y="99"/>
                      </a:cubicBezTo>
                      <a:cubicBezTo>
                        <a:pt x="13" y="98"/>
                        <a:pt x="13" y="98"/>
                        <a:pt x="13" y="97"/>
                      </a:cubicBezTo>
                      <a:cubicBezTo>
                        <a:pt x="13" y="97"/>
                        <a:pt x="13" y="96"/>
                        <a:pt x="14" y="96"/>
                      </a:cubicBezTo>
                      <a:cubicBezTo>
                        <a:pt x="15" y="96"/>
                        <a:pt x="16" y="96"/>
                        <a:pt x="17" y="96"/>
                      </a:cubicBezTo>
                      <a:cubicBezTo>
                        <a:pt x="18" y="96"/>
                        <a:pt x="19" y="96"/>
                        <a:pt x="20" y="96"/>
                      </a:cubicBezTo>
                      <a:cubicBezTo>
                        <a:pt x="20" y="96"/>
                        <a:pt x="21" y="97"/>
                        <a:pt x="21" y="97"/>
                      </a:cubicBezTo>
                      <a:cubicBezTo>
                        <a:pt x="22" y="98"/>
                        <a:pt x="23" y="98"/>
                        <a:pt x="23" y="98"/>
                      </a:cubicBezTo>
                      <a:cubicBezTo>
                        <a:pt x="23" y="99"/>
                        <a:pt x="23" y="99"/>
                        <a:pt x="24" y="99"/>
                      </a:cubicBezTo>
                      <a:cubicBezTo>
                        <a:pt x="24" y="100"/>
                        <a:pt x="25" y="100"/>
                        <a:pt x="25" y="100"/>
                      </a:cubicBezTo>
                      <a:cubicBezTo>
                        <a:pt x="26" y="102"/>
                        <a:pt x="26" y="102"/>
                        <a:pt x="26" y="102"/>
                      </a:cubicBezTo>
                      <a:cubicBezTo>
                        <a:pt x="26" y="102"/>
                        <a:pt x="26" y="102"/>
                        <a:pt x="26" y="102"/>
                      </a:cubicBezTo>
                      <a:cubicBezTo>
                        <a:pt x="28" y="103"/>
                        <a:pt x="28" y="103"/>
                        <a:pt x="28" y="103"/>
                      </a:cubicBezTo>
                      <a:cubicBezTo>
                        <a:pt x="28" y="103"/>
                        <a:pt x="31" y="104"/>
                        <a:pt x="31" y="104"/>
                      </a:cubicBezTo>
                      <a:cubicBezTo>
                        <a:pt x="31" y="104"/>
                        <a:pt x="31" y="104"/>
                        <a:pt x="32" y="104"/>
                      </a:cubicBezTo>
                      <a:cubicBezTo>
                        <a:pt x="33" y="104"/>
                        <a:pt x="33" y="103"/>
                        <a:pt x="33" y="103"/>
                      </a:cubicBezTo>
                      <a:cubicBezTo>
                        <a:pt x="33" y="103"/>
                        <a:pt x="34" y="103"/>
                        <a:pt x="34" y="103"/>
                      </a:cubicBezTo>
                      <a:cubicBezTo>
                        <a:pt x="34" y="103"/>
                        <a:pt x="37" y="101"/>
                        <a:pt x="37" y="101"/>
                      </a:cubicBezTo>
                      <a:cubicBezTo>
                        <a:pt x="37" y="102"/>
                        <a:pt x="38" y="102"/>
                        <a:pt x="39" y="102"/>
                      </a:cubicBezTo>
                      <a:cubicBezTo>
                        <a:pt x="39" y="102"/>
                        <a:pt x="42" y="104"/>
                        <a:pt x="42" y="104"/>
                      </a:cubicBezTo>
                      <a:cubicBezTo>
                        <a:pt x="42" y="103"/>
                        <a:pt x="42" y="102"/>
                        <a:pt x="42" y="102"/>
                      </a:cubicBezTo>
                      <a:cubicBezTo>
                        <a:pt x="42" y="102"/>
                        <a:pt x="43" y="101"/>
                        <a:pt x="43" y="101"/>
                      </a:cubicBezTo>
                      <a:cubicBezTo>
                        <a:pt x="47" y="101"/>
                        <a:pt x="47" y="101"/>
                        <a:pt x="47" y="101"/>
                      </a:cubicBezTo>
                      <a:cubicBezTo>
                        <a:pt x="47" y="101"/>
                        <a:pt x="48" y="100"/>
                        <a:pt x="48" y="100"/>
                      </a:cubicBezTo>
                      <a:cubicBezTo>
                        <a:pt x="47" y="100"/>
                        <a:pt x="46" y="100"/>
                        <a:pt x="46" y="100"/>
                      </a:cubicBezTo>
                      <a:cubicBezTo>
                        <a:pt x="44" y="101"/>
                        <a:pt x="44" y="101"/>
                        <a:pt x="44" y="101"/>
                      </a:cubicBezTo>
                      <a:cubicBezTo>
                        <a:pt x="42" y="101"/>
                        <a:pt x="42" y="101"/>
                        <a:pt x="42" y="101"/>
                      </a:cubicBezTo>
                      <a:cubicBezTo>
                        <a:pt x="42" y="101"/>
                        <a:pt x="41" y="102"/>
                        <a:pt x="41" y="102"/>
                      </a:cubicBezTo>
                      <a:cubicBezTo>
                        <a:pt x="40" y="102"/>
                        <a:pt x="39" y="101"/>
                        <a:pt x="39" y="101"/>
                      </a:cubicBezTo>
                      <a:cubicBezTo>
                        <a:pt x="38" y="100"/>
                        <a:pt x="36" y="99"/>
                        <a:pt x="36" y="99"/>
                      </a:cubicBezTo>
                      <a:cubicBezTo>
                        <a:pt x="35" y="99"/>
                        <a:pt x="36" y="99"/>
                        <a:pt x="34" y="98"/>
                      </a:cubicBezTo>
                      <a:cubicBezTo>
                        <a:pt x="32" y="97"/>
                        <a:pt x="31" y="96"/>
                        <a:pt x="31" y="96"/>
                      </a:cubicBezTo>
                      <a:cubicBezTo>
                        <a:pt x="30" y="95"/>
                        <a:pt x="30" y="95"/>
                        <a:pt x="30" y="95"/>
                      </a:cubicBezTo>
                      <a:cubicBezTo>
                        <a:pt x="30" y="95"/>
                        <a:pt x="30" y="94"/>
                        <a:pt x="29" y="94"/>
                      </a:cubicBezTo>
                      <a:cubicBezTo>
                        <a:pt x="28" y="93"/>
                        <a:pt x="25" y="92"/>
                        <a:pt x="25" y="92"/>
                      </a:cubicBezTo>
                      <a:cubicBezTo>
                        <a:pt x="25" y="92"/>
                        <a:pt x="25" y="91"/>
                        <a:pt x="25" y="91"/>
                      </a:cubicBezTo>
                      <a:cubicBezTo>
                        <a:pt x="25" y="91"/>
                        <a:pt x="25" y="88"/>
                        <a:pt x="25" y="88"/>
                      </a:cubicBezTo>
                      <a:cubicBezTo>
                        <a:pt x="25" y="87"/>
                        <a:pt x="24" y="85"/>
                        <a:pt x="24" y="85"/>
                      </a:cubicBezTo>
                      <a:cubicBezTo>
                        <a:pt x="24" y="85"/>
                        <a:pt x="26" y="84"/>
                        <a:pt x="26" y="84"/>
                      </a:cubicBezTo>
                      <a:cubicBezTo>
                        <a:pt x="27" y="84"/>
                        <a:pt x="28" y="85"/>
                        <a:pt x="28" y="85"/>
                      </a:cubicBezTo>
                      <a:cubicBezTo>
                        <a:pt x="29" y="84"/>
                        <a:pt x="29" y="84"/>
                        <a:pt x="29" y="84"/>
                      </a:cubicBezTo>
                      <a:cubicBezTo>
                        <a:pt x="37" y="73"/>
                        <a:pt x="37" y="73"/>
                        <a:pt x="37" y="73"/>
                      </a:cubicBezTo>
                      <a:cubicBezTo>
                        <a:pt x="44" y="63"/>
                        <a:pt x="44" y="63"/>
                        <a:pt x="44" y="63"/>
                      </a:cubicBezTo>
                      <a:cubicBezTo>
                        <a:pt x="47" y="48"/>
                        <a:pt x="47" y="48"/>
                        <a:pt x="47" y="48"/>
                      </a:cubicBezTo>
                      <a:cubicBezTo>
                        <a:pt x="49" y="41"/>
                        <a:pt x="49" y="41"/>
                        <a:pt x="49" y="41"/>
                      </a:cubicBezTo>
                      <a:cubicBezTo>
                        <a:pt x="51" y="35"/>
                        <a:pt x="51" y="35"/>
                        <a:pt x="51" y="35"/>
                      </a:cubicBezTo>
                      <a:cubicBezTo>
                        <a:pt x="51" y="35"/>
                        <a:pt x="51" y="34"/>
                        <a:pt x="52" y="35"/>
                      </a:cubicBezTo>
                      <a:cubicBezTo>
                        <a:pt x="52" y="35"/>
                        <a:pt x="53" y="37"/>
                        <a:pt x="53" y="37"/>
                      </a:cubicBezTo>
                      <a:cubicBezTo>
                        <a:pt x="54" y="38"/>
                        <a:pt x="54" y="38"/>
                        <a:pt x="54" y="38"/>
                      </a:cubicBezTo>
                      <a:cubicBezTo>
                        <a:pt x="55" y="38"/>
                        <a:pt x="55" y="38"/>
                        <a:pt x="55" y="38"/>
                      </a:cubicBezTo>
                      <a:cubicBezTo>
                        <a:pt x="55" y="38"/>
                        <a:pt x="57" y="37"/>
                        <a:pt x="58" y="37"/>
                      </a:cubicBezTo>
                      <a:cubicBezTo>
                        <a:pt x="58" y="37"/>
                        <a:pt x="62" y="39"/>
                        <a:pt x="62" y="39"/>
                      </a:cubicBezTo>
                      <a:cubicBezTo>
                        <a:pt x="62" y="39"/>
                        <a:pt x="62" y="41"/>
                        <a:pt x="62" y="42"/>
                      </a:cubicBezTo>
                      <a:cubicBezTo>
                        <a:pt x="62" y="42"/>
                        <a:pt x="64" y="44"/>
                        <a:pt x="63" y="45"/>
                      </a:cubicBezTo>
                      <a:cubicBezTo>
                        <a:pt x="63" y="45"/>
                        <a:pt x="62" y="47"/>
                        <a:pt x="62" y="47"/>
                      </a:cubicBezTo>
                      <a:cubicBezTo>
                        <a:pt x="62" y="47"/>
                        <a:pt x="63" y="48"/>
                        <a:pt x="63" y="48"/>
                      </a:cubicBezTo>
                      <a:cubicBezTo>
                        <a:pt x="64" y="48"/>
                        <a:pt x="64" y="48"/>
                        <a:pt x="65" y="48"/>
                      </a:cubicBezTo>
                      <a:cubicBezTo>
                        <a:pt x="66" y="48"/>
                        <a:pt x="67" y="49"/>
                        <a:pt x="67" y="49"/>
                      </a:cubicBezTo>
                      <a:cubicBezTo>
                        <a:pt x="67" y="49"/>
                        <a:pt x="67" y="50"/>
                        <a:pt x="67" y="50"/>
                      </a:cubicBezTo>
                      <a:cubicBezTo>
                        <a:pt x="67" y="50"/>
                        <a:pt x="67" y="52"/>
                        <a:pt x="67" y="52"/>
                      </a:cubicBezTo>
                      <a:cubicBezTo>
                        <a:pt x="67" y="53"/>
                        <a:pt x="65" y="53"/>
                        <a:pt x="65" y="53"/>
                      </a:cubicBezTo>
                      <a:cubicBezTo>
                        <a:pt x="65" y="53"/>
                        <a:pt x="65" y="54"/>
                        <a:pt x="65" y="54"/>
                      </a:cubicBezTo>
                      <a:cubicBezTo>
                        <a:pt x="64" y="55"/>
                        <a:pt x="63" y="56"/>
                        <a:pt x="62" y="56"/>
                      </a:cubicBezTo>
                      <a:cubicBezTo>
                        <a:pt x="62" y="56"/>
                        <a:pt x="60" y="54"/>
                        <a:pt x="60" y="54"/>
                      </a:cubicBezTo>
                      <a:cubicBezTo>
                        <a:pt x="60" y="54"/>
                        <a:pt x="59" y="55"/>
                        <a:pt x="59" y="55"/>
                      </a:cubicBezTo>
                      <a:cubicBezTo>
                        <a:pt x="60" y="57"/>
                        <a:pt x="60" y="57"/>
                        <a:pt x="60" y="57"/>
                      </a:cubicBezTo>
                      <a:cubicBezTo>
                        <a:pt x="61" y="60"/>
                        <a:pt x="61" y="60"/>
                        <a:pt x="61" y="60"/>
                      </a:cubicBezTo>
                      <a:cubicBezTo>
                        <a:pt x="60" y="61"/>
                        <a:pt x="60" y="61"/>
                        <a:pt x="60" y="61"/>
                      </a:cubicBezTo>
                      <a:cubicBezTo>
                        <a:pt x="61" y="64"/>
                        <a:pt x="61" y="64"/>
                        <a:pt x="61" y="64"/>
                      </a:cubicBezTo>
                      <a:cubicBezTo>
                        <a:pt x="61" y="66"/>
                        <a:pt x="61" y="66"/>
                        <a:pt x="61" y="66"/>
                      </a:cubicBezTo>
                      <a:cubicBezTo>
                        <a:pt x="59" y="67"/>
                        <a:pt x="59" y="67"/>
                        <a:pt x="59" y="67"/>
                      </a:cubicBezTo>
                      <a:cubicBezTo>
                        <a:pt x="59" y="67"/>
                        <a:pt x="58" y="68"/>
                        <a:pt x="57" y="68"/>
                      </a:cubicBezTo>
                      <a:cubicBezTo>
                        <a:pt x="57" y="68"/>
                        <a:pt x="56" y="67"/>
                        <a:pt x="56" y="68"/>
                      </a:cubicBezTo>
                      <a:cubicBezTo>
                        <a:pt x="57" y="69"/>
                        <a:pt x="57" y="70"/>
                        <a:pt x="58" y="70"/>
                      </a:cubicBezTo>
                      <a:cubicBezTo>
                        <a:pt x="59" y="70"/>
                        <a:pt x="61" y="70"/>
                        <a:pt x="61" y="70"/>
                      </a:cubicBezTo>
                      <a:cubicBezTo>
                        <a:pt x="63" y="73"/>
                        <a:pt x="63" y="73"/>
                        <a:pt x="63" y="73"/>
                      </a:cubicBezTo>
                      <a:cubicBezTo>
                        <a:pt x="63" y="73"/>
                        <a:pt x="64" y="73"/>
                        <a:pt x="65" y="73"/>
                      </a:cubicBezTo>
                      <a:cubicBezTo>
                        <a:pt x="65" y="73"/>
                        <a:pt x="67" y="74"/>
                        <a:pt x="67" y="74"/>
                      </a:cubicBezTo>
                      <a:cubicBezTo>
                        <a:pt x="67" y="74"/>
                        <a:pt x="67" y="74"/>
                        <a:pt x="68" y="75"/>
                      </a:cubicBezTo>
                      <a:cubicBezTo>
                        <a:pt x="69" y="75"/>
                        <a:pt x="71" y="76"/>
                        <a:pt x="71" y="76"/>
                      </a:cubicBezTo>
                      <a:cubicBezTo>
                        <a:pt x="71" y="76"/>
                        <a:pt x="71" y="75"/>
                        <a:pt x="70" y="75"/>
                      </a:cubicBezTo>
                      <a:cubicBezTo>
                        <a:pt x="70" y="75"/>
                        <a:pt x="69" y="72"/>
                        <a:pt x="67" y="72"/>
                      </a:cubicBezTo>
                      <a:cubicBezTo>
                        <a:pt x="66" y="71"/>
                        <a:pt x="65" y="71"/>
                        <a:pt x="64" y="71"/>
                      </a:cubicBezTo>
                      <a:cubicBezTo>
                        <a:pt x="63" y="71"/>
                        <a:pt x="61" y="70"/>
                        <a:pt x="61" y="70"/>
                      </a:cubicBezTo>
                      <a:cubicBezTo>
                        <a:pt x="61" y="69"/>
                        <a:pt x="60" y="68"/>
                        <a:pt x="61" y="68"/>
                      </a:cubicBezTo>
                      <a:cubicBezTo>
                        <a:pt x="61" y="67"/>
                        <a:pt x="61" y="66"/>
                        <a:pt x="63" y="66"/>
                      </a:cubicBezTo>
                      <a:cubicBezTo>
                        <a:pt x="64" y="66"/>
                        <a:pt x="65" y="67"/>
                        <a:pt x="66" y="66"/>
                      </a:cubicBezTo>
                      <a:cubicBezTo>
                        <a:pt x="67" y="66"/>
                        <a:pt x="69" y="63"/>
                        <a:pt x="69" y="63"/>
                      </a:cubicBezTo>
                      <a:cubicBezTo>
                        <a:pt x="71" y="61"/>
                        <a:pt x="71" y="61"/>
                        <a:pt x="71" y="61"/>
                      </a:cubicBezTo>
                      <a:cubicBezTo>
                        <a:pt x="74" y="60"/>
                        <a:pt x="74" y="60"/>
                        <a:pt x="74" y="60"/>
                      </a:cubicBezTo>
                      <a:cubicBezTo>
                        <a:pt x="74" y="60"/>
                        <a:pt x="78" y="58"/>
                        <a:pt x="78" y="58"/>
                      </a:cubicBezTo>
                      <a:cubicBezTo>
                        <a:pt x="78" y="58"/>
                        <a:pt x="79" y="58"/>
                        <a:pt x="80" y="59"/>
                      </a:cubicBezTo>
                      <a:cubicBezTo>
                        <a:pt x="81" y="60"/>
                        <a:pt x="81" y="60"/>
                        <a:pt x="81" y="60"/>
                      </a:cubicBezTo>
                      <a:cubicBezTo>
                        <a:pt x="82" y="60"/>
                        <a:pt x="84" y="61"/>
                        <a:pt x="84" y="61"/>
                      </a:cubicBezTo>
                      <a:cubicBezTo>
                        <a:pt x="84" y="61"/>
                        <a:pt x="84" y="61"/>
                        <a:pt x="85" y="62"/>
                      </a:cubicBezTo>
                      <a:cubicBezTo>
                        <a:pt x="85" y="62"/>
                        <a:pt x="86" y="63"/>
                        <a:pt x="85" y="65"/>
                      </a:cubicBezTo>
                      <a:cubicBezTo>
                        <a:pt x="85" y="66"/>
                        <a:pt x="85" y="67"/>
                        <a:pt x="85" y="67"/>
                      </a:cubicBezTo>
                      <a:cubicBezTo>
                        <a:pt x="85" y="67"/>
                        <a:pt x="86" y="66"/>
                        <a:pt x="86" y="65"/>
                      </a:cubicBezTo>
                      <a:cubicBezTo>
                        <a:pt x="86" y="63"/>
                        <a:pt x="86" y="62"/>
                        <a:pt x="86" y="61"/>
                      </a:cubicBezTo>
                      <a:cubicBezTo>
                        <a:pt x="86" y="60"/>
                        <a:pt x="85" y="59"/>
                        <a:pt x="85" y="59"/>
                      </a:cubicBezTo>
                      <a:cubicBezTo>
                        <a:pt x="85" y="59"/>
                        <a:pt x="83" y="60"/>
                        <a:pt x="81" y="59"/>
                      </a:cubicBezTo>
                      <a:cubicBezTo>
                        <a:pt x="80" y="58"/>
                        <a:pt x="80" y="57"/>
                        <a:pt x="79" y="57"/>
                      </a:cubicBezTo>
                      <a:cubicBezTo>
                        <a:pt x="79" y="57"/>
                        <a:pt x="78" y="56"/>
                        <a:pt x="77" y="56"/>
                      </a:cubicBezTo>
                      <a:cubicBezTo>
                        <a:pt x="77" y="56"/>
                        <a:pt x="77" y="55"/>
                        <a:pt x="77" y="54"/>
                      </a:cubicBezTo>
                      <a:cubicBezTo>
                        <a:pt x="77" y="53"/>
                        <a:pt x="77" y="52"/>
                        <a:pt x="77" y="51"/>
                      </a:cubicBezTo>
                      <a:cubicBezTo>
                        <a:pt x="77" y="51"/>
                        <a:pt x="76" y="50"/>
                        <a:pt x="77" y="49"/>
                      </a:cubicBezTo>
                      <a:cubicBezTo>
                        <a:pt x="78" y="48"/>
                        <a:pt x="78" y="48"/>
                        <a:pt x="79" y="48"/>
                      </a:cubicBezTo>
                      <a:cubicBezTo>
                        <a:pt x="79" y="47"/>
                        <a:pt x="81" y="46"/>
                        <a:pt x="80" y="46"/>
                      </a:cubicBezTo>
                      <a:cubicBezTo>
                        <a:pt x="80" y="45"/>
                        <a:pt x="79" y="45"/>
                        <a:pt x="78" y="45"/>
                      </a:cubicBezTo>
                      <a:cubicBezTo>
                        <a:pt x="77" y="45"/>
                        <a:pt x="78" y="46"/>
                        <a:pt x="77" y="46"/>
                      </a:cubicBezTo>
                      <a:cubicBezTo>
                        <a:pt x="75" y="46"/>
                        <a:pt x="75" y="45"/>
                        <a:pt x="74" y="44"/>
                      </a:cubicBezTo>
                      <a:cubicBezTo>
                        <a:pt x="74" y="43"/>
                        <a:pt x="74" y="43"/>
                        <a:pt x="73" y="44"/>
                      </a:cubicBezTo>
                      <a:cubicBezTo>
                        <a:pt x="72" y="44"/>
                        <a:pt x="71" y="43"/>
                        <a:pt x="71" y="43"/>
                      </a:cubicBezTo>
                      <a:cubicBezTo>
                        <a:pt x="71" y="43"/>
                        <a:pt x="70" y="42"/>
                        <a:pt x="71" y="41"/>
                      </a:cubicBezTo>
                      <a:cubicBezTo>
                        <a:pt x="71" y="41"/>
                        <a:pt x="72" y="39"/>
                        <a:pt x="72" y="39"/>
                      </a:cubicBezTo>
                      <a:cubicBezTo>
                        <a:pt x="72" y="39"/>
                        <a:pt x="72" y="36"/>
                        <a:pt x="72" y="36"/>
                      </a:cubicBezTo>
                      <a:cubicBezTo>
                        <a:pt x="72" y="35"/>
                        <a:pt x="72" y="35"/>
                        <a:pt x="72" y="35"/>
                      </a:cubicBezTo>
                      <a:close/>
                      <a:moveTo>
                        <a:pt x="127" y="1"/>
                      </a:moveTo>
                      <a:cubicBezTo>
                        <a:pt x="127" y="1"/>
                        <a:pt x="127" y="1"/>
                        <a:pt x="127" y="1"/>
                      </a:cubicBezTo>
                      <a:cubicBezTo>
                        <a:pt x="127" y="1"/>
                        <a:pt x="127" y="0"/>
                        <a:pt x="128" y="0"/>
                      </a:cubicBezTo>
                      <a:cubicBezTo>
                        <a:pt x="129" y="0"/>
                        <a:pt x="129" y="0"/>
                        <a:pt x="130" y="0"/>
                      </a:cubicBezTo>
                      <a:cubicBezTo>
                        <a:pt x="130" y="0"/>
                        <a:pt x="132" y="0"/>
                        <a:pt x="132" y="0"/>
                      </a:cubicBezTo>
                      <a:cubicBezTo>
                        <a:pt x="132" y="0"/>
                        <a:pt x="133" y="0"/>
                        <a:pt x="134" y="0"/>
                      </a:cubicBezTo>
                      <a:cubicBezTo>
                        <a:pt x="134" y="0"/>
                        <a:pt x="135" y="0"/>
                        <a:pt x="135" y="0"/>
                      </a:cubicBezTo>
                      <a:cubicBezTo>
                        <a:pt x="136" y="0"/>
                        <a:pt x="135" y="1"/>
                        <a:pt x="135" y="1"/>
                      </a:cubicBezTo>
                      <a:cubicBezTo>
                        <a:pt x="133" y="1"/>
                        <a:pt x="133" y="1"/>
                        <a:pt x="133" y="1"/>
                      </a:cubicBezTo>
                      <a:cubicBezTo>
                        <a:pt x="133" y="1"/>
                        <a:pt x="132" y="1"/>
                        <a:pt x="131" y="1"/>
                      </a:cubicBezTo>
                      <a:cubicBezTo>
                        <a:pt x="131" y="2"/>
                        <a:pt x="130" y="2"/>
                        <a:pt x="130" y="2"/>
                      </a:cubicBezTo>
                      <a:cubicBezTo>
                        <a:pt x="130" y="2"/>
                        <a:pt x="129" y="2"/>
                        <a:pt x="129" y="2"/>
                      </a:cubicBezTo>
                      <a:cubicBezTo>
                        <a:pt x="128" y="2"/>
                        <a:pt x="128" y="1"/>
                        <a:pt x="128" y="2"/>
                      </a:cubicBezTo>
                      <a:cubicBezTo>
                        <a:pt x="127" y="2"/>
                        <a:pt x="127" y="1"/>
                        <a:pt x="127" y="1"/>
                      </a:cubicBezTo>
                      <a:close/>
                      <a:moveTo>
                        <a:pt x="118" y="6"/>
                      </a:moveTo>
                      <a:cubicBezTo>
                        <a:pt x="118" y="6"/>
                        <a:pt x="118" y="6"/>
                        <a:pt x="118" y="6"/>
                      </a:cubicBezTo>
                      <a:cubicBezTo>
                        <a:pt x="118" y="6"/>
                        <a:pt x="118" y="5"/>
                        <a:pt x="119" y="5"/>
                      </a:cubicBezTo>
                      <a:cubicBezTo>
                        <a:pt x="119" y="5"/>
                        <a:pt x="119" y="4"/>
                        <a:pt x="120" y="5"/>
                      </a:cubicBezTo>
                      <a:cubicBezTo>
                        <a:pt x="120" y="5"/>
                        <a:pt x="120" y="7"/>
                        <a:pt x="120" y="7"/>
                      </a:cubicBezTo>
                      <a:cubicBezTo>
                        <a:pt x="119" y="7"/>
                        <a:pt x="119" y="7"/>
                        <a:pt x="118" y="7"/>
                      </a:cubicBezTo>
                      <a:cubicBezTo>
                        <a:pt x="118" y="7"/>
                        <a:pt x="118" y="6"/>
                        <a:pt x="118" y="6"/>
                      </a:cubicBezTo>
                      <a:close/>
                      <a:moveTo>
                        <a:pt x="112" y="9"/>
                      </a:moveTo>
                      <a:cubicBezTo>
                        <a:pt x="112" y="9"/>
                        <a:pt x="112" y="9"/>
                        <a:pt x="112" y="9"/>
                      </a:cubicBezTo>
                      <a:cubicBezTo>
                        <a:pt x="112" y="9"/>
                        <a:pt x="111" y="8"/>
                        <a:pt x="111" y="8"/>
                      </a:cubicBezTo>
                      <a:cubicBezTo>
                        <a:pt x="111" y="8"/>
                        <a:pt x="111" y="7"/>
                        <a:pt x="112" y="7"/>
                      </a:cubicBezTo>
                      <a:cubicBezTo>
                        <a:pt x="112" y="7"/>
                        <a:pt x="113" y="7"/>
                        <a:pt x="113" y="7"/>
                      </a:cubicBezTo>
                      <a:cubicBezTo>
                        <a:pt x="114" y="7"/>
                        <a:pt x="114" y="7"/>
                        <a:pt x="114" y="7"/>
                      </a:cubicBezTo>
                      <a:cubicBezTo>
                        <a:pt x="114" y="7"/>
                        <a:pt x="115" y="6"/>
                        <a:pt x="115" y="6"/>
                      </a:cubicBezTo>
                      <a:cubicBezTo>
                        <a:pt x="115" y="6"/>
                        <a:pt x="116" y="8"/>
                        <a:pt x="116" y="8"/>
                      </a:cubicBezTo>
                      <a:cubicBezTo>
                        <a:pt x="116" y="8"/>
                        <a:pt x="116" y="8"/>
                        <a:pt x="115" y="8"/>
                      </a:cubicBezTo>
                      <a:cubicBezTo>
                        <a:pt x="115" y="8"/>
                        <a:pt x="114" y="9"/>
                        <a:pt x="114" y="9"/>
                      </a:cubicBezTo>
                      <a:cubicBezTo>
                        <a:pt x="113" y="10"/>
                        <a:pt x="113" y="10"/>
                        <a:pt x="113" y="10"/>
                      </a:cubicBezTo>
                      <a:cubicBezTo>
                        <a:pt x="112" y="9"/>
                        <a:pt x="112" y="9"/>
                        <a:pt x="112" y="9"/>
                      </a:cubicBezTo>
                      <a:close/>
                      <a:moveTo>
                        <a:pt x="108" y="12"/>
                      </a:moveTo>
                      <a:cubicBezTo>
                        <a:pt x="108" y="12"/>
                        <a:pt x="108" y="12"/>
                        <a:pt x="108" y="12"/>
                      </a:cubicBezTo>
                      <a:cubicBezTo>
                        <a:pt x="108" y="11"/>
                        <a:pt x="107" y="11"/>
                        <a:pt x="107" y="11"/>
                      </a:cubicBezTo>
                      <a:cubicBezTo>
                        <a:pt x="107" y="11"/>
                        <a:pt x="106" y="10"/>
                        <a:pt x="106" y="10"/>
                      </a:cubicBezTo>
                      <a:cubicBezTo>
                        <a:pt x="106" y="10"/>
                        <a:pt x="106" y="9"/>
                        <a:pt x="107" y="9"/>
                      </a:cubicBezTo>
                      <a:cubicBezTo>
                        <a:pt x="107" y="9"/>
                        <a:pt x="107" y="9"/>
                        <a:pt x="107" y="10"/>
                      </a:cubicBezTo>
                      <a:cubicBezTo>
                        <a:pt x="108" y="10"/>
                        <a:pt x="108" y="11"/>
                        <a:pt x="108" y="11"/>
                      </a:cubicBezTo>
                      <a:cubicBezTo>
                        <a:pt x="108" y="12"/>
                        <a:pt x="108" y="12"/>
                        <a:pt x="108" y="12"/>
                      </a:cubicBezTo>
                      <a:close/>
                      <a:moveTo>
                        <a:pt x="96" y="12"/>
                      </a:moveTo>
                      <a:cubicBezTo>
                        <a:pt x="96" y="12"/>
                        <a:pt x="96" y="12"/>
                        <a:pt x="96" y="12"/>
                      </a:cubicBezTo>
                      <a:cubicBezTo>
                        <a:pt x="96" y="12"/>
                        <a:pt x="96" y="12"/>
                        <a:pt x="97" y="12"/>
                      </a:cubicBezTo>
                      <a:cubicBezTo>
                        <a:pt x="98" y="11"/>
                        <a:pt x="98" y="10"/>
                        <a:pt x="99" y="11"/>
                      </a:cubicBezTo>
                      <a:cubicBezTo>
                        <a:pt x="100" y="11"/>
                        <a:pt x="102" y="12"/>
                        <a:pt x="102" y="12"/>
                      </a:cubicBezTo>
                      <a:cubicBezTo>
                        <a:pt x="102" y="12"/>
                        <a:pt x="102" y="11"/>
                        <a:pt x="102" y="11"/>
                      </a:cubicBezTo>
                      <a:cubicBezTo>
                        <a:pt x="103" y="11"/>
                        <a:pt x="103" y="12"/>
                        <a:pt x="103" y="12"/>
                      </a:cubicBezTo>
                      <a:cubicBezTo>
                        <a:pt x="103" y="12"/>
                        <a:pt x="102" y="12"/>
                        <a:pt x="102" y="12"/>
                      </a:cubicBezTo>
                      <a:cubicBezTo>
                        <a:pt x="101" y="13"/>
                        <a:pt x="101" y="13"/>
                        <a:pt x="100" y="13"/>
                      </a:cubicBezTo>
                      <a:cubicBezTo>
                        <a:pt x="99" y="13"/>
                        <a:pt x="99" y="12"/>
                        <a:pt x="98" y="13"/>
                      </a:cubicBezTo>
                      <a:cubicBezTo>
                        <a:pt x="98" y="13"/>
                        <a:pt x="98" y="14"/>
                        <a:pt x="97" y="14"/>
                      </a:cubicBezTo>
                      <a:cubicBezTo>
                        <a:pt x="97" y="14"/>
                        <a:pt x="96" y="14"/>
                        <a:pt x="96" y="14"/>
                      </a:cubicBezTo>
                      <a:cubicBezTo>
                        <a:pt x="96" y="13"/>
                        <a:pt x="96" y="12"/>
                        <a:pt x="96" y="12"/>
                      </a:cubicBezTo>
                      <a:close/>
                      <a:moveTo>
                        <a:pt x="93" y="13"/>
                      </a:moveTo>
                      <a:cubicBezTo>
                        <a:pt x="93" y="13"/>
                        <a:pt x="93" y="13"/>
                        <a:pt x="93" y="13"/>
                      </a:cubicBezTo>
                      <a:cubicBezTo>
                        <a:pt x="93" y="13"/>
                        <a:pt x="93" y="12"/>
                        <a:pt x="94" y="13"/>
                      </a:cubicBezTo>
                      <a:cubicBezTo>
                        <a:pt x="94" y="13"/>
                        <a:pt x="94" y="12"/>
                        <a:pt x="94" y="13"/>
                      </a:cubicBezTo>
                      <a:cubicBezTo>
                        <a:pt x="95" y="14"/>
                        <a:pt x="95" y="15"/>
                        <a:pt x="94" y="15"/>
                      </a:cubicBezTo>
                      <a:cubicBezTo>
                        <a:pt x="93" y="14"/>
                        <a:pt x="93" y="13"/>
                        <a:pt x="93" y="13"/>
                      </a:cubicBezTo>
                      <a:close/>
                      <a:moveTo>
                        <a:pt x="81" y="13"/>
                      </a:moveTo>
                      <a:cubicBezTo>
                        <a:pt x="81" y="13"/>
                        <a:pt x="81" y="13"/>
                        <a:pt x="81" y="13"/>
                      </a:cubicBezTo>
                      <a:cubicBezTo>
                        <a:pt x="81" y="13"/>
                        <a:pt x="81" y="12"/>
                        <a:pt x="82" y="12"/>
                      </a:cubicBezTo>
                      <a:cubicBezTo>
                        <a:pt x="82" y="12"/>
                        <a:pt x="82" y="12"/>
                        <a:pt x="83" y="12"/>
                      </a:cubicBezTo>
                      <a:cubicBezTo>
                        <a:pt x="83" y="13"/>
                        <a:pt x="84" y="13"/>
                        <a:pt x="84" y="13"/>
                      </a:cubicBezTo>
                      <a:cubicBezTo>
                        <a:pt x="85" y="13"/>
                        <a:pt x="85" y="13"/>
                        <a:pt x="85" y="13"/>
                      </a:cubicBezTo>
                      <a:cubicBezTo>
                        <a:pt x="86" y="13"/>
                        <a:pt x="86" y="12"/>
                        <a:pt x="87" y="13"/>
                      </a:cubicBezTo>
                      <a:cubicBezTo>
                        <a:pt x="88" y="13"/>
                        <a:pt x="88" y="13"/>
                        <a:pt x="89" y="13"/>
                      </a:cubicBezTo>
                      <a:cubicBezTo>
                        <a:pt x="89" y="13"/>
                        <a:pt x="91" y="13"/>
                        <a:pt x="91" y="13"/>
                      </a:cubicBezTo>
                      <a:cubicBezTo>
                        <a:pt x="91" y="13"/>
                        <a:pt x="91" y="14"/>
                        <a:pt x="91" y="14"/>
                      </a:cubicBezTo>
                      <a:cubicBezTo>
                        <a:pt x="90" y="14"/>
                        <a:pt x="90" y="14"/>
                        <a:pt x="89" y="14"/>
                      </a:cubicBezTo>
                      <a:cubicBezTo>
                        <a:pt x="89" y="14"/>
                        <a:pt x="90" y="14"/>
                        <a:pt x="88" y="14"/>
                      </a:cubicBezTo>
                      <a:cubicBezTo>
                        <a:pt x="87" y="14"/>
                        <a:pt x="87" y="14"/>
                        <a:pt x="86" y="14"/>
                      </a:cubicBezTo>
                      <a:cubicBezTo>
                        <a:pt x="86" y="14"/>
                        <a:pt x="86" y="14"/>
                        <a:pt x="85" y="14"/>
                      </a:cubicBezTo>
                      <a:cubicBezTo>
                        <a:pt x="85" y="14"/>
                        <a:pt x="85" y="14"/>
                        <a:pt x="85" y="14"/>
                      </a:cubicBezTo>
                      <a:cubicBezTo>
                        <a:pt x="84" y="14"/>
                        <a:pt x="87" y="13"/>
                        <a:pt x="84" y="14"/>
                      </a:cubicBezTo>
                      <a:cubicBezTo>
                        <a:pt x="81" y="15"/>
                        <a:pt x="81" y="15"/>
                        <a:pt x="81" y="15"/>
                      </a:cubicBezTo>
                      <a:cubicBezTo>
                        <a:pt x="81" y="15"/>
                        <a:pt x="81" y="14"/>
                        <a:pt x="81" y="14"/>
                      </a:cubicBezTo>
                      <a:cubicBezTo>
                        <a:pt x="81" y="14"/>
                        <a:pt x="81" y="13"/>
                        <a:pt x="81" y="13"/>
                      </a:cubicBezTo>
                      <a:close/>
                      <a:moveTo>
                        <a:pt x="68" y="16"/>
                      </a:moveTo>
                      <a:cubicBezTo>
                        <a:pt x="68" y="16"/>
                        <a:pt x="68" y="16"/>
                        <a:pt x="68" y="16"/>
                      </a:cubicBezTo>
                      <a:cubicBezTo>
                        <a:pt x="69" y="16"/>
                        <a:pt x="69" y="16"/>
                        <a:pt x="69" y="16"/>
                      </a:cubicBezTo>
                      <a:cubicBezTo>
                        <a:pt x="69" y="16"/>
                        <a:pt x="71" y="16"/>
                        <a:pt x="71" y="15"/>
                      </a:cubicBezTo>
                      <a:cubicBezTo>
                        <a:pt x="72" y="15"/>
                        <a:pt x="72" y="15"/>
                        <a:pt x="72" y="15"/>
                      </a:cubicBezTo>
                      <a:cubicBezTo>
                        <a:pt x="72" y="15"/>
                        <a:pt x="74" y="14"/>
                        <a:pt x="74" y="14"/>
                      </a:cubicBezTo>
                      <a:cubicBezTo>
                        <a:pt x="75" y="14"/>
                        <a:pt x="76" y="13"/>
                        <a:pt x="76" y="13"/>
                      </a:cubicBezTo>
                      <a:cubicBezTo>
                        <a:pt x="76" y="13"/>
                        <a:pt x="78" y="14"/>
                        <a:pt x="78" y="14"/>
                      </a:cubicBezTo>
                      <a:cubicBezTo>
                        <a:pt x="79" y="14"/>
                        <a:pt x="79" y="13"/>
                        <a:pt x="79" y="13"/>
                      </a:cubicBezTo>
                      <a:cubicBezTo>
                        <a:pt x="77" y="12"/>
                        <a:pt x="77" y="12"/>
                        <a:pt x="77" y="12"/>
                      </a:cubicBezTo>
                      <a:cubicBezTo>
                        <a:pt x="73" y="13"/>
                        <a:pt x="73" y="13"/>
                        <a:pt x="73" y="13"/>
                      </a:cubicBezTo>
                      <a:cubicBezTo>
                        <a:pt x="73" y="13"/>
                        <a:pt x="70" y="14"/>
                        <a:pt x="69" y="14"/>
                      </a:cubicBezTo>
                      <a:cubicBezTo>
                        <a:pt x="68" y="13"/>
                        <a:pt x="67" y="14"/>
                        <a:pt x="67" y="14"/>
                      </a:cubicBezTo>
                      <a:cubicBezTo>
                        <a:pt x="66" y="15"/>
                        <a:pt x="66" y="15"/>
                        <a:pt x="66" y="15"/>
                      </a:cubicBezTo>
                      <a:cubicBezTo>
                        <a:pt x="66" y="15"/>
                        <a:pt x="67" y="16"/>
                        <a:pt x="67" y="16"/>
                      </a:cubicBezTo>
                      <a:cubicBezTo>
                        <a:pt x="67" y="17"/>
                        <a:pt x="68" y="16"/>
                        <a:pt x="68" y="16"/>
                      </a:cubicBezTo>
                      <a:close/>
                      <a:moveTo>
                        <a:pt x="56" y="22"/>
                      </a:moveTo>
                      <a:cubicBezTo>
                        <a:pt x="56" y="22"/>
                        <a:pt x="56" y="22"/>
                        <a:pt x="56" y="22"/>
                      </a:cubicBezTo>
                      <a:cubicBezTo>
                        <a:pt x="56" y="22"/>
                        <a:pt x="56" y="22"/>
                        <a:pt x="56" y="22"/>
                      </a:cubicBezTo>
                      <a:cubicBezTo>
                        <a:pt x="57" y="23"/>
                        <a:pt x="57" y="23"/>
                        <a:pt x="57" y="23"/>
                      </a:cubicBezTo>
                      <a:cubicBezTo>
                        <a:pt x="57" y="23"/>
                        <a:pt x="58" y="22"/>
                        <a:pt x="58" y="22"/>
                      </a:cubicBezTo>
                      <a:cubicBezTo>
                        <a:pt x="58" y="21"/>
                        <a:pt x="59" y="21"/>
                        <a:pt x="59" y="21"/>
                      </a:cubicBezTo>
                      <a:cubicBezTo>
                        <a:pt x="59" y="21"/>
                        <a:pt x="60" y="20"/>
                        <a:pt x="61" y="20"/>
                      </a:cubicBezTo>
                      <a:cubicBezTo>
                        <a:pt x="61" y="20"/>
                        <a:pt x="63" y="19"/>
                        <a:pt x="63" y="19"/>
                      </a:cubicBezTo>
                      <a:cubicBezTo>
                        <a:pt x="63" y="18"/>
                        <a:pt x="63" y="18"/>
                        <a:pt x="63" y="18"/>
                      </a:cubicBezTo>
                      <a:cubicBezTo>
                        <a:pt x="63" y="18"/>
                        <a:pt x="60" y="18"/>
                        <a:pt x="60" y="18"/>
                      </a:cubicBezTo>
                      <a:cubicBezTo>
                        <a:pt x="60" y="18"/>
                        <a:pt x="58" y="20"/>
                        <a:pt x="58" y="20"/>
                      </a:cubicBezTo>
                      <a:cubicBezTo>
                        <a:pt x="58" y="20"/>
                        <a:pt x="56" y="22"/>
                        <a:pt x="56" y="22"/>
                      </a:cubicBezTo>
                      <a:close/>
                      <a:moveTo>
                        <a:pt x="55" y="32"/>
                      </a:moveTo>
                      <a:cubicBezTo>
                        <a:pt x="55" y="32"/>
                        <a:pt x="55" y="32"/>
                        <a:pt x="55" y="32"/>
                      </a:cubicBezTo>
                      <a:cubicBezTo>
                        <a:pt x="55" y="32"/>
                        <a:pt x="57" y="30"/>
                        <a:pt x="57" y="29"/>
                      </a:cubicBezTo>
                      <a:cubicBezTo>
                        <a:pt x="57" y="29"/>
                        <a:pt x="57" y="27"/>
                        <a:pt x="57" y="27"/>
                      </a:cubicBezTo>
                      <a:cubicBezTo>
                        <a:pt x="57" y="25"/>
                        <a:pt x="57" y="25"/>
                        <a:pt x="57" y="25"/>
                      </a:cubicBezTo>
                      <a:cubicBezTo>
                        <a:pt x="55" y="23"/>
                        <a:pt x="55" y="23"/>
                        <a:pt x="55" y="23"/>
                      </a:cubicBezTo>
                      <a:cubicBezTo>
                        <a:pt x="55" y="23"/>
                        <a:pt x="54" y="25"/>
                        <a:pt x="54" y="25"/>
                      </a:cubicBezTo>
                      <a:cubicBezTo>
                        <a:pt x="54" y="26"/>
                        <a:pt x="53" y="26"/>
                        <a:pt x="52" y="27"/>
                      </a:cubicBezTo>
                      <a:cubicBezTo>
                        <a:pt x="51" y="28"/>
                        <a:pt x="51" y="29"/>
                        <a:pt x="51" y="30"/>
                      </a:cubicBezTo>
                      <a:cubicBezTo>
                        <a:pt x="51" y="30"/>
                        <a:pt x="50" y="31"/>
                        <a:pt x="50" y="32"/>
                      </a:cubicBezTo>
                      <a:cubicBezTo>
                        <a:pt x="50" y="33"/>
                        <a:pt x="51" y="33"/>
                        <a:pt x="52" y="33"/>
                      </a:cubicBezTo>
                      <a:cubicBezTo>
                        <a:pt x="53" y="33"/>
                        <a:pt x="52" y="33"/>
                        <a:pt x="52" y="33"/>
                      </a:cubicBezTo>
                      <a:cubicBezTo>
                        <a:pt x="55" y="32"/>
                        <a:pt x="55" y="32"/>
                        <a:pt x="55" y="32"/>
                      </a:cubicBezTo>
                      <a:close/>
                      <a:moveTo>
                        <a:pt x="21" y="94"/>
                      </a:moveTo>
                      <a:cubicBezTo>
                        <a:pt x="21" y="94"/>
                        <a:pt x="21" y="94"/>
                        <a:pt x="21" y="94"/>
                      </a:cubicBezTo>
                      <a:cubicBezTo>
                        <a:pt x="21" y="94"/>
                        <a:pt x="21" y="94"/>
                        <a:pt x="22" y="94"/>
                      </a:cubicBezTo>
                      <a:cubicBezTo>
                        <a:pt x="22" y="94"/>
                        <a:pt x="22" y="93"/>
                        <a:pt x="22" y="93"/>
                      </a:cubicBezTo>
                      <a:cubicBezTo>
                        <a:pt x="23" y="93"/>
                        <a:pt x="23" y="94"/>
                        <a:pt x="23" y="94"/>
                      </a:cubicBezTo>
                      <a:cubicBezTo>
                        <a:pt x="24" y="94"/>
                        <a:pt x="24" y="95"/>
                        <a:pt x="24" y="95"/>
                      </a:cubicBezTo>
                      <a:cubicBezTo>
                        <a:pt x="25" y="97"/>
                        <a:pt x="25" y="97"/>
                        <a:pt x="25" y="97"/>
                      </a:cubicBezTo>
                      <a:cubicBezTo>
                        <a:pt x="25" y="97"/>
                        <a:pt x="25" y="98"/>
                        <a:pt x="25" y="98"/>
                      </a:cubicBezTo>
                      <a:cubicBezTo>
                        <a:pt x="25" y="99"/>
                        <a:pt x="25" y="99"/>
                        <a:pt x="25" y="99"/>
                      </a:cubicBezTo>
                      <a:cubicBezTo>
                        <a:pt x="25" y="99"/>
                        <a:pt x="26" y="99"/>
                        <a:pt x="27" y="99"/>
                      </a:cubicBezTo>
                      <a:cubicBezTo>
                        <a:pt x="27" y="99"/>
                        <a:pt x="27" y="100"/>
                        <a:pt x="28" y="100"/>
                      </a:cubicBezTo>
                      <a:cubicBezTo>
                        <a:pt x="29" y="101"/>
                        <a:pt x="29" y="101"/>
                        <a:pt x="29" y="101"/>
                      </a:cubicBezTo>
                      <a:cubicBezTo>
                        <a:pt x="30" y="102"/>
                        <a:pt x="30" y="102"/>
                        <a:pt x="31" y="103"/>
                      </a:cubicBezTo>
                      <a:cubicBezTo>
                        <a:pt x="32" y="103"/>
                        <a:pt x="32" y="103"/>
                        <a:pt x="33" y="103"/>
                      </a:cubicBezTo>
                      <a:cubicBezTo>
                        <a:pt x="33" y="102"/>
                        <a:pt x="33" y="102"/>
                        <a:pt x="34" y="102"/>
                      </a:cubicBezTo>
                      <a:cubicBezTo>
                        <a:pt x="34" y="102"/>
                        <a:pt x="34" y="102"/>
                        <a:pt x="35" y="102"/>
                      </a:cubicBezTo>
                      <a:cubicBezTo>
                        <a:pt x="35" y="101"/>
                        <a:pt x="34" y="101"/>
                        <a:pt x="34" y="101"/>
                      </a:cubicBezTo>
                      <a:cubicBezTo>
                        <a:pt x="34" y="101"/>
                        <a:pt x="33" y="100"/>
                        <a:pt x="32" y="99"/>
                      </a:cubicBezTo>
                      <a:cubicBezTo>
                        <a:pt x="32" y="99"/>
                        <a:pt x="32" y="99"/>
                        <a:pt x="32" y="98"/>
                      </a:cubicBezTo>
                      <a:cubicBezTo>
                        <a:pt x="32" y="98"/>
                        <a:pt x="32" y="98"/>
                        <a:pt x="31" y="97"/>
                      </a:cubicBezTo>
                      <a:cubicBezTo>
                        <a:pt x="30" y="97"/>
                        <a:pt x="30" y="97"/>
                        <a:pt x="30" y="97"/>
                      </a:cubicBezTo>
                      <a:cubicBezTo>
                        <a:pt x="29" y="96"/>
                        <a:pt x="29" y="95"/>
                        <a:pt x="29" y="95"/>
                      </a:cubicBezTo>
                      <a:cubicBezTo>
                        <a:pt x="29" y="95"/>
                        <a:pt x="27" y="95"/>
                        <a:pt x="27" y="94"/>
                      </a:cubicBezTo>
                      <a:cubicBezTo>
                        <a:pt x="27" y="94"/>
                        <a:pt x="26" y="94"/>
                        <a:pt x="26" y="94"/>
                      </a:cubicBezTo>
                      <a:cubicBezTo>
                        <a:pt x="26" y="94"/>
                        <a:pt x="24" y="93"/>
                        <a:pt x="24" y="92"/>
                      </a:cubicBezTo>
                      <a:cubicBezTo>
                        <a:pt x="24" y="92"/>
                        <a:pt x="24" y="91"/>
                        <a:pt x="24" y="91"/>
                      </a:cubicBezTo>
                      <a:cubicBezTo>
                        <a:pt x="24" y="91"/>
                        <a:pt x="23" y="91"/>
                        <a:pt x="22" y="91"/>
                      </a:cubicBezTo>
                      <a:cubicBezTo>
                        <a:pt x="21" y="92"/>
                        <a:pt x="20" y="92"/>
                        <a:pt x="20" y="92"/>
                      </a:cubicBezTo>
                      <a:cubicBezTo>
                        <a:pt x="19" y="92"/>
                        <a:pt x="19" y="93"/>
                        <a:pt x="19" y="93"/>
                      </a:cubicBezTo>
                      <a:cubicBezTo>
                        <a:pt x="19" y="93"/>
                        <a:pt x="19" y="94"/>
                        <a:pt x="20" y="94"/>
                      </a:cubicBezTo>
                      <a:cubicBezTo>
                        <a:pt x="20" y="95"/>
                        <a:pt x="21" y="94"/>
                        <a:pt x="21" y="94"/>
                      </a:cubicBezTo>
                      <a:close/>
                      <a:moveTo>
                        <a:pt x="71" y="75"/>
                      </a:moveTo>
                      <a:cubicBezTo>
                        <a:pt x="71" y="75"/>
                        <a:pt x="71" y="75"/>
                        <a:pt x="71" y="75"/>
                      </a:cubicBezTo>
                      <a:cubicBezTo>
                        <a:pt x="71" y="76"/>
                        <a:pt x="71" y="76"/>
                        <a:pt x="71" y="76"/>
                      </a:cubicBezTo>
                      <a:cubicBezTo>
                        <a:pt x="71" y="76"/>
                        <a:pt x="71" y="76"/>
                        <a:pt x="72" y="76"/>
                      </a:cubicBezTo>
                      <a:cubicBezTo>
                        <a:pt x="72" y="75"/>
                        <a:pt x="72" y="76"/>
                        <a:pt x="73" y="76"/>
                      </a:cubicBezTo>
                      <a:cubicBezTo>
                        <a:pt x="73" y="76"/>
                        <a:pt x="73" y="76"/>
                        <a:pt x="73" y="76"/>
                      </a:cubicBezTo>
                      <a:cubicBezTo>
                        <a:pt x="74" y="76"/>
                        <a:pt x="75" y="74"/>
                        <a:pt x="75" y="74"/>
                      </a:cubicBezTo>
                      <a:cubicBezTo>
                        <a:pt x="75" y="74"/>
                        <a:pt x="75" y="74"/>
                        <a:pt x="76" y="74"/>
                      </a:cubicBezTo>
                      <a:cubicBezTo>
                        <a:pt x="76" y="74"/>
                        <a:pt x="77" y="74"/>
                        <a:pt x="77" y="73"/>
                      </a:cubicBezTo>
                      <a:cubicBezTo>
                        <a:pt x="77" y="73"/>
                        <a:pt x="77" y="73"/>
                        <a:pt x="78" y="73"/>
                      </a:cubicBezTo>
                      <a:cubicBezTo>
                        <a:pt x="78" y="72"/>
                        <a:pt x="78" y="72"/>
                        <a:pt x="78" y="72"/>
                      </a:cubicBezTo>
                      <a:cubicBezTo>
                        <a:pt x="79" y="71"/>
                        <a:pt x="80" y="71"/>
                        <a:pt x="80" y="71"/>
                      </a:cubicBezTo>
                      <a:cubicBezTo>
                        <a:pt x="81" y="70"/>
                        <a:pt x="81" y="70"/>
                        <a:pt x="81" y="69"/>
                      </a:cubicBezTo>
                      <a:cubicBezTo>
                        <a:pt x="81" y="69"/>
                        <a:pt x="80" y="69"/>
                        <a:pt x="80" y="70"/>
                      </a:cubicBezTo>
                      <a:cubicBezTo>
                        <a:pt x="79" y="70"/>
                        <a:pt x="78" y="70"/>
                        <a:pt x="78" y="70"/>
                      </a:cubicBezTo>
                      <a:cubicBezTo>
                        <a:pt x="78" y="71"/>
                        <a:pt x="77" y="71"/>
                        <a:pt x="77" y="71"/>
                      </a:cubicBezTo>
                      <a:cubicBezTo>
                        <a:pt x="76" y="71"/>
                        <a:pt x="75" y="72"/>
                        <a:pt x="74" y="72"/>
                      </a:cubicBezTo>
                      <a:cubicBezTo>
                        <a:pt x="74" y="72"/>
                        <a:pt x="74" y="73"/>
                        <a:pt x="73" y="74"/>
                      </a:cubicBezTo>
                      <a:cubicBezTo>
                        <a:pt x="73" y="74"/>
                        <a:pt x="73" y="74"/>
                        <a:pt x="73" y="75"/>
                      </a:cubicBezTo>
                      <a:cubicBezTo>
                        <a:pt x="72" y="75"/>
                        <a:pt x="71" y="75"/>
                        <a:pt x="71" y="75"/>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175">
                  <a:extLst>
                    <a:ext uri="{FF2B5EF4-FFF2-40B4-BE49-F238E27FC236}">
                      <a16:creationId xmlns:a16="http://schemas.microsoft.com/office/drawing/2014/main" id="{B1350F28-53E0-BF22-F4B9-8877F749B42E}"/>
                    </a:ext>
                  </a:extLst>
                </p:cNvPr>
                <p:cNvSpPr>
                  <a:spLocks/>
                </p:cNvSpPr>
                <p:nvPr/>
              </p:nvSpPr>
              <p:spPr bwMode="auto">
                <a:xfrm>
                  <a:off x="3996787" y="3454566"/>
                  <a:ext cx="695103" cy="477472"/>
                </a:xfrm>
                <a:custGeom>
                  <a:avLst/>
                  <a:gdLst>
                    <a:gd name="T0" fmla="*/ 28 w 240"/>
                    <a:gd name="T1" fmla="*/ 61 h 170"/>
                    <a:gd name="T2" fmla="*/ 31 w 240"/>
                    <a:gd name="T3" fmla="*/ 54 h 170"/>
                    <a:gd name="T4" fmla="*/ 44 w 240"/>
                    <a:gd name="T5" fmla="*/ 55 h 170"/>
                    <a:gd name="T6" fmla="*/ 64 w 240"/>
                    <a:gd name="T7" fmla="*/ 59 h 170"/>
                    <a:gd name="T8" fmla="*/ 96 w 240"/>
                    <a:gd name="T9" fmla="*/ 52 h 170"/>
                    <a:gd name="T10" fmla="*/ 95 w 240"/>
                    <a:gd name="T11" fmla="*/ 41 h 170"/>
                    <a:gd name="T12" fmla="*/ 115 w 240"/>
                    <a:gd name="T13" fmla="*/ 36 h 170"/>
                    <a:gd name="T14" fmla="*/ 127 w 240"/>
                    <a:gd name="T15" fmla="*/ 30 h 170"/>
                    <a:gd name="T16" fmla="*/ 139 w 240"/>
                    <a:gd name="T17" fmla="*/ 24 h 170"/>
                    <a:gd name="T18" fmla="*/ 148 w 240"/>
                    <a:gd name="T19" fmla="*/ 9 h 170"/>
                    <a:gd name="T20" fmla="*/ 168 w 240"/>
                    <a:gd name="T21" fmla="*/ 5 h 170"/>
                    <a:gd name="T22" fmla="*/ 186 w 240"/>
                    <a:gd name="T23" fmla="*/ 1 h 170"/>
                    <a:gd name="T24" fmla="*/ 207 w 240"/>
                    <a:gd name="T25" fmla="*/ 6 h 170"/>
                    <a:gd name="T26" fmla="*/ 218 w 240"/>
                    <a:gd name="T27" fmla="*/ 11 h 170"/>
                    <a:gd name="T28" fmla="*/ 229 w 240"/>
                    <a:gd name="T29" fmla="*/ 17 h 170"/>
                    <a:gd name="T30" fmla="*/ 238 w 240"/>
                    <a:gd name="T31" fmla="*/ 23 h 170"/>
                    <a:gd name="T32" fmla="*/ 234 w 240"/>
                    <a:gd name="T33" fmla="*/ 33 h 170"/>
                    <a:gd name="T34" fmla="*/ 224 w 240"/>
                    <a:gd name="T35" fmla="*/ 39 h 170"/>
                    <a:gd name="T36" fmla="*/ 217 w 240"/>
                    <a:gd name="T37" fmla="*/ 48 h 170"/>
                    <a:gd name="T38" fmla="*/ 213 w 240"/>
                    <a:gd name="T39" fmla="*/ 62 h 170"/>
                    <a:gd name="T40" fmla="*/ 206 w 240"/>
                    <a:gd name="T41" fmla="*/ 75 h 170"/>
                    <a:gd name="T42" fmla="*/ 201 w 240"/>
                    <a:gd name="T43" fmla="*/ 90 h 170"/>
                    <a:gd name="T44" fmla="*/ 199 w 240"/>
                    <a:gd name="T45" fmla="*/ 106 h 170"/>
                    <a:gd name="T46" fmla="*/ 196 w 240"/>
                    <a:gd name="T47" fmla="*/ 117 h 170"/>
                    <a:gd name="T48" fmla="*/ 192 w 240"/>
                    <a:gd name="T49" fmla="*/ 126 h 170"/>
                    <a:gd name="T50" fmla="*/ 177 w 240"/>
                    <a:gd name="T51" fmla="*/ 135 h 170"/>
                    <a:gd name="T52" fmla="*/ 168 w 240"/>
                    <a:gd name="T53" fmla="*/ 139 h 170"/>
                    <a:gd name="T54" fmla="*/ 153 w 240"/>
                    <a:gd name="T55" fmla="*/ 139 h 170"/>
                    <a:gd name="T56" fmla="*/ 139 w 240"/>
                    <a:gd name="T57" fmla="*/ 141 h 170"/>
                    <a:gd name="T58" fmla="*/ 130 w 240"/>
                    <a:gd name="T59" fmla="*/ 144 h 170"/>
                    <a:gd name="T60" fmla="*/ 123 w 240"/>
                    <a:gd name="T61" fmla="*/ 152 h 170"/>
                    <a:gd name="T62" fmla="*/ 115 w 240"/>
                    <a:gd name="T63" fmla="*/ 152 h 170"/>
                    <a:gd name="T64" fmla="*/ 105 w 240"/>
                    <a:gd name="T65" fmla="*/ 159 h 170"/>
                    <a:gd name="T66" fmla="*/ 94 w 240"/>
                    <a:gd name="T67" fmla="*/ 167 h 170"/>
                    <a:gd name="T68" fmla="*/ 80 w 240"/>
                    <a:gd name="T69" fmla="*/ 170 h 170"/>
                    <a:gd name="T70" fmla="*/ 64 w 240"/>
                    <a:gd name="T71" fmla="*/ 168 h 170"/>
                    <a:gd name="T72" fmla="*/ 55 w 240"/>
                    <a:gd name="T73" fmla="*/ 162 h 170"/>
                    <a:gd name="T74" fmla="*/ 42 w 240"/>
                    <a:gd name="T75" fmla="*/ 152 h 170"/>
                    <a:gd name="T76" fmla="*/ 26 w 240"/>
                    <a:gd name="T77" fmla="*/ 143 h 170"/>
                    <a:gd name="T78" fmla="*/ 16 w 240"/>
                    <a:gd name="T79" fmla="*/ 135 h 170"/>
                    <a:gd name="T80" fmla="*/ 7 w 240"/>
                    <a:gd name="T81" fmla="*/ 121 h 170"/>
                    <a:gd name="T82" fmla="*/ 0 w 240"/>
                    <a:gd name="T83" fmla="*/ 117 h 170"/>
                    <a:gd name="T84" fmla="*/ 3 w 240"/>
                    <a:gd name="T85" fmla="*/ 109 h 170"/>
                    <a:gd name="T86" fmla="*/ 8 w 240"/>
                    <a:gd name="T87" fmla="*/ 97 h 170"/>
                    <a:gd name="T88" fmla="*/ 7 w 240"/>
                    <a:gd name="T89" fmla="*/ 88 h 170"/>
                    <a:gd name="T90" fmla="*/ 12 w 240"/>
                    <a:gd name="T91" fmla="*/ 74 h 170"/>
                    <a:gd name="T92" fmla="*/ 8 w 240"/>
                    <a:gd name="T93" fmla="*/ 69 h 170"/>
                    <a:gd name="T94" fmla="*/ 20 w 240"/>
                    <a:gd name="T95" fmla="*/ 70 h 170"/>
                    <a:gd name="T96" fmla="*/ 27 w 240"/>
                    <a:gd name="T97" fmla="*/ 6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0" h="170">
                      <a:moveTo>
                        <a:pt x="28" y="61"/>
                      </a:moveTo>
                      <a:cubicBezTo>
                        <a:pt x="28" y="61"/>
                        <a:pt x="28" y="61"/>
                        <a:pt x="28" y="61"/>
                      </a:cubicBezTo>
                      <a:cubicBezTo>
                        <a:pt x="28" y="61"/>
                        <a:pt x="28" y="61"/>
                        <a:pt x="28" y="61"/>
                      </a:cubicBezTo>
                      <a:cubicBezTo>
                        <a:pt x="28" y="60"/>
                        <a:pt x="28" y="60"/>
                        <a:pt x="28" y="60"/>
                      </a:cubicBezTo>
                      <a:cubicBezTo>
                        <a:pt x="28" y="58"/>
                        <a:pt x="28" y="58"/>
                        <a:pt x="28" y="58"/>
                      </a:cubicBezTo>
                      <a:cubicBezTo>
                        <a:pt x="31" y="54"/>
                        <a:pt x="31" y="54"/>
                        <a:pt x="31" y="54"/>
                      </a:cubicBezTo>
                      <a:cubicBezTo>
                        <a:pt x="31" y="49"/>
                        <a:pt x="31" y="49"/>
                        <a:pt x="31" y="49"/>
                      </a:cubicBezTo>
                      <a:cubicBezTo>
                        <a:pt x="39" y="50"/>
                        <a:pt x="39" y="50"/>
                        <a:pt x="39" y="50"/>
                      </a:cubicBezTo>
                      <a:cubicBezTo>
                        <a:pt x="44" y="55"/>
                        <a:pt x="44" y="55"/>
                        <a:pt x="44" y="55"/>
                      </a:cubicBezTo>
                      <a:cubicBezTo>
                        <a:pt x="51" y="59"/>
                        <a:pt x="51" y="59"/>
                        <a:pt x="51" y="59"/>
                      </a:cubicBezTo>
                      <a:cubicBezTo>
                        <a:pt x="55" y="61"/>
                        <a:pt x="55" y="61"/>
                        <a:pt x="55" y="61"/>
                      </a:cubicBezTo>
                      <a:cubicBezTo>
                        <a:pt x="64" y="59"/>
                        <a:pt x="64" y="59"/>
                        <a:pt x="64" y="59"/>
                      </a:cubicBezTo>
                      <a:cubicBezTo>
                        <a:pt x="81" y="58"/>
                        <a:pt x="81" y="58"/>
                        <a:pt x="81" y="58"/>
                      </a:cubicBezTo>
                      <a:cubicBezTo>
                        <a:pt x="81" y="58"/>
                        <a:pt x="90" y="57"/>
                        <a:pt x="91" y="56"/>
                      </a:cubicBezTo>
                      <a:cubicBezTo>
                        <a:pt x="92" y="55"/>
                        <a:pt x="98" y="54"/>
                        <a:pt x="96" y="52"/>
                      </a:cubicBezTo>
                      <a:cubicBezTo>
                        <a:pt x="94" y="51"/>
                        <a:pt x="90" y="48"/>
                        <a:pt x="90" y="48"/>
                      </a:cubicBezTo>
                      <a:cubicBezTo>
                        <a:pt x="90" y="46"/>
                        <a:pt x="90" y="46"/>
                        <a:pt x="90" y="46"/>
                      </a:cubicBezTo>
                      <a:cubicBezTo>
                        <a:pt x="95" y="41"/>
                        <a:pt x="95" y="41"/>
                        <a:pt x="95" y="41"/>
                      </a:cubicBezTo>
                      <a:cubicBezTo>
                        <a:pt x="104" y="38"/>
                        <a:pt x="104" y="38"/>
                        <a:pt x="104" y="38"/>
                      </a:cubicBezTo>
                      <a:cubicBezTo>
                        <a:pt x="111" y="37"/>
                        <a:pt x="111" y="37"/>
                        <a:pt x="111" y="37"/>
                      </a:cubicBezTo>
                      <a:cubicBezTo>
                        <a:pt x="115" y="36"/>
                        <a:pt x="115" y="36"/>
                        <a:pt x="115" y="36"/>
                      </a:cubicBezTo>
                      <a:cubicBezTo>
                        <a:pt x="117" y="30"/>
                        <a:pt x="117" y="30"/>
                        <a:pt x="117" y="30"/>
                      </a:cubicBezTo>
                      <a:cubicBezTo>
                        <a:pt x="123" y="29"/>
                        <a:pt x="123" y="29"/>
                        <a:pt x="123" y="29"/>
                      </a:cubicBezTo>
                      <a:cubicBezTo>
                        <a:pt x="127" y="30"/>
                        <a:pt x="127" y="30"/>
                        <a:pt x="127" y="30"/>
                      </a:cubicBezTo>
                      <a:cubicBezTo>
                        <a:pt x="133" y="30"/>
                        <a:pt x="133" y="30"/>
                        <a:pt x="133" y="30"/>
                      </a:cubicBezTo>
                      <a:cubicBezTo>
                        <a:pt x="136" y="26"/>
                        <a:pt x="136" y="26"/>
                        <a:pt x="136" y="26"/>
                      </a:cubicBezTo>
                      <a:cubicBezTo>
                        <a:pt x="139" y="24"/>
                        <a:pt x="139" y="24"/>
                        <a:pt x="139" y="24"/>
                      </a:cubicBezTo>
                      <a:cubicBezTo>
                        <a:pt x="143" y="22"/>
                        <a:pt x="143" y="22"/>
                        <a:pt x="143" y="22"/>
                      </a:cubicBezTo>
                      <a:cubicBezTo>
                        <a:pt x="146" y="16"/>
                        <a:pt x="146" y="16"/>
                        <a:pt x="146" y="16"/>
                      </a:cubicBezTo>
                      <a:cubicBezTo>
                        <a:pt x="148" y="9"/>
                        <a:pt x="148" y="9"/>
                        <a:pt x="148" y="9"/>
                      </a:cubicBezTo>
                      <a:cubicBezTo>
                        <a:pt x="149" y="6"/>
                        <a:pt x="149" y="6"/>
                        <a:pt x="149" y="6"/>
                      </a:cubicBezTo>
                      <a:cubicBezTo>
                        <a:pt x="163" y="2"/>
                        <a:pt x="163" y="2"/>
                        <a:pt x="163" y="2"/>
                      </a:cubicBezTo>
                      <a:cubicBezTo>
                        <a:pt x="168" y="5"/>
                        <a:pt x="168" y="5"/>
                        <a:pt x="168" y="5"/>
                      </a:cubicBezTo>
                      <a:cubicBezTo>
                        <a:pt x="175" y="4"/>
                        <a:pt x="175" y="4"/>
                        <a:pt x="175" y="4"/>
                      </a:cubicBezTo>
                      <a:cubicBezTo>
                        <a:pt x="180" y="0"/>
                        <a:pt x="180" y="0"/>
                        <a:pt x="180" y="0"/>
                      </a:cubicBezTo>
                      <a:cubicBezTo>
                        <a:pt x="186" y="1"/>
                        <a:pt x="186" y="1"/>
                        <a:pt x="186" y="1"/>
                      </a:cubicBezTo>
                      <a:cubicBezTo>
                        <a:pt x="194" y="9"/>
                        <a:pt x="194" y="9"/>
                        <a:pt x="194" y="9"/>
                      </a:cubicBezTo>
                      <a:cubicBezTo>
                        <a:pt x="202" y="9"/>
                        <a:pt x="202" y="9"/>
                        <a:pt x="202" y="9"/>
                      </a:cubicBezTo>
                      <a:cubicBezTo>
                        <a:pt x="207" y="6"/>
                        <a:pt x="207" y="6"/>
                        <a:pt x="207" y="6"/>
                      </a:cubicBezTo>
                      <a:cubicBezTo>
                        <a:pt x="212" y="4"/>
                        <a:pt x="212" y="4"/>
                        <a:pt x="212" y="4"/>
                      </a:cubicBezTo>
                      <a:cubicBezTo>
                        <a:pt x="215" y="7"/>
                        <a:pt x="215" y="7"/>
                        <a:pt x="215" y="7"/>
                      </a:cubicBezTo>
                      <a:cubicBezTo>
                        <a:pt x="218" y="11"/>
                        <a:pt x="218" y="11"/>
                        <a:pt x="218" y="11"/>
                      </a:cubicBezTo>
                      <a:cubicBezTo>
                        <a:pt x="223" y="10"/>
                        <a:pt x="223" y="10"/>
                        <a:pt x="223" y="10"/>
                      </a:cubicBezTo>
                      <a:cubicBezTo>
                        <a:pt x="226" y="14"/>
                        <a:pt x="226" y="14"/>
                        <a:pt x="226" y="14"/>
                      </a:cubicBezTo>
                      <a:cubicBezTo>
                        <a:pt x="229" y="17"/>
                        <a:pt x="229" y="17"/>
                        <a:pt x="229" y="17"/>
                      </a:cubicBezTo>
                      <a:cubicBezTo>
                        <a:pt x="234" y="16"/>
                        <a:pt x="234" y="16"/>
                        <a:pt x="234" y="16"/>
                      </a:cubicBezTo>
                      <a:cubicBezTo>
                        <a:pt x="239" y="19"/>
                        <a:pt x="239" y="19"/>
                        <a:pt x="239" y="19"/>
                      </a:cubicBezTo>
                      <a:cubicBezTo>
                        <a:pt x="238" y="23"/>
                        <a:pt x="238" y="23"/>
                        <a:pt x="238" y="23"/>
                      </a:cubicBezTo>
                      <a:cubicBezTo>
                        <a:pt x="240" y="28"/>
                        <a:pt x="240" y="28"/>
                        <a:pt x="240" y="28"/>
                      </a:cubicBezTo>
                      <a:cubicBezTo>
                        <a:pt x="237" y="31"/>
                        <a:pt x="237" y="31"/>
                        <a:pt x="237" y="31"/>
                      </a:cubicBezTo>
                      <a:cubicBezTo>
                        <a:pt x="237" y="31"/>
                        <a:pt x="236" y="33"/>
                        <a:pt x="234" y="33"/>
                      </a:cubicBezTo>
                      <a:cubicBezTo>
                        <a:pt x="233" y="34"/>
                        <a:pt x="231" y="35"/>
                        <a:pt x="231" y="35"/>
                      </a:cubicBezTo>
                      <a:cubicBezTo>
                        <a:pt x="228" y="38"/>
                        <a:pt x="228" y="38"/>
                        <a:pt x="228" y="38"/>
                      </a:cubicBezTo>
                      <a:cubicBezTo>
                        <a:pt x="224" y="39"/>
                        <a:pt x="224" y="39"/>
                        <a:pt x="224" y="39"/>
                      </a:cubicBezTo>
                      <a:cubicBezTo>
                        <a:pt x="221" y="40"/>
                        <a:pt x="221" y="40"/>
                        <a:pt x="221" y="40"/>
                      </a:cubicBezTo>
                      <a:cubicBezTo>
                        <a:pt x="219" y="42"/>
                        <a:pt x="219" y="42"/>
                        <a:pt x="219" y="42"/>
                      </a:cubicBezTo>
                      <a:cubicBezTo>
                        <a:pt x="217" y="48"/>
                        <a:pt x="217" y="48"/>
                        <a:pt x="217" y="48"/>
                      </a:cubicBezTo>
                      <a:cubicBezTo>
                        <a:pt x="214" y="51"/>
                        <a:pt x="214" y="51"/>
                        <a:pt x="214" y="51"/>
                      </a:cubicBezTo>
                      <a:cubicBezTo>
                        <a:pt x="213" y="56"/>
                        <a:pt x="213" y="56"/>
                        <a:pt x="213" y="56"/>
                      </a:cubicBezTo>
                      <a:cubicBezTo>
                        <a:pt x="213" y="56"/>
                        <a:pt x="215" y="61"/>
                        <a:pt x="213" y="62"/>
                      </a:cubicBezTo>
                      <a:cubicBezTo>
                        <a:pt x="212" y="62"/>
                        <a:pt x="211" y="63"/>
                        <a:pt x="211" y="63"/>
                      </a:cubicBezTo>
                      <a:cubicBezTo>
                        <a:pt x="210" y="71"/>
                        <a:pt x="210" y="71"/>
                        <a:pt x="210" y="71"/>
                      </a:cubicBezTo>
                      <a:cubicBezTo>
                        <a:pt x="206" y="75"/>
                        <a:pt x="206" y="75"/>
                        <a:pt x="206" y="75"/>
                      </a:cubicBezTo>
                      <a:cubicBezTo>
                        <a:pt x="205" y="83"/>
                        <a:pt x="205" y="83"/>
                        <a:pt x="205" y="83"/>
                      </a:cubicBezTo>
                      <a:cubicBezTo>
                        <a:pt x="205" y="83"/>
                        <a:pt x="207" y="87"/>
                        <a:pt x="204" y="87"/>
                      </a:cubicBezTo>
                      <a:cubicBezTo>
                        <a:pt x="202" y="88"/>
                        <a:pt x="201" y="90"/>
                        <a:pt x="201" y="90"/>
                      </a:cubicBezTo>
                      <a:cubicBezTo>
                        <a:pt x="201" y="97"/>
                        <a:pt x="201" y="97"/>
                        <a:pt x="201" y="97"/>
                      </a:cubicBezTo>
                      <a:cubicBezTo>
                        <a:pt x="198" y="102"/>
                        <a:pt x="198" y="102"/>
                        <a:pt x="198" y="102"/>
                      </a:cubicBezTo>
                      <a:cubicBezTo>
                        <a:pt x="199" y="106"/>
                        <a:pt x="199" y="106"/>
                        <a:pt x="199" y="106"/>
                      </a:cubicBezTo>
                      <a:cubicBezTo>
                        <a:pt x="197" y="109"/>
                        <a:pt x="197" y="109"/>
                        <a:pt x="197" y="109"/>
                      </a:cubicBezTo>
                      <a:cubicBezTo>
                        <a:pt x="198" y="114"/>
                        <a:pt x="198" y="114"/>
                        <a:pt x="198" y="114"/>
                      </a:cubicBezTo>
                      <a:cubicBezTo>
                        <a:pt x="196" y="117"/>
                        <a:pt x="196" y="117"/>
                        <a:pt x="196" y="117"/>
                      </a:cubicBezTo>
                      <a:cubicBezTo>
                        <a:pt x="195" y="118"/>
                        <a:pt x="195" y="118"/>
                        <a:pt x="195" y="118"/>
                      </a:cubicBezTo>
                      <a:cubicBezTo>
                        <a:pt x="194" y="121"/>
                        <a:pt x="194" y="121"/>
                        <a:pt x="194" y="121"/>
                      </a:cubicBezTo>
                      <a:cubicBezTo>
                        <a:pt x="192" y="126"/>
                        <a:pt x="192" y="126"/>
                        <a:pt x="192" y="126"/>
                      </a:cubicBezTo>
                      <a:cubicBezTo>
                        <a:pt x="184" y="133"/>
                        <a:pt x="184" y="133"/>
                        <a:pt x="184" y="133"/>
                      </a:cubicBezTo>
                      <a:cubicBezTo>
                        <a:pt x="180" y="132"/>
                        <a:pt x="180" y="132"/>
                        <a:pt x="180" y="132"/>
                      </a:cubicBezTo>
                      <a:cubicBezTo>
                        <a:pt x="177" y="135"/>
                        <a:pt x="177" y="135"/>
                        <a:pt x="177" y="135"/>
                      </a:cubicBezTo>
                      <a:cubicBezTo>
                        <a:pt x="177" y="135"/>
                        <a:pt x="178" y="135"/>
                        <a:pt x="176" y="137"/>
                      </a:cubicBezTo>
                      <a:cubicBezTo>
                        <a:pt x="174" y="138"/>
                        <a:pt x="170" y="139"/>
                        <a:pt x="170" y="139"/>
                      </a:cubicBezTo>
                      <a:cubicBezTo>
                        <a:pt x="168" y="139"/>
                        <a:pt x="168" y="139"/>
                        <a:pt x="168" y="139"/>
                      </a:cubicBezTo>
                      <a:cubicBezTo>
                        <a:pt x="161" y="139"/>
                        <a:pt x="161" y="139"/>
                        <a:pt x="161" y="139"/>
                      </a:cubicBezTo>
                      <a:cubicBezTo>
                        <a:pt x="161" y="139"/>
                        <a:pt x="160" y="138"/>
                        <a:pt x="159" y="139"/>
                      </a:cubicBezTo>
                      <a:cubicBezTo>
                        <a:pt x="158" y="139"/>
                        <a:pt x="153" y="139"/>
                        <a:pt x="153" y="139"/>
                      </a:cubicBezTo>
                      <a:cubicBezTo>
                        <a:pt x="153" y="139"/>
                        <a:pt x="151" y="138"/>
                        <a:pt x="150" y="138"/>
                      </a:cubicBezTo>
                      <a:cubicBezTo>
                        <a:pt x="149" y="138"/>
                        <a:pt x="143" y="139"/>
                        <a:pt x="143" y="139"/>
                      </a:cubicBezTo>
                      <a:cubicBezTo>
                        <a:pt x="139" y="141"/>
                        <a:pt x="139" y="141"/>
                        <a:pt x="139" y="141"/>
                      </a:cubicBezTo>
                      <a:cubicBezTo>
                        <a:pt x="139" y="141"/>
                        <a:pt x="138" y="139"/>
                        <a:pt x="137" y="140"/>
                      </a:cubicBezTo>
                      <a:cubicBezTo>
                        <a:pt x="135" y="140"/>
                        <a:pt x="130" y="142"/>
                        <a:pt x="130" y="142"/>
                      </a:cubicBezTo>
                      <a:cubicBezTo>
                        <a:pt x="130" y="142"/>
                        <a:pt x="132" y="144"/>
                        <a:pt x="130" y="144"/>
                      </a:cubicBezTo>
                      <a:cubicBezTo>
                        <a:pt x="129" y="144"/>
                        <a:pt x="126" y="148"/>
                        <a:pt x="126" y="148"/>
                      </a:cubicBezTo>
                      <a:cubicBezTo>
                        <a:pt x="124" y="149"/>
                        <a:pt x="124" y="149"/>
                        <a:pt x="124" y="149"/>
                      </a:cubicBezTo>
                      <a:cubicBezTo>
                        <a:pt x="123" y="152"/>
                        <a:pt x="123" y="152"/>
                        <a:pt x="123" y="152"/>
                      </a:cubicBezTo>
                      <a:cubicBezTo>
                        <a:pt x="123" y="152"/>
                        <a:pt x="122" y="152"/>
                        <a:pt x="120" y="152"/>
                      </a:cubicBezTo>
                      <a:cubicBezTo>
                        <a:pt x="119" y="152"/>
                        <a:pt x="116" y="153"/>
                        <a:pt x="116" y="153"/>
                      </a:cubicBezTo>
                      <a:cubicBezTo>
                        <a:pt x="115" y="152"/>
                        <a:pt x="115" y="152"/>
                        <a:pt x="115" y="152"/>
                      </a:cubicBezTo>
                      <a:cubicBezTo>
                        <a:pt x="111" y="158"/>
                        <a:pt x="111" y="158"/>
                        <a:pt x="111" y="158"/>
                      </a:cubicBezTo>
                      <a:cubicBezTo>
                        <a:pt x="107" y="160"/>
                        <a:pt x="107" y="160"/>
                        <a:pt x="107" y="160"/>
                      </a:cubicBezTo>
                      <a:cubicBezTo>
                        <a:pt x="105" y="159"/>
                        <a:pt x="105" y="159"/>
                        <a:pt x="105" y="159"/>
                      </a:cubicBezTo>
                      <a:cubicBezTo>
                        <a:pt x="103" y="164"/>
                        <a:pt x="103" y="164"/>
                        <a:pt x="103" y="164"/>
                      </a:cubicBezTo>
                      <a:cubicBezTo>
                        <a:pt x="103" y="164"/>
                        <a:pt x="100" y="165"/>
                        <a:pt x="100" y="166"/>
                      </a:cubicBezTo>
                      <a:cubicBezTo>
                        <a:pt x="99" y="167"/>
                        <a:pt x="94" y="167"/>
                        <a:pt x="94" y="167"/>
                      </a:cubicBezTo>
                      <a:cubicBezTo>
                        <a:pt x="90" y="167"/>
                        <a:pt x="90" y="167"/>
                        <a:pt x="90" y="167"/>
                      </a:cubicBezTo>
                      <a:cubicBezTo>
                        <a:pt x="83" y="169"/>
                        <a:pt x="83" y="169"/>
                        <a:pt x="83" y="169"/>
                      </a:cubicBezTo>
                      <a:cubicBezTo>
                        <a:pt x="83" y="169"/>
                        <a:pt x="81" y="170"/>
                        <a:pt x="80" y="170"/>
                      </a:cubicBezTo>
                      <a:cubicBezTo>
                        <a:pt x="79" y="170"/>
                        <a:pt x="74" y="169"/>
                        <a:pt x="74" y="169"/>
                      </a:cubicBezTo>
                      <a:cubicBezTo>
                        <a:pt x="71" y="170"/>
                        <a:pt x="71" y="170"/>
                        <a:pt x="71" y="170"/>
                      </a:cubicBezTo>
                      <a:cubicBezTo>
                        <a:pt x="64" y="168"/>
                        <a:pt x="64" y="168"/>
                        <a:pt x="64" y="168"/>
                      </a:cubicBezTo>
                      <a:cubicBezTo>
                        <a:pt x="62" y="165"/>
                        <a:pt x="62" y="165"/>
                        <a:pt x="62" y="165"/>
                      </a:cubicBezTo>
                      <a:cubicBezTo>
                        <a:pt x="56" y="164"/>
                        <a:pt x="56" y="164"/>
                        <a:pt x="56" y="164"/>
                      </a:cubicBezTo>
                      <a:cubicBezTo>
                        <a:pt x="55" y="162"/>
                        <a:pt x="55" y="162"/>
                        <a:pt x="55" y="162"/>
                      </a:cubicBezTo>
                      <a:cubicBezTo>
                        <a:pt x="51" y="162"/>
                        <a:pt x="51" y="162"/>
                        <a:pt x="51" y="162"/>
                      </a:cubicBezTo>
                      <a:cubicBezTo>
                        <a:pt x="47" y="158"/>
                        <a:pt x="47" y="158"/>
                        <a:pt x="47" y="158"/>
                      </a:cubicBezTo>
                      <a:cubicBezTo>
                        <a:pt x="42" y="152"/>
                        <a:pt x="42" y="152"/>
                        <a:pt x="42" y="152"/>
                      </a:cubicBezTo>
                      <a:cubicBezTo>
                        <a:pt x="32" y="149"/>
                        <a:pt x="32" y="149"/>
                        <a:pt x="32" y="149"/>
                      </a:cubicBezTo>
                      <a:cubicBezTo>
                        <a:pt x="29" y="145"/>
                        <a:pt x="29" y="145"/>
                        <a:pt x="29" y="145"/>
                      </a:cubicBezTo>
                      <a:cubicBezTo>
                        <a:pt x="26" y="143"/>
                        <a:pt x="26" y="143"/>
                        <a:pt x="26" y="143"/>
                      </a:cubicBezTo>
                      <a:cubicBezTo>
                        <a:pt x="22" y="140"/>
                        <a:pt x="22" y="140"/>
                        <a:pt x="22" y="140"/>
                      </a:cubicBezTo>
                      <a:cubicBezTo>
                        <a:pt x="18" y="137"/>
                        <a:pt x="18" y="137"/>
                        <a:pt x="18" y="137"/>
                      </a:cubicBezTo>
                      <a:cubicBezTo>
                        <a:pt x="16" y="135"/>
                        <a:pt x="16" y="135"/>
                        <a:pt x="16" y="135"/>
                      </a:cubicBezTo>
                      <a:cubicBezTo>
                        <a:pt x="10" y="127"/>
                        <a:pt x="10" y="127"/>
                        <a:pt x="10" y="127"/>
                      </a:cubicBezTo>
                      <a:cubicBezTo>
                        <a:pt x="10" y="125"/>
                        <a:pt x="10" y="125"/>
                        <a:pt x="10" y="125"/>
                      </a:cubicBezTo>
                      <a:cubicBezTo>
                        <a:pt x="7" y="121"/>
                        <a:pt x="7" y="121"/>
                        <a:pt x="7" y="121"/>
                      </a:cubicBezTo>
                      <a:cubicBezTo>
                        <a:pt x="6" y="117"/>
                        <a:pt x="6" y="117"/>
                        <a:pt x="6" y="117"/>
                      </a:cubicBezTo>
                      <a:cubicBezTo>
                        <a:pt x="4" y="115"/>
                        <a:pt x="4" y="115"/>
                        <a:pt x="4" y="115"/>
                      </a:cubicBezTo>
                      <a:cubicBezTo>
                        <a:pt x="0" y="117"/>
                        <a:pt x="0" y="117"/>
                        <a:pt x="0" y="117"/>
                      </a:cubicBezTo>
                      <a:cubicBezTo>
                        <a:pt x="0" y="117"/>
                        <a:pt x="0" y="117"/>
                        <a:pt x="0" y="117"/>
                      </a:cubicBezTo>
                      <a:cubicBezTo>
                        <a:pt x="0" y="116"/>
                        <a:pt x="0" y="116"/>
                        <a:pt x="0" y="116"/>
                      </a:cubicBezTo>
                      <a:cubicBezTo>
                        <a:pt x="3" y="109"/>
                        <a:pt x="3" y="109"/>
                        <a:pt x="3" y="109"/>
                      </a:cubicBezTo>
                      <a:cubicBezTo>
                        <a:pt x="6" y="108"/>
                        <a:pt x="6" y="108"/>
                        <a:pt x="6" y="108"/>
                      </a:cubicBezTo>
                      <a:cubicBezTo>
                        <a:pt x="9" y="103"/>
                        <a:pt x="9" y="103"/>
                        <a:pt x="9" y="103"/>
                      </a:cubicBezTo>
                      <a:cubicBezTo>
                        <a:pt x="8" y="97"/>
                        <a:pt x="8" y="97"/>
                        <a:pt x="8" y="97"/>
                      </a:cubicBezTo>
                      <a:cubicBezTo>
                        <a:pt x="8" y="95"/>
                        <a:pt x="8" y="95"/>
                        <a:pt x="8" y="95"/>
                      </a:cubicBezTo>
                      <a:cubicBezTo>
                        <a:pt x="5" y="89"/>
                        <a:pt x="5" y="89"/>
                        <a:pt x="5" y="89"/>
                      </a:cubicBezTo>
                      <a:cubicBezTo>
                        <a:pt x="5" y="89"/>
                        <a:pt x="6" y="88"/>
                        <a:pt x="7" y="88"/>
                      </a:cubicBezTo>
                      <a:cubicBezTo>
                        <a:pt x="8" y="88"/>
                        <a:pt x="11" y="86"/>
                        <a:pt x="11" y="86"/>
                      </a:cubicBezTo>
                      <a:cubicBezTo>
                        <a:pt x="17" y="82"/>
                        <a:pt x="17" y="82"/>
                        <a:pt x="17" y="82"/>
                      </a:cubicBezTo>
                      <a:cubicBezTo>
                        <a:pt x="12" y="74"/>
                        <a:pt x="12" y="74"/>
                        <a:pt x="12" y="74"/>
                      </a:cubicBezTo>
                      <a:cubicBezTo>
                        <a:pt x="10" y="74"/>
                        <a:pt x="10" y="74"/>
                        <a:pt x="10" y="74"/>
                      </a:cubicBezTo>
                      <a:cubicBezTo>
                        <a:pt x="4" y="72"/>
                        <a:pt x="4" y="72"/>
                        <a:pt x="4" y="72"/>
                      </a:cubicBezTo>
                      <a:cubicBezTo>
                        <a:pt x="8" y="69"/>
                        <a:pt x="8" y="69"/>
                        <a:pt x="8" y="69"/>
                      </a:cubicBezTo>
                      <a:cubicBezTo>
                        <a:pt x="10" y="67"/>
                        <a:pt x="10" y="67"/>
                        <a:pt x="10" y="67"/>
                      </a:cubicBezTo>
                      <a:cubicBezTo>
                        <a:pt x="18" y="70"/>
                        <a:pt x="18" y="70"/>
                        <a:pt x="18" y="70"/>
                      </a:cubicBezTo>
                      <a:cubicBezTo>
                        <a:pt x="18" y="70"/>
                        <a:pt x="21" y="71"/>
                        <a:pt x="20" y="70"/>
                      </a:cubicBezTo>
                      <a:cubicBezTo>
                        <a:pt x="20" y="67"/>
                        <a:pt x="21" y="69"/>
                        <a:pt x="21" y="69"/>
                      </a:cubicBezTo>
                      <a:cubicBezTo>
                        <a:pt x="22" y="71"/>
                        <a:pt x="25" y="69"/>
                        <a:pt x="27" y="69"/>
                      </a:cubicBezTo>
                      <a:cubicBezTo>
                        <a:pt x="30" y="68"/>
                        <a:pt x="28" y="66"/>
                        <a:pt x="27" y="64"/>
                      </a:cubicBezTo>
                      <a:cubicBezTo>
                        <a:pt x="27" y="63"/>
                        <a:pt x="27" y="62"/>
                        <a:pt x="28" y="61"/>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176">
                  <a:extLst>
                    <a:ext uri="{FF2B5EF4-FFF2-40B4-BE49-F238E27FC236}">
                      <a16:creationId xmlns:a16="http://schemas.microsoft.com/office/drawing/2014/main" id="{FFB8D0CE-CB88-E814-59B4-DABF965E6C46}"/>
                    </a:ext>
                  </a:extLst>
                </p:cNvPr>
                <p:cNvSpPr>
                  <a:spLocks/>
                </p:cNvSpPr>
                <p:nvPr/>
              </p:nvSpPr>
              <p:spPr bwMode="auto">
                <a:xfrm>
                  <a:off x="4556499" y="2206107"/>
                  <a:ext cx="833287" cy="757461"/>
                </a:xfrm>
                <a:custGeom>
                  <a:avLst/>
                  <a:gdLst>
                    <a:gd name="T0" fmla="*/ 83 w 288"/>
                    <a:gd name="T1" fmla="*/ 55 h 270"/>
                    <a:gd name="T2" fmla="*/ 75 w 288"/>
                    <a:gd name="T3" fmla="*/ 45 h 270"/>
                    <a:gd name="T4" fmla="*/ 82 w 288"/>
                    <a:gd name="T5" fmla="*/ 27 h 270"/>
                    <a:gd name="T6" fmla="*/ 101 w 288"/>
                    <a:gd name="T7" fmla="*/ 24 h 270"/>
                    <a:gd name="T8" fmla="*/ 107 w 288"/>
                    <a:gd name="T9" fmla="*/ 4 h 270"/>
                    <a:gd name="T10" fmla="*/ 121 w 288"/>
                    <a:gd name="T11" fmla="*/ 2 h 270"/>
                    <a:gd name="T12" fmla="*/ 136 w 288"/>
                    <a:gd name="T13" fmla="*/ 5 h 270"/>
                    <a:gd name="T14" fmla="*/ 153 w 288"/>
                    <a:gd name="T15" fmla="*/ 7 h 270"/>
                    <a:gd name="T16" fmla="*/ 166 w 288"/>
                    <a:gd name="T17" fmla="*/ 4 h 270"/>
                    <a:gd name="T18" fmla="*/ 189 w 288"/>
                    <a:gd name="T19" fmla="*/ 5 h 270"/>
                    <a:gd name="T20" fmla="*/ 200 w 288"/>
                    <a:gd name="T21" fmla="*/ 6 h 270"/>
                    <a:gd name="T22" fmla="*/ 202 w 288"/>
                    <a:gd name="T23" fmla="*/ 24 h 270"/>
                    <a:gd name="T24" fmla="*/ 210 w 288"/>
                    <a:gd name="T25" fmla="*/ 39 h 270"/>
                    <a:gd name="T26" fmla="*/ 222 w 288"/>
                    <a:gd name="T27" fmla="*/ 53 h 270"/>
                    <a:gd name="T28" fmla="*/ 228 w 288"/>
                    <a:gd name="T29" fmla="*/ 65 h 270"/>
                    <a:gd name="T30" fmla="*/ 251 w 288"/>
                    <a:gd name="T31" fmla="*/ 80 h 270"/>
                    <a:gd name="T32" fmla="*/ 263 w 288"/>
                    <a:gd name="T33" fmla="*/ 85 h 270"/>
                    <a:gd name="T34" fmla="*/ 275 w 288"/>
                    <a:gd name="T35" fmla="*/ 92 h 270"/>
                    <a:gd name="T36" fmla="*/ 288 w 288"/>
                    <a:gd name="T37" fmla="*/ 104 h 270"/>
                    <a:gd name="T38" fmla="*/ 274 w 288"/>
                    <a:gd name="T39" fmla="*/ 121 h 270"/>
                    <a:gd name="T40" fmla="*/ 252 w 288"/>
                    <a:gd name="T41" fmla="*/ 124 h 270"/>
                    <a:gd name="T42" fmla="*/ 259 w 288"/>
                    <a:gd name="T43" fmla="*/ 138 h 270"/>
                    <a:gd name="T44" fmla="*/ 264 w 288"/>
                    <a:gd name="T45" fmla="*/ 151 h 270"/>
                    <a:gd name="T46" fmla="*/ 271 w 288"/>
                    <a:gd name="T47" fmla="*/ 164 h 270"/>
                    <a:gd name="T48" fmla="*/ 276 w 288"/>
                    <a:gd name="T49" fmla="*/ 170 h 270"/>
                    <a:gd name="T50" fmla="*/ 269 w 288"/>
                    <a:gd name="T51" fmla="*/ 182 h 270"/>
                    <a:gd name="T52" fmla="*/ 249 w 288"/>
                    <a:gd name="T53" fmla="*/ 211 h 270"/>
                    <a:gd name="T54" fmla="*/ 260 w 288"/>
                    <a:gd name="T55" fmla="*/ 230 h 270"/>
                    <a:gd name="T56" fmla="*/ 240 w 288"/>
                    <a:gd name="T57" fmla="*/ 225 h 270"/>
                    <a:gd name="T58" fmla="*/ 222 w 288"/>
                    <a:gd name="T59" fmla="*/ 234 h 270"/>
                    <a:gd name="T60" fmla="*/ 207 w 288"/>
                    <a:gd name="T61" fmla="*/ 228 h 270"/>
                    <a:gd name="T62" fmla="*/ 188 w 288"/>
                    <a:gd name="T63" fmla="*/ 235 h 270"/>
                    <a:gd name="T64" fmla="*/ 171 w 288"/>
                    <a:gd name="T65" fmla="*/ 242 h 270"/>
                    <a:gd name="T66" fmla="*/ 154 w 288"/>
                    <a:gd name="T67" fmla="*/ 242 h 270"/>
                    <a:gd name="T68" fmla="*/ 129 w 288"/>
                    <a:gd name="T69" fmla="*/ 240 h 270"/>
                    <a:gd name="T70" fmla="*/ 87 w 288"/>
                    <a:gd name="T71" fmla="*/ 242 h 270"/>
                    <a:gd name="T72" fmla="*/ 56 w 288"/>
                    <a:gd name="T73" fmla="*/ 249 h 270"/>
                    <a:gd name="T74" fmla="*/ 51 w 288"/>
                    <a:gd name="T75" fmla="*/ 253 h 270"/>
                    <a:gd name="T76" fmla="*/ 44 w 288"/>
                    <a:gd name="T77" fmla="*/ 266 h 270"/>
                    <a:gd name="T78" fmla="*/ 27 w 288"/>
                    <a:gd name="T79" fmla="*/ 270 h 270"/>
                    <a:gd name="T80" fmla="*/ 25 w 288"/>
                    <a:gd name="T81" fmla="*/ 249 h 270"/>
                    <a:gd name="T82" fmla="*/ 8 w 288"/>
                    <a:gd name="T83" fmla="*/ 237 h 270"/>
                    <a:gd name="T84" fmla="*/ 21 w 288"/>
                    <a:gd name="T85" fmla="*/ 216 h 270"/>
                    <a:gd name="T86" fmla="*/ 22 w 288"/>
                    <a:gd name="T87" fmla="*/ 194 h 270"/>
                    <a:gd name="T88" fmla="*/ 13 w 288"/>
                    <a:gd name="T89" fmla="*/ 175 h 270"/>
                    <a:gd name="T90" fmla="*/ 9 w 288"/>
                    <a:gd name="T91" fmla="*/ 145 h 270"/>
                    <a:gd name="T92" fmla="*/ 36 w 288"/>
                    <a:gd name="T93" fmla="*/ 136 h 270"/>
                    <a:gd name="T94" fmla="*/ 47 w 288"/>
                    <a:gd name="T95" fmla="*/ 127 h 270"/>
                    <a:gd name="T96" fmla="*/ 59 w 288"/>
                    <a:gd name="T97" fmla="*/ 116 h 270"/>
                    <a:gd name="T98" fmla="*/ 67 w 288"/>
                    <a:gd name="T99" fmla="*/ 115 h 270"/>
                    <a:gd name="T100" fmla="*/ 61 w 288"/>
                    <a:gd name="T101" fmla="*/ 103 h 270"/>
                    <a:gd name="T102" fmla="*/ 60 w 288"/>
                    <a:gd name="T103" fmla="*/ 82 h 270"/>
                    <a:gd name="T104" fmla="*/ 73 w 288"/>
                    <a:gd name="T105" fmla="*/ 65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8" h="270">
                      <a:moveTo>
                        <a:pt x="81" y="66"/>
                      </a:moveTo>
                      <a:cubicBezTo>
                        <a:pt x="80" y="61"/>
                        <a:pt x="80" y="61"/>
                        <a:pt x="80" y="61"/>
                      </a:cubicBezTo>
                      <a:cubicBezTo>
                        <a:pt x="84" y="59"/>
                        <a:pt x="84" y="59"/>
                        <a:pt x="84" y="59"/>
                      </a:cubicBezTo>
                      <a:cubicBezTo>
                        <a:pt x="83" y="55"/>
                        <a:pt x="83" y="55"/>
                        <a:pt x="83" y="55"/>
                      </a:cubicBezTo>
                      <a:cubicBezTo>
                        <a:pt x="76" y="56"/>
                        <a:pt x="76" y="56"/>
                        <a:pt x="76" y="56"/>
                      </a:cubicBezTo>
                      <a:cubicBezTo>
                        <a:pt x="73" y="55"/>
                        <a:pt x="73" y="55"/>
                        <a:pt x="73" y="55"/>
                      </a:cubicBezTo>
                      <a:cubicBezTo>
                        <a:pt x="73" y="50"/>
                        <a:pt x="73" y="50"/>
                        <a:pt x="73" y="50"/>
                      </a:cubicBezTo>
                      <a:cubicBezTo>
                        <a:pt x="75" y="45"/>
                        <a:pt x="75" y="45"/>
                        <a:pt x="75" y="45"/>
                      </a:cubicBezTo>
                      <a:cubicBezTo>
                        <a:pt x="74" y="36"/>
                        <a:pt x="74" y="36"/>
                        <a:pt x="74" y="36"/>
                      </a:cubicBezTo>
                      <a:cubicBezTo>
                        <a:pt x="74" y="36"/>
                        <a:pt x="72" y="36"/>
                        <a:pt x="75" y="34"/>
                      </a:cubicBezTo>
                      <a:cubicBezTo>
                        <a:pt x="79" y="33"/>
                        <a:pt x="81" y="33"/>
                        <a:pt x="81" y="33"/>
                      </a:cubicBezTo>
                      <a:cubicBezTo>
                        <a:pt x="82" y="27"/>
                        <a:pt x="82" y="27"/>
                        <a:pt x="82" y="27"/>
                      </a:cubicBezTo>
                      <a:cubicBezTo>
                        <a:pt x="85" y="24"/>
                        <a:pt x="85" y="24"/>
                        <a:pt x="85" y="24"/>
                      </a:cubicBezTo>
                      <a:cubicBezTo>
                        <a:pt x="85" y="24"/>
                        <a:pt x="84" y="24"/>
                        <a:pt x="88" y="24"/>
                      </a:cubicBezTo>
                      <a:cubicBezTo>
                        <a:pt x="92" y="24"/>
                        <a:pt x="93" y="24"/>
                        <a:pt x="93" y="24"/>
                      </a:cubicBezTo>
                      <a:cubicBezTo>
                        <a:pt x="101" y="24"/>
                        <a:pt x="101" y="24"/>
                        <a:pt x="101" y="24"/>
                      </a:cubicBezTo>
                      <a:cubicBezTo>
                        <a:pt x="103" y="21"/>
                        <a:pt x="103" y="21"/>
                        <a:pt x="103" y="21"/>
                      </a:cubicBezTo>
                      <a:cubicBezTo>
                        <a:pt x="101" y="16"/>
                        <a:pt x="101" y="16"/>
                        <a:pt x="101" y="16"/>
                      </a:cubicBezTo>
                      <a:cubicBezTo>
                        <a:pt x="106" y="11"/>
                        <a:pt x="106" y="11"/>
                        <a:pt x="106" y="11"/>
                      </a:cubicBezTo>
                      <a:cubicBezTo>
                        <a:pt x="107" y="4"/>
                        <a:pt x="107" y="4"/>
                        <a:pt x="107" y="4"/>
                      </a:cubicBezTo>
                      <a:cubicBezTo>
                        <a:pt x="112" y="1"/>
                        <a:pt x="112" y="1"/>
                        <a:pt x="112" y="1"/>
                      </a:cubicBezTo>
                      <a:cubicBezTo>
                        <a:pt x="112" y="1"/>
                        <a:pt x="115" y="4"/>
                        <a:pt x="116" y="4"/>
                      </a:cubicBezTo>
                      <a:cubicBezTo>
                        <a:pt x="117" y="4"/>
                        <a:pt x="118" y="5"/>
                        <a:pt x="119" y="4"/>
                      </a:cubicBezTo>
                      <a:cubicBezTo>
                        <a:pt x="120" y="4"/>
                        <a:pt x="121" y="2"/>
                        <a:pt x="121" y="2"/>
                      </a:cubicBezTo>
                      <a:cubicBezTo>
                        <a:pt x="126" y="0"/>
                        <a:pt x="126" y="0"/>
                        <a:pt x="126" y="0"/>
                      </a:cubicBezTo>
                      <a:cubicBezTo>
                        <a:pt x="129" y="1"/>
                        <a:pt x="129" y="1"/>
                        <a:pt x="129" y="1"/>
                      </a:cubicBezTo>
                      <a:cubicBezTo>
                        <a:pt x="131" y="5"/>
                        <a:pt x="131" y="5"/>
                        <a:pt x="131" y="5"/>
                      </a:cubicBezTo>
                      <a:cubicBezTo>
                        <a:pt x="136" y="5"/>
                        <a:pt x="136" y="5"/>
                        <a:pt x="136" y="5"/>
                      </a:cubicBezTo>
                      <a:cubicBezTo>
                        <a:pt x="137" y="3"/>
                        <a:pt x="137" y="3"/>
                        <a:pt x="137" y="3"/>
                      </a:cubicBezTo>
                      <a:cubicBezTo>
                        <a:pt x="144" y="1"/>
                        <a:pt x="144" y="1"/>
                        <a:pt x="144" y="1"/>
                      </a:cubicBezTo>
                      <a:cubicBezTo>
                        <a:pt x="152" y="1"/>
                        <a:pt x="152" y="1"/>
                        <a:pt x="152" y="1"/>
                      </a:cubicBezTo>
                      <a:cubicBezTo>
                        <a:pt x="153" y="7"/>
                        <a:pt x="153" y="7"/>
                        <a:pt x="153" y="7"/>
                      </a:cubicBezTo>
                      <a:cubicBezTo>
                        <a:pt x="153" y="10"/>
                        <a:pt x="153" y="10"/>
                        <a:pt x="153" y="10"/>
                      </a:cubicBezTo>
                      <a:cubicBezTo>
                        <a:pt x="153" y="10"/>
                        <a:pt x="155" y="13"/>
                        <a:pt x="157" y="12"/>
                      </a:cubicBezTo>
                      <a:cubicBezTo>
                        <a:pt x="158" y="12"/>
                        <a:pt x="162" y="11"/>
                        <a:pt x="163" y="9"/>
                      </a:cubicBezTo>
                      <a:cubicBezTo>
                        <a:pt x="163" y="7"/>
                        <a:pt x="164" y="5"/>
                        <a:pt x="166" y="4"/>
                      </a:cubicBezTo>
                      <a:cubicBezTo>
                        <a:pt x="168" y="4"/>
                        <a:pt x="167" y="3"/>
                        <a:pt x="170" y="2"/>
                      </a:cubicBezTo>
                      <a:cubicBezTo>
                        <a:pt x="174" y="1"/>
                        <a:pt x="177" y="0"/>
                        <a:pt x="177" y="0"/>
                      </a:cubicBezTo>
                      <a:cubicBezTo>
                        <a:pt x="186" y="2"/>
                        <a:pt x="186" y="2"/>
                        <a:pt x="186" y="2"/>
                      </a:cubicBezTo>
                      <a:cubicBezTo>
                        <a:pt x="189" y="5"/>
                        <a:pt x="189" y="5"/>
                        <a:pt x="189" y="5"/>
                      </a:cubicBezTo>
                      <a:cubicBezTo>
                        <a:pt x="192" y="7"/>
                        <a:pt x="192" y="7"/>
                        <a:pt x="192" y="7"/>
                      </a:cubicBezTo>
                      <a:cubicBezTo>
                        <a:pt x="195" y="6"/>
                        <a:pt x="195" y="6"/>
                        <a:pt x="195" y="6"/>
                      </a:cubicBezTo>
                      <a:cubicBezTo>
                        <a:pt x="196" y="8"/>
                        <a:pt x="196" y="8"/>
                        <a:pt x="196" y="8"/>
                      </a:cubicBezTo>
                      <a:cubicBezTo>
                        <a:pt x="200" y="6"/>
                        <a:pt x="200" y="6"/>
                        <a:pt x="200" y="6"/>
                      </a:cubicBezTo>
                      <a:cubicBezTo>
                        <a:pt x="202" y="10"/>
                        <a:pt x="202" y="10"/>
                        <a:pt x="202" y="10"/>
                      </a:cubicBezTo>
                      <a:cubicBezTo>
                        <a:pt x="202" y="18"/>
                        <a:pt x="202" y="18"/>
                        <a:pt x="202" y="18"/>
                      </a:cubicBezTo>
                      <a:cubicBezTo>
                        <a:pt x="202" y="21"/>
                        <a:pt x="202" y="21"/>
                        <a:pt x="202" y="21"/>
                      </a:cubicBezTo>
                      <a:cubicBezTo>
                        <a:pt x="202" y="24"/>
                        <a:pt x="202" y="24"/>
                        <a:pt x="202" y="24"/>
                      </a:cubicBezTo>
                      <a:cubicBezTo>
                        <a:pt x="208" y="28"/>
                        <a:pt x="208" y="28"/>
                        <a:pt x="208" y="28"/>
                      </a:cubicBezTo>
                      <a:cubicBezTo>
                        <a:pt x="211" y="31"/>
                        <a:pt x="211" y="31"/>
                        <a:pt x="211" y="31"/>
                      </a:cubicBezTo>
                      <a:cubicBezTo>
                        <a:pt x="210" y="36"/>
                        <a:pt x="210" y="36"/>
                        <a:pt x="210" y="36"/>
                      </a:cubicBezTo>
                      <a:cubicBezTo>
                        <a:pt x="210" y="39"/>
                        <a:pt x="210" y="39"/>
                        <a:pt x="210" y="39"/>
                      </a:cubicBezTo>
                      <a:cubicBezTo>
                        <a:pt x="207" y="47"/>
                        <a:pt x="207" y="47"/>
                        <a:pt x="207" y="47"/>
                      </a:cubicBezTo>
                      <a:cubicBezTo>
                        <a:pt x="214" y="49"/>
                        <a:pt x="214" y="49"/>
                        <a:pt x="214" y="49"/>
                      </a:cubicBezTo>
                      <a:cubicBezTo>
                        <a:pt x="218" y="53"/>
                        <a:pt x="218" y="53"/>
                        <a:pt x="218" y="53"/>
                      </a:cubicBezTo>
                      <a:cubicBezTo>
                        <a:pt x="222" y="53"/>
                        <a:pt x="222" y="53"/>
                        <a:pt x="222" y="53"/>
                      </a:cubicBezTo>
                      <a:cubicBezTo>
                        <a:pt x="222" y="58"/>
                        <a:pt x="222" y="58"/>
                        <a:pt x="222" y="58"/>
                      </a:cubicBezTo>
                      <a:cubicBezTo>
                        <a:pt x="222" y="58"/>
                        <a:pt x="220" y="61"/>
                        <a:pt x="223" y="61"/>
                      </a:cubicBezTo>
                      <a:cubicBezTo>
                        <a:pt x="226" y="62"/>
                        <a:pt x="227" y="62"/>
                        <a:pt x="227" y="62"/>
                      </a:cubicBezTo>
                      <a:cubicBezTo>
                        <a:pt x="228" y="65"/>
                        <a:pt x="228" y="65"/>
                        <a:pt x="228" y="65"/>
                      </a:cubicBezTo>
                      <a:cubicBezTo>
                        <a:pt x="233" y="72"/>
                        <a:pt x="233" y="72"/>
                        <a:pt x="233" y="72"/>
                      </a:cubicBezTo>
                      <a:cubicBezTo>
                        <a:pt x="244" y="74"/>
                        <a:pt x="244" y="74"/>
                        <a:pt x="244" y="74"/>
                      </a:cubicBezTo>
                      <a:cubicBezTo>
                        <a:pt x="249" y="76"/>
                        <a:pt x="249" y="76"/>
                        <a:pt x="249" y="76"/>
                      </a:cubicBezTo>
                      <a:cubicBezTo>
                        <a:pt x="251" y="80"/>
                        <a:pt x="251" y="80"/>
                        <a:pt x="251" y="80"/>
                      </a:cubicBezTo>
                      <a:cubicBezTo>
                        <a:pt x="252" y="89"/>
                        <a:pt x="252" y="89"/>
                        <a:pt x="252" y="89"/>
                      </a:cubicBezTo>
                      <a:cubicBezTo>
                        <a:pt x="257" y="89"/>
                        <a:pt x="257" y="89"/>
                        <a:pt x="257" y="89"/>
                      </a:cubicBezTo>
                      <a:cubicBezTo>
                        <a:pt x="260" y="86"/>
                        <a:pt x="260" y="86"/>
                        <a:pt x="260" y="86"/>
                      </a:cubicBezTo>
                      <a:cubicBezTo>
                        <a:pt x="263" y="85"/>
                        <a:pt x="263" y="85"/>
                        <a:pt x="263" y="85"/>
                      </a:cubicBezTo>
                      <a:cubicBezTo>
                        <a:pt x="267" y="86"/>
                        <a:pt x="267" y="86"/>
                        <a:pt x="267" y="86"/>
                      </a:cubicBezTo>
                      <a:cubicBezTo>
                        <a:pt x="272" y="87"/>
                        <a:pt x="272" y="87"/>
                        <a:pt x="272" y="87"/>
                      </a:cubicBezTo>
                      <a:cubicBezTo>
                        <a:pt x="277" y="87"/>
                        <a:pt x="277" y="87"/>
                        <a:pt x="277" y="87"/>
                      </a:cubicBezTo>
                      <a:cubicBezTo>
                        <a:pt x="275" y="92"/>
                        <a:pt x="275" y="92"/>
                        <a:pt x="275" y="92"/>
                      </a:cubicBezTo>
                      <a:cubicBezTo>
                        <a:pt x="279" y="95"/>
                        <a:pt x="279" y="95"/>
                        <a:pt x="279" y="95"/>
                      </a:cubicBezTo>
                      <a:cubicBezTo>
                        <a:pt x="283" y="96"/>
                        <a:pt x="283" y="96"/>
                        <a:pt x="283" y="96"/>
                      </a:cubicBezTo>
                      <a:cubicBezTo>
                        <a:pt x="288" y="98"/>
                        <a:pt x="288" y="98"/>
                        <a:pt x="288" y="98"/>
                      </a:cubicBezTo>
                      <a:cubicBezTo>
                        <a:pt x="288" y="104"/>
                        <a:pt x="288" y="104"/>
                        <a:pt x="288" y="104"/>
                      </a:cubicBezTo>
                      <a:cubicBezTo>
                        <a:pt x="286" y="107"/>
                        <a:pt x="286" y="107"/>
                        <a:pt x="286" y="107"/>
                      </a:cubicBezTo>
                      <a:cubicBezTo>
                        <a:pt x="282" y="108"/>
                        <a:pt x="282" y="108"/>
                        <a:pt x="282" y="108"/>
                      </a:cubicBezTo>
                      <a:cubicBezTo>
                        <a:pt x="282" y="108"/>
                        <a:pt x="284" y="113"/>
                        <a:pt x="282" y="114"/>
                      </a:cubicBezTo>
                      <a:cubicBezTo>
                        <a:pt x="281" y="115"/>
                        <a:pt x="274" y="121"/>
                        <a:pt x="274" y="121"/>
                      </a:cubicBezTo>
                      <a:cubicBezTo>
                        <a:pt x="267" y="123"/>
                        <a:pt x="267" y="123"/>
                        <a:pt x="267" y="123"/>
                      </a:cubicBezTo>
                      <a:cubicBezTo>
                        <a:pt x="261" y="121"/>
                        <a:pt x="261" y="121"/>
                        <a:pt x="261" y="121"/>
                      </a:cubicBezTo>
                      <a:cubicBezTo>
                        <a:pt x="261" y="121"/>
                        <a:pt x="260" y="120"/>
                        <a:pt x="256" y="121"/>
                      </a:cubicBezTo>
                      <a:cubicBezTo>
                        <a:pt x="252" y="123"/>
                        <a:pt x="252" y="124"/>
                        <a:pt x="252" y="124"/>
                      </a:cubicBezTo>
                      <a:cubicBezTo>
                        <a:pt x="250" y="131"/>
                        <a:pt x="250" y="131"/>
                        <a:pt x="250" y="131"/>
                      </a:cubicBezTo>
                      <a:cubicBezTo>
                        <a:pt x="250" y="134"/>
                        <a:pt x="250" y="134"/>
                        <a:pt x="250" y="134"/>
                      </a:cubicBezTo>
                      <a:cubicBezTo>
                        <a:pt x="254" y="137"/>
                        <a:pt x="254" y="137"/>
                        <a:pt x="254" y="137"/>
                      </a:cubicBezTo>
                      <a:cubicBezTo>
                        <a:pt x="259" y="138"/>
                        <a:pt x="259" y="138"/>
                        <a:pt x="259" y="138"/>
                      </a:cubicBezTo>
                      <a:cubicBezTo>
                        <a:pt x="262" y="142"/>
                        <a:pt x="262" y="142"/>
                        <a:pt x="262" y="142"/>
                      </a:cubicBezTo>
                      <a:cubicBezTo>
                        <a:pt x="264" y="145"/>
                        <a:pt x="264" y="145"/>
                        <a:pt x="264" y="145"/>
                      </a:cubicBezTo>
                      <a:cubicBezTo>
                        <a:pt x="262" y="149"/>
                        <a:pt x="262" y="149"/>
                        <a:pt x="262" y="149"/>
                      </a:cubicBezTo>
                      <a:cubicBezTo>
                        <a:pt x="264" y="151"/>
                        <a:pt x="264" y="151"/>
                        <a:pt x="264" y="151"/>
                      </a:cubicBezTo>
                      <a:cubicBezTo>
                        <a:pt x="268" y="153"/>
                        <a:pt x="268" y="153"/>
                        <a:pt x="268" y="153"/>
                      </a:cubicBezTo>
                      <a:cubicBezTo>
                        <a:pt x="266" y="155"/>
                        <a:pt x="266" y="155"/>
                        <a:pt x="266" y="155"/>
                      </a:cubicBezTo>
                      <a:cubicBezTo>
                        <a:pt x="269" y="161"/>
                        <a:pt x="269" y="161"/>
                        <a:pt x="269" y="161"/>
                      </a:cubicBezTo>
                      <a:cubicBezTo>
                        <a:pt x="271" y="164"/>
                        <a:pt x="271" y="164"/>
                        <a:pt x="271" y="164"/>
                      </a:cubicBezTo>
                      <a:cubicBezTo>
                        <a:pt x="269" y="166"/>
                        <a:pt x="269" y="166"/>
                        <a:pt x="269" y="166"/>
                      </a:cubicBezTo>
                      <a:cubicBezTo>
                        <a:pt x="272" y="167"/>
                        <a:pt x="272" y="167"/>
                        <a:pt x="272" y="167"/>
                      </a:cubicBezTo>
                      <a:cubicBezTo>
                        <a:pt x="276" y="167"/>
                        <a:pt x="276" y="167"/>
                        <a:pt x="276" y="167"/>
                      </a:cubicBezTo>
                      <a:cubicBezTo>
                        <a:pt x="276" y="170"/>
                        <a:pt x="276" y="170"/>
                        <a:pt x="276" y="170"/>
                      </a:cubicBezTo>
                      <a:cubicBezTo>
                        <a:pt x="283" y="174"/>
                        <a:pt x="283" y="174"/>
                        <a:pt x="283" y="174"/>
                      </a:cubicBezTo>
                      <a:cubicBezTo>
                        <a:pt x="281" y="174"/>
                        <a:pt x="281" y="174"/>
                        <a:pt x="281" y="174"/>
                      </a:cubicBezTo>
                      <a:cubicBezTo>
                        <a:pt x="273" y="176"/>
                        <a:pt x="273" y="176"/>
                        <a:pt x="273" y="176"/>
                      </a:cubicBezTo>
                      <a:cubicBezTo>
                        <a:pt x="269" y="182"/>
                        <a:pt x="269" y="182"/>
                        <a:pt x="269" y="182"/>
                      </a:cubicBezTo>
                      <a:cubicBezTo>
                        <a:pt x="257" y="182"/>
                        <a:pt x="257" y="182"/>
                        <a:pt x="257" y="182"/>
                      </a:cubicBezTo>
                      <a:cubicBezTo>
                        <a:pt x="255" y="194"/>
                        <a:pt x="255" y="194"/>
                        <a:pt x="255" y="194"/>
                      </a:cubicBezTo>
                      <a:cubicBezTo>
                        <a:pt x="252" y="202"/>
                        <a:pt x="252" y="202"/>
                        <a:pt x="252" y="202"/>
                      </a:cubicBezTo>
                      <a:cubicBezTo>
                        <a:pt x="249" y="211"/>
                        <a:pt x="249" y="211"/>
                        <a:pt x="249" y="211"/>
                      </a:cubicBezTo>
                      <a:cubicBezTo>
                        <a:pt x="251" y="216"/>
                        <a:pt x="251" y="216"/>
                        <a:pt x="251" y="216"/>
                      </a:cubicBezTo>
                      <a:cubicBezTo>
                        <a:pt x="254" y="223"/>
                        <a:pt x="254" y="223"/>
                        <a:pt x="254" y="223"/>
                      </a:cubicBezTo>
                      <a:cubicBezTo>
                        <a:pt x="260" y="230"/>
                        <a:pt x="260" y="230"/>
                        <a:pt x="260" y="230"/>
                      </a:cubicBezTo>
                      <a:cubicBezTo>
                        <a:pt x="260" y="230"/>
                        <a:pt x="260" y="230"/>
                        <a:pt x="260" y="230"/>
                      </a:cubicBezTo>
                      <a:cubicBezTo>
                        <a:pt x="254" y="232"/>
                        <a:pt x="254" y="232"/>
                        <a:pt x="254" y="232"/>
                      </a:cubicBezTo>
                      <a:cubicBezTo>
                        <a:pt x="250" y="233"/>
                        <a:pt x="250" y="233"/>
                        <a:pt x="250" y="233"/>
                      </a:cubicBezTo>
                      <a:cubicBezTo>
                        <a:pt x="246" y="227"/>
                        <a:pt x="246" y="227"/>
                        <a:pt x="246" y="227"/>
                      </a:cubicBezTo>
                      <a:cubicBezTo>
                        <a:pt x="240" y="225"/>
                        <a:pt x="240" y="225"/>
                        <a:pt x="240" y="225"/>
                      </a:cubicBezTo>
                      <a:cubicBezTo>
                        <a:pt x="233" y="228"/>
                        <a:pt x="233" y="228"/>
                        <a:pt x="233" y="228"/>
                      </a:cubicBezTo>
                      <a:cubicBezTo>
                        <a:pt x="226" y="230"/>
                        <a:pt x="226" y="230"/>
                        <a:pt x="226" y="230"/>
                      </a:cubicBezTo>
                      <a:cubicBezTo>
                        <a:pt x="224" y="230"/>
                        <a:pt x="224" y="230"/>
                        <a:pt x="224" y="230"/>
                      </a:cubicBezTo>
                      <a:cubicBezTo>
                        <a:pt x="222" y="234"/>
                        <a:pt x="222" y="234"/>
                        <a:pt x="222" y="234"/>
                      </a:cubicBezTo>
                      <a:cubicBezTo>
                        <a:pt x="216" y="237"/>
                        <a:pt x="216" y="237"/>
                        <a:pt x="216" y="237"/>
                      </a:cubicBezTo>
                      <a:cubicBezTo>
                        <a:pt x="216" y="237"/>
                        <a:pt x="214" y="235"/>
                        <a:pt x="213" y="234"/>
                      </a:cubicBezTo>
                      <a:cubicBezTo>
                        <a:pt x="212" y="233"/>
                        <a:pt x="209" y="231"/>
                        <a:pt x="209" y="231"/>
                      </a:cubicBezTo>
                      <a:cubicBezTo>
                        <a:pt x="209" y="231"/>
                        <a:pt x="208" y="229"/>
                        <a:pt x="207" y="228"/>
                      </a:cubicBezTo>
                      <a:cubicBezTo>
                        <a:pt x="206" y="228"/>
                        <a:pt x="200" y="232"/>
                        <a:pt x="200" y="232"/>
                      </a:cubicBezTo>
                      <a:cubicBezTo>
                        <a:pt x="200" y="232"/>
                        <a:pt x="195" y="235"/>
                        <a:pt x="195" y="236"/>
                      </a:cubicBezTo>
                      <a:cubicBezTo>
                        <a:pt x="196" y="236"/>
                        <a:pt x="195" y="241"/>
                        <a:pt x="195" y="241"/>
                      </a:cubicBezTo>
                      <a:cubicBezTo>
                        <a:pt x="188" y="235"/>
                        <a:pt x="188" y="235"/>
                        <a:pt x="188" y="235"/>
                      </a:cubicBezTo>
                      <a:cubicBezTo>
                        <a:pt x="183" y="239"/>
                        <a:pt x="183" y="239"/>
                        <a:pt x="183" y="239"/>
                      </a:cubicBezTo>
                      <a:cubicBezTo>
                        <a:pt x="179" y="236"/>
                        <a:pt x="179" y="236"/>
                        <a:pt x="179" y="236"/>
                      </a:cubicBezTo>
                      <a:cubicBezTo>
                        <a:pt x="177" y="235"/>
                        <a:pt x="177" y="235"/>
                        <a:pt x="177" y="235"/>
                      </a:cubicBezTo>
                      <a:cubicBezTo>
                        <a:pt x="171" y="242"/>
                        <a:pt x="171" y="242"/>
                        <a:pt x="171" y="242"/>
                      </a:cubicBezTo>
                      <a:cubicBezTo>
                        <a:pt x="167" y="240"/>
                        <a:pt x="167" y="240"/>
                        <a:pt x="167" y="240"/>
                      </a:cubicBezTo>
                      <a:cubicBezTo>
                        <a:pt x="165" y="247"/>
                        <a:pt x="165" y="247"/>
                        <a:pt x="165" y="247"/>
                      </a:cubicBezTo>
                      <a:cubicBezTo>
                        <a:pt x="160" y="243"/>
                        <a:pt x="160" y="243"/>
                        <a:pt x="160" y="243"/>
                      </a:cubicBezTo>
                      <a:cubicBezTo>
                        <a:pt x="160" y="243"/>
                        <a:pt x="155" y="242"/>
                        <a:pt x="154" y="242"/>
                      </a:cubicBezTo>
                      <a:cubicBezTo>
                        <a:pt x="153" y="242"/>
                        <a:pt x="150" y="246"/>
                        <a:pt x="150" y="246"/>
                      </a:cubicBezTo>
                      <a:cubicBezTo>
                        <a:pt x="145" y="242"/>
                        <a:pt x="145" y="242"/>
                        <a:pt x="145" y="242"/>
                      </a:cubicBezTo>
                      <a:cubicBezTo>
                        <a:pt x="141" y="239"/>
                        <a:pt x="141" y="239"/>
                        <a:pt x="141" y="239"/>
                      </a:cubicBezTo>
                      <a:cubicBezTo>
                        <a:pt x="141" y="239"/>
                        <a:pt x="130" y="240"/>
                        <a:pt x="129" y="240"/>
                      </a:cubicBezTo>
                      <a:cubicBezTo>
                        <a:pt x="128" y="240"/>
                        <a:pt x="121" y="239"/>
                        <a:pt x="121" y="239"/>
                      </a:cubicBezTo>
                      <a:cubicBezTo>
                        <a:pt x="112" y="241"/>
                        <a:pt x="112" y="241"/>
                        <a:pt x="112" y="241"/>
                      </a:cubicBezTo>
                      <a:cubicBezTo>
                        <a:pt x="99" y="241"/>
                        <a:pt x="99" y="241"/>
                        <a:pt x="99" y="241"/>
                      </a:cubicBezTo>
                      <a:cubicBezTo>
                        <a:pt x="87" y="242"/>
                        <a:pt x="87" y="242"/>
                        <a:pt x="87" y="242"/>
                      </a:cubicBezTo>
                      <a:cubicBezTo>
                        <a:pt x="78" y="242"/>
                        <a:pt x="78" y="242"/>
                        <a:pt x="78" y="242"/>
                      </a:cubicBezTo>
                      <a:cubicBezTo>
                        <a:pt x="71" y="247"/>
                        <a:pt x="71" y="247"/>
                        <a:pt x="71" y="247"/>
                      </a:cubicBezTo>
                      <a:cubicBezTo>
                        <a:pt x="64" y="248"/>
                        <a:pt x="64" y="248"/>
                        <a:pt x="64" y="248"/>
                      </a:cubicBezTo>
                      <a:cubicBezTo>
                        <a:pt x="56" y="249"/>
                        <a:pt x="56" y="249"/>
                        <a:pt x="56" y="249"/>
                      </a:cubicBezTo>
                      <a:cubicBezTo>
                        <a:pt x="55" y="249"/>
                        <a:pt x="55" y="249"/>
                        <a:pt x="55" y="249"/>
                      </a:cubicBezTo>
                      <a:cubicBezTo>
                        <a:pt x="54" y="250"/>
                        <a:pt x="54" y="250"/>
                        <a:pt x="54" y="250"/>
                      </a:cubicBezTo>
                      <a:cubicBezTo>
                        <a:pt x="51" y="252"/>
                        <a:pt x="51" y="252"/>
                        <a:pt x="51" y="252"/>
                      </a:cubicBezTo>
                      <a:cubicBezTo>
                        <a:pt x="51" y="253"/>
                        <a:pt x="51" y="253"/>
                        <a:pt x="51" y="253"/>
                      </a:cubicBezTo>
                      <a:cubicBezTo>
                        <a:pt x="49" y="255"/>
                        <a:pt x="49" y="255"/>
                        <a:pt x="49" y="255"/>
                      </a:cubicBezTo>
                      <a:cubicBezTo>
                        <a:pt x="48" y="260"/>
                        <a:pt x="48" y="260"/>
                        <a:pt x="48" y="260"/>
                      </a:cubicBezTo>
                      <a:cubicBezTo>
                        <a:pt x="47" y="262"/>
                        <a:pt x="45" y="264"/>
                        <a:pt x="44" y="266"/>
                      </a:cubicBezTo>
                      <a:cubicBezTo>
                        <a:pt x="44" y="266"/>
                        <a:pt x="44" y="266"/>
                        <a:pt x="44" y="266"/>
                      </a:cubicBezTo>
                      <a:cubicBezTo>
                        <a:pt x="44" y="266"/>
                        <a:pt x="41" y="265"/>
                        <a:pt x="41" y="267"/>
                      </a:cubicBezTo>
                      <a:cubicBezTo>
                        <a:pt x="41" y="268"/>
                        <a:pt x="41" y="268"/>
                        <a:pt x="41" y="268"/>
                      </a:cubicBezTo>
                      <a:cubicBezTo>
                        <a:pt x="38" y="269"/>
                        <a:pt x="33" y="267"/>
                        <a:pt x="33" y="267"/>
                      </a:cubicBezTo>
                      <a:cubicBezTo>
                        <a:pt x="27" y="270"/>
                        <a:pt x="27" y="270"/>
                        <a:pt x="27" y="270"/>
                      </a:cubicBezTo>
                      <a:cubicBezTo>
                        <a:pt x="27" y="270"/>
                        <a:pt x="27" y="270"/>
                        <a:pt x="27" y="270"/>
                      </a:cubicBezTo>
                      <a:cubicBezTo>
                        <a:pt x="27" y="269"/>
                        <a:pt x="25" y="265"/>
                        <a:pt x="25" y="265"/>
                      </a:cubicBezTo>
                      <a:cubicBezTo>
                        <a:pt x="25" y="265"/>
                        <a:pt x="26" y="258"/>
                        <a:pt x="26" y="258"/>
                      </a:cubicBezTo>
                      <a:cubicBezTo>
                        <a:pt x="26" y="257"/>
                        <a:pt x="25" y="249"/>
                        <a:pt x="25" y="249"/>
                      </a:cubicBezTo>
                      <a:cubicBezTo>
                        <a:pt x="25" y="245"/>
                        <a:pt x="25" y="245"/>
                        <a:pt x="25" y="245"/>
                      </a:cubicBezTo>
                      <a:cubicBezTo>
                        <a:pt x="19" y="241"/>
                        <a:pt x="19" y="241"/>
                        <a:pt x="19" y="241"/>
                      </a:cubicBezTo>
                      <a:cubicBezTo>
                        <a:pt x="19" y="241"/>
                        <a:pt x="12" y="240"/>
                        <a:pt x="10" y="240"/>
                      </a:cubicBezTo>
                      <a:cubicBezTo>
                        <a:pt x="9" y="240"/>
                        <a:pt x="8" y="237"/>
                        <a:pt x="8" y="237"/>
                      </a:cubicBezTo>
                      <a:cubicBezTo>
                        <a:pt x="9" y="234"/>
                        <a:pt x="9" y="234"/>
                        <a:pt x="9" y="234"/>
                      </a:cubicBezTo>
                      <a:cubicBezTo>
                        <a:pt x="12" y="225"/>
                        <a:pt x="12" y="225"/>
                        <a:pt x="12" y="225"/>
                      </a:cubicBezTo>
                      <a:cubicBezTo>
                        <a:pt x="17" y="218"/>
                        <a:pt x="17" y="218"/>
                        <a:pt x="17" y="218"/>
                      </a:cubicBezTo>
                      <a:cubicBezTo>
                        <a:pt x="21" y="216"/>
                        <a:pt x="21" y="216"/>
                        <a:pt x="21" y="216"/>
                      </a:cubicBezTo>
                      <a:cubicBezTo>
                        <a:pt x="21" y="216"/>
                        <a:pt x="25" y="210"/>
                        <a:pt x="26" y="209"/>
                      </a:cubicBezTo>
                      <a:cubicBezTo>
                        <a:pt x="27" y="209"/>
                        <a:pt x="26" y="204"/>
                        <a:pt x="25" y="204"/>
                      </a:cubicBezTo>
                      <a:cubicBezTo>
                        <a:pt x="25" y="203"/>
                        <a:pt x="25" y="200"/>
                        <a:pt x="25" y="199"/>
                      </a:cubicBezTo>
                      <a:cubicBezTo>
                        <a:pt x="25" y="197"/>
                        <a:pt x="22" y="194"/>
                        <a:pt x="22" y="194"/>
                      </a:cubicBezTo>
                      <a:cubicBezTo>
                        <a:pt x="21" y="186"/>
                        <a:pt x="21" y="186"/>
                        <a:pt x="21" y="186"/>
                      </a:cubicBezTo>
                      <a:cubicBezTo>
                        <a:pt x="19" y="184"/>
                        <a:pt x="19" y="184"/>
                        <a:pt x="19" y="184"/>
                      </a:cubicBezTo>
                      <a:cubicBezTo>
                        <a:pt x="19" y="183"/>
                        <a:pt x="19" y="183"/>
                        <a:pt x="19" y="183"/>
                      </a:cubicBezTo>
                      <a:cubicBezTo>
                        <a:pt x="13" y="175"/>
                        <a:pt x="13" y="175"/>
                        <a:pt x="13" y="175"/>
                      </a:cubicBezTo>
                      <a:cubicBezTo>
                        <a:pt x="8" y="164"/>
                        <a:pt x="8" y="164"/>
                        <a:pt x="8" y="164"/>
                      </a:cubicBezTo>
                      <a:cubicBezTo>
                        <a:pt x="8" y="164"/>
                        <a:pt x="2" y="154"/>
                        <a:pt x="1" y="150"/>
                      </a:cubicBezTo>
                      <a:cubicBezTo>
                        <a:pt x="0" y="147"/>
                        <a:pt x="0" y="147"/>
                        <a:pt x="0" y="147"/>
                      </a:cubicBezTo>
                      <a:cubicBezTo>
                        <a:pt x="9" y="145"/>
                        <a:pt x="9" y="145"/>
                        <a:pt x="9" y="145"/>
                      </a:cubicBezTo>
                      <a:cubicBezTo>
                        <a:pt x="19" y="141"/>
                        <a:pt x="19" y="141"/>
                        <a:pt x="19" y="141"/>
                      </a:cubicBezTo>
                      <a:cubicBezTo>
                        <a:pt x="25" y="142"/>
                        <a:pt x="25" y="142"/>
                        <a:pt x="25" y="142"/>
                      </a:cubicBezTo>
                      <a:cubicBezTo>
                        <a:pt x="32" y="141"/>
                        <a:pt x="32" y="141"/>
                        <a:pt x="32" y="141"/>
                      </a:cubicBezTo>
                      <a:cubicBezTo>
                        <a:pt x="36" y="136"/>
                        <a:pt x="36" y="136"/>
                        <a:pt x="36" y="136"/>
                      </a:cubicBezTo>
                      <a:cubicBezTo>
                        <a:pt x="41" y="136"/>
                        <a:pt x="41" y="136"/>
                        <a:pt x="41" y="136"/>
                      </a:cubicBezTo>
                      <a:cubicBezTo>
                        <a:pt x="39" y="129"/>
                        <a:pt x="39" y="129"/>
                        <a:pt x="39" y="129"/>
                      </a:cubicBezTo>
                      <a:cubicBezTo>
                        <a:pt x="39" y="129"/>
                        <a:pt x="40" y="126"/>
                        <a:pt x="41" y="127"/>
                      </a:cubicBezTo>
                      <a:cubicBezTo>
                        <a:pt x="43" y="127"/>
                        <a:pt x="47" y="127"/>
                        <a:pt x="47" y="127"/>
                      </a:cubicBezTo>
                      <a:cubicBezTo>
                        <a:pt x="49" y="123"/>
                        <a:pt x="49" y="123"/>
                        <a:pt x="49" y="123"/>
                      </a:cubicBezTo>
                      <a:cubicBezTo>
                        <a:pt x="49" y="121"/>
                        <a:pt x="49" y="121"/>
                        <a:pt x="49" y="121"/>
                      </a:cubicBezTo>
                      <a:cubicBezTo>
                        <a:pt x="56" y="119"/>
                        <a:pt x="56" y="119"/>
                        <a:pt x="56" y="119"/>
                      </a:cubicBezTo>
                      <a:cubicBezTo>
                        <a:pt x="59" y="116"/>
                        <a:pt x="59" y="116"/>
                        <a:pt x="59" y="116"/>
                      </a:cubicBezTo>
                      <a:cubicBezTo>
                        <a:pt x="61" y="118"/>
                        <a:pt x="61" y="118"/>
                        <a:pt x="61" y="118"/>
                      </a:cubicBezTo>
                      <a:cubicBezTo>
                        <a:pt x="60" y="122"/>
                        <a:pt x="60" y="122"/>
                        <a:pt x="60" y="122"/>
                      </a:cubicBezTo>
                      <a:cubicBezTo>
                        <a:pt x="65" y="121"/>
                        <a:pt x="65" y="121"/>
                        <a:pt x="65" y="121"/>
                      </a:cubicBezTo>
                      <a:cubicBezTo>
                        <a:pt x="67" y="115"/>
                        <a:pt x="67" y="115"/>
                        <a:pt x="67" y="115"/>
                      </a:cubicBezTo>
                      <a:cubicBezTo>
                        <a:pt x="65" y="114"/>
                        <a:pt x="65" y="114"/>
                        <a:pt x="65" y="114"/>
                      </a:cubicBezTo>
                      <a:cubicBezTo>
                        <a:pt x="60" y="112"/>
                        <a:pt x="60" y="112"/>
                        <a:pt x="60" y="112"/>
                      </a:cubicBezTo>
                      <a:cubicBezTo>
                        <a:pt x="60" y="112"/>
                        <a:pt x="58" y="113"/>
                        <a:pt x="58" y="111"/>
                      </a:cubicBezTo>
                      <a:cubicBezTo>
                        <a:pt x="59" y="108"/>
                        <a:pt x="61" y="103"/>
                        <a:pt x="61" y="103"/>
                      </a:cubicBezTo>
                      <a:cubicBezTo>
                        <a:pt x="60" y="97"/>
                        <a:pt x="60" y="97"/>
                        <a:pt x="60" y="97"/>
                      </a:cubicBezTo>
                      <a:cubicBezTo>
                        <a:pt x="59" y="90"/>
                        <a:pt x="59" y="90"/>
                        <a:pt x="59" y="90"/>
                      </a:cubicBezTo>
                      <a:cubicBezTo>
                        <a:pt x="60" y="86"/>
                        <a:pt x="60" y="86"/>
                        <a:pt x="60" y="86"/>
                      </a:cubicBezTo>
                      <a:cubicBezTo>
                        <a:pt x="60" y="82"/>
                        <a:pt x="60" y="82"/>
                        <a:pt x="60" y="82"/>
                      </a:cubicBezTo>
                      <a:cubicBezTo>
                        <a:pt x="62" y="78"/>
                        <a:pt x="62" y="78"/>
                        <a:pt x="62" y="78"/>
                      </a:cubicBezTo>
                      <a:cubicBezTo>
                        <a:pt x="70" y="75"/>
                        <a:pt x="70" y="75"/>
                        <a:pt x="70" y="75"/>
                      </a:cubicBezTo>
                      <a:cubicBezTo>
                        <a:pt x="70" y="68"/>
                        <a:pt x="70" y="68"/>
                        <a:pt x="70" y="68"/>
                      </a:cubicBezTo>
                      <a:cubicBezTo>
                        <a:pt x="73" y="65"/>
                        <a:pt x="73" y="65"/>
                        <a:pt x="73" y="65"/>
                      </a:cubicBezTo>
                      <a:lnTo>
                        <a:pt x="81" y="66"/>
                      </a:ln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177">
                  <a:extLst>
                    <a:ext uri="{FF2B5EF4-FFF2-40B4-BE49-F238E27FC236}">
                      <a16:creationId xmlns:a16="http://schemas.microsoft.com/office/drawing/2014/main" id="{72C5480D-FC48-E55A-A011-5A43A7819874}"/>
                    </a:ext>
                  </a:extLst>
                </p:cNvPr>
                <p:cNvSpPr>
                  <a:spLocks/>
                </p:cNvSpPr>
                <p:nvPr/>
              </p:nvSpPr>
              <p:spPr bwMode="auto">
                <a:xfrm>
                  <a:off x="5045025" y="3334184"/>
                  <a:ext cx="449445" cy="427424"/>
                </a:xfrm>
                <a:custGeom>
                  <a:avLst/>
                  <a:gdLst>
                    <a:gd name="T0" fmla="*/ 110 w 155"/>
                    <a:gd name="T1" fmla="*/ 145 h 152"/>
                    <a:gd name="T2" fmla="*/ 107 w 155"/>
                    <a:gd name="T3" fmla="*/ 137 h 152"/>
                    <a:gd name="T4" fmla="*/ 112 w 155"/>
                    <a:gd name="T5" fmla="*/ 127 h 152"/>
                    <a:gd name="T6" fmla="*/ 117 w 155"/>
                    <a:gd name="T7" fmla="*/ 116 h 152"/>
                    <a:gd name="T8" fmla="*/ 115 w 155"/>
                    <a:gd name="T9" fmla="*/ 104 h 152"/>
                    <a:gd name="T10" fmla="*/ 114 w 155"/>
                    <a:gd name="T11" fmla="*/ 88 h 152"/>
                    <a:gd name="T12" fmla="*/ 123 w 155"/>
                    <a:gd name="T13" fmla="*/ 92 h 152"/>
                    <a:gd name="T14" fmla="*/ 128 w 155"/>
                    <a:gd name="T15" fmla="*/ 90 h 152"/>
                    <a:gd name="T16" fmla="*/ 136 w 155"/>
                    <a:gd name="T17" fmla="*/ 90 h 152"/>
                    <a:gd name="T18" fmla="*/ 143 w 155"/>
                    <a:gd name="T19" fmla="*/ 86 h 152"/>
                    <a:gd name="T20" fmla="*/ 155 w 155"/>
                    <a:gd name="T21" fmla="*/ 83 h 152"/>
                    <a:gd name="T22" fmla="*/ 143 w 155"/>
                    <a:gd name="T23" fmla="*/ 77 h 152"/>
                    <a:gd name="T24" fmla="*/ 141 w 155"/>
                    <a:gd name="T25" fmla="*/ 63 h 152"/>
                    <a:gd name="T26" fmla="*/ 131 w 155"/>
                    <a:gd name="T27" fmla="*/ 62 h 152"/>
                    <a:gd name="T28" fmla="*/ 125 w 155"/>
                    <a:gd name="T29" fmla="*/ 54 h 152"/>
                    <a:gd name="T30" fmla="*/ 122 w 155"/>
                    <a:gd name="T31" fmla="*/ 48 h 152"/>
                    <a:gd name="T32" fmla="*/ 116 w 155"/>
                    <a:gd name="T33" fmla="*/ 44 h 152"/>
                    <a:gd name="T34" fmla="*/ 108 w 155"/>
                    <a:gd name="T35" fmla="*/ 38 h 152"/>
                    <a:gd name="T36" fmla="*/ 103 w 155"/>
                    <a:gd name="T37" fmla="*/ 32 h 152"/>
                    <a:gd name="T38" fmla="*/ 100 w 155"/>
                    <a:gd name="T39" fmla="*/ 21 h 152"/>
                    <a:gd name="T40" fmla="*/ 94 w 155"/>
                    <a:gd name="T41" fmla="*/ 12 h 152"/>
                    <a:gd name="T42" fmla="*/ 83 w 155"/>
                    <a:gd name="T43" fmla="*/ 12 h 152"/>
                    <a:gd name="T44" fmla="*/ 70 w 155"/>
                    <a:gd name="T45" fmla="*/ 11 h 152"/>
                    <a:gd name="T46" fmla="*/ 66 w 155"/>
                    <a:gd name="T47" fmla="*/ 9 h 152"/>
                    <a:gd name="T48" fmla="*/ 65 w 155"/>
                    <a:gd name="T49" fmla="*/ 9 h 152"/>
                    <a:gd name="T50" fmla="*/ 59 w 155"/>
                    <a:gd name="T51" fmla="*/ 10 h 152"/>
                    <a:gd name="T52" fmla="*/ 54 w 155"/>
                    <a:gd name="T53" fmla="*/ 7 h 152"/>
                    <a:gd name="T54" fmla="*/ 44 w 155"/>
                    <a:gd name="T55" fmla="*/ 3 h 152"/>
                    <a:gd name="T56" fmla="*/ 34 w 155"/>
                    <a:gd name="T57" fmla="*/ 2 h 152"/>
                    <a:gd name="T58" fmla="*/ 28 w 155"/>
                    <a:gd name="T59" fmla="*/ 7 h 152"/>
                    <a:gd name="T60" fmla="*/ 24 w 155"/>
                    <a:gd name="T61" fmla="*/ 10 h 152"/>
                    <a:gd name="T62" fmla="*/ 16 w 155"/>
                    <a:gd name="T63" fmla="*/ 12 h 152"/>
                    <a:gd name="T64" fmla="*/ 9 w 155"/>
                    <a:gd name="T65" fmla="*/ 14 h 152"/>
                    <a:gd name="T66" fmla="*/ 8 w 155"/>
                    <a:gd name="T67" fmla="*/ 19 h 152"/>
                    <a:gd name="T68" fmla="*/ 0 w 155"/>
                    <a:gd name="T69" fmla="*/ 22 h 152"/>
                    <a:gd name="T70" fmla="*/ 10 w 155"/>
                    <a:gd name="T71" fmla="*/ 22 h 152"/>
                    <a:gd name="T72" fmla="*/ 16 w 155"/>
                    <a:gd name="T73" fmla="*/ 24 h 152"/>
                    <a:gd name="T74" fmla="*/ 20 w 155"/>
                    <a:gd name="T75" fmla="*/ 27 h 152"/>
                    <a:gd name="T76" fmla="*/ 26 w 155"/>
                    <a:gd name="T77" fmla="*/ 33 h 152"/>
                    <a:gd name="T78" fmla="*/ 29 w 155"/>
                    <a:gd name="T79" fmla="*/ 37 h 152"/>
                    <a:gd name="T80" fmla="*/ 32 w 155"/>
                    <a:gd name="T81" fmla="*/ 42 h 152"/>
                    <a:gd name="T82" fmla="*/ 38 w 155"/>
                    <a:gd name="T83" fmla="*/ 49 h 152"/>
                    <a:gd name="T84" fmla="*/ 44 w 155"/>
                    <a:gd name="T85" fmla="*/ 54 h 152"/>
                    <a:gd name="T86" fmla="*/ 50 w 155"/>
                    <a:gd name="T87" fmla="*/ 61 h 152"/>
                    <a:gd name="T88" fmla="*/ 63 w 155"/>
                    <a:gd name="T89" fmla="*/ 71 h 152"/>
                    <a:gd name="T90" fmla="*/ 76 w 155"/>
                    <a:gd name="T91" fmla="*/ 82 h 152"/>
                    <a:gd name="T92" fmla="*/ 83 w 155"/>
                    <a:gd name="T93" fmla="*/ 94 h 152"/>
                    <a:gd name="T94" fmla="*/ 86 w 155"/>
                    <a:gd name="T95" fmla="*/ 104 h 152"/>
                    <a:gd name="T96" fmla="*/ 85 w 155"/>
                    <a:gd name="T97" fmla="*/ 112 h 152"/>
                    <a:gd name="T98" fmla="*/ 86 w 155"/>
                    <a:gd name="T99" fmla="*/ 122 h 152"/>
                    <a:gd name="T100" fmla="*/ 91 w 155"/>
                    <a:gd name="T101" fmla="*/ 135 h 152"/>
                    <a:gd name="T102" fmla="*/ 94 w 155"/>
                    <a:gd name="T103" fmla="*/ 144 h 152"/>
                    <a:gd name="T104" fmla="*/ 97 w 155"/>
                    <a:gd name="T105" fmla="*/ 15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5" h="152">
                      <a:moveTo>
                        <a:pt x="99" y="152"/>
                      </a:moveTo>
                      <a:cubicBezTo>
                        <a:pt x="100" y="148"/>
                        <a:pt x="100" y="148"/>
                        <a:pt x="100" y="148"/>
                      </a:cubicBezTo>
                      <a:cubicBezTo>
                        <a:pt x="100" y="148"/>
                        <a:pt x="103" y="147"/>
                        <a:pt x="104" y="147"/>
                      </a:cubicBezTo>
                      <a:cubicBezTo>
                        <a:pt x="105" y="146"/>
                        <a:pt x="106" y="147"/>
                        <a:pt x="107" y="146"/>
                      </a:cubicBezTo>
                      <a:cubicBezTo>
                        <a:pt x="108" y="146"/>
                        <a:pt x="110" y="145"/>
                        <a:pt x="110" y="145"/>
                      </a:cubicBezTo>
                      <a:cubicBezTo>
                        <a:pt x="109" y="145"/>
                        <a:pt x="109" y="145"/>
                        <a:pt x="109" y="145"/>
                      </a:cubicBezTo>
                      <a:cubicBezTo>
                        <a:pt x="109" y="143"/>
                        <a:pt x="109" y="143"/>
                        <a:pt x="109" y="143"/>
                      </a:cubicBezTo>
                      <a:cubicBezTo>
                        <a:pt x="110" y="141"/>
                        <a:pt x="110" y="141"/>
                        <a:pt x="110" y="141"/>
                      </a:cubicBezTo>
                      <a:cubicBezTo>
                        <a:pt x="106" y="139"/>
                        <a:pt x="106" y="139"/>
                        <a:pt x="106" y="139"/>
                      </a:cubicBezTo>
                      <a:cubicBezTo>
                        <a:pt x="107" y="137"/>
                        <a:pt x="107" y="137"/>
                        <a:pt x="107" y="137"/>
                      </a:cubicBezTo>
                      <a:cubicBezTo>
                        <a:pt x="107" y="137"/>
                        <a:pt x="106" y="135"/>
                        <a:pt x="107" y="135"/>
                      </a:cubicBezTo>
                      <a:cubicBezTo>
                        <a:pt x="108" y="135"/>
                        <a:pt x="108" y="132"/>
                        <a:pt x="108" y="132"/>
                      </a:cubicBezTo>
                      <a:cubicBezTo>
                        <a:pt x="109" y="130"/>
                        <a:pt x="109" y="130"/>
                        <a:pt x="109" y="130"/>
                      </a:cubicBezTo>
                      <a:cubicBezTo>
                        <a:pt x="111" y="130"/>
                        <a:pt x="111" y="130"/>
                        <a:pt x="111" y="130"/>
                      </a:cubicBezTo>
                      <a:cubicBezTo>
                        <a:pt x="111" y="130"/>
                        <a:pt x="111" y="128"/>
                        <a:pt x="112" y="127"/>
                      </a:cubicBezTo>
                      <a:cubicBezTo>
                        <a:pt x="112" y="127"/>
                        <a:pt x="113" y="126"/>
                        <a:pt x="113" y="126"/>
                      </a:cubicBezTo>
                      <a:cubicBezTo>
                        <a:pt x="112" y="123"/>
                        <a:pt x="112" y="123"/>
                        <a:pt x="112" y="123"/>
                      </a:cubicBezTo>
                      <a:cubicBezTo>
                        <a:pt x="112" y="123"/>
                        <a:pt x="110" y="120"/>
                        <a:pt x="111" y="120"/>
                      </a:cubicBezTo>
                      <a:cubicBezTo>
                        <a:pt x="112" y="120"/>
                        <a:pt x="113" y="119"/>
                        <a:pt x="113" y="119"/>
                      </a:cubicBezTo>
                      <a:cubicBezTo>
                        <a:pt x="113" y="119"/>
                        <a:pt x="116" y="116"/>
                        <a:pt x="117" y="116"/>
                      </a:cubicBezTo>
                      <a:cubicBezTo>
                        <a:pt x="117" y="116"/>
                        <a:pt x="119" y="114"/>
                        <a:pt x="119" y="113"/>
                      </a:cubicBezTo>
                      <a:cubicBezTo>
                        <a:pt x="118" y="112"/>
                        <a:pt x="117" y="111"/>
                        <a:pt x="117" y="111"/>
                      </a:cubicBezTo>
                      <a:cubicBezTo>
                        <a:pt x="118" y="107"/>
                        <a:pt x="118" y="107"/>
                        <a:pt x="118" y="107"/>
                      </a:cubicBezTo>
                      <a:cubicBezTo>
                        <a:pt x="118" y="107"/>
                        <a:pt x="119" y="105"/>
                        <a:pt x="118" y="105"/>
                      </a:cubicBezTo>
                      <a:cubicBezTo>
                        <a:pt x="117" y="104"/>
                        <a:pt x="115" y="104"/>
                        <a:pt x="115" y="104"/>
                      </a:cubicBezTo>
                      <a:cubicBezTo>
                        <a:pt x="113" y="102"/>
                        <a:pt x="113" y="102"/>
                        <a:pt x="113" y="102"/>
                      </a:cubicBezTo>
                      <a:cubicBezTo>
                        <a:pt x="113" y="99"/>
                        <a:pt x="113" y="99"/>
                        <a:pt x="113" y="99"/>
                      </a:cubicBezTo>
                      <a:cubicBezTo>
                        <a:pt x="111" y="96"/>
                        <a:pt x="111" y="96"/>
                        <a:pt x="111" y="96"/>
                      </a:cubicBezTo>
                      <a:cubicBezTo>
                        <a:pt x="111" y="96"/>
                        <a:pt x="111" y="94"/>
                        <a:pt x="111" y="93"/>
                      </a:cubicBezTo>
                      <a:cubicBezTo>
                        <a:pt x="112" y="93"/>
                        <a:pt x="114" y="89"/>
                        <a:pt x="114" y="88"/>
                      </a:cubicBezTo>
                      <a:cubicBezTo>
                        <a:pt x="115" y="88"/>
                        <a:pt x="119" y="84"/>
                        <a:pt x="119" y="84"/>
                      </a:cubicBezTo>
                      <a:cubicBezTo>
                        <a:pt x="121" y="89"/>
                        <a:pt x="121" y="89"/>
                        <a:pt x="121" y="89"/>
                      </a:cubicBezTo>
                      <a:cubicBezTo>
                        <a:pt x="121" y="93"/>
                        <a:pt x="121" y="93"/>
                        <a:pt x="121" y="93"/>
                      </a:cubicBezTo>
                      <a:cubicBezTo>
                        <a:pt x="121" y="93"/>
                        <a:pt x="120" y="95"/>
                        <a:pt x="121" y="95"/>
                      </a:cubicBezTo>
                      <a:cubicBezTo>
                        <a:pt x="123" y="94"/>
                        <a:pt x="123" y="92"/>
                        <a:pt x="123" y="92"/>
                      </a:cubicBezTo>
                      <a:cubicBezTo>
                        <a:pt x="124" y="91"/>
                        <a:pt x="124" y="91"/>
                        <a:pt x="124" y="91"/>
                      </a:cubicBezTo>
                      <a:cubicBezTo>
                        <a:pt x="124" y="91"/>
                        <a:pt x="122" y="88"/>
                        <a:pt x="123" y="88"/>
                      </a:cubicBezTo>
                      <a:cubicBezTo>
                        <a:pt x="124" y="88"/>
                        <a:pt x="124" y="86"/>
                        <a:pt x="124" y="88"/>
                      </a:cubicBezTo>
                      <a:cubicBezTo>
                        <a:pt x="125" y="89"/>
                        <a:pt x="125" y="91"/>
                        <a:pt x="126" y="90"/>
                      </a:cubicBezTo>
                      <a:cubicBezTo>
                        <a:pt x="128" y="90"/>
                        <a:pt x="128" y="91"/>
                        <a:pt x="128" y="90"/>
                      </a:cubicBezTo>
                      <a:cubicBezTo>
                        <a:pt x="129" y="89"/>
                        <a:pt x="129" y="88"/>
                        <a:pt x="129" y="88"/>
                      </a:cubicBezTo>
                      <a:cubicBezTo>
                        <a:pt x="130" y="87"/>
                        <a:pt x="130" y="87"/>
                        <a:pt x="130" y="87"/>
                      </a:cubicBezTo>
                      <a:cubicBezTo>
                        <a:pt x="130" y="87"/>
                        <a:pt x="130" y="89"/>
                        <a:pt x="131" y="89"/>
                      </a:cubicBezTo>
                      <a:cubicBezTo>
                        <a:pt x="132" y="89"/>
                        <a:pt x="134" y="89"/>
                        <a:pt x="134" y="89"/>
                      </a:cubicBezTo>
                      <a:cubicBezTo>
                        <a:pt x="136" y="90"/>
                        <a:pt x="136" y="90"/>
                        <a:pt x="136" y="90"/>
                      </a:cubicBezTo>
                      <a:cubicBezTo>
                        <a:pt x="136" y="90"/>
                        <a:pt x="137" y="90"/>
                        <a:pt x="137" y="89"/>
                      </a:cubicBezTo>
                      <a:cubicBezTo>
                        <a:pt x="137" y="88"/>
                        <a:pt x="137" y="87"/>
                        <a:pt x="137" y="87"/>
                      </a:cubicBezTo>
                      <a:cubicBezTo>
                        <a:pt x="139" y="86"/>
                        <a:pt x="139" y="86"/>
                        <a:pt x="139" y="86"/>
                      </a:cubicBezTo>
                      <a:cubicBezTo>
                        <a:pt x="139" y="83"/>
                        <a:pt x="139" y="83"/>
                        <a:pt x="139" y="83"/>
                      </a:cubicBezTo>
                      <a:cubicBezTo>
                        <a:pt x="143" y="86"/>
                        <a:pt x="143" y="86"/>
                        <a:pt x="143" y="86"/>
                      </a:cubicBezTo>
                      <a:cubicBezTo>
                        <a:pt x="144" y="89"/>
                        <a:pt x="144" y="89"/>
                        <a:pt x="144" y="89"/>
                      </a:cubicBezTo>
                      <a:cubicBezTo>
                        <a:pt x="146" y="88"/>
                        <a:pt x="146" y="88"/>
                        <a:pt x="146" y="88"/>
                      </a:cubicBezTo>
                      <a:cubicBezTo>
                        <a:pt x="147" y="85"/>
                        <a:pt x="147" y="85"/>
                        <a:pt x="147" y="85"/>
                      </a:cubicBezTo>
                      <a:cubicBezTo>
                        <a:pt x="147" y="85"/>
                        <a:pt x="150" y="85"/>
                        <a:pt x="151" y="84"/>
                      </a:cubicBezTo>
                      <a:cubicBezTo>
                        <a:pt x="152" y="84"/>
                        <a:pt x="155" y="83"/>
                        <a:pt x="155" y="83"/>
                      </a:cubicBezTo>
                      <a:cubicBezTo>
                        <a:pt x="155" y="82"/>
                        <a:pt x="153" y="81"/>
                        <a:pt x="152" y="82"/>
                      </a:cubicBezTo>
                      <a:cubicBezTo>
                        <a:pt x="151" y="82"/>
                        <a:pt x="149" y="83"/>
                        <a:pt x="148" y="82"/>
                      </a:cubicBezTo>
                      <a:cubicBezTo>
                        <a:pt x="148" y="81"/>
                        <a:pt x="146" y="79"/>
                        <a:pt x="146" y="79"/>
                      </a:cubicBezTo>
                      <a:cubicBezTo>
                        <a:pt x="144" y="79"/>
                        <a:pt x="144" y="79"/>
                        <a:pt x="144" y="79"/>
                      </a:cubicBezTo>
                      <a:cubicBezTo>
                        <a:pt x="144" y="79"/>
                        <a:pt x="142" y="78"/>
                        <a:pt x="143" y="77"/>
                      </a:cubicBezTo>
                      <a:cubicBezTo>
                        <a:pt x="144" y="76"/>
                        <a:pt x="145" y="76"/>
                        <a:pt x="145" y="76"/>
                      </a:cubicBezTo>
                      <a:cubicBezTo>
                        <a:pt x="145" y="76"/>
                        <a:pt x="144" y="74"/>
                        <a:pt x="144" y="73"/>
                      </a:cubicBezTo>
                      <a:cubicBezTo>
                        <a:pt x="144" y="72"/>
                        <a:pt x="144" y="70"/>
                        <a:pt x="143" y="69"/>
                      </a:cubicBezTo>
                      <a:cubicBezTo>
                        <a:pt x="143" y="69"/>
                        <a:pt x="141" y="65"/>
                        <a:pt x="141" y="65"/>
                      </a:cubicBezTo>
                      <a:cubicBezTo>
                        <a:pt x="141" y="63"/>
                        <a:pt x="141" y="63"/>
                        <a:pt x="141" y="63"/>
                      </a:cubicBezTo>
                      <a:cubicBezTo>
                        <a:pt x="139" y="64"/>
                        <a:pt x="139" y="64"/>
                        <a:pt x="139" y="64"/>
                      </a:cubicBezTo>
                      <a:cubicBezTo>
                        <a:pt x="137" y="62"/>
                        <a:pt x="137" y="62"/>
                        <a:pt x="137" y="62"/>
                      </a:cubicBezTo>
                      <a:cubicBezTo>
                        <a:pt x="137" y="62"/>
                        <a:pt x="135" y="62"/>
                        <a:pt x="135" y="63"/>
                      </a:cubicBezTo>
                      <a:cubicBezTo>
                        <a:pt x="134" y="63"/>
                        <a:pt x="133" y="62"/>
                        <a:pt x="133" y="62"/>
                      </a:cubicBezTo>
                      <a:cubicBezTo>
                        <a:pt x="131" y="62"/>
                        <a:pt x="131" y="62"/>
                        <a:pt x="131" y="62"/>
                      </a:cubicBezTo>
                      <a:cubicBezTo>
                        <a:pt x="131" y="62"/>
                        <a:pt x="131" y="62"/>
                        <a:pt x="129" y="62"/>
                      </a:cubicBezTo>
                      <a:cubicBezTo>
                        <a:pt x="128" y="62"/>
                        <a:pt x="126" y="61"/>
                        <a:pt x="125" y="61"/>
                      </a:cubicBezTo>
                      <a:cubicBezTo>
                        <a:pt x="125" y="60"/>
                        <a:pt x="125" y="59"/>
                        <a:pt x="125" y="59"/>
                      </a:cubicBezTo>
                      <a:cubicBezTo>
                        <a:pt x="126" y="58"/>
                        <a:pt x="126" y="57"/>
                        <a:pt x="126" y="57"/>
                      </a:cubicBezTo>
                      <a:cubicBezTo>
                        <a:pt x="126" y="57"/>
                        <a:pt x="126" y="54"/>
                        <a:pt x="125" y="54"/>
                      </a:cubicBezTo>
                      <a:cubicBezTo>
                        <a:pt x="124" y="54"/>
                        <a:pt x="122" y="54"/>
                        <a:pt x="122" y="54"/>
                      </a:cubicBezTo>
                      <a:cubicBezTo>
                        <a:pt x="120" y="53"/>
                        <a:pt x="120" y="53"/>
                        <a:pt x="120" y="53"/>
                      </a:cubicBezTo>
                      <a:cubicBezTo>
                        <a:pt x="123" y="52"/>
                        <a:pt x="123" y="52"/>
                        <a:pt x="123" y="52"/>
                      </a:cubicBezTo>
                      <a:cubicBezTo>
                        <a:pt x="122" y="50"/>
                        <a:pt x="122" y="50"/>
                        <a:pt x="122" y="50"/>
                      </a:cubicBezTo>
                      <a:cubicBezTo>
                        <a:pt x="122" y="50"/>
                        <a:pt x="122" y="48"/>
                        <a:pt x="122" y="48"/>
                      </a:cubicBezTo>
                      <a:cubicBezTo>
                        <a:pt x="122" y="47"/>
                        <a:pt x="121" y="46"/>
                        <a:pt x="121" y="46"/>
                      </a:cubicBezTo>
                      <a:cubicBezTo>
                        <a:pt x="121" y="42"/>
                        <a:pt x="121" y="42"/>
                        <a:pt x="121" y="42"/>
                      </a:cubicBezTo>
                      <a:cubicBezTo>
                        <a:pt x="119" y="42"/>
                        <a:pt x="119" y="42"/>
                        <a:pt x="119" y="42"/>
                      </a:cubicBezTo>
                      <a:cubicBezTo>
                        <a:pt x="117" y="41"/>
                        <a:pt x="117" y="41"/>
                        <a:pt x="117" y="41"/>
                      </a:cubicBezTo>
                      <a:cubicBezTo>
                        <a:pt x="116" y="44"/>
                        <a:pt x="116" y="44"/>
                        <a:pt x="116" y="44"/>
                      </a:cubicBezTo>
                      <a:cubicBezTo>
                        <a:pt x="114" y="45"/>
                        <a:pt x="114" y="45"/>
                        <a:pt x="114" y="45"/>
                      </a:cubicBezTo>
                      <a:cubicBezTo>
                        <a:pt x="113" y="42"/>
                        <a:pt x="113" y="42"/>
                        <a:pt x="113" y="42"/>
                      </a:cubicBezTo>
                      <a:cubicBezTo>
                        <a:pt x="111" y="41"/>
                        <a:pt x="111" y="41"/>
                        <a:pt x="111" y="41"/>
                      </a:cubicBezTo>
                      <a:cubicBezTo>
                        <a:pt x="110" y="41"/>
                        <a:pt x="110" y="41"/>
                        <a:pt x="110" y="41"/>
                      </a:cubicBezTo>
                      <a:cubicBezTo>
                        <a:pt x="108" y="38"/>
                        <a:pt x="108" y="38"/>
                        <a:pt x="108" y="38"/>
                      </a:cubicBezTo>
                      <a:cubicBezTo>
                        <a:pt x="106" y="38"/>
                        <a:pt x="106" y="38"/>
                        <a:pt x="106" y="38"/>
                      </a:cubicBezTo>
                      <a:cubicBezTo>
                        <a:pt x="106" y="38"/>
                        <a:pt x="105" y="41"/>
                        <a:pt x="104" y="39"/>
                      </a:cubicBezTo>
                      <a:cubicBezTo>
                        <a:pt x="103" y="38"/>
                        <a:pt x="103" y="35"/>
                        <a:pt x="103" y="35"/>
                      </a:cubicBezTo>
                      <a:cubicBezTo>
                        <a:pt x="102" y="34"/>
                        <a:pt x="102" y="34"/>
                        <a:pt x="102" y="34"/>
                      </a:cubicBezTo>
                      <a:cubicBezTo>
                        <a:pt x="103" y="32"/>
                        <a:pt x="103" y="32"/>
                        <a:pt x="103" y="32"/>
                      </a:cubicBezTo>
                      <a:cubicBezTo>
                        <a:pt x="103" y="29"/>
                        <a:pt x="103" y="29"/>
                        <a:pt x="103" y="29"/>
                      </a:cubicBezTo>
                      <a:cubicBezTo>
                        <a:pt x="103" y="29"/>
                        <a:pt x="102" y="27"/>
                        <a:pt x="102" y="27"/>
                      </a:cubicBezTo>
                      <a:cubicBezTo>
                        <a:pt x="102" y="26"/>
                        <a:pt x="101" y="24"/>
                        <a:pt x="101" y="24"/>
                      </a:cubicBezTo>
                      <a:cubicBezTo>
                        <a:pt x="102" y="22"/>
                        <a:pt x="102" y="22"/>
                        <a:pt x="102" y="22"/>
                      </a:cubicBezTo>
                      <a:cubicBezTo>
                        <a:pt x="100" y="21"/>
                        <a:pt x="100" y="21"/>
                        <a:pt x="100" y="21"/>
                      </a:cubicBezTo>
                      <a:cubicBezTo>
                        <a:pt x="100" y="18"/>
                        <a:pt x="100" y="18"/>
                        <a:pt x="100" y="18"/>
                      </a:cubicBezTo>
                      <a:cubicBezTo>
                        <a:pt x="100" y="17"/>
                        <a:pt x="100" y="17"/>
                        <a:pt x="100" y="17"/>
                      </a:cubicBezTo>
                      <a:cubicBezTo>
                        <a:pt x="97" y="16"/>
                        <a:pt x="97" y="16"/>
                        <a:pt x="97" y="16"/>
                      </a:cubicBezTo>
                      <a:cubicBezTo>
                        <a:pt x="97" y="16"/>
                        <a:pt x="97" y="15"/>
                        <a:pt x="96" y="14"/>
                      </a:cubicBezTo>
                      <a:cubicBezTo>
                        <a:pt x="96" y="14"/>
                        <a:pt x="94" y="12"/>
                        <a:pt x="94" y="12"/>
                      </a:cubicBezTo>
                      <a:cubicBezTo>
                        <a:pt x="94" y="12"/>
                        <a:pt x="93" y="12"/>
                        <a:pt x="93" y="13"/>
                      </a:cubicBezTo>
                      <a:cubicBezTo>
                        <a:pt x="92" y="14"/>
                        <a:pt x="92" y="16"/>
                        <a:pt x="91" y="16"/>
                      </a:cubicBezTo>
                      <a:cubicBezTo>
                        <a:pt x="91" y="16"/>
                        <a:pt x="92" y="16"/>
                        <a:pt x="89" y="16"/>
                      </a:cubicBezTo>
                      <a:cubicBezTo>
                        <a:pt x="87" y="15"/>
                        <a:pt x="87" y="15"/>
                        <a:pt x="86" y="14"/>
                      </a:cubicBezTo>
                      <a:cubicBezTo>
                        <a:pt x="85" y="14"/>
                        <a:pt x="83" y="12"/>
                        <a:pt x="83" y="12"/>
                      </a:cubicBezTo>
                      <a:cubicBezTo>
                        <a:pt x="82" y="8"/>
                        <a:pt x="82" y="8"/>
                        <a:pt x="82" y="8"/>
                      </a:cubicBezTo>
                      <a:cubicBezTo>
                        <a:pt x="80" y="8"/>
                        <a:pt x="80" y="8"/>
                        <a:pt x="80" y="8"/>
                      </a:cubicBezTo>
                      <a:cubicBezTo>
                        <a:pt x="80" y="8"/>
                        <a:pt x="83" y="9"/>
                        <a:pt x="79" y="9"/>
                      </a:cubicBezTo>
                      <a:cubicBezTo>
                        <a:pt x="75" y="9"/>
                        <a:pt x="71" y="9"/>
                        <a:pt x="71" y="9"/>
                      </a:cubicBezTo>
                      <a:cubicBezTo>
                        <a:pt x="70" y="11"/>
                        <a:pt x="70" y="11"/>
                        <a:pt x="70" y="11"/>
                      </a:cubicBezTo>
                      <a:cubicBezTo>
                        <a:pt x="70" y="11"/>
                        <a:pt x="69" y="13"/>
                        <a:pt x="69" y="14"/>
                      </a:cubicBezTo>
                      <a:cubicBezTo>
                        <a:pt x="69" y="14"/>
                        <a:pt x="70" y="15"/>
                        <a:pt x="69" y="14"/>
                      </a:cubicBezTo>
                      <a:cubicBezTo>
                        <a:pt x="69" y="13"/>
                        <a:pt x="68" y="13"/>
                        <a:pt x="68" y="12"/>
                      </a:cubicBezTo>
                      <a:cubicBezTo>
                        <a:pt x="68" y="12"/>
                        <a:pt x="68" y="11"/>
                        <a:pt x="68" y="11"/>
                      </a:cubicBezTo>
                      <a:cubicBezTo>
                        <a:pt x="68" y="10"/>
                        <a:pt x="66" y="9"/>
                        <a:pt x="66" y="9"/>
                      </a:cubicBezTo>
                      <a:cubicBezTo>
                        <a:pt x="65" y="11"/>
                        <a:pt x="65" y="11"/>
                        <a:pt x="65" y="11"/>
                      </a:cubicBezTo>
                      <a:cubicBezTo>
                        <a:pt x="65" y="11"/>
                        <a:pt x="66" y="12"/>
                        <a:pt x="64" y="12"/>
                      </a:cubicBezTo>
                      <a:cubicBezTo>
                        <a:pt x="63" y="13"/>
                        <a:pt x="63" y="13"/>
                        <a:pt x="63" y="13"/>
                      </a:cubicBezTo>
                      <a:cubicBezTo>
                        <a:pt x="63" y="12"/>
                        <a:pt x="64" y="11"/>
                        <a:pt x="64" y="11"/>
                      </a:cubicBezTo>
                      <a:cubicBezTo>
                        <a:pt x="64" y="11"/>
                        <a:pt x="65" y="9"/>
                        <a:pt x="65" y="9"/>
                      </a:cubicBezTo>
                      <a:cubicBezTo>
                        <a:pt x="65" y="9"/>
                        <a:pt x="65" y="7"/>
                        <a:pt x="64" y="7"/>
                      </a:cubicBezTo>
                      <a:cubicBezTo>
                        <a:pt x="64" y="7"/>
                        <a:pt x="62" y="7"/>
                        <a:pt x="61" y="7"/>
                      </a:cubicBezTo>
                      <a:cubicBezTo>
                        <a:pt x="61" y="7"/>
                        <a:pt x="60" y="8"/>
                        <a:pt x="60" y="8"/>
                      </a:cubicBezTo>
                      <a:cubicBezTo>
                        <a:pt x="60" y="8"/>
                        <a:pt x="61" y="9"/>
                        <a:pt x="60" y="9"/>
                      </a:cubicBezTo>
                      <a:cubicBezTo>
                        <a:pt x="60" y="9"/>
                        <a:pt x="59" y="9"/>
                        <a:pt x="59" y="10"/>
                      </a:cubicBezTo>
                      <a:cubicBezTo>
                        <a:pt x="58" y="10"/>
                        <a:pt x="58" y="8"/>
                        <a:pt x="58" y="8"/>
                      </a:cubicBezTo>
                      <a:cubicBezTo>
                        <a:pt x="58" y="8"/>
                        <a:pt x="57" y="7"/>
                        <a:pt x="57" y="7"/>
                      </a:cubicBezTo>
                      <a:cubicBezTo>
                        <a:pt x="57" y="8"/>
                        <a:pt x="56" y="10"/>
                        <a:pt x="56" y="10"/>
                      </a:cubicBezTo>
                      <a:cubicBezTo>
                        <a:pt x="55" y="10"/>
                        <a:pt x="55" y="10"/>
                        <a:pt x="55" y="9"/>
                      </a:cubicBezTo>
                      <a:cubicBezTo>
                        <a:pt x="54" y="9"/>
                        <a:pt x="54" y="7"/>
                        <a:pt x="54" y="7"/>
                      </a:cubicBezTo>
                      <a:cubicBezTo>
                        <a:pt x="53" y="6"/>
                        <a:pt x="53" y="6"/>
                        <a:pt x="53" y="6"/>
                      </a:cubicBezTo>
                      <a:cubicBezTo>
                        <a:pt x="53" y="6"/>
                        <a:pt x="50" y="6"/>
                        <a:pt x="49" y="6"/>
                      </a:cubicBezTo>
                      <a:cubicBezTo>
                        <a:pt x="49" y="6"/>
                        <a:pt x="47" y="6"/>
                        <a:pt x="47" y="5"/>
                      </a:cubicBezTo>
                      <a:cubicBezTo>
                        <a:pt x="46" y="4"/>
                        <a:pt x="45" y="4"/>
                        <a:pt x="45" y="4"/>
                      </a:cubicBezTo>
                      <a:cubicBezTo>
                        <a:pt x="45" y="4"/>
                        <a:pt x="45" y="4"/>
                        <a:pt x="44" y="3"/>
                      </a:cubicBezTo>
                      <a:cubicBezTo>
                        <a:pt x="43" y="3"/>
                        <a:pt x="43" y="3"/>
                        <a:pt x="42" y="3"/>
                      </a:cubicBezTo>
                      <a:cubicBezTo>
                        <a:pt x="41" y="2"/>
                        <a:pt x="42" y="2"/>
                        <a:pt x="40" y="2"/>
                      </a:cubicBezTo>
                      <a:cubicBezTo>
                        <a:pt x="38" y="2"/>
                        <a:pt x="38" y="4"/>
                        <a:pt x="37" y="3"/>
                      </a:cubicBezTo>
                      <a:cubicBezTo>
                        <a:pt x="35" y="3"/>
                        <a:pt x="35" y="3"/>
                        <a:pt x="35" y="3"/>
                      </a:cubicBezTo>
                      <a:cubicBezTo>
                        <a:pt x="34" y="2"/>
                        <a:pt x="34" y="2"/>
                        <a:pt x="34" y="2"/>
                      </a:cubicBezTo>
                      <a:cubicBezTo>
                        <a:pt x="34" y="1"/>
                        <a:pt x="33" y="0"/>
                        <a:pt x="33" y="1"/>
                      </a:cubicBezTo>
                      <a:cubicBezTo>
                        <a:pt x="33" y="3"/>
                        <a:pt x="33" y="2"/>
                        <a:pt x="32" y="3"/>
                      </a:cubicBezTo>
                      <a:cubicBezTo>
                        <a:pt x="32" y="4"/>
                        <a:pt x="30" y="5"/>
                        <a:pt x="30" y="5"/>
                      </a:cubicBezTo>
                      <a:cubicBezTo>
                        <a:pt x="30" y="5"/>
                        <a:pt x="29" y="5"/>
                        <a:pt x="29" y="6"/>
                      </a:cubicBezTo>
                      <a:cubicBezTo>
                        <a:pt x="29" y="6"/>
                        <a:pt x="28" y="7"/>
                        <a:pt x="28" y="7"/>
                      </a:cubicBezTo>
                      <a:cubicBezTo>
                        <a:pt x="28" y="7"/>
                        <a:pt x="28" y="6"/>
                        <a:pt x="27" y="6"/>
                      </a:cubicBezTo>
                      <a:cubicBezTo>
                        <a:pt x="27" y="6"/>
                        <a:pt x="27" y="6"/>
                        <a:pt x="27" y="6"/>
                      </a:cubicBezTo>
                      <a:cubicBezTo>
                        <a:pt x="27" y="6"/>
                        <a:pt x="25" y="6"/>
                        <a:pt x="25" y="7"/>
                      </a:cubicBezTo>
                      <a:cubicBezTo>
                        <a:pt x="25" y="7"/>
                        <a:pt x="25" y="8"/>
                        <a:pt x="25" y="9"/>
                      </a:cubicBezTo>
                      <a:cubicBezTo>
                        <a:pt x="25" y="9"/>
                        <a:pt x="24" y="10"/>
                        <a:pt x="24" y="10"/>
                      </a:cubicBezTo>
                      <a:cubicBezTo>
                        <a:pt x="22" y="11"/>
                        <a:pt x="22" y="11"/>
                        <a:pt x="22" y="11"/>
                      </a:cubicBezTo>
                      <a:cubicBezTo>
                        <a:pt x="22" y="11"/>
                        <a:pt x="22" y="11"/>
                        <a:pt x="21" y="11"/>
                      </a:cubicBezTo>
                      <a:cubicBezTo>
                        <a:pt x="20" y="11"/>
                        <a:pt x="18" y="11"/>
                        <a:pt x="18" y="11"/>
                      </a:cubicBezTo>
                      <a:cubicBezTo>
                        <a:pt x="17" y="11"/>
                        <a:pt x="16" y="11"/>
                        <a:pt x="16" y="11"/>
                      </a:cubicBezTo>
                      <a:cubicBezTo>
                        <a:pt x="16" y="12"/>
                        <a:pt x="16" y="12"/>
                        <a:pt x="16" y="12"/>
                      </a:cubicBezTo>
                      <a:cubicBezTo>
                        <a:pt x="15" y="13"/>
                        <a:pt x="15" y="13"/>
                        <a:pt x="15" y="13"/>
                      </a:cubicBezTo>
                      <a:cubicBezTo>
                        <a:pt x="15" y="13"/>
                        <a:pt x="14" y="15"/>
                        <a:pt x="13" y="14"/>
                      </a:cubicBezTo>
                      <a:cubicBezTo>
                        <a:pt x="13" y="14"/>
                        <a:pt x="12" y="14"/>
                        <a:pt x="12" y="14"/>
                      </a:cubicBezTo>
                      <a:cubicBezTo>
                        <a:pt x="10" y="13"/>
                        <a:pt x="10" y="13"/>
                        <a:pt x="10" y="13"/>
                      </a:cubicBezTo>
                      <a:cubicBezTo>
                        <a:pt x="10" y="13"/>
                        <a:pt x="9" y="14"/>
                        <a:pt x="9" y="14"/>
                      </a:cubicBezTo>
                      <a:cubicBezTo>
                        <a:pt x="9" y="14"/>
                        <a:pt x="8" y="14"/>
                        <a:pt x="8" y="14"/>
                      </a:cubicBezTo>
                      <a:cubicBezTo>
                        <a:pt x="8" y="14"/>
                        <a:pt x="8" y="14"/>
                        <a:pt x="8" y="14"/>
                      </a:cubicBezTo>
                      <a:cubicBezTo>
                        <a:pt x="8" y="14"/>
                        <a:pt x="8" y="15"/>
                        <a:pt x="9" y="16"/>
                      </a:cubicBezTo>
                      <a:cubicBezTo>
                        <a:pt x="9" y="16"/>
                        <a:pt x="9" y="17"/>
                        <a:pt x="9" y="18"/>
                      </a:cubicBezTo>
                      <a:cubicBezTo>
                        <a:pt x="9" y="18"/>
                        <a:pt x="8" y="19"/>
                        <a:pt x="8" y="19"/>
                      </a:cubicBezTo>
                      <a:cubicBezTo>
                        <a:pt x="7" y="19"/>
                        <a:pt x="6" y="18"/>
                        <a:pt x="6" y="18"/>
                      </a:cubicBezTo>
                      <a:cubicBezTo>
                        <a:pt x="6" y="18"/>
                        <a:pt x="6" y="17"/>
                        <a:pt x="5" y="17"/>
                      </a:cubicBezTo>
                      <a:cubicBezTo>
                        <a:pt x="5" y="18"/>
                        <a:pt x="2" y="19"/>
                        <a:pt x="2" y="19"/>
                      </a:cubicBezTo>
                      <a:cubicBezTo>
                        <a:pt x="2" y="21"/>
                        <a:pt x="2" y="21"/>
                        <a:pt x="2" y="21"/>
                      </a:cubicBezTo>
                      <a:cubicBezTo>
                        <a:pt x="0" y="22"/>
                        <a:pt x="0" y="22"/>
                        <a:pt x="0" y="22"/>
                      </a:cubicBezTo>
                      <a:cubicBezTo>
                        <a:pt x="5" y="22"/>
                        <a:pt x="5" y="22"/>
                        <a:pt x="5" y="22"/>
                      </a:cubicBezTo>
                      <a:cubicBezTo>
                        <a:pt x="6" y="22"/>
                        <a:pt x="6" y="22"/>
                        <a:pt x="6" y="22"/>
                      </a:cubicBezTo>
                      <a:cubicBezTo>
                        <a:pt x="8" y="22"/>
                        <a:pt x="8" y="22"/>
                        <a:pt x="8" y="22"/>
                      </a:cubicBezTo>
                      <a:cubicBezTo>
                        <a:pt x="9" y="21"/>
                        <a:pt x="9" y="21"/>
                        <a:pt x="9" y="21"/>
                      </a:cubicBezTo>
                      <a:cubicBezTo>
                        <a:pt x="9" y="21"/>
                        <a:pt x="10" y="21"/>
                        <a:pt x="10" y="22"/>
                      </a:cubicBezTo>
                      <a:cubicBezTo>
                        <a:pt x="10" y="22"/>
                        <a:pt x="12" y="23"/>
                        <a:pt x="12" y="23"/>
                      </a:cubicBezTo>
                      <a:cubicBezTo>
                        <a:pt x="12" y="23"/>
                        <a:pt x="12" y="23"/>
                        <a:pt x="12" y="23"/>
                      </a:cubicBezTo>
                      <a:cubicBezTo>
                        <a:pt x="15" y="22"/>
                        <a:pt x="15" y="22"/>
                        <a:pt x="15" y="22"/>
                      </a:cubicBezTo>
                      <a:cubicBezTo>
                        <a:pt x="15" y="23"/>
                        <a:pt x="15" y="23"/>
                        <a:pt x="15" y="23"/>
                      </a:cubicBezTo>
                      <a:cubicBezTo>
                        <a:pt x="15" y="23"/>
                        <a:pt x="15" y="24"/>
                        <a:pt x="16" y="24"/>
                      </a:cubicBezTo>
                      <a:cubicBezTo>
                        <a:pt x="17" y="24"/>
                        <a:pt x="17" y="24"/>
                        <a:pt x="17" y="24"/>
                      </a:cubicBezTo>
                      <a:cubicBezTo>
                        <a:pt x="17" y="26"/>
                        <a:pt x="17" y="26"/>
                        <a:pt x="17" y="26"/>
                      </a:cubicBezTo>
                      <a:cubicBezTo>
                        <a:pt x="19" y="26"/>
                        <a:pt x="19" y="26"/>
                        <a:pt x="19" y="26"/>
                      </a:cubicBezTo>
                      <a:cubicBezTo>
                        <a:pt x="19" y="26"/>
                        <a:pt x="20" y="26"/>
                        <a:pt x="20" y="26"/>
                      </a:cubicBezTo>
                      <a:cubicBezTo>
                        <a:pt x="20" y="26"/>
                        <a:pt x="20" y="27"/>
                        <a:pt x="20" y="27"/>
                      </a:cubicBezTo>
                      <a:cubicBezTo>
                        <a:pt x="20" y="27"/>
                        <a:pt x="21" y="28"/>
                        <a:pt x="22" y="29"/>
                      </a:cubicBezTo>
                      <a:cubicBezTo>
                        <a:pt x="22" y="29"/>
                        <a:pt x="23" y="30"/>
                        <a:pt x="23" y="30"/>
                      </a:cubicBezTo>
                      <a:cubicBezTo>
                        <a:pt x="24" y="31"/>
                        <a:pt x="24" y="31"/>
                        <a:pt x="24" y="31"/>
                      </a:cubicBezTo>
                      <a:cubicBezTo>
                        <a:pt x="25" y="32"/>
                        <a:pt x="25" y="32"/>
                        <a:pt x="25" y="32"/>
                      </a:cubicBezTo>
                      <a:cubicBezTo>
                        <a:pt x="26" y="33"/>
                        <a:pt x="26" y="33"/>
                        <a:pt x="26" y="33"/>
                      </a:cubicBezTo>
                      <a:cubicBezTo>
                        <a:pt x="26" y="33"/>
                        <a:pt x="26" y="33"/>
                        <a:pt x="26" y="33"/>
                      </a:cubicBezTo>
                      <a:cubicBezTo>
                        <a:pt x="26" y="34"/>
                        <a:pt x="26" y="35"/>
                        <a:pt x="27" y="35"/>
                      </a:cubicBezTo>
                      <a:cubicBezTo>
                        <a:pt x="27" y="35"/>
                        <a:pt x="27" y="35"/>
                        <a:pt x="28" y="35"/>
                      </a:cubicBezTo>
                      <a:cubicBezTo>
                        <a:pt x="28" y="35"/>
                        <a:pt x="28" y="35"/>
                        <a:pt x="28" y="36"/>
                      </a:cubicBezTo>
                      <a:cubicBezTo>
                        <a:pt x="28" y="36"/>
                        <a:pt x="28" y="36"/>
                        <a:pt x="29" y="37"/>
                      </a:cubicBezTo>
                      <a:cubicBezTo>
                        <a:pt x="29" y="37"/>
                        <a:pt x="30" y="38"/>
                        <a:pt x="30" y="38"/>
                      </a:cubicBezTo>
                      <a:cubicBezTo>
                        <a:pt x="30" y="38"/>
                        <a:pt x="30" y="38"/>
                        <a:pt x="30" y="39"/>
                      </a:cubicBezTo>
                      <a:cubicBezTo>
                        <a:pt x="30" y="40"/>
                        <a:pt x="31" y="41"/>
                        <a:pt x="31" y="41"/>
                      </a:cubicBezTo>
                      <a:cubicBezTo>
                        <a:pt x="31" y="42"/>
                        <a:pt x="32" y="42"/>
                        <a:pt x="32" y="42"/>
                      </a:cubicBezTo>
                      <a:cubicBezTo>
                        <a:pt x="32" y="42"/>
                        <a:pt x="32" y="42"/>
                        <a:pt x="32" y="42"/>
                      </a:cubicBezTo>
                      <a:cubicBezTo>
                        <a:pt x="32" y="42"/>
                        <a:pt x="33" y="42"/>
                        <a:pt x="33" y="43"/>
                      </a:cubicBezTo>
                      <a:cubicBezTo>
                        <a:pt x="33" y="44"/>
                        <a:pt x="32" y="45"/>
                        <a:pt x="33" y="45"/>
                      </a:cubicBezTo>
                      <a:cubicBezTo>
                        <a:pt x="33" y="45"/>
                        <a:pt x="34" y="47"/>
                        <a:pt x="35" y="47"/>
                      </a:cubicBezTo>
                      <a:cubicBezTo>
                        <a:pt x="36" y="47"/>
                        <a:pt x="36" y="47"/>
                        <a:pt x="36" y="47"/>
                      </a:cubicBezTo>
                      <a:cubicBezTo>
                        <a:pt x="37" y="47"/>
                        <a:pt x="37" y="49"/>
                        <a:pt x="38" y="49"/>
                      </a:cubicBezTo>
                      <a:cubicBezTo>
                        <a:pt x="38" y="50"/>
                        <a:pt x="38" y="50"/>
                        <a:pt x="39" y="50"/>
                      </a:cubicBezTo>
                      <a:cubicBezTo>
                        <a:pt x="40" y="50"/>
                        <a:pt x="40" y="50"/>
                        <a:pt x="40" y="50"/>
                      </a:cubicBezTo>
                      <a:cubicBezTo>
                        <a:pt x="40" y="50"/>
                        <a:pt x="40" y="50"/>
                        <a:pt x="40" y="51"/>
                      </a:cubicBezTo>
                      <a:cubicBezTo>
                        <a:pt x="41" y="51"/>
                        <a:pt x="43" y="53"/>
                        <a:pt x="43" y="53"/>
                      </a:cubicBezTo>
                      <a:cubicBezTo>
                        <a:pt x="43" y="53"/>
                        <a:pt x="44" y="54"/>
                        <a:pt x="44" y="54"/>
                      </a:cubicBezTo>
                      <a:cubicBezTo>
                        <a:pt x="44" y="54"/>
                        <a:pt x="45" y="54"/>
                        <a:pt x="46" y="54"/>
                      </a:cubicBezTo>
                      <a:cubicBezTo>
                        <a:pt x="46" y="54"/>
                        <a:pt x="47" y="54"/>
                        <a:pt x="47" y="55"/>
                      </a:cubicBezTo>
                      <a:cubicBezTo>
                        <a:pt x="47" y="56"/>
                        <a:pt x="48" y="56"/>
                        <a:pt x="48" y="57"/>
                      </a:cubicBezTo>
                      <a:cubicBezTo>
                        <a:pt x="48" y="58"/>
                        <a:pt x="49" y="58"/>
                        <a:pt x="49" y="59"/>
                      </a:cubicBezTo>
                      <a:cubicBezTo>
                        <a:pt x="49" y="59"/>
                        <a:pt x="50" y="61"/>
                        <a:pt x="50" y="61"/>
                      </a:cubicBezTo>
                      <a:cubicBezTo>
                        <a:pt x="56" y="63"/>
                        <a:pt x="56" y="63"/>
                        <a:pt x="56" y="63"/>
                      </a:cubicBezTo>
                      <a:cubicBezTo>
                        <a:pt x="57" y="65"/>
                        <a:pt x="57" y="65"/>
                        <a:pt x="57" y="65"/>
                      </a:cubicBezTo>
                      <a:cubicBezTo>
                        <a:pt x="57" y="65"/>
                        <a:pt x="58" y="67"/>
                        <a:pt x="58" y="67"/>
                      </a:cubicBezTo>
                      <a:cubicBezTo>
                        <a:pt x="59" y="68"/>
                        <a:pt x="60" y="68"/>
                        <a:pt x="60" y="68"/>
                      </a:cubicBezTo>
                      <a:cubicBezTo>
                        <a:pt x="63" y="71"/>
                        <a:pt x="63" y="71"/>
                        <a:pt x="63" y="71"/>
                      </a:cubicBezTo>
                      <a:cubicBezTo>
                        <a:pt x="66" y="72"/>
                        <a:pt x="66" y="72"/>
                        <a:pt x="66" y="72"/>
                      </a:cubicBezTo>
                      <a:cubicBezTo>
                        <a:pt x="66" y="72"/>
                        <a:pt x="68" y="73"/>
                        <a:pt x="69" y="73"/>
                      </a:cubicBezTo>
                      <a:cubicBezTo>
                        <a:pt x="69" y="73"/>
                        <a:pt x="71" y="74"/>
                        <a:pt x="72" y="74"/>
                      </a:cubicBezTo>
                      <a:cubicBezTo>
                        <a:pt x="72" y="75"/>
                        <a:pt x="73" y="78"/>
                        <a:pt x="73" y="78"/>
                      </a:cubicBezTo>
                      <a:cubicBezTo>
                        <a:pt x="74" y="78"/>
                        <a:pt x="76" y="80"/>
                        <a:pt x="76" y="82"/>
                      </a:cubicBezTo>
                      <a:cubicBezTo>
                        <a:pt x="77" y="83"/>
                        <a:pt x="77" y="83"/>
                        <a:pt x="77" y="85"/>
                      </a:cubicBezTo>
                      <a:cubicBezTo>
                        <a:pt x="78" y="86"/>
                        <a:pt x="80" y="88"/>
                        <a:pt x="80" y="88"/>
                      </a:cubicBezTo>
                      <a:cubicBezTo>
                        <a:pt x="80" y="88"/>
                        <a:pt x="80" y="88"/>
                        <a:pt x="81" y="90"/>
                      </a:cubicBezTo>
                      <a:cubicBezTo>
                        <a:pt x="82" y="91"/>
                        <a:pt x="83" y="92"/>
                        <a:pt x="83" y="93"/>
                      </a:cubicBezTo>
                      <a:cubicBezTo>
                        <a:pt x="83" y="93"/>
                        <a:pt x="83" y="93"/>
                        <a:pt x="83" y="94"/>
                      </a:cubicBezTo>
                      <a:cubicBezTo>
                        <a:pt x="83" y="94"/>
                        <a:pt x="83" y="95"/>
                        <a:pt x="83" y="95"/>
                      </a:cubicBezTo>
                      <a:cubicBezTo>
                        <a:pt x="83" y="95"/>
                        <a:pt x="84" y="97"/>
                        <a:pt x="84" y="98"/>
                      </a:cubicBezTo>
                      <a:cubicBezTo>
                        <a:pt x="84" y="98"/>
                        <a:pt x="85" y="100"/>
                        <a:pt x="85" y="100"/>
                      </a:cubicBezTo>
                      <a:cubicBezTo>
                        <a:pt x="85" y="101"/>
                        <a:pt x="85" y="101"/>
                        <a:pt x="85" y="101"/>
                      </a:cubicBezTo>
                      <a:cubicBezTo>
                        <a:pt x="86" y="104"/>
                        <a:pt x="86" y="104"/>
                        <a:pt x="86" y="104"/>
                      </a:cubicBezTo>
                      <a:cubicBezTo>
                        <a:pt x="85" y="106"/>
                        <a:pt x="85" y="106"/>
                        <a:pt x="85" y="106"/>
                      </a:cubicBezTo>
                      <a:cubicBezTo>
                        <a:pt x="85" y="106"/>
                        <a:pt x="84" y="107"/>
                        <a:pt x="85" y="107"/>
                      </a:cubicBezTo>
                      <a:cubicBezTo>
                        <a:pt x="86" y="107"/>
                        <a:pt x="87" y="108"/>
                        <a:pt x="86" y="109"/>
                      </a:cubicBezTo>
                      <a:cubicBezTo>
                        <a:pt x="86" y="109"/>
                        <a:pt x="85" y="111"/>
                        <a:pt x="85" y="111"/>
                      </a:cubicBezTo>
                      <a:cubicBezTo>
                        <a:pt x="85" y="112"/>
                        <a:pt x="85" y="112"/>
                        <a:pt x="85" y="112"/>
                      </a:cubicBezTo>
                      <a:cubicBezTo>
                        <a:pt x="84" y="114"/>
                        <a:pt x="84" y="114"/>
                        <a:pt x="84" y="114"/>
                      </a:cubicBezTo>
                      <a:cubicBezTo>
                        <a:pt x="84" y="114"/>
                        <a:pt x="86" y="115"/>
                        <a:pt x="86" y="115"/>
                      </a:cubicBezTo>
                      <a:cubicBezTo>
                        <a:pt x="86" y="116"/>
                        <a:pt x="87" y="117"/>
                        <a:pt x="86" y="118"/>
                      </a:cubicBezTo>
                      <a:cubicBezTo>
                        <a:pt x="86" y="118"/>
                        <a:pt x="86" y="120"/>
                        <a:pt x="86" y="120"/>
                      </a:cubicBezTo>
                      <a:cubicBezTo>
                        <a:pt x="86" y="120"/>
                        <a:pt x="86" y="122"/>
                        <a:pt x="86" y="122"/>
                      </a:cubicBezTo>
                      <a:cubicBezTo>
                        <a:pt x="86" y="122"/>
                        <a:pt x="88" y="123"/>
                        <a:pt x="87" y="124"/>
                      </a:cubicBezTo>
                      <a:cubicBezTo>
                        <a:pt x="87" y="124"/>
                        <a:pt x="87" y="125"/>
                        <a:pt x="87" y="126"/>
                      </a:cubicBezTo>
                      <a:cubicBezTo>
                        <a:pt x="88" y="128"/>
                        <a:pt x="90" y="131"/>
                        <a:pt x="90" y="131"/>
                      </a:cubicBezTo>
                      <a:cubicBezTo>
                        <a:pt x="90" y="131"/>
                        <a:pt x="91" y="133"/>
                        <a:pt x="91" y="133"/>
                      </a:cubicBezTo>
                      <a:cubicBezTo>
                        <a:pt x="91" y="134"/>
                        <a:pt x="90" y="134"/>
                        <a:pt x="91" y="135"/>
                      </a:cubicBezTo>
                      <a:cubicBezTo>
                        <a:pt x="91" y="135"/>
                        <a:pt x="90" y="136"/>
                        <a:pt x="91" y="136"/>
                      </a:cubicBezTo>
                      <a:cubicBezTo>
                        <a:pt x="92" y="137"/>
                        <a:pt x="93" y="139"/>
                        <a:pt x="93" y="139"/>
                      </a:cubicBezTo>
                      <a:cubicBezTo>
                        <a:pt x="93" y="139"/>
                        <a:pt x="93" y="139"/>
                        <a:pt x="94" y="140"/>
                      </a:cubicBezTo>
                      <a:cubicBezTo>
                        <a:pt x="94" y="141"/>
                        <a:pt x="94" y="143"/>
                        <a:pt x="94" y="143"/>
                      </a:cubicBezTo>
                      <a:cubicBezTo>
                        <a:pt x="94" y="144"/>
                        <a:pt x="95" y="144"/>
                        <a:pt x="94" y="144"/>
                      </a:cubicBezTo>
                      <a:cubicBezTo>
                        <a:pt x="94" y="144"/>
                        <a:pt x="93" y="145"/>
                        <a:pt x="93" y="145"/>
                      </a:cubicBezTo>
                      <a:cubicBezTo>
                        <a:pt x="92" y="147"/>
                        <a:pt x="92" y="147"/>
                        <a:pt x="92" y="147"/>
                      </a:cubicBezTo>
                      <a:cubicBezTo>
                        <a:pt x="92" y="147"/>
                        <a:pt x="93" y="148"/>
                        <a:pt x="94" y="148"/>
                      </a:cubicBezTo>
                      <a:cubicBezTo>
                        <a:pt x="94" y="148"/>
                        <a:pt x="95" y="148"/>
                        <a:pt x="95" y="148"/>
                      </a:cubicBezTo>
                      <a:cubicBezTo>
                        <a:pt x="97" y="150"/>
                        <a:pt x="97" y="150"/>
                        <a:pt x="97" y="150"/>
                      </a:cubicBezTo>
                      <a:cubicBezTo>
                        <a:pt x="97" y="152"/>
                        <a:pt x="97" y="152"/>
                        <a:pt x="97" y="152"/>
                      </a:cubicBezTo>
                      <a:lnTo>
                        <a:pt x="99" y="152"/>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178">
                  <a:extLst>
                    <a:ext uri="{FF2B5EF4-FFF2-40B4-BE49-F238E27FC236}">
                      <a16:creationId xmlns:a16="http://schemas.microsoft.com/office/drawing/2014/main" id="{2D4D1607-D7B1-A891-01AA-58AA8A0ECF9B}"/>
                    </a:ext>
                  </a:extLst>
                </p:cNvPr>
                <p:cNvSpPr>
                  <a:spLocks/>
                </p:cNvSpPr>
                <p:nvPr/>
              </p:nvSpPr>
              <p:spPr bwMode="auto">
                <a:xfrm>
                  <a:off x="2595413" y="3126021"/>
                  <a:ext cx="374072" cy="278500"/>
                </a:xfrm>
                <a:custGeom>
                  <a:avLst/>
                  <a:gdLst>
                    <a:gd name="T0" fmla="*/ 27 w 129"/>
                    <a:gd name="T1" fmla="*/ 5 h 109"/>
                    <a:gd name="T2" fmla="*/ 33 w 129"/>
                    <a:gd name="T3" fmla="*/ 7 h 109"/>
                    <a:gd name="T4" fmla="*/ 40 w 129"/>
                    <a:gd name="T5" fmla="*/ 5 h 109"/>
                    <a:gd name="T6" fmla="*/ 57 w 129"/>
                    <a:gd name="T7" fmla="*/ 8 h 109"/>
                    <a:gd name="T8" fmla="*/ 64 w 129"/>
                    <a:gd name="T9" fmla="*/ 7 h 109"/>
                    <a:gd name="T10" fmla="*/ 66 w 129"/>
                    <a:gd name="T11" fmla="*/ 1 h 109"/>
                    <a:gd name="T12" fmla="*/ 70 w 129"/>
                    <a:gd name="T13" fmla="*/ 5 h 109"/>
                    <a:gd name="T14" fmla="*/ 77 w 129"/>
                    <a:gd name="T15" fmla="*/ 1 h 109"/>
                    <a:gd name="T16" fmla="*/ 79 w 129"/>
                    <a:gd name="T17" fmla="*/ 5 h 109"/>
                    <a:gd name="T18" fmla="*/ 86 w 129"/>
                    <a:gd name="T19" fmla="*/ 3 h 109"/>
                    <a:gd name="T20" fmla="*/ 89 w 129"/>
                    <a:gd name="T21" fmla="*/ 9 h 109"/>
                    <a:gd name="T22" fmla="*/ 92 w 129"/>
                    <a:gd name="T23" fmla="*/ 12 h 109"/>
                    <a:gd name="T24" fmla="*/ 98 w 129"/>
                    <a:gd name="T25" fmla="*/ 15 h 109"/>
                    <a:gd name="T26" fmla="*/ 102 w 129"/>
                    <a:gd name="T27" fmla="*/ 18 h 109"/>
                    <a:gd name="T28" fmla="*/ 113 w 129"/>
                    <a:gd name="T29" fmla="*/ 22 h 109"/>
                    <a:gd name="T30" fmla="*/ 109 w 129"/>
                    <a:gd name="T31" fmla="*/ 30 h 109"/>
                    <a:gd name="T32" fmla="*/ 104 w 129"/>
                    <a:gd name="T33" fmla="*/ 36 h 109"/>
                    <a:gd name="T34" fmla="*/ 105 w 129"/>
                    <a:gd name="T35" fmla="*/ 43 h 109"/>
                    <a:gd name="T36" fmla="*/ 114 w 129"/>
                    <a:gd name="T37" fmla="*/ 42 h 109"/>
                    <a:gd name="T38" fmla="*/ 120 w 129"/>
                    <a:gd name="T39" fmla="*/ 46 h 109"/>
                    <a:gd name="T40" fmla="*/ 124 w 129"/>
                    <a:gd name="T41" fmla="*/ 50 h 109"/>
                    <a:gd name="T42" fmla="*/ 124 w 129"/>
                    <a:gd name="T43" fmla="*/ 57 h 109"/>
                    <a:gd name="T44" fmla="*/ 129 w 129"/>
                    <a:gd name="T45" fmla="*/ 61 h 109"/>
                    <a:gd name="T46" fmla="*/ 127 w 129"/>
                    <a:gd name="T47" fmla="*/ 67 h 109"/>
                    <a:gd name="T48" fmla="*/ 123 w 129"/>
                    <a:gd name="T49" fmla="*/ 70 h 109"/>
                    <a:gd name="T50" fmla="*/ 120 w 129"/>
                    <a:gd name="T51" fmla="*/ 74 h 109"/>
                    <a:gd name="T52" fmla="*/ 117 w 129"/>
                    <a:gd name="T53" fmla="*/ 75 h 109"/>
                    <a:gd name="T54" fmla="*/ 112 w 129"/>
                    <a:gd name="T55" fmla="*/ 77 h 109"/>
                    <a:gd name="T56" fmla="*/ 109 w 129"/>
                    <a:gd name="T57" fmla="*/ 82 h 109"/>
                    <a:gd name="T58" fmla="*/ 105 w 129"/>
                    <a:gd name="T59" fmla="*/ 88 h 109"/>
                    <a:gd name="T60" fmla="*/ 106 w 129"/>
                    <a:gd name="T61" fmla="*/ 92 h 109"/>
                    <a:gd name="T62" fmla="*/ 107 w 129"/>
                    <a:gd name="T63" fmla="*/ 96 h 109"/>
                    <a:gd name="T64" fmla="*/ 110 w 129"/>
                    <a:gd name="T65" fmla="*/ 101 h 109"/>
                    <a:gd name="T66" fmla="*/ 107 w 129"/>
                    <a:gd name="T67" fmla="*/ 107 h 109"/>
                    <a:gd name="T68" fmla="*/ 103 w 129"/>
                    <a:gd name="T69" fmla="*/ 108 h 109"/>
                    <a:gd name="T70" fmla="*/ 96 w 129"/>
                    <a:gd name="T71" fmla="*/ 109 h 109"/>
                    <a:gd name="T72" fmla="*/ 93 w 129"/>
                    <a:gd name="T73" fmla="*/ 104 h 109"/>
                    <a:gd name="T74" fmla="*/ 90 w 129"/>
                    <a:gd name="T75" fmla="*/ 101 h 109"/>
                    <a:gd name="T76" fmla="*/ 85 w 129"/>
                    <a:gd name="T77" fmla="*/ 97 h 109"/>
                    <a:gd name="T78" fmla="*/ 79 w 129"/>
                    <a:gd name="T79" fmla="*/ 94 h 109"/>
                    <a:gd name="T80" fmla="*/ 74 w 129"/>
                    <a:gd name="T81" fmla="*/ 89 h 109"/>
                    <a:gd name="T82" fmla="*/ 74 w 129"/>
                    <a:gd name="T83" fmla="*/ 81 h 109"/>
                    <a:gd name="T84" fmla="*/ 74 w 129"/>
                    <a:gd name="T85" fmla="*/ 73 h 109"/>
                    <a:gd name="T86" fmla="*/ 69 w 129"/>
                    <a:gd name="T87" fmla="*/ 78 h 109"/>
                    <a:gd name="T88" fmla="*/ 63 w 129"/>
                    <a:gd name="T89" fmla="*/ 82 h 109"/>
                    <a:gd name="T90" fmla="*/ 55 w 129"/>
                    <a:gd name="T91" fmla="*/ 82 h 109"/>
                    <a:gd name="T92" fmla="*/ 51 w 129"/>
                    <a:gd name="T93" fmla="*/ 77 h 109"/>
                    <a:gd name="T94" fmla="*/ 52 w 129"/>
                    <a:gd name="T95" fmla="*/ 73 h 109"/>
                    <a:gd name="T96" fmla="*/ 53 w 129"/>
                    <a:gd name="T97" fmla="*/ 66 h 109"/>
                    <a:gd name="T98" fmla="*/ 49 w 129"/>
                    <a:gd name="T99" fmla="*/ 62 h 109"/>
                    <a:gd name="T100" fmla="*/ 42 w 129"/>
                    <a:gd name="T101" fmla="*/ 61 h 109"/>
                    <a:gd name="T102" fmla="*/ 35 w 129"/>
                    <a:gd name="T103" fmla="*/ 60 h 109"/>
                    <a:gd name="T104" fmla="*/ 33 w 129"/>
                    <a:gd name="T105" fmla="*/ 52 h 109"/>
                    <a:gd name="T106" fmla="*/ 27 w 129"/>
                    <a:gd name="T107" fmla="*/ 51 h 109"/>
                    <a:gd name="T108" fmla="*/ 23 w 129"/>
                    <a:gd name="T109" fmla="*/ 46 h 109"/>
                    <a:gd name="T110" fmla="*/ 19 w 129"/>
                    <a:gd name="T111" fmla="*/ 37 h 109"/>
                    <a:gd name="T112" fmla="*/ 11 w 129"/>
                    <a:gd name="T113" fmla="*/ 37 h 109"/>
                    <a:gd name="T114" fmla="*/ 6 w 129"/>
                    <a:gd name="T115" fmla="*/ 35 h 109"/>
                    <a:gd name="T116" fmla="*/ 2 w 129"/>
                    <a:gd name="T117" fmla="*/ 29 h 109"/>
                    <a:gd name="T118" fmla="*/ 0 w 129"/>
                    <a:gd name="T119" fmla="*/ 2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9" h="109">
                      <a:moveTo>
                        <a:pt x="1" y="18"/>
                      </a:moveTo>
                      <a:cubicBezTo>
                        <a:pt x="1" y="18"/>
                        <a:pt x="21" y="6"/>
                        <a:pt x="21" y="6"/>
                      </a:cubicBezTo>
                      <a:cubicBezTo>
                        <a:pt x="27" y="5"/>
                        <a:pt x="27" y="5"/>
                        <a:pt x="27" y="5"/>
                      </a:cubicBezTo>
                      <a:cubicBezTo>
                        <a:pt x="30" y="5"/>
                        <a:pt x="30" y="5"/>
                        <a:pt x="30" y="5"/>
                      </a:cubicBezTo>
                      <a:cubicBezTo>
                        <a:pt x="31" y="4"/>
                        <a:pt x="31" y="4"/>
                        <a:pt x="31" y="4"/>
                      </a:cubicBezTo>
                      <a:cubicBezTo>
                        <a:pt x="31" y="4"/>
                        <a:pt x="32" y="7"/>
                        <a:pt x="33" y="7"/>
                      </a:cubicBezTo>
                      <a:cubicBezTo>
                        <a:pt x="33" y="7"/>
                        <a:pt x="35" y="9"/>
                        <a:pt x="35" y="8"/>
                      </a:cubicBezTo>
                      <a:cubicBezTo>
                        <a:pt x="36" y="7"/>
                        <a:pt x="36" y="6"/>
                        <a:pt x="37" y="6"/>
                      </a:cubicBezTo>
                      <a:cubicBezTo>
                        <a:pt x="37" y="5"/>
                        <a:pt x="38" y="4"/>
                        <a:pt x="40" y="5"/>
                      </a:cubicBezTo>
                      <a:cubicBezTo>
                        <a:pt x="41" y="6"/>
                        <a:pt x="41" y="10"/>
                        <a:pt x="41" y="10"/>
                      </a:cubicBezTo>
                      <a:cubicBezTo>
                        <a:pt x="49" y="12"/>
                        <a:pt x="44" y="13"/>
                        <a:pt x="55" y="10"/>
                      </a:cubicBezTo>
                      <a:cubicBezTo>
                        <a:pt x="55" y="10"/>
                        <a:pt x="57" y="8"/>
                        <a:pt x="57" y="8"/>
                      </a:cubicBezTo>
                      <a:cubicBezTo>
                        <a:pt x="57" y="7"/>
                        <a:pt x="56" y="5"/>
                        <a:pt x="58" y="6"/>
                      </a:cubicBezTo>
                      <a:cubicBezTo>
                        <a:pt x="59" y="7"/>
                        <a:pt x="60" y="7"/>
                        <a:pt x="61" y="7"/>
                      </a:cubicBezTo>
                      <a:cubicBezTo>
                        <a:pt x="62" y="7"/>
                        <a:pt x="64" y="7"/>
                        <a:pt x="64" y="7"/>
                      </a:cubicBezTo>
                      <a:cubicBezTo>
                        <a:pt x="64" y="7"/>
                        <a:pt x="65" y="6"/>
                        <a:pt x="64" y="5"/>
                      </a:cubicBezTo>
                      <a:cubicBezTo>
                        <a:pt x="64" y="4"/>
                        <a:pt x="63" y="3"/>
                        <a:pt x="64" y="3"/>
                      </a:cubicBezTo>
                      <a:cubicBezTo>
                        <a:pt x="64" y="2"/>
                        <a:pt x="66" y="1"/>
                        <a:pt x="66" y="1"/>
                      </a:cubicBezTo>
                      <a:cubicBezTo>
                        <a:pt x="66" y="1"/>
                        <a:pt x="67" y="1"/>
                        <a:pt x="67" y="2"/>
                      </a:cubicBezTo>
                      <a:cubicBezTo>
                        <a:pt x="68" y="3"/>
                        <a:pt x="68" y="3"/>
                        <a:pt x="68" y="4"/>
                      </a:cubicBezTo>
                      <a:cubicBezTo>
                        <a:pt x="69" y="4"/>
                        <a:pt x="69" y="5"/>
                        <a:pt x="70" y="5"/>
                      </a:cubicBezTo>
                      <a:cubicBezTo>
                        <a:pt x="72" y="5"/>
                        <a:pt x="72" y="5"/>
                        <a:pt x="73" y="4"/>
                      </a:cubicBezTo>
                      <a:cubicBezTo>
                        <a:pt x="74" y="3"/>
                        <a:pt x="74" y="3"/>
                        <a:pt x="75" y="2"/>
                      </a:cubicBezTo>
                      <a:cubicBezTo>
                        <a:pt x="76" y="0"/>
                        <a:pt x="76" y="0"/>
                        <a:pt x="77" y="1"/>
                      </a:cubicBezTo>
                      <a:cubicBezTo>
                        <a:pt x="78" y="1"/>
                        <a:pt x="80" y="2"/>
                        <a:pt x="80" y="2"/>
                      </a:cubicBezTo>
                      <a:cubicBezTo>
                        <a:pt x="78" y="4"/>
                        <a:pt x="78" y="4"/>
                        <a:pt x="78" y="4"/>
                      </a:cubicBezTo>
                      <a:cubicBezTo>
                        <a:pt x="78" y="4"/>
                        <a:pt x="77" y="4"/>
                        <a:pt x="79" y="5"/>
                      </a:cubicBezTo>
                      <a:cubicBezTo>
                        <a:pt x="82" y="6"/>
                        <a:pt x="83" y="6"/>
                        <a:pt x="83" y="6"/>
                      </a:cubicBezTo>
                      <a:cubicBezTo>
                        <a:pt x="85" y="3"/>
                        <a:pt x="85" y="3"/>
                        <a:pt x="85" y="3"/>
                      </a:cubicBezTo>
                      <a:cubicBezTo>
                        <a:pt x="85" y="3"/>
                        <a:pt x="85" y="1"/>
                        <a:pt x="86" y="3"/>
                      </a:cubicBezTo>
                      <a:cubicBezTo>
                        <a:pt x="86" y="4"/>
                        <a:pt x="87" y="6"/>
                        <a:pt x="87" y="6"/>
                      </a:cubicBezTo>
                      <a:cubicBezTo>
                        <a:pt x="87" y="6"/>
                        <a:pt x="87" y="9"/>
                        <a:pt x="88" y="9"/>
                      </a:cubicBezTo>
                      <a:cubicBezTo>
                        <a:pt x="89" y="9"/>
                        <a:pt x="89" y="8"/>
                        <a:pt x="89" y="9"/>
                      </a:cubicBezTo>
                      <a:cubicBezTo>
                        <a:pt x="89" y="10"/>
                        <a:pt x="88" y="10"/>
                        <a:pt x="89" y="10"/>
                      </a:cubicBezTo>
                      <a:cubicBezTo>
                        <a:pt x="89" y="11"/>
                        <a:pt x="91" y="11"/>
                        <a:pt x="91" y="11"/>
                      </a:cubicBezTo>
                      <a:cubicBezTo>
                        <a:pt x="91" y="11"/>
                        <a:pt x="92" y="11"/>
                        <a:pt x="92" y="12"/>
                      </a:cubicBezTo>
                      <a:cubicBezTo>
                        <a:pt x="92" y="13"/>
                        <a:pt x="92" y="14"/>
                        <a:pt x="92" y="14"/>
                      </a:cubicBezTo>
                      <a:cubicBezTo>
                        <a:pt x="92" y="14"/>
                        <a:pt x="95" y="14"/>
                        <a:pt x="95" y="14"/>
                      </a:cubicBezTo>
                      <a:cubicBezTo>
                        <a:pt x="96" y="14"/>
                        <a:pt x="97" y="15"/>
                        <a:pt x="98" y="15"/>
                      </a:cubicBezTo>
                      <a:cubicBezTo>
                        <a:pt x="99" y="14"/>
                        <a:pt x="100" y="13"/>
                        <a:pt x="100" y="13"/>
                      </a:cubicBezTo>
                      <a:cubicBezTo>
                        <a:pt x="100" y="14"/>
                        <a:pt x="102" y="14"/>
                        <a:pt x="102" y="15"/>
                      </a:cubicBezTo>
                      <a:cubicBezTo>
                        <a:pt x="101" y="17"/>
                        <a:pt x="100" y="17"/>
                        <a:pt x="102" y="18"/>
                      </a:cubicBezTo>
                      <a:cubicBezTo>
                        <a:pt x="104" y="18"/>
                        <a:pt x="106" y="19"/>
                        <a:pt x="107" y="19"/>
                      </a:cubicBezTo>
                      <a:cubicBezTo>
                        <a:pt x="108" y="20"/>
                        <a:pt x="111" y="21"/>
                        <a:pt x="111" y="21"/>
                      </a:cubicBezTo>
                      <a:cubicBezTo>
                        <a:pt x="112" y="21"/>
                        <a:pt x="113" y="21"/>
                        <a:pt x="113" y="22"/>
                      </a:cubicBezTo>
                      <a:cubicBezTo>
                        <a:pt x="113" y="23"/>
                        <a:pt x="111" y="25"/>
                        <a:pt x="111" y="25"/>
                      </a:cubicBezTo>
                      <a:cubicBezTo>
                        <a:pt x="111" y="25"/>
                        <a:pt x="110" y="26"/>
                        <a:pt x="110" y="27"/>
                      </a:cubicBezTo>
                      <a:cubicBezTo>
                        <a:pt x="110" y="27"/>
                        <a:pt x="109" y="30"/>
                        <a:pt x="109" y="30"/>
                      </a:cubicBezTo>
                      <a:cubicBezTo>
                        <a:pt x="108" y="31"/>
                        <a:pt x="107" y="33"/>
                        <a:pt x="107" y="33"/>
                      </a:cubicBezTo>
                      <a:cubicBezTo>
                        <a:pt x="107" y="33"/>
                        <a:pt x="106" y="35"/>
                        <a:pt x="105" y="35"/>
                      </a:cubicBezTo>
                      <a:cubicBezTo>
                        <a:pt x="105" y="35"/>
                        <a:pt x="104" y="36"/>
                        <a:pt x="104" y="36"/>
                      </a:cubicBezTo>
                      <a:cubicBezTo>
                        <a:pt x="104" y="37"/>
                        <a:pt x="104" y="39"/>
                        <a:pt x="104" y="39"/>
                      </a:cubicBezTo>
                      <a:cubicBezTo>
                        <a:pt x="105" y="41"/>
                        <a:pt x="105" y="41"/>
                        <a:pt x="105" y="41"/>
                      </a:cubicBezTo>
                      <a:cubicBezTo>
                        <a:pt x="105" y="43"/>
                        <a:pt x="105" y="43"/>
                        <a:pt x="105" y="43"/>
                      </a:cubicBezTo>
                      <a:cubicBezTo>
                        <a:pt x="109" y="42"/>
                        <a:pt x="109" y="42"/>
                        <a:pt x="109" y="42"/>
                      </a:cubicBezTo>
                      <a:cubicBezTo>
                        <a:pt x="109" y="42"/>
                        <a:pt x="109" y="42"/>
                        <a:pt x="110" y="43"/>
                      </a:cubicBezTo>
                      <a:cubicBezTo>
                        <a:pt x="112" y="43"/>
                        <a:pt x="113" y="42"/>
                        <a:pt x="114" y="42"/>
                      </a:cubicBezTo>
                      <a:cubicBezTo>
                        <a:pt x="114" y="42"/>
                        <a:pt x="116" y="44"/>
                        <a:pt x="116" y="44"/>
                      </a:cubicBezTo>
                      <a:cubicBezTo>
                        <a:pt x="116" y="44"/>
                        <a:pt x="117" y="45"/>
                        <a:pt x="117" y="45"/>
                      </a:cubicBezTo>
                      <a:cubicBezTo>
                        <a:pt x="118" y="45"/>
                        <a:pt x="120" y="46"/>
                        <a:pt x="120" y="46"/>
                      </a:cubicBezTo>
                      <a:cubicBezTo>
                        <a:pt x="120" y="49"/>
                        <a:pt x="120" y="49"/>
                        <a:pt x="120" y="49"/>
                      </a:cubicBezTo>
                      <a:cubicBezTo>
                        <a:pt x="120" y="49"/>
                        <a:pt x="122" y="49"/>
                        <a:pt x="122" y="49"/>
                      </a:cubicBezTo>
                      <a:cubicBezTo>
                        <a:pt x="123" y="49"/>
                        <a:pt x="124" y="50"/>
                        <a:pt x="124" y="50"/>
                      </a:cubicBezTo>
                      <a:cubicBezTo>
                        <a:pt x="124" y="50"/>
                        <a:pt x="124" y="53"/>
                        <a:pt x="123" y="53"/>
                      </a:cubicBezTo>
                      <a:cubicBezTo>
                        <a:pt x="123" y="54"/>
                        <a:pt x="122" y="55"/>
                        <a:pt x="122" y="55"/>
                      </a:cubicBezTo>
                      <a:cubicBezTo>
                        <a:pt x="122" y="55"/>
                        <a:pt x="123" y="57"/>
                        <a:pt x="124" y="57"/>
                      </a:cubicBezTo>
                      <a:cubicBezTo>
                        <a:pt x="124" y="57"/>
                        <a:pt x="126" y="57"/>
                        <a:pt x="126" y="57"/>
                      </a:cubicBezTo>
                      <a:cubicBezTo>
                        <a:pt x="127" y="57"/>
                        <a:pt x="128" y="59"/>
                        <a:pt x="128" y="59"/>
                      </a:cubicBezTo>
                      <a:cubicBezTo>
                        <a:pt x="128" y="59"/>
                        <a:pt x="129" y="60"/>
                        <a:pt x="129" y="61"/>
                      </a:cubicBezTo>
                      <a:cubicBezTo>
                        <a:pt x="129" y="62"/>
                        <a:pt x="128" y="64"/>
                        <a:pt x="128" y="64"/>
                      </a:cubicBezTo>
                      <a:cubicBezTo>
                        <a:pt x="128" y="64"/>
                        <a:pt x="128" y="65"/>
                        <a:pt x="128" y="66"/>
                      </a:cubicBezTo>
                      <a:cubicBezTo>
                        <a:pt x="128" y="66"/>
                        <a:pt x="127" y="67"/>
                        <a:pt x="127" y="67"/>
                      </a:cubicBezTo>
                      <a:cubicBezTo>
                        <a:pt x="125" y="67"/>
                        <a:pt x="125" y="67"/>
                        <a:pt x="125" y="67"/>
                      </a:cubicBezTo>
                      <a:cubicBezTo>
                        <a:pt x="125" y="67"/>
                        <a:pt x="125" y="70"/>
                        <a:pt x="124" y="70"/>
                      </a:cubicBezTo>
                      <a:cubicBezTo>
                        <a:pt x="124" y="70"/>
                        <a:pt x="123" y="70"/>
                        <a:pt x="123" y="70"/>
                      </a:cubicBezTo>
                      <a:cubicBezTo>
                        <a:pt x="122" y="70"/>
                        <a:pt x="121" y="71"/>
                        <a:pt x="121" y="71"/>
                      </a:cubicBezTo>
                      <a:cubicBezTo>
                        <a:pt x="121" y="72"/>
                        <a:pt x="121" y="72"/>
                        <a:pt x="121" y="72"/>
                      </a:cubicBezTo>
                      <a:cubicBezTo>
                        <a:pt x="120" y="74"/>
                        <a:pt x="120" y="74"/>
                        <a:pt x="120" y="74"/>
                      </a:cubicBezTo>
                      <a:cubicBezTo>
                        <a:pt x="120" y="74"/>
                        <a:pt x="120" y="74"/>
                        <a:pt x="119" y="74"/>
                      </a:cubicBezTo>
                      <a:cubicBezTo>
                        <a:pt x="119" y="74"/>
                        <a:pt x="119" y="74"/>
                        <a:pt x="118" y="74"/>
                      </a:cubicBezTo>
                      <a:cubicBezTo>
                        <a:pt x="118" y="75"/>
                        <a:pt x="117" y="75"/>
                        <a:pt x="117" y="75"/>
                      </a:cubicBezTo>
                      <a:cubicBezTo>
                        <a:pt x="117" y="75"/>
                        <a:pt x="116" y="74"/>
                        <a:pt x="115" y="74"/>
                      </a:cubicBezTo>
                      <a:cubicBezTo>
                        <a:pt x="115" y="74"/>
                        <a:pt x="114" y="74"/>
                        <a:pt x="114" y="75"/>
                      </a:cubicBezTo>
                      <a:cubicBezTo>
                        <a:pt x="113" y="76"/>
                        <a:pt x="113" y="77"/>
                        <a:pt x="112" y="77"/>
                      </a:cubicBezTo>
                      <a:cubicBezTo>
                        <a:pt x="112" y="77"/>
                        <a:pt x="111" y="78"/>
                        <a:pt x="111" y="78"/>
                      </a:cubicBezTo>
                      <a:cubicBezTo>
                        <a:pt x="111" y="78"/>
                        <a:pt x="111" y="80"/>
                        <a:pt x="110" y="80"/>
                      </a:cubicBezTo>
                      <a:cubicBezTo>
                        <a:pt x="110" y="81"/>
                        <a:pt x="109" y="82"/>
                        <a:pt x="109" y="82"/>
                      </a:cubicBezTo>
                      <a:cubicBezTo>
                        <a:pt x="109" y="82"/>
                        <a:pt x="109" y="83"/>
                        <a:pt x="109" y="83"/>
                      </a:cubicBezTo>
                      <a:cubicBezTo>
                        <a:pt x="109" y="84"/>
                        <a:pt x="109" y="85"/>
                        <a:pt x="108" y="86"/>
                      </a:cubicBezTo>
                      <a:cubicBezTo>
                        <a:pt x="107" y="86"/>
                        <a:pt x="105" y="88"/>
                        <a:pt x="105" y="88"/>
                      </a:cubicBezTo>
                      <a:cubicBezTo>
                        <a:pt x="105" y="88"/>
                        <a:pt x="105" y="88"/>
                        <a:pt x="105" y="89"/>
                      </a:cubicBezTo>
                      <a:cubicBezTo>
                        <a:pt x="106" y="89"/>
                        <a:pt x="106" y="90"/>
                        <a:pt x="106" y="90"/>
                      </a:cubicBezTo>
                      <a:cubicBezTo>
                        <a:pt x="106" y="92"/>
                        <a:pt x="106" y="92"/>
                        <a:pt x="106" y="92"/>
                      </a:cubicBezTo>
                      <a:cubicBezTo>
                        <a:pt x="106" y="92"/>
                        <a:pt x="105" y="93"/>
                        <a:pt x="105" y="94"/>
                      </a:cubicBezTo>
                      <a:cubicBezTo>
                        <a:pt x="106" y="94"/>
                        <a:pt x="106" y="94"/>
                        <a:pt x="106" y="94"/>
                      </a:cubicBezTo>
                      <a:cubicBezTo>
                        <a:pt x="107" y="96"/>
                        <a:pt x="107" y="96"/>
                        <a:pt x="107" y="96"/>
                      </a:cubicBezTo>
                      <a:cubicBezTo>
                        <a:pt x="108" y="98"/>
                        <a:pt x="108" y="98"/>
                        <a:pt x="108" y="98"/>
                      </a:cubicBezTo>
                      <a:cubicBezTo>
                        <a:pt x="109" y="98"/>
                        <a:pt x="109" y="98"/>
                        <a:pt x="109" y="98"/>
                      </a:cubicBezTo>
                      <a:cubicBezTo>
                        <a:pt x="109" y="98"/>
                        <a:pt x="110" y="100"/>
                        <a:pt x="110" y="101"/>
                      </a:cubicBezTo>
                      <a:cubicBezTo>
                        <a:pt x="110" y="101"/>
                        <a:pt x="110" y="103"/>
                        <a:pt x="110" y="103"/>
                      </a:cubicBezTo>
                      <a:cubicBezTo>
                        <a:pt x="108" y="105"/>
                        <a:pt x="108" y="105"/>
                        <a:pt x="108" y="105"/>
                      </a:cubicBezTo>
                      <a:cubicBezTo>
                        <a:pt x="107" y="107"/>
                        <a:pt x="107" y="107"/>
                        <a:pt x="107" y="107"/>
                      </a:cubicBezTo>
                      <a:cubicBezTo>
                        <a:pt x="107" y="107"/>
                        <a:pt x="106" y="107"/>
                        <a:pt x="106" y="107"/>
                      </a:cubicBezTo>
                      <a:cubicBezTo>
                        <a:pt x="105" y="107"/>
                        <a:pt x="104" y="107"/>
                        <a:pt x="104" y="107"/>
                      </a:cubicBezTo>
                      <a:cubicBezTo>
                        <a:pt x="103" y="108"/>
                        <a:pt x="103" y="108"/>
                        <a:pt x="103" y="108"/>
                      </a:cubicBezTo>
                      <a:cubicBezTo>
                        <a:pt x="101" y="108"/>
                        <a:pt x="101" y="108"/>
                        <a:pt x="101" y="108"/>
                      </a:cubicBezTo>
                      <a:cubicBezTo>
                        <a:pt x="99" y="109"/>
                        <a:pt x="99" y="109"/>
                        <a:pt x="99" y="109"/>
                      </a:cubicBezTo>
                      <a:cubicBezTo>
                        <a:pt x="96" y="109"/>
                        <a:pt x="96" y="109"/>
                        <a:pt x="96" y="109"/>
                      </a:cubicBezTo>
                      <a:cubicBezTo>
                        <a:pt x="95" y="107"/>
                        <a:pt x="95" y="107"/>
                        <a:pt x="95" y="107"/>
                      </a:cubicBezTo>
                      <a:cubicBezTo>
                        <a:pt x="94" y="105"/>
                        <a:pt x="94" y="105"/>
                        <a:pt x="94" y="105"/>
                      </a:cubicBezTo>
                      <a:cubicBezTo>
                        <a:pt x="93" y="104"/>
                        <a:pt x="93" y="104"/>
                        <a:pt x="93" y="104"/>
                      </a:cubicBezTo>
                      <a:cubicBezTo>
                        <a:pt x="92" y="104"/>
                        <a:pt x="92" y="104"/>
                        <a:pt x="92" y="104"/>
                      </a:cubicBezTo>
                      <a:cubicBezTo>
                        <a:pt x="89" y="103"/>
                        <a:pt x="89" y="103"/>
                        <a:pt x="89" y="103"/>
                      </a:cubicBezTo>
                      <a:cubicBezTo>
                        <a:pt x="90" y="101"/>
                        <a:pt x="90" y="101"/>
                        <a:pt x="90" y="101"/>
                      </a:cubicBezTo>
                      <a:cubicBezTo>
                        <a:pt x="90" y="101"/>
                        <a:pt x="89" y="99"/>
                        <a:pt x="89" y="99"/>
                      </a:cubicBezTo>
                      <a:cubicBezTo>
                        <a:pt x="88" y="99"/>
                        <a:pt x="87" y="99"/>
                        <a:pt x="87" y="99"/>
                      </a:cubicBezTo>
                      <a:cubicBezTo>
                        <a:pt x="85" y="97"/>
                        <a:pt x="85" y="97"/>
                        <a:pt x="85" y="97"/>
                      </a:cubicBezTo>
                      <a:cubicBezTo>
                        <a:pt x="85" y="97"/>
                        <a:pt x="85" y="96"/>
                        <a:pt x="84" y="95"/>
                      </a:cubicBezTo>
                      <a:cubicBezTo>
                        <a:pt x="83" y="95"/>
                        <a:pt x="83" y="94"/>
                        <a:pt x="82" y="94"/>
                      </a:cubicBezTo>
                      <a:cubicBezTo>
                        <a:pt x="81" y="94"/>
                        <a:pt x="79" y="94"/>
                        <a:pt x="79" y="94"/>
                      </a:cubicBezTo>
                      <a:cubicBezTo>
                        <a:pt x="79" y="94"/>
                        <a:pt x="78" y="92"/>
                        <a:pt x="77" y="92"/>
                      </a:cubicBezTo>
                      <a:cubicBezTo>
                        <a:pt x="77" y="92"/>
                        <a:pt x="73" y="92"/>
                        <a:pt x="73" y="92"/>
                      </a:cubicBezTo>
                      <a:cubicBezTo>
                        <a:pt x="73" y="92"/>
                        <a:pt x="74" y="89"/>
                        <a:pt x="74" y="89"/>
                      </a:cubicBezTo>
                      <a:cubicBezTo>
                        <a:pt x="74" y="88"/>
                        <a:pt x="74" y="85"/>
                        <a:pt x="74" y="85"/>
                      </a:cubicBezTo>
                      <a:cubicBezTo>
                        <a:pt x="74" y="84"/>
                        <a:pt x="74" y="84"/>
                        <a:pt x="74" y="84"/>
                      </a:cubicBezTo>
                      <a:cubicBezTo>
                        <a:pt x="74" y="84"/>
                        <a:pt x="73" y="83"/>
                        <a:pt x="74" y="81"/>
                      </a:cubicBezTo>
                      <a:cubicBezTo>
                        <a:pt x="75" y="79"/>
                        <a:pt x="74" y="80"/>
                        <a:pt x="75" y="78"/>
                      </a:cubicBezTo>
                      <a:cubicBezTo>
                        <a:pt x="76" y="75"/>
                        <a:pt x="76" y="74"/>
                        <a:pt x="76" y="74"/>
                      </a:cubicBezTo>
                      <a:cubicBezTo>
                        <a:pt x="74" y="73"/>
                        <a:pt x="74" y="73"/>
                        <a:pt x="74" y="73"/>
                      </a:cubicBezTo>
                      <a:cubicBezTo>
                        <a:pt x="74" y="73"/>
                        <a:pt x="73" y="72"/>
                        <a:pt x="72" y="73"/>
                      </a:cubicBezTo>
                      <a:cubicBezTo>
                        <a:pt x="72" y="75"/>
                        <a:pt x="71" y="75"/>
                        <a:pt x="71" y="75"/>
                      </a:cubicBezTo>
                      <a:cubicBezTo>
                        <a:pt x="69" y="78"/>
                        <a:pt x="69" y="78"/>
                        <a:pt x="69" y="78"/>
                      </a:cubicBezTo>
                      <a:cubicBezTo>
                        <a:pt x="69" y="81"/>
                        <a:pt x="69" y="81"/>
                        <a:pt x="69" y="81"/>
                      </a:cubicBezTo>
                      <a:cubicBezTo>
                        <a:pt x="69" y="81"/>
                        <a:pt x="70" y="82"/>
                        <a:pt x="67" y="82"/>
                      </a:cubicBezTo>
                      <a:cubicBezTo>
                        <a:pt x="65" y="82"/>
                        <a:pt x="63" y="82"/>
                        <a:pt x="63" y="82"/>
                      </a:cubicBezTo>
                      <a:cubicBezTo>
                        <a:pt x="63" y="82"/>
                        <a:pt x="65" y="84"/>
                        <a:pt x="63" y="84"/>
                      </a:cubicBezTo>
                      <a:cubicBezTo>
                        <a:pt x="60" y="84"/>
                        <a:pt x="57" y="84"/>
                        <a:pt x="57" y="84"/>
                      </a:cubicBezTo>
                      <a:cubicBezTo>
                        <a:pt x="55" y="82"/>
                        <a:pt x="55" y="82"/>
                        <a:pt x="55" y="82"/>
                      </a:cubicBezTo>
                      <a:cubicBezTo>
                        <a:pt x="51" y="83"/>
                        <a:pt x="51" y="83"/>
                        <a:pt x="51" y="83"/>
                      </a:cubicBezTo>
                      <a:cubicBezTo>
                        <a:pt x="51" y="83"/>
                        <a:pt x="51" y="82"/>
                        <a:pt x="51" y="80"/>
                      </a:cubicBezTo>
                      <a:cubicBezTo>
                        <a:pt x="51" y="79"/>
                        <a:pt x="50" y="77"/>
                        <a:pt x="51" y="77"/>
                      </a:cubicBezTo>
                      <a:cubicBezTo>
                        <a:pt x="52" y="77"/>
                        <a:pt x="53" y="76"/>
                        <a:pt x="53" y="76"/>
                      </a:cubicBezTo>
                      <a:cubicBezTo>
                        <a:pt x="52" y="73"/>
                        <a:pt x="52" y="73"/>
                        <a:pt x="52" y="73"/>
                      </a:cubicBezTo>
                      <a:cubicBezTo>
                        <a:pt x="52" y="73"/>
                        <a:pt x="52" y="73"/>
                        <a:pt x="52" y="73"/>
                      </a:cubicBezTo>
                      <a:cubicBezTo>
                        <a:pt x="52" y="73"/>
                        <a:pt x="51" y="73"/>
                        <a:pt x="51" y="72"/>
                      </a:cubicBezTo>
                      <a:cubicBezTo>
                        <a:pt x="51" y="71"/>
                        <a:pt x="52" y="69"/>
                        <a:pt x="52" y="69"/>
                      </a:cubicBezTo>
                      <a:cubicBezTo>
                        <a:pt x="53" y="68"/>
                        <a:pt x="53" y="66"/>
                        <a:pt x="53" y="66"/>
                      </a:cubicBezTo>
                      <a:cubicBezTo>
                        <a:pt x="52" y="66"/>
                        <a:pt x="52" y="66"/>
                        <a:pt x="52" y="66"/>
                      </a:cubicBezTo>
                      <a:cubicBezTo>
                        <a:pt x="52" y="66"/>
                        <a:pt x="50" y="67"/>
                        <a:pt x="50" y="65"/>
                      </a:cubicBezTo>
                      <a:cubicBezTo>
                        <a:pt x="50" y="64"/>
                        <a:pt x="49" y="62"/>
                        <a:pt x="49" y="62"/>
                      </a:cubicBezTo>
                      <a:cubicBezTo>
                        <a:pt x="49" y="62"/>
                        <a:pt x="47" y="61"/>
                        <a:pt x="47" y="61"/>
                      </a:cubicBezTo>
                      <a:cubicBezTo>
                        <a:pt x="46" y="61"/>
                        <a:pt x="46" y="61"/>
                        <a:pt x="45" y="62"/>
                      </a:cubicBezTo>
                      <a:cubicBezTo>
                        <a:pt x="45" y="62"/>
                        <a:pt x="42" y="61"/>
                        <a:pt x="42" y="61"/>
                      </a:cubicBezTo>
                      <a:cubicBezTo>
                        <a:pt x="42" y="61"/>
                        <a:pt x="39" y="61"/>
                        <a:pt x="39" y="61"/>
                      </a:cubicBezTo>
                      <a:cubicBezTo>
                        <a:pt x="38" y="61"/>
                        <a:pt x="37" y="63"/>
                        <a:pt x="37" y="63"/>
                      </a:cubicBezTo>
                      <a:cubicBezTo>
                        <a:pt x="35" y="60"/>
                        <a:pt x="35" y="60"/>
                        <a:pt x="35" y="60"/>
                      </a:cubicBezTo>
                      <a:cubicBezTo>
                        <a:pt x="36" y="57"/>
                        <a:pt x="36" y="57"/>
                        <a:pt x="36" y="57"/>
                      </a:cubicBezTo>
                      <a:cubicBezTo>
                        <a:pt x="36" y="57"/>
                        <a:pt x="34" y="55"/>
                        <a:pt x="34" y="54"/>
                      </a:cubicBezTo>
                      <a:cubicBezTo>
                        <a:pt x="34" y="54"/>
                        <a:pt x="33" y="52"/>
                        <a:pt x="33" y="52"/>
                      </a:cubicBezTo>
                      <a:cubicBezTo>
                        <a:pt x="31" y="52"/>
                        <a:pt x="31" y="52"/>
                        <a:pt x="31" y="52"/>
                      </a:cubicBezTo>
                      <a:cubicBezTo>
                        <a:pt x="30" y="51"/>
                        <a:pt x="30" y="51"/>
                        <a:pt x="30" y="51"/>
                      </a:cubicBezTo>
                      <a:cubicBezTo>
                        <a:pt x="30" y="51"/>
                        <a:pt x="28" y="51"/>
                        <a:pt x="27" y="51"/>
                      </a:cubicBezTo>
                      <a:cubicBezTo>
                        <a:pt x="26" y="51"/>
                        <a:pt x="26" y="51"/>
                        <a:pt x="25" y="51"/>
                      </a:cubicBezTo>
                      <a:cubicBezTo>
                        <a:pt x="25" y="51"/>
                        <a:pt x="23" y="49"/>
                        <a:pt x="23" y="49"/>
                      </a:cubicBezTo>
                      <a:cubicBezTo>
                        <a:pt x="23" y="48"/>
                        <a:pt x="23" y="47"/>
                        <a:pt x="23" y="46"/>
                      </a:cubicBezTo>
                      <a:cubicBezTo>
                        <a:pt x="22" y="45"/>
                        <a:pt x="21" y="43"/>
                        <a:pt x="21" y="42"/>
                      </a:cubicBezTo>
                      <a:cubicBezTo>
                        <a:pt x="21" y="42"/>
                        <a:pt x="22" y="40"/>
                        <a:pt x="22" y="40"/>
                      </a:cubicBezTo>
                      <a:cubicBezTo>
                        <a:pt x="21" y="39"/>
                        <a:pt x="19" y="37"/>
                        <a:pt x="19" y="37"/>
                      </a:cubicBezTo>
                      <a:cubicBezTo>
                        <a:pt x="18" y="35"/>
                        <a:pt x="18" y="35"/>
                        <a:pt x="18" y="35"/>
                      </a:cubicBezTo>
                      <a:cubicBezTo>
                        <a:pt x="18" y="35"/>
                        <a:pt x="15" y="37"/>
                        <a:pt x="14" y="37"/>
                      </a:cubicBezTo>
                      <a:cubicBezTo>
                        <a:pt x="13" y="37"/>
                        <a:pt x="11" y="36"/>
                        <a:pt x="11" y="37"/>
                      </a:cubicBezTo>
                      <a:cubicBezTo>
                        <a:pt x="11" y="37"/>
                        <a:pt x="12" y="39"/>
                        <a:pt x="11" y="39"/>
                      </a:cubicBezTo>
                      <a:cubicBezTo>
                        <a:pt x="10" y="39"/>
                        <a:pt x="8" y="39"/>
                        <a:pt x="7" y="38"/>
                      </a:cubicBezTo>
                      <a:cubicBezTo>
                        <a:pt x="6" y="37"/>
                        <a:pt x="6" y="36"/>
                        <a:pt x="6" y="35"/>
                      </a:cubicBezTo>
                      <a:cubicBezTo>
                        <a:pt x="5" y="35"/>
                        <a:pt x="5" y="33"/>
                        <a:pt x="4" y="33"/>
                      </a:cubicBezTo>
                      <a:cubicBezTo>
                        <a:pt x="3" y="33"/>
                        <a:pt x="2" y="33"/>
                        <a:pt x="2" y="32"/>
                      </a:cubicBezTo>
                      <a:cubicBezTo>
                        <a:pt x="2" y="32"/>
                        <a:pt x="2" y="29"/>
                        <a:pt x="2" y="29"/>
                      </a:cubicBezTo>
                      <a:cubicBezTo>
                        <a:pt x="2" y="27"/>
                        <a:pt x="2" y="27"/>
                        <a:pt x="2" y="27"/>
                      </a:cubicBezTo>
                      <a:cubicBezTo>
                        <a:pt x="2" y="27"/>
                        <a:pt x="2" y="24"/>
                        <a:pt x="1" y="24"/>
                      </a:cubicBezTo>
                      <a:cubicBezTo>
                        <a:pt x="1" y="23"/>
                        <a:pt x="0" y="22"/>
                        <a:pt x="0" y="22"/>
                      </a:cubicBezTo>
                      <a:cubicBezTo>
                        <a:pt x="0" y="19"/>
                        <a:pt x="0" y="19"/>
                        <a:pt x="0" y="19"/>
                      </a:cubicBezTo>
                      <a:lnTo>
                        <a:pt x="1" y="18"/>
                      </a:ln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179">
                  <a:extLst>
                    <a:ext uri="{FF2B5EF4-FFF2-40B4-BE49-F238E27FC236}">
                      <a16:creationId xmlns:a16="http://schemas.microsoft.com/office/drawing/2014/main" id="{E9C5CA53-6A7E-7195-F2B2-31ECCFC84EEC}"/>
                    </a:ext>
                  </a:extLst>
                </p:cNvPr>
                <p:cNvSpPr>
                  <a:spLocks/>
                </p:cNvSpPr>
                <p:nvPr/>
              </p:nvSpPr>
              <p:spPr bwMode="auto">
                <a:xfrm>
                  <a:off x="3536177" y="3166460"/>
                  <a:ext cx="695103" cy="373320"/>
                </a:xfrm>
                <a:custGeom>
                  <a:avLst/>
                  <a:gdLst>
                    <a:gd name="T0" fmla="*/ 56 w 240"/>
                    <a:gd name="T1" fmla="*/ 20 h 133"/>
                    <a:gd name="T2" fmla="*/ 62 w 240"/>
                    <a:gd name="T3" fmla="*/ 12 h 133"/>
                    <a:gd name="T4" fmla="*/ 73 w 240"/>
                    <a:gd name="T5" fmla="*/ 5 h 133"/>
                    <a:gd name="T6" fmla="*/ 85 w 240"/>
                    <a:gd name="T7" fmla="*/ 3 h 133"/>
                    <a:gd name="T8" fmla="*/ 87 w 240"/>
                    <a:gd name="T9" fmla="*/ 11 h 133"/>
                    <a:gd name="T10" fmla="*/ 93 w 240"/>
                    <a:gd name="T11" fmla="*/ 10 h 133"/>
                    <a:gd name="T12" fmla="*/ 99 w 240"/>
                    <a:gd name="T13" fmla="*/ 6 h 133"/>
                    <a:gd name="T14" fmla="*/ 103 w 240"/>
                    <a:gd name="T15" fmla="*/ 3 h 133"/>
                    <a:gd name="T16" fmla="*/ 110 w 240"/>
                    <a:gd name="T17" fmla="*/ 10 h 133"/>
                    <a:gd name="T18" fmla="*/ 118 w 240"/>
                    <a:gd name="T19" fmla="*/ 12 h 133"/>
                    <a:gd name="T20" fmla="*/ 126 w 240"/>
                    <a:gd name="T21" fmla="*/ 15 h 133"/>
                    <a:gd name="T22" fmla="*/ 133 w 240"/>
                    <a:gd name="T23" fmla="*/ 17 h 133"/>
                    <a:gd name="T24" fmla="*/ 142 w 240"/>
                    <a:gd name="T25" fmla="*/ 18 h 133"/>
                    <a:gd name="T26" fmla="*/ 146 w 240"/>
                    <a:gd name="T27" fmla="*/ 25 h 133"/>
                    <a:gd name="T28" fmla="*/ 146 w 240"/>
                    <a:gd name="T29" fmla="*/ 31 h 133"/>
                    <a:gd name="T30" fmla="*/ 154 w 240"/>
                    <a:gd name="T31" fmla="*/ 38 h 133"/>
                    <a:gd name="T32" fmla="*/ 164 w 240"/>
                    <a:gd name="T33" fmla="*/ 44 h 133"/>
                    <a:gd name="T34" fmla="*/ 169 w 240"/>
                    <a:gd name="T35" fmla="*/ 31 h 133"/>
                    <a:gd name="T36" fmla="*/ 176 w 240"/>
                    <a:gd name="T37" fmla="*/ 28 h 133"/>
                    <a:gd name="T38" fmla="*/ 194 w 240"/>
                    <a:gd name="T39" fmla="*/ 29 h 133"/>
                    <a:gd name="T40" fmla="*/ 193 w 240"/>
                    <a:gd name="T41" fmla="*/ 39 h 133"/>
                    <a:gd name="T42" fmla="*/ 203 w 240"/>
                    <a:gd name="T43" fmla="*/ 46 h 133"/>
                    <a:gd name="T44" fmla="*/ 213 w 240"/>
                    <a:gd name="T45" fmla="*/ 45 h 133"/>
                    <a:gd name="T46" fmla="*/ 228 w 240"/>
                    <a:gd name="T47" fmla="*/ 54 h 133"/>
                    <a:gd name="T48" fmla="*/ 237 w 240"/>
                    <a:gd name="T49" fmla="*/ 60 h 133"/>
                    <a:gd name="T50" fmla="*/ 236 w 240"/>
                    <a:gd name="T51" fmla="*/ 68 h 133"/>
                    <a:gd name="T52" fmla="*/ 229 w 240"/>
                    <a:gd name="T53" fmla="*/ 70 h 133"/>
                    <a:gd name="T54" fmla="*/ 223 w 240"/>
                    <a:gd name="T55" fmla="*/ 78 h 133"/>
                    <a:gd name="T56" fmla="*/ 216 w 240"/>
                    <a:gd name="T57" fmla="*/ 85 h 133"/>
                    <a:gd name="T58" fmla="*/ 215 w 240"/>
                    <a:gd name="T59" fmla="*/ 97 h 133"/>
                    <a:gd name="T60" fmla="*/ 208 w 240"/>
                    <a:gd name="T61" fmla="*/ 104 h 133"/>
                    <a:gd name="T62" fmla="*/ 203 w 240"/>
                    <a:gd name="T63" fmla="*/ 109 h 133"/>
                    <a:gd name="T64" fmla="*/ 198 w 240"/>
                    <a:gd name="T65" fmla="*/ 111 h 133"/>
                    <a:gd name="T66" fmla="*/ 193 w 240"/>
                    <a:gd name="T67" fmla="*/ 111 h 133"/>
                    <a:gd name="T68" fmla="*/ 189 w 240"/>
                    <a:gd name="T69" fmla="*/ 110 h 133"/>
                    <a:gd name="T70" fmla="*/ 184 w 240"/>
                    <a:gd name="T71" fmla="*/ 111 h 133"/>
                    <a:gd name="T72" fmla="*/ 181 w 240"/>
                    <a:gd name="T73" fmla="*/ 115 h 133"/>
                    <a:gd name="T74" fmla="*/ 179 w 240"/>
                    <a:gd name="T75" fmla="*/ 121 h 133"/>
                    <a:gd name="T76" fmla="*/ 177 w 240"/>
                    <a:gd name="T77" fmla="*/ 123 h 133"/>
                    <a:gd name="T78" fmla="*/ 163 w 240"/>
                    <a:gd name="T79" fmla="*/ 115 h 133"/>
                    <a:gd name="T80" fmla="*/ 147 w 240"/>
                    <a:gd name="T81" fmla="*/ 118 h 133"/>
                    <a:gd name="T82" fmla="*/ 134 w 240"/>
                    <a:gd name="T83" fmla="*/ 112 h 133"/>
                    <a:gd name="T84" fmla="*/ 119 w 240"/>
                    <a:gd name="T85" fmla="*/ 110 h 133"/>
                    <a:gd name="T86" fmla="*/ 106 w 240"/>
                    <a:gd name="T87" fmla="*/ 108 h 133"/>
                    <a:gd name="T88" fmla="*/ 104 w 240"/>
                    <a:gd name="T89" fmla="*/ 121 h 133"/>
                    <a:gd name="T90" fmla="*/ 97 w 240"/>
                    <a:gd name="T91" fmla="*/ 131 h 133"/>
                    <a:gd name="T92" fmla="*/ 86 w 240"/>
                    <a:gd name="T93" fmla="*/ 131 h 133"/>
                    <a:gd name="T94" fmla="*/ 74 w 240"/>
                    <a:gd name="T95" fmla="*/ 131 h 133"/>
                    <a:gd name="T96" fmla="*/ 63 w 240"/>
                    <a:gd name="T97" fmla="*/ 122 h 133"/>
                    <a:gd name="T98" fmla="*/ 55 w 240"/>
                    <a:gd name="T99" fmla="*/ 114 h 133"/>
                    <a:gd name="T100" fmla="*/ 45 w 240"/>
                    <a:gd name="T101" fmla="*/ 107 h 133"/>
                    <a:gd name="T102" fmla="*/ 39 w 240"/>
                    <a:gd name="T103" fmla="*/ 100 h 133"/>
                    <a:gd name="T104" fmla="*/ 24 w 240"/>
                    <a:gd name="T105" fmla="*/ 93 h 133"/>
                    <a:gd name="T106" fmla="*/ 17 w 240"/>
                    <a:gd name="T107" fmla="*/ 79 h 133"/>
                    <a:gd name="T108" fmla="*/ 16 w 240"/>
                    <a:gd name="T109" fmla="*/ 66 h 133"/>
                    <a:gd name="T110" fmla="*/ 4 w 240"/>
                    <a:gd name="T111" fmla="*/ 55 h 133"/>
                    <a:gd name="T112" fmla="*/ 5 w 240"/>
                    <a:gd name="T113" fmla="*/ 44 h 133"/>
                    <a:gd name="T114" fmla="*/ 10 w 240"/>
                    <a:gd name="T115" fmla="*/ 45 h 133"/>
                    <a:gd name="T116" fmla="*/ 23 w 240"/>
                    <a:gd name="T117" fmla="*/ 38 h 133"/>
                    <a:gd name="T118" fmla="*/ 35 w 240"/>
                    <a:gd name="T119" fmla="*/ 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0" h="133">
                      <a:moveTo>
                        <a:pt x="43" y="27"/>
                      </a:moveTo>
                      <a:cubicBezTo>
                        <a:pt x="44" y="27"/>
                        <a:pt x="50" y="22"/>
                        <a:pt x="50" y="22"/>
                      </a:cubicBezTo>
                      <a:cubicBezTo>
                        <a:pt x="56" y="20"/>
                        <a:pt x="56" y="20"/>
                        <a:pt x="56" y="20"/>
                      </a:cubicBezTo>
                      <a:cubicBezTo>
                        <a:pt x="58" y="18"/>
                        <a:pt x="58" y="18"/>
                        <a:pt x="58" y="18"/>
                      </a:cubicBezTo>
                      <a:cubicBezTo>
                        <a:pt x="60" y="14"/>
                        <a:pt x="60" y="14"/>
                        <a:pt x="60" y="14"/>
                      </a:cubicBezTo>
                      <a:cubicBezTo>
                        <a:pt x="60" y="14"/>
                        <a:pt x="59" y="12"/>
                        <a:pt x="62" y="12"/>
                      </a:cubicBezTo>
                      <a:cubicBezTo>
                        <a:pt x="65" y="12"/>
                        <a:pt x="74" y="10"/>
                        <a:pt x="74" y="10"/>
                      </a:cubicBezTo>
                      <a:cubicBezTo>
                        <a:pt x="75" y="8"/>
                        <a:pt x="75" y="8"/>
                        <a:pt x="75" y="8"/>
                      </a:cubicBezTo>
                      <a:cubicBezTo>
                        <a:pt x="73" y="5"/>
                        <a:pt x="73" y="5"/>
                        <a:pt x="73" y="5"/>
                      </a:cubicBezTo>
                      <a:cubicBezTo>
                        <a:pt x="73" y="5"/>
                        <a:pt x="73" y="1"/>
                        <a:pt x="73" y="1"/>
                      </a:cubicBezTo>
                      <a:cubicBezTo>
                        <a:pt x="74" y="0"/>
                        <a:pt x="78" y="0"/>
                        <a:pt x="80" y="0"/>
                      </a:cubicBezTo>
                      <a:cubicBezTo>
                        <a:pt x="82" y="1"/>
                        <a:pt x="84" y="2"/>
                        <a:pt x="85" y="3"/>
                      </a:cubicBezTo>
                      <a:cubicBezTo>
                        <a:pt x="85" y="4"/>
                        <a:pt x="85" y="3"/>
                        <a:pt x="85" y="5"/>
                      </a:cubicBezTo>
                      <a:cubicBezTo>
                        <a:pt x="85" y="7"/>
                        <a:pt x="85" y="9"/>
                        <a:pt x="85" y="9"/>
                      </a:cubicBezTo>
                      <a:cubicBezTo>
                        <a:pt x="85" y="9"/>
                        <a:pt x="86" y="10"/>
                        <a:pt x="87" y="11"/>
                      </a:cubicBezTo>
                      <a:cubicBezTo>
                        <a:pt x="89" y="11"/>
                        <a:pt x="91" y="13"/>
                        <a:pt x="91" y="12"/>
                      </a:cubicBezTo>
                      <a:cubicBezTo>
                        <a:pt x="91" y="12"/>
                        <a:pt x="92" y="11"/>
                        <a:pt x="93" y="10"/>
                      </a:cubicBezTo>
                      <a:cubicBezTo>
                        <a:pt x="93" y="10"/>
                        <a:pt x="93" y="10"/>
                        <a:pt x="93" y="10"/>
                      </a:cubicBezTo>
                      <a:cubicBezTo>
                        <a:pt x="93" y="12"/>
                        <a:pt x="94" y="11"/>
                        <a:pt x="95" y="11"/>
                      </a:cubicBezTo>
                      <a:cubicBezTo>
                        <a:pt x="96" y="11"/>
                        <a:pt x="100" y="9"/>
                        <a:pt x="100" y="9"/>
                      </a:cubicBezTo>
                      <a:cubicBezTo>
                        <a:pt x="100" y="9"/>
                        <a:pt x="99" y="6"/>
                        <a:pt x="99" y="6"/>
                      </a:cubicBezTo>
                      <a:cubicBezTo>
                        <a:pt x="99" y="5"/>
                        <a:pt x="99" y="4"/>
                        <a:pt x="99" y="3"/>
                      </a:cubicBezTo>
                      <a:cubicBezTo>
                        <a:pt x="100" y="2"/>
                        <a:pt x="100" y="2"/>
                        <a:pt x="100" y="2"/>
                      </a:cubicBezTo>
                      <a:cubicBezTo>
                        <a:pt x="101" y="2"/>
                        <a:pt x="103" y="3"/>
                        <a:pt x="103" y="3"/>
                      </a:cubicBezTo>
                      <a:cubicBezTo>
                        <a:pt x="103" y="3"/>
                        <a:pt x="105" y="4"/>
                        <a:pt x="106" y="4"/>
                      </a:cubicBezTo>
                      <a:cubicBezTo>
                        <a:pt x="108" y="4"/>
                        <a:pt x="107" y="6"/>
                        <a:pt x="107" y="6"/>
                      </a:cubicBezTo>
                      <a:cubicBezTo>
                        <a:pt x="107" y="6"/>
                        <a:pt x="108" y="9"/>
                        <a:pt x="110" y="10"/>
                      </a:cubicBezTo>
                      <a:cubicBezTo>
                        <a:pt x="112" y="11"/>
                        <a:pt x="112" y="12"/>
                        <a:pt x="112" y="13"/>
                      </a:cubicBezTo>
                      <a:cubicBezTo>
                        <a:pt x="113" y="13"/>
                        <a:pt x="115" y="13"/>
                        <a:pt x="115" y="13"/>
                      </a:cubicBezTo>
                      <a:cubicBezTo>
                        <a:pt x="118" y="12"/>
                        <a:pt x="118" y="12"/>
                        <a:pt x="118" y="12"/>
                      </a:cubicBezTo>
                      <a:cubicBezTo>
                        <a:pt x="118" y="12"/>
                        <a:pt x="120" y="13"/>
                        <a:pt x="121" y="15"/>
                      </a:cubicBezTo>
                      <a:cubicBezTo>
                        <a:pt x="121" y="16"/>
                        <a:pt x="124" y="16"/>
                        <a:pt x="125" y="15"/>
                      </a:cubicBezTo>
                      <a:cubicBezTo>
                        <a:pt x="126" y="15"/>
                        <a:pt x="126" y="15"/>
                        <a:pt x="126" y="15"/>
                      </a:cubicBezTo>
                      <a:cubicBezTo>
                        <a:pt x="127" y="16"/>
                        <a:pt x="127" y="16"/>
                        <a:pt x="127" y="16"/>
                      </a:cubicBezTo>
                      <a:cubicBezTo>
                        <a:pt x="127" y="16"/>
                        <a:pt x="129" y="20"/>
                        <a:pt x="132" y="17"/>
                      </a:cubicBezTo>
                      <a:cubicBezTo>
                        <a:pt x="135" y="14"/>
                        <a:pt x="133" y="17"/>
                        <a:pt x="133" y="17"/>
                      </a:cubicBezTo>
                      <a:cubicBezTo>
                        <a:pt x="133" y="17"/>
                        <a:pt x="135" y="20"/>
                        <a:pt x="136" y="20"/>
                      </a:cubicBezTo>
                      <a:cubicBezTo>
                        <a:pt x="138" y="20"/>
                        <a:pt x="138" y="20"/>
                        <a:pt x="138" y="20"/>
                      </a:cubicBezTo>
                      <a:cubicBezTo>
                        <a:pt x="142" y="18"/>
                        <a:pt x="142" y="18"/>
                        <a:pt x="142" y="18"/>
                      </a:cubicBezTo>
                      <a:cubicBezTo>
                        <a:pt x="145" y="17"/>
                        <a:pt x="145" y="17"/>
                        <a:pt x="145" y="17"/>
                      </a:cubicBezTo>
                      <a:cubicBezTo>
                        <a:pt x="145" y="17"/>
                        <a:pt x="148" y="17"/>
                        <a:pt x="147" y="22"/>
                      </a:cubicBezTo>
                      <a:cubicBezTo>
                        <a:pt x="147" y="26"/>
                        <a:pt x="146" y="25"/>
                        <a:pt x="146" y="25"/>
                      </a:cubicBezTo>
                      <a:cubicBezTo>
                        <a:pt x="144" y="28"/>
                        <a:pt x="144" y="28"/>
                        <a:pt x="144" y="28"/>
                      </a:cubicBezTo>
                      <a:cubicBezTo>
                        <a:pt x="144" y="31"/>
                        <a:pt x="144" y="31"/>
                        <a:pt x="144" y="31"/>
                      </a:cubicBezTo>
                      <a:cubicBezTo>
                        <a:pt x="144" y="31"/>
                        <a:pt x="145" y="31"/>
                        <a:pt x="146" y="31"/>
                      </a:cubicBezTo>
                      <a:cubicBezTo>
                        <a:pt x="147" y="31"/>
                        <a:pt x="148" y="35"/>
                        <a:pt x="148" y="35"/>
                      </a:cubicBezTo>
                      <a:cubicBezTo>
                        <a:pt x="151" y="36"/>
                        <a:pt x="151" y="36"/>
                        <a:pt x="151" y="36"/>
                      </a:cubicBezTo>
                      <a:cubicBezTo>
                        <a:pt x="151" y="36"/>
                        <a:pt x="152" y="37"/>
                        <a:pt x="154" y="38"/>
                      </a:cubicBezTo>
                      <a:cubicBezTo>
                        <a:pt x="155" y="39"/>
                        <a:pt x="156" y="41"/>
                        <a:pt x="156" y="41"/>
                      </a:cubicBezTo>
                      <a:cubicBezTo>
                        <a:pt x="156" y="41"/>
                        <a:pt x="157" y="45"/>
                        <a:pt x="158" y="46"/>
                      </a:cubicBezTo>
                      <a:cubicBezTo>
                        <a:pt x="158" y="48"/>
                        <a:pt x="164" y="44"/>
                        <a:pt x="164" y="44"/>
                      </a:cubicBezTo>
                      <a:cubicBezTo>
                        <a:pt x="165" y="39"/>
                        <a:pt x="165" y="39"/>
                        <a:pt x="165" y="39"/>
                      </a:cubicBezTo>
                      <a:cubicBezTo>
                        <a:pt x="171" y="37"/>
                        <a:pt x="171" y="37"/>
                        <a:pt x="171" y="37"/>
                      </a:cubicBezTo>
                      <a:cubicBezTo>
                        <a:pt x="169" y="31"/>
                        <a:pt x="169" y="31"/>
                        <a:pt x="169" y="31"/>
                      </a:cubicBezTo>
                      <a:cubicBezTo>
                        <a:pt x="167" y="27"/>
                        <a:pt x="167" y="27"/>
                        <a:pt x="167" y="27"/>
                      </a:cubicBezTo>
                      <a:cubicBezTo>
                        <a:pt x="167" y="27"/>
                        <a:pt x="171" y="28"/>
                        <a:pt x="172" y="27"/>
                      </a:cubicBezTo>
                      <a:cubicBezTo>
                        <a:pt x="173" y="27"/>
                        <a:pt x="176" y="28"/>
                        <a:pt x="176" y="28"/>
                      </a:cubicBezTo>
                      <a:cubicBezTo>
                        <a:pt x="187" y="33"/>
                        <a:pt x="187" y="33"/>
                        <a:pt x="187" y="33"/>
                      </a:cubicBezTo>
                      <a:cubicBezTo>
                        <a:pt x="187" y="33"/>
                        <a:pt x="190" y="32"/>
                        <a:pt x="192" y="32"/>
                      </a:cubicBezTo>
                      <a:cubicBezTo>
                        <a:pt x="194" y="31"/>
                        <a:pt x="194" y="29"/>
                        <a:pt x="194" y="29"/>
                      </a:cubicBezTo>
                      <a:cubicBezTo>
                        <a:pt x="194" y="29"/>
                        <a:pt x="195" y="30"/>
                        <a:pt x="197" y="32"/>
                      </a:cubicBezTo>
                      <a:cubicBezTo>
                        <a:pt x="198" y="35"/>
                        <a:pt x="196" y="34"/>
                        <a:pt x="196" y="35"/>
                      </a:cubicBezTo>
                      <a:cubicBezTo>
                        <a:pt x="195" y="36"/>
                        <a:pt x="193" y="39"/>
                        <a:pt x="193" y="39"/>
                      </a:cubicBezTo>
                      <a:cubicBezTo>
                        <a:pt x="193" y="39"/>
                        <a:pt x="194" y="41"/>
                        <a:pt x="196" y="41"/>
                      </a:cubicBezTo>
                      <a:cubicBezTo>
                        <a:pt x="197" y="41"/>
                        <a:pt x="196" y="42"/>
                        <a:pt x="198" y="44"/>
                      </a:cubicBezTo>
                      <a:cubicBezTo>
                        <a:pt x="199" y="45"/>
                        <a:pt x="203" y="46"/>
                        <a:pt x="203" y="46"/>
                      </a:cubicBezTo>
                      <a:cubicBezTo>
                        <a:pt x="206" y="46"/>
                        <a:pt x="206" y="46"/>
                        <a:pt x="206" y="46"/>
                      </a:cubicBezTo>
                      <a:cubicBezTo>
                        <a:pt x="209" y="43"/>
                        <a:pt x="209" y="43"/>
                        <a:pt x="209" y="43"/>
                      </a:cubicBezTo>
                      <a:cubicBezTo>
                        <a:pt x="209" y="43"/>
                        <a:pt x="212" y="44"/>
                        <a:pt x="213" y="45"/>
                      </a:cubicBezTo>
                      <a:cubicBezTo>
                        <a:pt x="214" y="46"/>
                        <a:pt x="219" y="48"/>
                        <a:pt x="219" y="48"/>
                      </a:cubicBezTo>
                      <a:cubicBezTo>
                        <a:pt x="227" y="46"/>
                        <a:pt x="227" y="46"/>
                        <a:pt x="227" y="46"/>
                      </a:cubicBezTo>
                      <a:cubicBezTo>
                        <a:pt x="228" y="54"/>
                        <a:pt x="228" y="54"/>
                        <a:pt x="228" y="54"/>
                      </a:cubicBezTo>
                      <a:cubicBezTo>
                        <a:pt x="228" y="54"/>
                        <a:pt x="230" y="54"/>
                        <a:pt x="232" y="57"/>
                      </a:cubicBezTo>
                      <a:cubicBezTo>
                        <a:pt x="234" y="59"/>
                        <a:pt x="233" y="57"/>
                        <a:pt x="233" y="57"/>
                      </a:cubicBezTo>
                      <a:cubicBezTo>
                        <a:pt x="233" y="57"/>
                        <a:pt x="237" y="59"/>
                        <a:pt x="237" y="60"/>
                      </a:cubicBezTo>
                      <a:cubicBezTo>
                        <a:pt x="237" y="62"/>
                        <a:pt x="238" y="64"/>
                        <a:pt x="238" y="64"/>
                      </a:cubicBezTo>
                      <a:cubicBezTo>
                        <a:pt x="240" y="68"/>
                        <a:pt x="240" y="68"/>
                        <a:pt x="240" y="68"/>
                      </a:cubicBezTo>
                      <a:cubicBezTo>
                        <a:pt x="239" y="68"/>
                        <a:pt x="237" y="68"/>
                        <a:pt x="236" y="68"/>
                      </a:cubicBezTo>
                      <a:cubicBezTo>
                        <a:pt x="236" y="68"/>
                        <a:pt x="235" y="69"/>
                        <a:pt x="234" y="69"/>
                      </a:cubicBezTo>
                      <a:cubicBezTo>
                        <a:pt x="233" y="69"/>
                        <a:pt x="232" y="69"/>
                        <a:pt x="232" y="69"/>
                      </a:cubicBezTo>
                      <a:cubicBezTo>
                        <a:pt x="229" y="70"/>
                        <a:pt x="229" y="70"/>
                        <a:pt x="229" y="70"/>
                      </a:cubicBezTo>
                      <a:cubicBezTo>
                        <a:pt x="227" y="72"/>
                        <a:pt x="227" y="72"/>
                        <a:pt x="227" y="72"/>
                      </a:cubicBezTo>
                      <a:cubicBezTo>
                        <a:pt x="225" y="74"/>
                        <a:pt x="225" y="74"/>
                        <a:pt x="225" y="74"/>
                      </a:cubicBezTo>
                      <a:cubicBezTo>
                        <a:pt x="223" y="78"/>
                        <a:pt x="223" y="78"/>
                        <a:pt x="223" y="78"/>
                      </a:cubicBezTo>
                      <a:cubicBezTo>
                        <a:pt x="223" y="80"/>
                        <a:pt x="223" y="80"/>
                        <a:pt x="223" y="80"/>
                      </a:cubicBezTo>
                      <a:cubicBezTo>
                        <a:pt x="220" y="83"/>
                        <a:pt x="220" y="83"/>
                        <a:pt x="220" y="83"/>
                      </a:cubicBezTo>
                      <a:cubicBezTo>
                        <a:pt x="220" y="83"/>
                        <a:pt x="217" y="85"/>
                        <a:pt x="216" y="85"/>
                      </a:cubicBezTo>
                      <a:cubicBezTo>
                        <a:pt x="215" y="85"/>
                        <a:pt x="215" y="89"/>
                        <a:pt x="215" y="89"/>
                      </a:cubicBezTo>
                      <a:cubicBezTo>
                        <a:pt x="216" y="92"/>
                        <a:pt x="216" y="92"/>
                        <a:pt x="216" y="92"/>
                      </a:cubicBezTo>
                      <a:cubicBezTo>
                        <a:pt x="215" y="97"/>
                        <a:pt x="215" y="97"/>
                        <a:pt x="215" y="97"/>
                      </a:cubicBezTo>
                      <a:cubicBezTo>
                        <a:pt x="210" y="99"/>
                        <a:pt x="210" y="99"/>
                        <a:pt x="210" y="99"/>
                      </a:cubicBezTo>
                      <a:cubicBezTo>
                        <a:pt x="209" y="102"/>
                        <a:pt x="209" y="102"/>
                        <a:pt x="209" y="102"/>
                      </a:cubicBezTo>
                      <a:cubicBezTo>
                        <a:pt x="208" y="104"/>
                        <a:pt x="208" y="104"/>
                        <a:pt x="208" y="104"/>
                      </a:cubicBezTo>
                      <a:cubicBezTo>
                        <a:pt x="208" y="104"/>
                        <a:pt x="206" y="105"/>
                        <a:pt x="206" y="105"/>
                      </a:cubicBezTo>
                      <a:cubicBezTo>
                        <a:pt x="205" y="104"/>
                        <a:pt x="205" y="107"/>
                        <a:pt x="205" y="107"/>
                      </a:cubicBezTo>
                      <a:cubicBezTo>
                        <a:pt x="203" y="109"/>
                        <a:pt x="203" y="109"/>
                        <a:pt x="203" y="109"/>
                      </a:cubicBezTo>
                      <a:cubicBezTo>
                        <a:pt x="202" y="109"/>
                        <a:pt x="202" y="109"/>
                        <a:pt x="202" y="109"/>
                      </a:cubicBezTo>
                      <a:cubicBezTo>
                        <a:pt x="200" y="110"/>
                        <a:pt x="200" y="110"/>
                        <a:pt x="200" y="110"/>
                      </a:cubicBezTo>
                      <a:cubicBezTo>
                        <a:pt x="200" y="110"/>
                        <a:pt x="199" y="111"/>
                        <a:pt x="198" y="111"/>
                      </a:cubicBezTo>
                      <a:cubicBezTo>
                        <a:pt x="198" y="112"/>
                        <a:pt x="197" y="111"/>
                        <a:pt x="197" y="111"/>
                      </a:cubicBezTo>
                      <a:cubicBezTo>
                        <a:pt x="197" y="111"/>
                        <a:pt x="195" y="110"/>
                        <a:pt x="194" y="110"/>
                      </a:cubicBezTo>
                      <a:cubicBezTo>
                        <a:pt x="194" y="110"/>
                        <a:pt x="194" y="111"/>
                        <a:pt x="193" y="111"/>
                      </a:cubicBezTo>
                      <a:cubicBezTo>
                        <a:pt x="193" y="111"/>
                        <a:pt x="193" y="111"/>
                        <a:pt x="192" y="112"/>
                      </a:cubicBezTo>
                      <a:cubicBezTo>
                        <a:pt x="192" y="112"/>
                        <a:pt x="191" y="111"/>
                        <a:pt x="190" y="111"/>
                      </a:cubicBezTo>
                      <a:cubicBezTo>
                        <a:pt x="189" y="111"/>
                        <a:pt x="189" y="110"/>
                        <a:pt x="189" y="110"/>
                      </a:cubicBezTo>
                      <a:cubicBezTo>
                        <a:pt x="188" y="110"/>
                        <a:pt x="187" y="110"/>
                        <a:pt x="187" y="110"/>
                      </a:cubicBezTo>
                      <a:cubicBezTo>
                        <a:pt x="186" y="110"/>
                        <a:pt x="185" y="110"/>
                        <a:pt x="185" y="110"/>
                      </a:cubicBezTo>
                      <a:cubicBezTo>
                        <a:pt x="185" y="110"/>
                        <a:pt x="184" y="111"/>
                        <a:pt x="184" y="111"/>
                      </a:cubicBezTo>
                      <a:cubicBezTo>
                        <a:pt x="182" y="112"/>
                        <a:pt x="182" y="112"/>
                        <a:pt x="182" y="112"/>
                      </a:cubicBezTo>
                      <a:cubicBezTo>
                        <a:pt x="182" y="112"/>
                        <a:pt x="182" y="113"/>
                        <a:pt x="182" y="114"/>
                      </a:cubicBezTo>
                      <a:cubicBezTo>
                        <a:pt x="182" y="114"/>
                        <a:pt x="182" y="115"/>
                        <a:pt x="181" y="115"/>
                      </a:cubicBezTo>
                      <a:cubicBezTo>
                        <a:pt x="181" y="115"/>
                        <a:pt x="180" y="117"/>
                        <a:pt x="180" y="117"/>
                      </a:cubicBezTo>
                      <a:cubicBezTo>
                        <a:pt x="180" y="117"/>
                        <a:pt x="180" y="120"/>
                        <a:pt x="179" y="120"/>
                      </a:cubicBezTo>
                      <a:cubicBezTo>
                        <a:pt x="179" y="120"/>
                        <a:pt x="179" y="121"/>
                        <a:pt x="179" y="121"/>
                      </a:cubicBezTo>
                      <a:cubicBezTo>
                        <a:pt x="179" y="123"/>
                        <a:pt x="179" y="123"/>
                        <a:pt x="179" y="123"/>
                      </a:cubicBezTo>
                      <a:cubicBezTo>
                        <a:pt x="179" y="124"/>
                        <a:pt x="179" y="124"/>
                        <a:pt x="179" y="124"/>
                      </a:cubicBezTo>
                      <a:cubicBezTo>
                        <a:pt x="177" y="123"/>
                        <a:pt x="177" y="123"/>
                        <a:pt x="177" y="123"/>
                      </a:cubicBezTo>
                      <a:cubicBezTo>
                        <a:pt x="175" y="117"/>
                        <a:pt x="175" y="117"/>
                        <a:pt x="175" y="117"/>
                      </a:cubicBezTo>
                      <a:cubicBezTo>
                        <a:pt x="175" y="117"/>
                        <a:pt x="172" y="118"/>
                        <a:pt x="169" y="118"/>
                      </a:cubicBezTo>
                      <a:cubicBezTo>
                        <a:pt x="166" y="117"/>
                        <a:pt x="164" y="115"/>
                        <a:pt x="163" y="115"/>
                      </a:cubicBezTo>
                      <a:cubicBezTo>
                        <a:pt x="163" y="114"/>
                        <a:pt x="159" y="115"/>
                        <a:pt x="159" y="115"/>
                      </a:cubicBezTo>
                      <a:cubicBezTo>
                        <a:pt x="158" y="119"/>
                        <a:pt x="158" y="119"/>
                        <a:pt x="158" y="119"/>
                      </a:cubicBezTo>
                      <a:cubicBezTo>
                        <a:pt x="147" y="118"/>
                        <a:pt x="147" y="118"/>
                        <a:pt x="147" y="118"/>
                      </a:cubicBezTo>
                      <a:cubicBezTo>
                        <a:pt x="143" y="116"/>
                        <a:pt x="143" y="116"/>
                        <a:pt x="143" y="116"/>
                      </a:cubicBezTo>
                      <a:cubicBezTo>
                        <a:pt x="136" y="113"/>
                        <a:pt x="136" y="113"/>
                        <a:pt x="136" y="113"/>
                      </a:cubicBezTo>
                      <a:cubicBezTo>
                        <a:pt x="134" y="112"/>
                        <a:pt x="134" y="112"/>
                        <a:pt x="134" y="112"/>
                      </a:cubicBezTo>
                      <a:cubicBezTo>
                        <a:pt x="134" y="112"/>
                        <a:pt x="130" y="112"/>
                        <a:pt x="129" y="112"/>
                      </a:cubicBezTo>
                      <a:cubicBezTo>
                        <a:pt x="128" y="112"/>
                        <a:pt x="124" y="111"/>
                        <a:pt x="124" y="111"/>
                      </a:cubicBezTo>
                      <a:cubicBezTo>
                        <a:pt x="124" y="111"/>
                        <a:pt x="120" y="110"/>
                        <a:pt x="119" y="110"/>
                      </a:cubicBezTo>
                      <a:cubicBezTo>
                        <a:pt x="118" y="110"/>
                        <a:pt x="116" y="110"/>
                        <a:pt x="116" y="110"/>
                      </a:cubicBezTo>
                      <a:cubicBezTo>
                        <a:pt x="111" y="109"/>
                        <a:pt x="111" y="109"/>
                        <a:pt x="111" y="109"/>
                      </a:cubicBezTo>
                      <a:cubicBezTo>
                        <a:pt x="111" y="109"/>
                        <a:pt x="108" y="107"/>
                        <a:pt x="106" y="108"/>
                      </a:cubicBezTo>
                      <a:cubicBezTo>
                        <a:pt x="105" y="108"/>
                        <a:pt x="106" y="111"/>
                        <a:pt x="106" y="111"/>
                      </a:cubicBezTo>
                      <a:cubicBezTo>
                        <a:pt x="106" y="111"/>
                        <a:pt x="105" y="116"/>
                        <a:pt x="106" y="117"/>
                      </a:cubicBezTo>
                      <a:cubicBezTo>
                        <a:pt x="106" y="119"/>
                        <a:pt x="104" y="121"/>
                        <a:pt x="104" y="121"/>
                      </a:cubicBezTo>
                      <a:cubicBezTo>
                        <a:pt x="101" y="122"/>
                        <a:pt x="101" y="122"/>
                        <a:pt x="101" y="122"/>
                      </a:cubicBezTo>
                      <a:cubicBezTo>
                        <a:pt x="101" y="122"/>
                        <a:pt x="99" y="125"/>
                        <a:pt x="98" y="125"/>
                      </a:cubicBezTo>
                      <a:cubicBezTo>
                        <a:pt x="97" y="125"/>
                        <a:pt x="97" y="131"/>
                        <a:pt x="97" y="131"/>
                      </a:cubicBezTo>
                      <a:cubicBezTo>
                        <a:pt x="93" y="132"/>
                        <a:pt x="93" y="132"/>
                        <a:pt x="93" y="132"/>
                      </a:cubicBezTo>
                      <a:cubicBezTo>
                        <a:pt x="89" y="129"/>
                        <a:pt x="89" y="129"/>
                        <a:pt x="89" y="129"/>
                      </a:cubicBezTo>
                      <a:cubicBezTo>
                        <a:pt x="86" y="131"/>
                        <a:pt x="86" y="131"/>
                        <a:pt x="86" y="131"/>
                      </a:cubicBezTo>
                      <a:cubicBezTo>
                        <a:pt x="85" y="133"/>
                        <a:pt x="85" y="133"/>
                        <a:pt x="85" y="133"/>
                      </a:cubicBezTo>
                      <a:cubicBezTo>
                        <a:pt x="85" y="133"/>
                        <a:pt x="80" y="132"/>
                        <a:pt x="80" y="132"/>
                      </a:cubicBezTo>
                      <a:cubicBezTo>
                        <a:pt x="79" y="132"/>
                        <a:pt x="74" y="131"/>
                        <a:pt x="74" y="131"/>
                      </a:cubicBezTo>
                      <a:cubicBezTo>
                        <a:pt x="74" y="131"/>
                        <a:pt x="71" y="128"/>
                        <a:pt x="70" y="127"/>
                      </a:cubicBezTo>
                      <a:cubicBezTo>
                        <a:pt x="69" y="126"/>
                        <a:pt x="65" y="124"/>
                        <a:pt x="64" y="123"/>
                      </a:cubicBezTo>
                      <a:cubicBezTo>
                        <a:pt x="63" y="123"/>
                        <a:pt x="63" y="122"/>
                        <a:pt x="63" y="122"/>
                      </a:cubicBezTo>
                      <a:cubicBezTo>
                        <a:pt x="61" y="120"/>
                        <a:pt x="62" y="120"/>
                        <a:pt x="60" y="119"/>
                      </a:cubicBezTo>
                      <a:cubicBezTo>
                        <a:pt x="58" y="118"/>
                        <a:pt x="56" y="118"/>
                        <a:pt x="56" y="117"/>
                      </a:cubicBezTo>
                      <a:cubicBezTo>
                        <a:pt x="56" y="116"/>
                        <a:pt x="57" y="114"/>
                        <a:pt x="55" y="114"/>
                      </a:cubicBezTo>
                      <a:cubicBezTo>
                        <a:pt x="52" y="115"/>
                        <a:pt x="51" y="116"/>
                        <a:pt x="50" y="115"/>
                      </a:cubicBezTo>
                      <a:cubicBezTo>
                        <a:pt x="48" y="113"/>
                        <a:pt x="48" y="113"/>
                        <a:pt x="47" y="111"/>
                      </a:cubicBezTo>
                      <a:cubicBezTo>
                        <a:pt x="47" y="109"/>
                        <a:pt x="47" y="107"/>
                        <a:pt x="45" y="107"/>
                      </a:cubicBezTo>
                      <a:cubicBezTo>
                        <a:pt x="43" y="107"/>
                        <a:pt x="42" y="106"/>
                        <a:pt x="42" y="106"/>
                      </a:cubicBezTo>
                      <a:cubicBezTo>
                        <a:pt x="42" y="106"/>
                        <a:pt x="41" y="107"/>
                        <a:pt x="40" y="105"/>
                      </a:cubicBezTo>
                      <a:cubicBezTo>
                        <a:pt x="39" y="102"/>
                        <a:pt x="42" y="104"/>
                        <a:pt x="39" y="100"/>
                      </a:cubicBezTo>
                      <a:cubicBezTo>
                        <a:pt x="35" y="97"/>
                        <a:pt x="36" y="98"/>
                        <a:pt x="34" y="96"/>
                      </a:cubicBezTo>
                      <a:cubicBezTo>
                        <a:pt x="32" y="94"/>
                        <a:pt x="26" y="96"/>
                        <a:pt x="26" y="96"/>
                      </a:cubicBezTo>
                      <a:cubicBezTo>
                        <a:pt x="26" y="96"/>
                        <a:pt x="26" y="95"/>
                        <a:pt x="24" y="93"/>
                      </a:cubicBezTo>
                      <a:cubicBezTo>
                        <a:pt x="22" y="91"/>
                        <a:pt x="23" y="92"/>
                        <a:pt x="21" y="90"/>
                      </a:cubicBezTo>
                      <a:cubicBezTo>
                        <a:pt x="19" y="87"/>
                        <a:pt x="19" y="88"/>
                        <a:pt x="19" y="85"/>
                      </a:cubicBezTo>
                      <a:cubicBezTo>
                        <a:pt x="18" y="82"/>
                        <a:pt x="19" y="81"/>
                        <a:pt x="17" y="79"/>
                      </a:cubicBezTo>
                      <a:cubicBezTo>
                        <a:pt x="15" y="77"/>
                        <a:pt x="14" y="75"/>
                        <a:pt x="14" y="75"/>
                      </a:cubicBezTo>
                      <a:cubicBezTo>
                        <a:pt x="14" y="75"/>
                        <a:pt x="12" y="73"/>
                        <a:pt x="14" y="70"/>
                      </a:cubicBezTo>
                      <a:cubicBezTo>
                        <a:pt x="16" y="68"/>
                        <a:pt x="16" y="68"/>
                        <a:pt x="16" y="66"/>
                      </a:cubicBezTo>
                      <a:cubicBezTo>
                        <a:pt x="16" y="65"/>
                        <a:pt x="17" y="63"/>
                        <a:pt x="14" y="61"/>
                      </a:cubicBezTo>
                      <a:cubicBezTo>
                        <a:pt x="11" y="59"/>
                        <a:pt x="11" y="59"/>
                        <a:pt x="8" y="57"/>
                      </a:cubicBezTo>
                      <a:cubicBezTo>
                        <a:pt x="6" y="56"/>
                        <a:pt x="5" y="56"/>
                        <a:pt x="4" y="55"/>
                      </a:cubicBezTo>
                      <a:cubicBezTo>
                        <a:pt x="3" y="54"/>
                        <a:pt x="1" y="47"/>
                        <a:pt x="1" y="47"/>
                      </a:cubicBezTo>
                      <a:cubicBezTo>
                        <a:pt x="0" y="44"/>
                        <a:pt x="0" y="44"/>
                        <a:pt x="0" y="44"/>
                      </a:cubicBezTo>
                      <a:cubicBezTo>
                        <a:pt x="5" y="44"/>
                        <a:pt x="5" y="44"/>
                        <a:pt x="5" y="44"/>
                      </a:cubicBezTo>
                      <a:cubicBezTo>
                        <a:pt x="6" y="48"/>
                        <a:pt x="6" y="48"/>
                        <a:pt x="6" y="48"/>
                      </a:cubicBezTo>
                      <a:cubicBezTo>
                        <a:pt x="7" y="51"/>
                        <a:pt x="7" y="51"/>
                        <a:pt x="7" y="51"/>
                      </a:cubicBezTo>
                      <a:cubicBezTo>
                        <a:pt x="10" y="45"/>
                        <a:pt x="10" y="45"/>
                        <a:pt x="10" y="45"/>
                      </a:cubicBezTo>
                      <a:cubicBezTo>
                        <a:pt x="14" y="40"/>
                        <a:pt x="14" y="40"/>
                        <a:pt x="14" y="40"/>
                      </a:cubicBezTo>
                      <a:cubicBezTo>
                        <a:pt x="14" y="40"/>
                        <a:pt x="14" y="40"/>
                        <a:pt x="17" y="40"/>
                      </a:cubicBezTo>
                      <a:cubicBezTo>
                        <a:pt x="19" y="40"/>
                        <a:pt x="22" y="38"/>
                        <a:pt x="23" y="38"/>
                      </a:cubicBezTo>
                      <a:cubicBezTo>
                        <a:pt x="25" y="38"/>
                        <a:pt x="28" y="39"/>
                        <a:pt x="29" y="39"/>
                      </a:cubicBezTo>
                      <a:cubicBezTo>
                        <a:pt x="31" y="38"/>
                        <a:pt x="32" y="38"/>
                        <a:pt x="32" y="36"/>
                      </a:cubicBezTo>
                      <a:cubicBezTo>
                        <a:pt x="33" y="35"/>
                        <a:pt x="31" y="33"/>
                        <a:pt x="35" y="32"/>
                      </a:cubicBezTo>
                      <a:cubicBezTo>
                        <a:pt x="38" y="30"/>
                        <a:pt x="39" y="30"/>
                        <a:pt x="39" y="30"/>
                      </a:cubicBezTo>
                      <a:lnTo>
                        <a:pt x="43" y="27"/>
                      </a:ln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180">
                  <a:extLst>
                    <a:ext uri="{FF2B5EF4-FFF2-40B4-BE49-F238E27FC236}">
                      <a16:creationId xmlns:a16="http://schemas.microsoft.com/office/drawing/2014/main" id="{DE1A3F60-D22A-E911-B5AD-545FA2A0C28A}"/>
                    </a:ext>
                  </a:extLst>
                </p:cNvPr>
                <p:cNvSpPr>
                  <a:spLocks/>
                </p:cNvSpPr>
                <p:nvPr/>
              </p:nvSpPr>
              <p:spPr bwMode="auto">
                <a:xfrm>
                  <a:off x="4274550" y="2229101"/>
                  <a:ext cx="524818" cy="392257"/>
                </a:xfrm>
                <a:custGeom>
                  <a:avLst/>
                  <a:gdLst>
                    <a:gd name="T0" fmla="*/ 24 w 181"/>
                    <a:gd name="T1" fmla="*/ 22 h 140"/>
                    <a:gd name="T2" fmla="*/ 34 w 181"/>
                    <a:gd name="T3" fmla="*/ 20 h 140"/>
                    <a:gd name="T4" fmla="*/ 48 w 181"/>
                    <a:gd name="T5" fmla="*/ 17 h 140"/>
                    <a:gd name="T6" fmla="*/ 55 w 181"/>
                    <a:gd name="T7" fmla="*/ 16 h 140"/>
                    <a:gd name="T8" fmla="*/ 62 w 181"/>
                    <a:gd name="T9" fmla="*/ 15 h 140"/>
                    <a:gd name="T10" fmla="*/ 73 w 181"/>
                    <a:gd name="T11" fmla="*/ 13 h 140"/>
                    <a:gd name="T12" fmla="*/ 81 w 181"/>
                    <a:gd name="T13" fmla="*/ 13 h 140"/>
                    <a:gd name="T14" fmla="*/ 92 w 181"/>
                    <a:gd name="T15" fmla="*/ 15 h 140"/>
                    <a:gd name="T16" fmla="*/ 101 w 181"/>
                    <a:gd name="T17" fmla="*/ 12 h 140"/>
                    <a:gd name="T18" fmla="*/ 105 w 181"/>
                    <a:gd name="T19" fmla="*/ 3 h 140"/>
                    <a:gd name="T20" fmla="*/ 112 w 181"/>
                    <a:gd name="T21" fmla="*/ 6 h 140"/>
                    <a:gd name="T22" fmla="*/ 117 w 181"/>
                    <a:gd name="T23" fmla="*/ 10 h 140"/>
                    <a:gd name="T24" fmla="*/ 128 w 181"/>
                    <a:gd name="T25" fmla="*/ 11 h 140"/>
                    <a:gd name="T26" fmla="*/ 135 w 181"/>
                    <a:gd name="T27" fmla="*/ 10 h 140"/>
                    <a:gd name="T28" fmla="*/ 139 w 181"/>
                    <a:gd name="T29" fmla="*/ 14 h 140"/>
                    <a:gd name="T30" fmla="*/ 146 w 181"/>
                    <a:gd name="T31" fmla="*/ 17 h 140"/>
                    <a:gd name="T32" fmla="*/ 153 w 181"/>
                    <a:gd name="T33" fmla="*/ 22 h 140"/>
                    <a:gd name="T34" fmla="*/ 158 w 181"/>
                    <a:gd name="T35" fmla="*/ 27 h 140"/>
                    <a:gd name="T36" fmla="*/ 167 w 181"/>
                    <a:gd name="T37" fmla="*/ 28 h 140"/>
                    <a:gd name="T38" fmla="*/ 170 w 181"/>
                    <a:gd name="T39" fmla="*/ 28 h 140"/>
                    <a:gd name="T40" fmla="*/ 172 w 181"/>
                    <a:gd name="T41" fmla="*/ 37 h 140"/>
                    <a:gd name="T42" fmla="*/ 170 w 181"/>
                    <a:gd name="T43" fmla="*/ 47 h 140"/>
                    <a:gd name="T44" fmla="*/ 180 w 181"/>
                    <a:gd name="T45" fmla="*/ 47 h 140"/>
                    <a:gd name="T46" fmla="*/ 177 w 181"/>
                    <a:gd name="T47" fmla="*/ 53 h 140"/>
                    <a:gd name="T48" fmla="*/ 170 w 181"/>
                    <a:gd name="T49" fmla="*/ 57 h 140"/>
                    <a:gd name="T50" fmla="*/ 167 w 181"/>
                    <a:gd name="T51" fmla="*/ 67 h 140"/>
                    <a:gd name="T52" fmla="*/ 157 w 181"/>
                    <a:gd name="T53" fmla="*/ 74 h 140"/>
                    <a:gd name="T54" fmla="*/ 156 w 181"/>
                    <a:gd name="T55" fmla="*/ 82 h 140"/>
                    <a:gd name="T56" fmla="*/ 158 w 181"/>
                    <a:gd name="T57" fmla="*/ 95 h 140"/>
                    <a:gd name="T58" fmla="*/ 157 w 181"/>
                    <a:gd name="T59" fmla="*/ 104 h 140"/>
                    <a:gd name="T60" fmla="*/ 164 w 181"/>
                    <a:gd name="T61" fmla="*/ 107 h 140"/>
                    <a:gd name="T62" fmla="*/ 157 w 181"/>
                    <a:gd name="T63" fmla="*/ 114 h 140"/>
                    <a:gd name="T64" fmla="*/ 156 w 181"/>
                    <a:gd name="T65" fmla="*/ 108 h 140"/>
                    <a:gd name="T66" fmla="*/ 146 w 181"/>
                    <a:gd name="T67" fmla="*/ 113 h 140"/>
                    <a:gd name="T68" fmla="*/ 144 w 181"/>
                    <a:gd name="T69" fmla="*/ 119 h 140"/>
                    <a:gd name="T70" fmla="*/ 136 w 181"/>
                    <a:gd name="T71" fmla="*/ 121 h 140"/>
                    <a:gd name="T72" fmla="*/ 133 w 181"/>
                    <a:gd name="T73" fmla="*/ 128 h 140"/>
                    <a:gd name="T74" fmla="*/ 122 w 181"/>
                    <a:gd name="T75" fmla="*/ 134 h 140"/>
                    <a:gd name="T76" fmla="*/ 106 w 181"/>
                    <a:gd name="T77" fmla="*/ 137 h 140"/>
                    <a:gd name="T78" fmla="*/ 97 w 181"/>
                    <a:gd name="T79" fmla="*/ 140 h 140"/>
                    <a:gd name="T80" fmla="*/ 93 w 181"/>
                    <a:gd name="T81" fmla="*/ 131 h 140"/>
                    <a:gd name="T82" fmla="*/ 79 w 181"/>
                    <a:gd name="T83" fmla="*/ 124 h 140"/>
                    <a:gd name="T84" fmla="*/ 73 w 181"/>
                    <a:gd name="T85" fmla="*/ 121 h 140"/>
                    <a:gd name="T86" fmla="*/ 69 w 181"/>
                    <a:gd name="T87" fmla="*/ 121 h 140"/>
                    <a:gd name="T88" fmla="*/ 66 w 181"/>
                    <a:gd name="T89" fmla="*/ 107 h 140"/>
                    <a:gd name="T90" fmla="*/ 68 w 181"/>
                    <a:gd name="T91" fmla="*/ 97 h 140"/>
                    <a:gd name="T92" fmla="*/ 61 w 181"/>
                    <a:gd name="T93" fmla="*/ 90 h 140"/>
                    <a:gd name="T94" fmla="*/ 56 w 181"/>
                    <a:gd name="T95" fmla="*/ 86 h 140"/>
                    <a:gd name="T96" fmla="*/ 45 w 181"/>
                    <a:gd name="T97" fmla="*/ 89 h 140"/>
                    <a:gd name="T98" fmla="*/ 31 w 181"/>
                    <a:gd name="T99" fmla="*/ 90 h 140"/>
                    <a:gd name="T100" fmla="*/ 22 w 181"/>
                    <a:gd name="T101" fmla="*/ 86 h 140"/>
                    <a:gd name="T102" fmla="*/ 13 w 181"/>
                    <a:gd name="T103" fmla="*/ 79 h 140"/>
                    <a:gd name="T104" fmla="*/ 11 w 181"/>
                    <a:gd name="T105" fmla="*/ 69 h 140"/>
                    <a:gd name="T106" fmla="*/ 4 w 181"/>
                    <a:gd name="T107" fmla="*/ 60 h 140"/>
                    <a:gd name="T108" fmla="*/ 1 w 181"/>
                    <a:gd name="T109" fmla="*/ 49 h 140"/>
                    <a:gd name="T110" fmla="*/ 1 w 181"/>
                    <a:gd name="T111" fmla="*/ 42 h 140"/>
                    <a:gd name="T112" fmla="*/ 7 w 181"/>
                    <a:gd name="T113" fmla="*/ 35 h 140"/>
                    <a:gd name="T114" fmla="*/ 12 w 181"/>
                    <a:gd name="T115" fmla="*/ 31 h 140"/>
                    <a:gd name="T116" fmla="*/ 18 w 181"/>
                    <a:gd name="T117" fmla="*/ 2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1" h="140">
                      <a:moveTo>
                        <a:pt x="18" y="26"/>
                      </a:moveTo>
                      <a:cubicBezTo>
                        <a:pt x="24" y="22"/>
                        <a:pt x="24" y="22"/>
                        <a:pt x="24" y="22"/>
                      </a:cubicBezTo>
                      <a:cubicBezTo>
                        <a:pt x="27" y="19"/>
                        <a:pt x="27" y="19"/>
                        <a:pt x="27" y="19"/>
                      </a:cubicBezTo>
                      <a:cubicBezTo>
                        <a:pt x="34" y="20"/>
                        <a:pt x="34" y="20"/>
                        <a:pt x="34" y="20"/>
                      </a:cubicBezTo>
                      <a:cubicBezTo>
                        <a:pt x="34" y="20"/>
                        <a:pt x="39" y="18"/>
                        <a:pt x="40" y="18"/>
                      </a:cubicBezTo>
                      <a:cubicBezTo>
                        <a:pt x="41" y="18"/>
                        <a:pt x="48" y="17"/>
                        <a:pt x="48" y="17"/>
                      </a:cubicBezTo>
                      <a:cubicBezTo>
                        <a:pt x="52" y="14"/>
                        <a:pt x="52" y="14"/>
                        <a:pt x="52" y="14"/>
                      </a:cubicBezTo>
                      <a:cubicBezTo>
                        <a:pt x="52" y="14"/>
                        <a:pt x="55" y="15"/>
                        <a:pt x="55" y="16"/>
                      </a:cubicBezTo>
                      <a:cubicBezTo>
                        <a:pt x="56" y="17"/>
                        <a:pt x="59" y="20"/>
                        <a:pt x="60" y="20"/>
                      </a:cubicBezTo>
                      <a:cubicBezTo>
                        <a:pt x="61" y="19"/>
                        <a:pt x="62" y="15"/>
                        <a:pt x="62" y="15"/>
                      </a:cubicBezTo>
                      <a:cubicBezTo>
                        <a:pt x="68" y="14"/>
                        <a:pt x="68" y="14"/>
                        <a:pt x="68" y="14"/>
                      </a:cubicBezTo>
                      <a:cubicBezTo>
                        <a:pt x="73" y="13"/>
                        <a:pt x="73" y="13"/>
                        <a:pt x="73" y="13"/>
                      </a:cubicBezTo>
                      <a:cubicBezTo>
                        <a:pt x="73" y="13"/>
                        <a:pt x="73" y="12"/>
                        <a:pt x="74" y="12"/>
                      </a:cubicBezTo>
                      <a:cubicBezTo>
                        <a:pt x="75" y="13"/>
                        <a:pt x="81" y="13"/>
                        <a:pt x="81" y="13"/>
                      </a:cubicBezTo>
                      <a:cubicBezTo>
                        <a:pt x="87" y="13"/>
                        <a:pt x="87" y="13"/>
                        <a:pt x="87" y="13"/>
                      </a:cubicBezTo>
                      <a:cubicBezTo>
                        <a:pt x="87" y="13"/>
                        <a:pt x="91" y="15"/>
                        <a:pt x="92" y="15"/>
                      </a:cubicBezTo>
                      <a:cubicBezTo>
                        <a:pt x="92" y="14"/>
                        <a:pt x="95" y="10"/>
                        <a:pt x="95" y="10"/>
                      </a:cubicBezTo>
                      <a:cubicBezTo>
                        <a:pt x="101" y="12"/>
                        <a:pt x="101" y="12"/>
                        <a:pt x="101" y="12"/>
                      </a:cubicBezTo>
                      <a:cubicBezTo>
                        <a:pt x="102" y="8"/>
                        <a:pt x="102" y="8"/>
                        <a:pt x="102" y="8"/>
                      </a:cubicBezTo>
                      <a:cubicBezTo>
                        <a:pt x="102" y="8"/>
                        <a:pt x="105" y="3"/>
                        <a:pt x="105" y="3"/>
                      </a:cubicBezTo>
                      <a:cubicBezTo>
                        <a:pt x="106" y="3"/>
                        <a:pt x="110" y="0"/>
                        <a:pt x="110" y="0"/>
                      </a:cubicBezTo>
                      <a:cubicBezTo>
                        <a:pt x="112" y="6"/>
                        <a:pt x="112" y="6"/>
                        <a:pt x="112" y="6"/>
                      </a:cubicBezTo>
                      <a:cubicBezTo>
                        <a:pt x="116" y="9"/>
                        <a:pt x="116" y="9"/>
                        <a:pt x="116" y="9"/>
                      </a:cubicBezTo>
                      <a:cubicBezTo>
                        <a:pt x="117" y="10"/>
                        <a:pt x="117" y="10"/>
                        <a:pt x="117" y="10"/>
                      </a:cubicBezTo>
                      <a:cubicBezTo>
                        <a:pt x="121" y="13"/>
                        <a:pt x="121" y="13"/>
                        <a:pt x="121" y="13"/>
                      </a:cubicBezTo>
                      <a:cubicBezTo>
                        <a:pt x="128" y="11"/>
                        <a:pt x="128" y="11"/>
                        <a:pt x="128" y="11"/>
                      </a:cubicBezTo>
                      <a:cubicBezTo>
                        <a:pt x="132" y="10"/>
                        <a:pt x="132" y="10"/>
                        <a:pt x="132" y="10"/>
                      </a:cubicBezTo>
                      <a:cubicBezTo>
                        <a:pt x="135" y="10"/>
                        <a:pt x="135" y="10"/>
                        <a:pt x="135" y="10"/>
                      </a:cubicBezTo>
                      <a:cubicBezTo>
                        <a:pt x="136" y="12"/>
                        <a:pt x="136" y="12"/>
                        <a:pt x="136" y="12"/>
                      </a:cubicBezTo>
                      <a:cubicBezTo>
                        <a:pt x="139" y="14"/>
                        <a:pt x="139" y="14"/>
                        <a:pt x="139" y="14"/>
                      </a:cubicBezTo>
                      <a:cubicBezTo>
                        <a:pt x="144" y="14"/>
                        <a:pt x="144" y="14"/>
                        <a:pt x="144" y="14"/>
                      </a:cubicBezTo>
                      <a:cubicBezTo>
                        <a:pt x="146" y="17"/>
                        <a:pt x="146" y="17"/>
                        <a:pt x="146" y="17"/>
                      </a:cubicBezTo>
                      <a:cubicBezTo>
                        <a:pt x="150" y="18"/>
                        <a:pt x="150" y="18"/>
                        <a:pt x="150" y="18"/>
                      </a:cubicBezTo>
                      <a:cubicBezTo>
                        <a:pt x="153" y="22"/>
                        <a:pt x="153" y="22"/>
                        <a:pt x="153" y="22"/>
                      </a:cubicBezTo>
                      <a:cubicBezTo>
                        <a:pt x="156" y="23"/>
                        <a:pt x="156" y="23"/>
                        <a:pt x="156" y="23"/>
                      </a:cubicBezTo>
                      <a:cubicBezTo>
                        <a:pt x="158" y="27"/>
                        <a:pt x="158" y="27"/>
                        <a:pt x="158" y="27"/>
                      </a:cubicBezTo>
                      <a:cubicBezTo>
                        <a:pt x="162" y="27"/>
                        <a:pt x="162" y="27"/>
                        <a:pt x="162" y="27"/>
                      </a:cubicBezTo>
                      <a:cubicBezTo>
                        <a:pt x="167" y="28"/>
                        <a:pt x="167" y="28"/>
                        <a:pt x="167" y="28"/>
                      </a:cubicBezTo>
                      <a:cubicBezTo>
                        <a:pt x="170" y="28"/>
                        <a:pt x="170" y="28"/>
                        <a:pt x="170" y="28"/>
                      </a:cubicBezTo>
                      <a:cubicBezTo>
                        <a:pt x="170" y="28"/>
                        <a:pt x="170" y="28"/>
                        <a:pt x="170" y="28"/>
                      </a:cubicBezTo>
                      <a:cubicBezTo>
                        <a:pt x="171" y="28"/>
                        <a:pt x="171" y="28"/>
                        <a:pt x="171" y="28"/>
                      </a:cubicBezTo>
                      <a:cubicBezTo>
                        <a:pt x="172" y="37"/>
                        <a:pt x="172" y="37"/>
                        <a:pt x="172" y="37"/>
                      </a:cubicBezTo>
                      <a:cubicBezTo>
                        <a:pt x="170" y="42"/>
                        <a:pt x="170" y="42"/>
                        <a:pt x="170" y="42"/>
                      </a:cubicBezTo>
                      <a:cubicBezTo>
                        <a:pt x="170" y="47"/>
                        <a:pt x="170" y="47"/>
                        <a:pt x="170" y="47"/>
                      </a:cubicBezTo>
                      <a:cubicBezTo>
                        <a:pt x="173" y="48"/>
                        <a:pt x="173" y="48"/>
                        <a:pt x="173" y="48"/>
                      </a:cubicBezTo>
                      <a:cubicBezTo>
                        <a:pt x="180" y="47"/>
                        <a:pt x="180" y="47"/>
                        <a:pt x="180" y="47"/>
                      </a:cubicBezTo>
                      <a:cubicBezTo>
                        <a:pt x="181" y="51"/>
                        <a:pt x="181" y="51"/>
                        <a:pt x="181" y="51"/>
                      </a:cubicBezTo>
                      <a:cubicBezTo>
                        <a:pt x="177" y="53"/>
                        <a:pt x="177" y="53"/>
                        <a:pt x="177" y="53"/>
                      </a:cubicBezTo>
                      <a:cubicBezTo>
                        <a:pt x="178" y="58"/>
                        <a:pt x="178" y="58"/>
                        <a:pt x="178" y="58"/>
                      </a:cubicBezTo>
                      <a:cubicBezTo>
                        <a:pt x="170" y="57"/>
                        <a:pt x="170" y="57"/>
                        <a:pt x="170" y="57"/>
                      </a:cubicBezTo>
                      <a:cubicBezTo>
                        <a:pt x="167" y="60"/>
                        <a:pt x="167" y="60"/>
                        <a:pt x="167" y="60"/>
                      </a:cubicBezTo>
                      <a:cubicBezTo>
                        <a:pt x="167" y="67"/>
                        <a:pt x="167" y="67"/>
                        <a:pt x="167" y="67"/>
                      </a:cubicBezTo>
                      <a:cubicBezTo>
                        <a:pt x="159" y="70"/>
                        <a:pt x="159" y="70"/>
                        <a:pt x="159" y="70"/>
                      </a:cubicBezTo>
                      <a:cubicBezTo>
                        <a:pt x="157" y="74"/>
                        <a:pt x="157" y="74"/>
                        <a:pt x="157" y="74"/>
                      </a:cubicBezTo>
                      <a:cubicBezTo>
                        <a:pt x="157" y="78"/>
                        <a:pt x="157" y="78"/>
                        <a:pt x="157" y="78"/>
                      </a:cubicBezTo>
                      <a:cubicBezTo>
                        <a:pt x="156" y="82"/>
                        <a:pt x="156" y="82"/>
                        <a:pt x="156" y="82"/>
                      </a:cubicBezTo>
                      <a:cubicBezTo>
                        <a:pt x="157" y="89"/>
                        <a:pt x="157" y="89"/>
                        <a:pt x="157" y="89"/>
                      </a:cubicBezTo>
                      <a:cubicBezTo>
                        <a:pt x="158" y="95"/>
                        <a:pt x="158" y="95"/>
                        <a:pt x="158" y="95"/>
                      </a:cubicBezTo>
                      <a:cubicBezTo>
                        <a:pt x="158" y="95"/>
                        <a:pt x="156" y="100"/>
                        <a:pt x="155" y="103"/>
                      </a:cubicBezTo>
                      <a:cubicBezTo>
                        <a:pt x="155" y="105"/>
                        <a:pt x="157" y="104"/>
                        <a:pt x="157" y="104"/>
                      </a:cubicBezTo>
                      <a:cubicBezTo>
                        <a:pt x="162" y="106"/>
                        <a:pt x="162" y="106"/>
                        <a:pt x="162" y="106"/>
                      </a:cubicBezTo>
                      <a:cubicBezTo>
                        <a:pt x="164" y="107"/>
                        <a:pt x="164" y="107"/>
                        <a:pt x="164" y="107"/>
                      </a:cubicBezTo>
                      <a:cubicBezTo>
                        <a:pt x="162" y="113"/>
                        <a:pt x="162" y="113"/>
                        <a:pt x="162" y="113"/>
                      </a:cubicBezTo>
                      <a:cubicBezTo>
                        <a:pt x="157" y="114"/>
                        <a:pt x="157" y="114"/>
                        <a:pt x="157" y="114"/>
                      </a:cubicBezTo>
                      <a:cubicBezTo>
                        <a:pt x="158" y="110"/>
                        <a:pt x="158" y="110"/>
                        <a:pt x="158" y="110"/>
                      </a:cubicBezTo>
                      <a:cubicBezTo>
                        <a:pt x="156" y="108"/>
                        <a:pt x="156" y="108"/>
                        <a:pt x="156" y="108"/>
                      </a:cubicBezTo>
                      <a:cubicBezTo>
                        <a:pt x="153" y="111"/>
                        <a:pt x="153" y="111"/>
                        <a:pt x="153" y="111"/>
                      </a:cubicBezTo>
                      <a:cubicBezTo>
                        <a:pt x="146" y="113"/>
                        <a:pt x="146" y="113"/>
                        <a:pt x="146" y="113"/>
                      </a:cubicBezTo>
                      <a:cubicBezTo>
                        <a:pt x="146" y="115"/>
                        <a:pt x="146" y="115"/>
                        <a:pt x="146" y="115"/>
                      </a:cubicBezTo>
                      <a:cubicBezTo>
                        <a:pt x="144" y="119"/>
                        <a:pt x="144" y="119"/>
                        <a:pt x="144" y="119"/>
                      </a:cubicBezTo>
                      <a:cubicBezTo>
                        <a:pt x="144" y="119"/>
                        <a:pt x="140" y="119"/>
                        <a:pt x="138" y="119"/>
                      </a:cubicBezTo>
                      <a:cubicBezTo>
                        <a:pt x="137" y="118"/>
                        <a:pt x="136" y="121"/>
                        <a:pt x="136" y="121"/>
                      </a:cubicBezTo>
                      <a:cubicBezTo>
                        <a:pt x="138" y="128"/>
                        <a:pt x="138" y="128"/>
                        <a:pt x="138" y="128"/>
                      </a:cubicBezTo>
                      <a:cubicBezTo>
                        <a:pt x="133" y="128"/>
                        <a:pt x="133" y="128"/>
                        <a:pt x="133" y="128"/>
                      </a:cubicBezTo>
                      <a:cubicBezTo>
                        <a:pt x="129" y="133"/>
                        <a:pt x="129" y="133"/>
                        <a:pt x="129" y="133"/>
                      </a:cubicBezTo>
                      <a:cubicBezTo>
                        <a:pt x="122" y="134"/>
                        <a:pt x="122" y="134"/>
                        <a:pt x="122" y="134"/>
                      </a:cubicBezTo>
                      <a:cubicBezTo>
                        <a:pt x="116" y="133"/>
                        <a:pt x="116" y="133"/>
                        <a:pt x="116" y="133"/>
                      </a:cubicBezTo>
                      <a:cubicBezTo>
                        <a:pt x="106" y="137"/>
                        <a:pt x="106" y="137"/>
                        <a:pt x="106" y="137"/>
                      </a:cubicBezTo>
                      <a:cubicBezTo>
                        <a:pt x="97" y="139"/>
                        <a:pt x="97" y="139"/>
                        <a:pt x="97" y="139"/>
                      </a:cubicBezTo>
                      <a:cubicBezTo>
                        <a:pt x="97" y="140"/>
                        <a:pt x="97" y="140"/>
                        <a:pt x="97" y="140"/>
                      </a:cubicBezTo>
                      <a:cubicBezTo>
                        <a:pt x="96" y="134"/>
                        <a:pt x="96" y="134"/>
                        <a:pt x="96" y="134"/>
                      </a:cubicBezTo>
                      <a:cubicBezTo>
                        <a:pt x="93" y="131"/>
                        <a:pt x="93" y="131"/>
                        <a:pt x="93" y="131"/>
                      </a:cubicBezTo>
                      <a:cubicBezTo>
                        <a:pt x="93" y="131"/>
                        <a:pt x="90" y="125"/>
                        <a:pt x="90" y="124"/>
                      </a:cubicBezTo>
                      <a:cubicBezTo>
                        <a:pt x="90" y="124"/>
                        <a:pt x="79" y="124"/>
                        <a:pt x="79" y="124"/>
                      </a:cubicBezTo>
                      <a:cubicBezTo>
                        <a:pt x="79" y="124"/>
                        <a:pt x="77" y="121"/>
                        <a:pt x="76" y="119"/>
                      </a:cubicBezTo>
                      <a:cubicBezTo>
                        <a:pt x="76" y="118"/>
                        <a:pt x="73" y="121"/>
                        <a:pt x="73" y="121"/>
                      </a:cubicBezTo>
                      <a:cubicBezTo>
                        <a:pt x="69" y="122"/>
                        <a:pt x="69" y="122"/>
                        <a:pt x="69" y="122"/>
                      </a:cubicBezTo>
                      <a:cubicBezTo>
                        <a:pt x="69" y="121"/>
                        <a:pt x="69" y="121"/>
                        <a:pt x="69" y="121"/>
                      </a:cubicBezTo>
                      <a:cubicBezTo>
                        <a:pt x="66" y="117"/>
                        <a:pt x="66" y="117"/>
                        <a:pt x="66" y="117"/>
                      </a:cubicBezTo>
                      <a:cubicBezTo>
                        <a:pt x="66" y="107"/>
                        <a:pt x="66" y="107"/>
                        <a:pt x="66" y="107"/>
                      </a:cubicBezTo>
                      <a:cubicBezTo>
                        <a:pt x="66" y="104"/>
                        <a:pt x="66" y="104"/>
                        <a:pt x="66" y="104"/>
                      </a:cubicBezTo>
                      <a:cubicBezTo>
                        <a:pt x="68" y="97"/>
                        <a:pt x="68" y="97"/>
                        <a:pt x="68" y="97"/>
                      </a:cubicBezTo>
                      <a:cubicBezTo>
                        <a:pt x="68" y="97"/>
                        <a:pt x="66" y="96"/>
                        <a:pt x="65" y="94"/>
                      </a:cubicBezTo>
                      <a:cubicBezTo>
                        <a:pt x="63" y="92"/>
                        <a:pt x="61" y="90"/>
                        <a:pt x="61" y="90"/>
                      </a:cubicBezTo>
                      <a:cubicBezTo>
                        <a:pt x="59" y="90"/>
                        <a:pt x="59" y="90"/>
                        <a:pt x="59" y="90"/>
                      </a:cubicBezTo>
                      <a:cubicBezTo>
                        <a:pt x="56" y="86"/>
                        <a:pt x="56" y="86"/>
                        <a:pt x="56" y="86"/>
                      </a:cubicBezTo>
                      <a:cubicBezTo>
                        <a:pt x="49" y="88"/>
                        <a:pt x="49" y="88"/>
                        <a:pt x="49" y="88"/>
                      </a:cubicBezTo>
                      <a:cubicBezTo>
                        <a:pt x="45" y="89"/>
                        <a:pt x="45" y="89"/>
                        <a:pt x="45" y="89"/>
                      </a:cubicBezTo>
                      <a:cubicBezTo>
                        <a:pt x="43" y="91"/>
                        <a:pt x="43" y="91"/>
                        <a:pt x="43" y="91"/>
                      </a:cubicBezTo>
                      <a:cubicBezTo>
                        <a:pt x="31" y="90"/>
                        <a:pt x="31" y="90"/>
                        <a:pt x="31" y="90"/>
                      </a:cubicBezTo>
                      <a:cubicBezTo>
                        <a:pt x="25" y="87"/>
                        <a:pt x="25" y="87"/>
                        <a:pt x="25" y="87"/>
                      </a:cubicBezTo>
                      <a:cubicBezTo>
                        <a:pt x="22" y="86"/>
                        <a:pt x="22" y="86"/>
                        <a:pt x="22" y="86"/>
                      </a:cubicBezTo>
                      <a:cubicBezTo>
                        <a:pt x="18" y="83"/>
                        <a:pt x="18" y="83"/>
                        <a:pt x="18" y="83"/>
                      </a:cubicBezTo>
                      <a:cubicBezTo>
                        <a:pt x="13" y="79"/>
                        <a:pt x="13" y="79"/>
                        <a:pt x="13" y="79"/>
                      </a:cubicBezTo>
                      <a:cubicBezTo>
                        <a:pt x="12" y="73"/>
                        <a:pt x="12" y="73"/>
                        <a:pt x="12" y="73"/>
                      </a:cubicBezTo>
                      <a:cubicBezTo>
                        <a:pt x="11" y="69"/>
                        <a:pt x="11" y="69"/>
                        <a:pt x="11" y="69"/>
                      </a:cubicBezTo>
                      <a:cubicBezTo>
                        <a:pt x="6" y="64"/>
                        <a:pt x="6" y="64"/>
                        <a:pt x="6" y="64"/>
                      </a:cubicBezTo>
                      <a:cubicBezTo>
                        <a:pt x="4" y="60"/>
                        <a:pt x="4" y="60"/>
                        <a:pt x="4" y="60"/>
                      </a:cubicBezTo>
                      <a:cubicBezTo>
                        <a:pt x="4" y="54"/>
                        <a:pt x="4" y="54"/>
                        <a:pt x="4" y="54"/>
                      </a:cubicBezTo>
                      <a:cubicBezTo>
                        <a:pt x="1" y="49"/>
                        <a:pt x="1" y="49"/>
                        <a:pt x="1" y="49"/>
                      </a:cubicBezTo>
                      <a:cubicBezTo>
                        <a:pt x="2" y="44"/>
                        <a:pt x="2" y="44"/>
                        <a:pt x="2" y="44"/>
                      </a:cubicBezTo>
                      <a:cubicBezTo>
                        <a:pt x="2" y="44"/>
                        <a:pt x="0" y="43"/>
                        <a:pt x="1" y="42"/>
                      </a:cubicBezTo>
                      <a:cubicBezTo>
                        <a:pt x="3" y="42"/>
                        <a:pt x="6" y="41"/>
                        <a:pt x="6" y="41"/>
                      </a:cubicBezTo>
                      <a:cubicBezTo>
                        <a:pt x="7" y="35"/>
                        <a:pt x="7" y="35"/>
                        <a:pt x="7" y="35"/>
                      </a:cubicBezTo>
                      <a:cubicBezTo>
                        <a:pt x="8" y="33"/>
                        <a:pt x="8" y="33"/>
                        <a:pt x="8" y="33"/>
                      </a:cubicBezTo>
                      <a:cubicBezTo>
                        <a:pt x="12" y="31"/>
                        <a:pt x="12" y="31"/>
                        <a:pt x="12" y="31"/>
                      </a:cubicBezTo>
                      <a:cubicBezTo>
                        <a:pt x="14" y="26"/>
                        <a:pt x="14" y="26"/>
                        <a:pt x="14" y="26"/>
                      </a:cubicBezTo>
                      <a:lnTo>
                        <a:pt x="18" y="26"/>
                      </a:ln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181">
                  <a:extLst>
                    <a:ext uri="{FF2B5EF4-FFF2-40B4-BE49-F238E27FC236}">
                      <a16:creationId xmlns:a16="http://schemas.microsoft.com/office/drawing/2014/main" id="{5A9A1A9C-65F9-31D6-3BA7-6980D2D83358}"/>
                    </a:ext>
                  </a:extLst>
                </p:cNvPr>
                <p:cNvSpPr>
                  <a:spLocks noEditPoints="1"/>
                </p:cNvSpPr>
                <p:nvPr/>
              </p:nvSpPr>
              <p:spPr bwMode="auto">
                <a:xfrm>
                  <a:off x="4271759" y="1725931"/>
                  <a:ext cx="509464" cy="336800"/>
                </a:xfrm>
                <a:custGeom>
                  <a:avLst/>
                  <a:gdLst>
                    <a:gd name="T0" fmla="*/ 39 w 176"/>
                    <a:gd name="T1" fmla="*/ 45 h 120"/>
                    <a:gd name="T2" fmla="*/ 46 w 176"/>
                    <a:gd name="T3" fmla="*/ 36 h 120"/>
                    <a:gd name="T4" fmla="*/ 51 w 176"/>
                    <a:gd name="T5" fmla="*/ 29 h 120"/>
                    <a:gd name="T6" fmla="*/ 59 w 176"/>
                    <a:gd name="T7" fmla="*/ 23 h 120"/>
                    <a:gd name="T8" fmla="*/ 69 w 176"/>
                    <a:gd name="T9" fmla="*/ 17 h 120"/>
                    <a:gd name="T10" fmla="*/ 81 w 176"/>
                    <a:gd name="T11" fmla="*/ 15 h 120"/>
                    <a:gd name="T12" fmla="*/ 89 w 176"/>
                    <a:gd name="T13" fmla="*/ 6 h 120"/>
                    <a:gd name="T14" fmla="*/ 97 w 176"/>
                    <a:gd name="T15" fmla="*/ 7 h 120"/>
                    <a:gd name="T16" fmla="*/ 109 w 176"/>
                    <a:gd name="T17" fmla="*/ 4 h 120"/>
                    <a:gd name="T18" fmla="*/ 128 w 176"/>
                    <a:gd name="T19" fmla="*/ 7 h 120"/>
                    <a:gd name="T20" fmla="*/ 154 w 176"/>
                    <a:gd name="T21" fmla="*/ 3 h 120"/>
                    <a:gd name="T22" fmla="*/ 157 w 176"/>
                    <a:gd name="T23" fmla="*/ 15 h 120"/>
                    <a:gd name="T24" fmla="*/ 162 w 176"/>
                    <a:gd name="T25" fmla="*/ 70 h 120"/>
                    <a:gd name="T26" fmla="*/ 171 w 176"/>
                    <a:gd name="T27" fmla="*/ 80 h 120"/>
                    <a:gd name="T28" fmla="*/ 168 w 176"/>
                    <a:gd name="T29" fmla="*/ 90 h 120"/>
                    <a:gd name="T30" fmla="*/ 165 w 176"/>
                    <a:gd name="T31" fmla="*/ 105 h 120"/>
                    <a:gd name="T32" fmla="*/ 146 w 176"/>
                    <a:gd name="T33" fmla="*/ 109 h 120"/>
                    <a:gd name="T34" fmla="*/ 124 w 176"/>
                    <a:gd name="T35" fmla="*/ 99 h 120"/>
                    <a:gd name="T36" fmla="*/ 102 w 176"/>
                    <a:gd name="T37" fmla="*/ 94 h 120"/>
                    <a:gd name="T38" fmla="*/ 78 w 176"/>
                    <a:gd name="T39" fmla="*/ 107 h 120"/>
                    <a:gd name="T40" fmla="*/ 77 w 176"/>
                    <a:gd name="T41" fmla="*/ 87 h 120"/>
                    <a:gd name="T42" fmla="*/ 71 w 176"/>
                    <a:gd name="T43" fmla="*/ 83 h 120"/>
                    <a:gd name="T44" fmla="*/ 61 w 176"/>
                    <a:gd name="T45" fmla="*/ 86 h 120"/>
                    <a:gd name="T46" fmla="*/ 48 w 176"/>
                    <a:gd name="T47" fmla="*/ 75 h 120"/>
                    <a:gd name="T48" fmla="*/ 48 w 176"/>
                    <a:gd name="T49" fmla="*/ 67 h 120"/>
                    <a:gd name="T50" fmla="*/ 53 w 176"/>
                    <a:gd name="T51" fmla="*/ 62 h 120"/>
                    <a:gd name="T52" fmla="*/ 42 w 176"/>
                    <a:gd name="T53" fmla="*/ 59 h 120"/>
                    <a:gd name="T54" fmla="*/ 45 w 176"/>
                    <a:gd name="T55" fmla="*/ 51 h 120"/>
                    <a:gd name="T56" fmla="*/ 23 w 176"/>
                    <a:gd name="T57" fmla="*/ 103 h 120"/>
                    <a:gd name="T58" fmla="*/ 22 w 176"/>
                    <a:gd name="T59" fmla="*/ 105 h 120"/>
                    <a:gd name="T60" fmla="*/ 64 w 176"/>
                    <a:gd name="T61" fmla="*/ 98 h 120"/>
                    <a:gd name="T62" fmla="*/ 9 w 176"/>
                    <a:gd name="T63" fmla="*/ 91 h 120"/>
                    <a:gd name="T64" fmla="*/ 4 w 176"/>
                    <a:gd name="T65" fmla="*/ 87 h 120"/>
                    <a:gd name="T66" fmla="*/ 3 w 176"/>
                    <a:gd name="T67" fmla="*/ 91 h 120"/>
                    <a:gd name="T68" fmla="*/ 5 w 176"/>
                    <a:gd name="T69" fmla="*/ 98 h 120"/>
                    <a:gd name="T70" fmla="*/ 10 w 176"/>
                    <a:gd name="T71" fmla="*/ 103 h 120"/>
                    <a:gd name="T72" fmla="*/ 14 w 176"/>
                    <a:gd name="T73" fmla="*/ 110 h 120"/>
                    <a:gd name="T74" fmla="*/ 13 w 176"/>
                    <a:gd name="T75" fmla="*/ 119 h 120"/>
                    <a:gd name="T76" fmla="*/ 17 w 176"/>
                    <a:gd name="T77" fmla="*/ 109 h 120"/>
                    <a:gd name="T78" fmla="*/ 23 w 176"/>
                    <a:gd name="T79" fmla="*/ 99 h 120"/>
                    <a:gd name="T80" fmla="*/ 29 w 176"/>
                    <a:gd name="T81" fmla="*/ 97 h 120"/>
                    <a:gd name="T82" fmla="*/ 33 w 176"/>
                    <a:gd name="T83" fmla="*/ 89 h 120"/>
                    <a:gd name="T84" fmla="*/ 37 w 176"/>
                    <a:gd name="T85" fmla="*/ 84 h 120"/>
                    <a:gd name="T86" fmla="*/ 41 w 176"/>
                    <a:gd name="T87" fmla="*/ 81 h 120"/>
                    <a:gd name="T88" fmla="*/ 28 w 176"/>
                    <a:gd name="T89" fmla="*/ 77 h 120"/>
                    <a:gd name="T90" fmla="*/ 19 w 176"/>
                    <a:gd name="T91" fmla="*/ 81 h 120"/>
                    <a:gd name="T92" fmla="*/ 12 w 176"/>
                    <a:gd name="T93" fmla="*/ 86 h 120"/>
                    <a:gd name="T94" fmla="*/ 35 w 176"/>
                    <a:gd name="T95" fmla="*/ 76 h 120"/>
                    <a:gd name="T96" fmla="*/ 43 w 176"/>
                    <a:gd name="T97" fmla="*/ 76 h 120"/>
                    <a:gd name="T98" fmla="*/ 36 w 176"/>
                    <a:gd name="T99" fmla="*/ 75 h 120"/>
                    <a:gd name="T100" fmla="*/ 27 w 176"/>
                    <a:gd name="T101" fmla="*/ 59 h 120"/>
                    <a:gd name="T102" fmla="*/ 27 w 176"/>
                    <a:gd name="T103" fmla="*/ 65 h 120"/>
                    <a:gd name="T104" fmla="*/ 22 w 176"/>
                    <a:gd name="T105" fmla="*/ 70 h 120"/>
                    <a:gd name="T106" fmla="*/ 14 w 176"/>
                    <a:gd name="T107" fmla="*/ 68 h 120"/>
                    <a:gd name="T108" fmla="*/ 3 w 176"/>
                    <a:gd name="T109" fmla="*/ 64 h 120"/>
                    <a:gd name="T110" fmla="*/ 16 w 176"/>
                    <a:gd name="T111" fmla="*/ 54 h 120"/>
                    <a:gd name="T112" fmla="*/ 36 w 176"/>
                    <a:gd name="T113" fmla="*/ 52 h 120"/>
                    <a:gd name="T114" fmla="*/ 33 w 176"/>
                    <a:gd name="T115" fmla="*/ 57 h 120"/>
                    <a:gd name="T116" fmla="*/ 36 w 176"/>
                    <a:gd name="T117" fmla="*/ 5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6" h="120">
                      <a:moveTo>
                        <a:pt x="39" y="52"/>
                      </a:moveTo>
                      <a:cubicBezTo>
                        <a:pt x="40" y="50"/>
                        <a:pt x="40" y="50"/>
                        <a:pt x="40" y="50"/>
                      </a:cubicBezTo>
                      <a:cubicBezTo>
                        <a:pt x="41" y="48"/>
                        <a:pt x="41" y="48"/>
                        <a:pt x="41" y="48"/>
                      </a:cubicBezTo>
                      <a:cubicBezTo>
                        <a:pt x="41" y="45"/>
                        <a:pt x="41" y="45"/>
                        <a:pt x="41" y="45"/>
                      </a:cubicBezTo>
                      <a:cubicBezTo>
                        <a:pt x="39" y="45"/>
                        <a:pt x="39" y="45"/>
                        <a:pt x="39" y="45"/>
                      </a:cubicBezTo>
                      <a:cubicBezTo>
                        <a:pt x="38" y="42"/>
                        <a:pt x="38" y="42"/>
                        <a:pt x="38" y="42"/>
                      </a:cubicBezTo>
                      <a:cubicBezTo>
                        <a:pt x="38" y="42"/>
                        <a:pt x="39" y="41"/>
                        <a:pt x="40" y="41"/>
                      </a:cubicBezTo>
                      <a:cubicBezTo>
                        <a:pt x="40" y="40"/>
                        <a:pt x="43" y="40"/>
                        <a:pt x="43" y="40"/>
                      </a:cubicBezTo>
                      <a:cubicBezTo>
                        <a:pt x="45" y="38"/>
                        <a:pt x="45" y="38"/>
                        <a:pt x="45" y="38"/>
                      </a:cubicBezTo>
                      <a:cubicBezTo>
                        <a:pt x="45" y="38"/>
                        <a:pt x="44" y="36"/>
                        <a:pt x="46" y="36"/>
                      </a:cubicBezTo>
                      <a:cubicBezTo>
                        <a:pt x="47" y="36"/>
                        <a:pt x="49" y="36"/>
                        <a:pt x="50" y="36"/>
                      </a:cubicBezTo>
                      <a:cubicBezTo>
                        <a:pt x="51" y="36"/>
                        <a:pt x="52" y="35"/>
                        <a:pt x="52" y="35"/>
                      </a:cubicBezTo>
                      <a:cubicBezTo>
                        <a:pt x="54" y="35"/>
                        <a:pt x="55" y="36"/>
                        <a:pt x="54" y="35"/>
                      </a:cubicBezTo>
                      <a:cubicBezTo>
                        <a:pt x="54" y="35"/>
                        <a:pt x="54" y="34"/>
                        <a:pt x="53" y="33"/>
                      </a:cubicBezTo>
                      <a:cubicBezTo>
                        <a:pt x="52" y="32"/>
                        <a:pt x="49" y="30"/>
                        <a:pt x="51" y="29"/>
                      </a:cubicBezTo>
                      <a:cubicBezTo>
                        <a:pt x="52" y="28"/>
                        <a:pt x="53" y="28"/>
                        <a:pt x="54" y="29"/>
                      </a:cubicBezTo>
                      <a:cubicBezTo>
                        <a:pt x="55" y="29"/>
                        <a:pt x="56" y="31"/>
                        <a:pt x="56" y="31"/>
                      </a:cubicBezTo>
                      <a:cubicBezTo>
                        <a:pt x="56" y="27"/>
                        <a:pt x="56" y="27"/>
                        <a:pt x="56" y="27"/>
                      </a:cubicBezTo>
                      <a:cubicBezTo>
                        <a:pt x="56" y="27"/>
                        <a:pt x="59" y="27"/>
                        <a:pt x="60" y="26"/>
                      </a:cubicBezTo>
                      <a:cubicBezTo>
                        <a:pt x="60" y="25"/>
                        <a:pt x="59" y="23"/>
                        <a:pt x="59" y="23"/>
                      </a:cubicBezTo>
                      <a:cubicBezTo>
                        <a:pt x="59" y="23"/>
                        <a:pt x="59" y="23"/>
                        <a:pt x="62" y="23"/>
                      </a:cubicBezTo>
                      <a:cubicBezTo>
                        <a:pt x="65" y="22"/>
                        <a:pt x="64" y="22"/>
                        <a:pt x="66" y="22"/>
                      </a:cubicBezTo>
                      <a:cubicBezTo>
                        <a:pt x="67" y="22"/>
                        <a:pt x="70" y="22"/>
                        <a:pt x="70" y="22"/>
                      </a:cubicBezTo>
                      <a:cubicBezTo>
                        <a:pt x="70" y="22"/>
                        <a:pt x="72" y="21"/>
                        <a:pt x="71" y="20"/>
                      </a:cubicBezTo>
                      <a:cubicBezTo>
                        <a:pt x="71" y="19"/>
                        <a:pt x="69" y="17"/>
                        <a:pt x="69" y="17"/>
                      </a:cubicBezTo>
                      <a:cubicBezTo>
                        <a:pt x="69" y="17"/>
                        <a:pt x="70" y="14"/>
                        <a:pt x="70" y="15"/>
                      </a:cubicBezTo>
                      <a:cubicBezTo>
                        <a:pt x="70" y="17"/>
                        <a:pt x="73" y="19"/>
                        <a:pt x="73" y="19"/>
                      </a:cubicBezTo>
                      <a:cubicBezTo>
                        <a:pt x="75" y="17"/>
                        <a:pt x="75" y="17"/>
                        <a:pt x="75" y="17"/>
                      </a:cubicBezTo>
                      <a:cubicBezTo>
                        <a:pt x="78" y="16"/>
                        <a:pt x="78" y="16"/>
                        <a:pt x="78" y="16"/>
                      </a:cubicBezTo>
                      <a:cubicBezTo>
                        <a:pt x="81" y="15"/>
                        <a:pt x="81" y="15"/>
                        <a:pt x="81" y="15"/>
                      </a:cubicBezTo>
                      <a:cubicBezTo>
                        <a:pt x="81" y="15"/>
                        <a:pt x="84" y="15"/>
                        <a:pt x="86" y="15"/>
                      </a:cubicBezTo>
                      <a:cubicBezTo>
                        <a:pt x="87" y="15"/>
                        <a:pt x="90" y="14"/>
                        <a:pt x="90" y="14"/>
                      </a:cubicBezTo>
                      <a:cubicBezTo>
                        <a:pt x="91" y="12"/>
                        <a:pt x="91" y="12"/>
                        <a:pt x="91" y="12"/>
                      </a:cubicBezTo>
                      <a:cubicBezTo>
                        <a:pt x="87" y="8"/>
                        <a:pt x="87" y="8"/>
                        <a:pt x="87" y="8"/>
                      </a:cubicBezTo>
                      <a:cubicBezTo>
                        <a:pt x="87" y="8"/>
                        <a:pt x="89" y="5"/>
                        <a:pt x="89" y="6"/>
                      </a:cubicBezTo>
                      <a:cubicBezTo>
                        <a:pt x="90" y="7"/>
                        <a:pt x="90" y="9"/>
                        <a:pt x="91" y="9"/>
                      </a:cubicBezTo>
                      <a:cubicBezTo>
                        <a:pt x="92" y="9"/>
                        <a:pt x="93" y="10"/>
                        <a:pt x="94" y="9"/>
                      </a:cubicBezTo>
                      <a:cubicBezTo>
                        <a:pt x="94" y="8"/>
                        <a:pt x="94" y="5"/>
                        <a:pt x="94" y="5"/>
                      </a:cubicBezTo>
                      <a:cubicBezTo>
                        <a:pt x="94" y="5"/>
                        <a:pt x="93" y="4"/>
                        <a:pt x="94" y="4"/>
                      </a:cubicBezTo>
                      <a:cubicBezTo>
                        <a:pt x="95" y="5"/>
                        <a:pt x="97" y="7"/>
                        <a:pt x="97" y="7"/>
                      </a:cubicBezTo>
                      <a:cubicBezTo>
                        <a:pt x="100" y="7"/>
                        <a:pt x="100" y="7"/>
                        <a:pt x="100" y="7"/>
                      </a:cubicBezTo>
                      <a:cubicBezTo>
                        <a:pt x="103" y="4"/>
                        <a:pt x="103" y="4"/>
                        <a:pt x="103" y="4"/>
                      </a:cubicBezTo>
                      <a:cubicBezTo>
                        <a:pt x="104" y="6"/>
                        <a:pt x="104" y="6"/>
                        <a:pt x="104" y="6"/>
                      </a:cubicBezTo>
                      <a:cubicBezTo>
                        <a:pt x="104" y="6"/>
                        <a:pt x="106" y="5"/>
                        <a:pt x="107" y="5"/>
                      </a:cubicBezTo>
                      <a:cubicBezTo>
                        <a:pt x="108" y="5"/>
                        <a:pt x="108" y="4"/>
                        <a:pt x="109" y="4"/>
                      </a:cubicBezTo>
                      <a:cubicBezTo>
                        <a:pt x="110" y="4"/>
                        <a:pt x="112" y="5"/>
                        <a:pt x="112" y="5"/>
                      </a:cubicBezTo>
                      <a:cubicBezTo>
                        <a:pt x="117" y="6"/>
                        <a:pt x="117" y="6"/>
                        <a:pt x="117" y="6"/>
                      </a:cubicBezTo>
                      <a:cubicBezTo>
                        <a:pt x="119" y="3"/>
                        <a:pt x="119" y="3"/>
                        <a:pt x="119" y="3"/>
                      </a:cubicBezTo>
                      <a:cubicBezTo>
                        <a:pt x="124" y="5"/>
                        <a:pt x="124" y="5"/>
                        <a:pt x="124" y="5"/>
                      </a:cubicBezTo>
                      <a:cubicBezTo>
                        <a:pt x="128" y="7"/>
                        <a:pt x="128" y="7"/>
                        <a:pt x="128" y="7"/>
                      </a:cubicBezTo>
                      <a:cubicBezTo>
                        <a:pt x="133" y="7"/>
                        <a:pt x="133" y="7"/>
                        <a:pt x="133" y="7"/>
                      </a:cubicBezTo>
                      <a:cubicBezTo>
                        <a:pt x="133" y="7"/>
                        <a:pt x="137" y="5"/>
                        <a:pt x="138" y="5"/>
                      </a:cubicBezTo>
                      <a:cubicBezTo>
                        <a:pt x="140" y="4"/>
                        <a:pt x="144" y="4"/>
                        <a:pt x="144" y="4"/>
                      </a:cubicBezTo>
                      <a:cubicBezTo>
                        <a:pt x="144" y="4"/>
                        <a:pt x="145" y="4"/>
                        <a:pt x="147" y="4"/>
                      </a:cubicBezTo>
                      <a:cubicBezTo>
                        <a:pt x="149" y="3"/>
                        <a:pt x="154" y="3"/>
                        <a:pt x="154" y="3"/>
                      </a:cubicBezTo>
                      <a:cubicBezTo>
                        <a:pt x="157" y="0"/>
                        <a:pt x="157" y="0"/>
                        <a:pt x="157" y="0"/>
                      </a:cubicBezTo>
                      <a:cubicBezTo>
                        <a:pt x="162" y="2"/>
                        <a:pt x="162" y="2"/>
                        <a:pt x="162" y="2"/>
                      </a:cubicBezTo>
                      <a:cubicBezTo>
                        <a:pt x="162" y="4"/>
                        <a:pt x="162" y="4"/>
                        <a:pt x="162" y="4"/>
                      </a:cubicBezTo>
                      <a:cubicBezTo>
                        <a:pt x="157" y="8"/>
                        <a:pt x="157" y="8"/>
                        <a:pt x="157" y="8"/>
                      </a:cubicBezTo>
                      <a:cubicBezTo>
                        <a:pt x="157" y="15"/>
                        <a:pt x="157" y="15"/>
                        <a:pt x="157" y="15"/>
                      </a:cubicBezTo>
                      <a:cubicBezTo>
                        <a:pt x="156" y="25"/>
                        <a:pt x="153" y="30"/>
                        <a:pt x="152" y="36"/>
                      </a:cubicBezTo>
                      <a:cubicBezTo>
                        <a:pt x="151" y="39"/>
                        <a:pt x="149" y="40"/>
                        <a:pt x="152" y="45"/>
                      </a:cubicBezTo>
                      <a:cubicBezTo>
                        <a:pt x="154" y="47"/>
                        <a:pt x="154" y="54"/>
                        <a:pt x="158" y="58"/>
                      </a:cubicBezTo>
                      <a:cubicBezTo>
                        <a:pt x="160" y="60"/>
                        <a:pt x="158" y="65"/>
                        <a:pt x="161" y="67"/>
                      </a:cubicBezTo>
                      <a:cubicBezTo>
                        <a:pt x="161" y="67"/>
                        <a:pt x="161" y="68"/>
                        <a:pt x="162" y="70"/>
                      </a:cubicBezTo>
                      <a:cubicBezTo>
                        <a:pt x="164" y="72"/>
                        <a:pt x="164" y="71"/>
                        <a:pt x="165" y="72"/>
                      </a:cubicBezTo>
                      <a:cubicBezTo>
                        <a:pt x="165" y="72"/>
                        <a:pt x="167" y="73"/>
                        <a:pt x="168" y="74"/>
                      </a:cubicBezTo>
                      <a:cubicBezTo>
                        <a:pt x="169" y="75"/>
                        <a:pt x="169" y="77"/>
                        <a:pt x="169" y="78"/>
                      </a:cubicBezTo>
                      <a:cubicBezTo>
                        <a:pt x="169" y="79"/>
                        <a:pt x="170" y="80"/>
                        <a:pt x="170" y="80"/>
                      </a:cubicBezTo>
                      <a:cubicBezTo>
                        <a:pt x="170" y="80"/>
                        <a:pt x="171" y="79"/>
                        <a:pt x="171" y="80"/>
                      </a:cubicBezTo>
                      <a:cubicBezTo>
                        <a:pt x="171" y="81"/>
                        <a:pt x="170" y="79"/>
                        <a:pt x="171" y="81"/>
                      </a:cubicBezTo>
                      <a:cubicBezTo>
                        <a:pt x="173" y="83"/>
                        <a:pt x="176" y="83"/>
                        <a:pt x="176" y="83"/>
                      </a:cubicBezTo>
                      <a:cubicBezTo>
                        <a:pt x="175" y="87"/>
                        <a:pt x="175" y="87"/>
                        <a:pt x="175" y="87"/>
                      </a:cubicBezTo>
                      <a:cubicBezTo>
                        <a:pt x="173" y="88"/>
                        <a:pt x="173" y="88"/>
                        <a:pt x="173" y="88"/>
                      </a:cubicBezTo>
                      <a:cubicBezTo>
                        <a:pt x="173" y="88"/>
                        <a:pt x="168" y="88"/>
                        <a:pt x="168" y="90"/>
                      </a:cubicBezTo>
                      <a:cubicBezTo>
                        <a:pt x="168" y="91"/>
                        <a:pt x="168" y="95"/>
                        <a:pt x="168" y="95"/>
                      </a:cubicBezTo>
                      <a:cubicBezTo>
                        <a:pt x="165" y="98"/>
                        <a:pt x="165" y="98"/>
                        <a:pt x="165" y="98"/>
                      </a:cubicBezTo>
                      <a:cubicBezTo>
                        <a:pt x="165" y="98"/>
                        <a:pt x="167" y="102"/>
                        <a:pt x="167" y="103"/>
                      </a:cubicBezTo>
                      <a:cubicBezTo>
                        <a:pt x="167" y="104"/>
                        <a:pt x="168" y="104"/>
                        <a:pt x="168" y="104"/>
                      </a:cubicBezTo>
                      <a:cubicBezTo>
                        <a:pt x="165" y="105"/>
                        <a:pt x="165" y="105"/>
                        <a:pt x="165" y="105"/>
                      </a:cubicBezTo>
                      <a:cubicBezTo>
                        <a:pt x="161" y="105"/>
                        <a:pt x="161" y="105"/>
                        <a:pt x="161" y="105"/>
                      </a:cubicBezTo>
                      <a:cubicBezTo>
                        <a:pt x="153" y="103"/>
                        <a:pt x="153" y="103"/>
                        <a:pt x="153" y="103"/>
                      </a:cubicBezTo>
                      <a:cubicBezTo>
                        <a:pt x="151" y="106"/>
                        <a:pt x="151" y="106"/>
                        <a:pt x="151" y="106"/>
                      </a:cubicBezTo>
                      <a:cubicBezTo>
                        <a:pt x="149" y="106"/>
                        <a:pt x="149" y="106"/>
                        <a:pt x="149" y="106"/>
                      </a:cubicBezTo>
                      <a:cubicBezTo>
                        <a:pt x="149" y="106"/>
                        <a:pt x="148" y="108"/>
                        <a:pt x="146" y="109"/>
                      </a:cubicBezTo>
                      <a:cubicBezTo>
                        <a:pt x="145" y="110"/>
                        <a:pt x="144" y="111"/>
                        <a:pt x="143" y="111"/>
                      </a:cubicBezTo>
                      <a:cubicBezTo>
                        <a:pt x="141" y="112"/>
                        <a:pt x="139" y="110"/>
                        <a:pt x="139" y="110"/>
                      </a:cubicBezTo>
                      <a:cubicBezTo>
                        <a:pt x="136" y="109"/>
                        <a:pt x="136" y="109"/>
                        <a:pt x="136" y="109"/>
                      </a:cubicBezTo>
                      <a:cubicBezTo>
                        <a:pt x="133" y="105"/>
                        <a:pt x="133" y="105"/>
                        <a:pt x="133" y="105"/>
                      </a:cubicBezTo>
                      <a:cubicBezTo>
                        <a:pt x="124" y="99"/>
                        <a:pt x="124" y="99"/>
                        <a:pt x="124" y="99"/>
                      </a:cubicBezTo>
                      <a:cubicBezTo>
                        <a:pt x="119" y="97"/>
                        <a:pt x="119" y="97"/>
                        <a:pt x="119" y="97"/>
                      </a:cubicBezTo>
                      <a:cubicBezTo>
                        <a:pt x="115" y="96"/>
                        <a:pt x="115" y="96"/>
                        <a:pt x="115" y="96"/>
                      </a:cubicBezTo>
                      <a:cubicBezTo>
                        <a:pt x="110" y="96"/>
                        <a:pt x="110" y="96"/>
                        <a:pt x="110" y="96"/>
                      </a:cubicBezTo>
                      <a:cubicBezTo>
                        <a:pt x="106" y="94"/>
                        <a:pt x="106" y="94"/>
                        <a:pt x="106" y="94"/>
                      </a:cubicBezTo>
                      <a:cubicBezTo>
                        <a:pt x="102" y="94"/>
                        <a:pt x="102" y="94"/>
                        <a:pt x="102" y="94"/>
                      </a:cubicBezTo>
                      <a:cubicBezTo>
                        <a:pt x="97" y="92"/>
                        <a:pt x="97" y="92"/>
                        <a:pt x="97" y="92"/>
                      </a:cubicBezTo>
                      <a:cubicBezTo>
                        <a:pt x="93" y="95"/>
                        <a:pt x="93" y="95"/>
                        <a:pt x="93" y="95"/>
                      </a:cubicBezTo>
                      <a:cubicBezTo>
                        <a:pt x="88" y="98"/>
                        <a:pt x="88" y="98"/>
                        <a:pt x="88" y="98"/>
                      </a:cubicBezTo>
                      <a:cubicBezTo>
                        <a:pt x="83" y="103"/>
                        <a:pt x="83" y="103"/>
                        <a:pt x="83" y="103"/>
                      </a:cubicBezTo>
                      <a:cubicBezTo>
                        <a:pt x="83" y="103"/>
                        <a:pt x="80" y="106"/>
                        <a:pt x="78" y="107"/>
                      </a:cubicBezTo>
                      <a:cubicBezTo>
                        <a:pt x="77" y="106"/>
                        <a:pt x="77" y="106"/>
                        <a:pt x="77" y="106"/>
                      </a:cubicBezTo>
                      <a:cubicBezTo>
                        <a:pt x="77" y="106"/>
                        <a:pt x="77" y="103"/>
                        <a:pt x="78" y="101"/>
                      </a:cubicBezTo>
                      <a:cubicBezTo>
                        <a:pt x="79" y="100"/>
                        <a:pt x="79" y="98"/>
                        <a:pt x="79" y="97"/>
                      </a:cubicBezTo>
                      <a:cubicBezTo>
                        <a:pt x="79" y="96"/>
                        <a:pt x="79" y="94"/>
                        <a:pt x="78" y="92"/>
                      </a:cubicBezTo>
                      <a:cubicBezTo>
                        <a:pt x="78" y="90"/>
                        <a:pt x="77" y="87"/>
                        <a:pt x="77" y="87"/>
                      </a:cubicBezTo>
                      <a:cubicBezTo>
                        <a:pt x="80" y="85"/>
                        <a:pt x="80" y="85"/>
                        <a:pt x="80" y="85"/>
                      </a:cubicBezTo>
                      <a:cubicBezTo>
                        <a:pt x="78" y="80"/>
                        <a:pt x="78" y="80"/>
                        <a:pt x="78" y="80"/>
                      </a:cubicBezTo>
                      <a:cubicBezTo>
                        <a:pt x="76" y="80"/>
                        <a:pt x="76" y="80"/>
                        <a:pt x="76" y="80"/>
                      </a:cubicBezTo>
                      <a:cubicBezTo>
                        <a:pt x="73" y="80"/>
                        <a:pt x="73" y="80"/>
                        <a:pt x="73" y="80"/>
                      </a:cubicBezTo>
                      <a:cubicBezTo>
                        <a:pt x="71" y="83"/>
                        <a:pt x="71" y="83"/>
                        <a:pt x="71" y="83"/>
                      </a:cubicBezTo>
                      <a:cubicBezTo>
                        <a:pt x="71" y="83"/>
                        <a:pt x="72" y="85"/>
                        <a:pt x="72" y="86"/>
                      </a:cubicBezTo>
                      <a:cubicBezTo>
                        <a:pt x="71" y="87"/>
                        <a:pt x="69" y="87"/>
                        <a:pt x="69" y="87"/>
                      </a:cubicBezTo>
                      <a:cubicBezTo>
                        <a:pt x="68" y="88"/>
                        <a:pt x="68" y="91"/>
                        <a:pt x="68" y="91"/>
                      </a:cubicBezTo>
                      <a:cubicBezTo>
                        <a:pt x="64" y="87"/>
                        <a:pt x="64" y="87"/>
                        <a:pt x="64" y="87"/>
                      </a:cubicBezTo>
                      <a:cubicBezTo>
                        <a:pt x="64" y="87"/>
                        <a:pt x="62" y="87"/>
                        <a:pt x="61" y="86"/>
                      </a:cubicBezTo>
                      <a:cubicBezTo>
                        <a:pt x="60" y="86"/>
                        <a:pt x="58" y="86"/>
                        <a:pt x="58" y="86"/>
                      </a:cubicBezTo>
                      <a:cubicBezTo>
                        <a:pt x="58" y="86"/>
                        <a:pt x="58" y="86"/>
                        <a:pt x="57" y="86"/>
                      </a:cubicBezTo>
                      <a:cubicBezTo>
                        <a:pt x="55" y="86"/>
                        <a:pt x="55" y="86"/>
                        <a:pt x="54" y="84"/>
                      </a:cubicBezTo>
                      <a:cubicBezTo>
                        <a:pt x="53" y="82"/>
                        <a:pt x="50" y="77"/>
                        <a:pt x="50" y="77"/>
                      </a:cubicBezTo>
                      <a:cubicBezTo>
                        <a:pt x="50" y="77"/>
                        <a:pt x="49" y="75"/>
                        <a:pt x="48" y="75"/>
                      </a:cubicBezTo>
                      <a:cubicBezTo>
                        <a:pt x="48" y="75"/>
                        <a:pt x="47" y="77"/>
                        <a:pt x="47" y="77"/>
                      </a:cubicBezTo>
                      <a:cubicBezTo>
                        <a:pt x="46" y="77"/>
                        <a:pt x="46" y="75"/>
                        <a:pt x="46" y="74"/>
                      </a:cubicBezTo>
                      <a:cubicBezTo>
                        <a:pt x="46" y="73"/>
                        <a:pt x="46" y="72"/>
                        <a:pt x="46" y="70"/>
                      </a:cubicBezTo>
                      <a:cubicBezTo>
                        <a:pt x="46" y="68"/>
                        <a:pt x="45" y="66"/>
                        <a:pt x="46" y="66"/>
                      </a:cubicBezTo>
                      <a:cubicBezTo>
                        <a:pt x="46" y="66"/>
                        <a:pt x="47" y="67"/>
                        <a:pt x="48" y="67"/>
                      </a:cubicBezTo>
                      <a:cubicBezTo>
                        <a:pt x="49" y="67"/>
                        <a:pt x="49" y="65"/>
                        <a:pt x="49" y="65"/>
                      </a:cubicBezTo>
                      <a:cubicBezTo>
                        <a:pt x="50" y="65"/>
                        <a:pt x="51" y="66"/>
                        <a:pt x="51" y="66"/>
                      </a:cubicBezTo>
                      <a:cubicBezTo>
                        <a:pt x="52" y="66"/>
                        <a:pt x="53" y="66"/>
                        <a:pt x="53" y="66"/>
                      </a:cubicBezTo>
                      <a:cubicBezTo>
                        <a:pt x="54" y="65"/>
                        <a:pt x="54" y="65"/>
                        <a:pt x="54" y="64"/>
                      </a:cubicBezTo>
                      <a:cubicBezTo>
                        <a:pt x="54" y="63"/>
                        <a:pt x="53" y="62"/>
                        <a:pt x="53" y="62"/>
                      </a:cubicBezTo>
                      <a:cubicBezTo>
                        <a:pt x="52" y="62"/>
                        <a:pt x="46" y="65"/>
                        <a:pt x="46" y="65"/>
                      </a:cubicBezTo>
                      <a:cubicBezTo>
                        <a:pt x="42" y="65"/>
                        <a:pt x="42" y="65"/>
                        <a:pt x="42" y="65"/>
                      </a:cubicBezTo>
                      <a:cubicBezTo>
                        <a:pt x="44" y="63"/>
                        <a:pt x="44" y="63"/>
                        <a:pt x="44" y="63"/>
                      </a:cubicBezTo>
                      <a:cubicBezTo>
                        <a:pt x="42" y="61"/>
                        <a:pt x="42" y="61"/>
                        <a:pt x="42" y="61"/>
                      </a:cubicBezTo>
                      <a:cubicBezTo>
                        <a:pt x="42" y="59"/>
                        <a:pt x="42" y="59"/>
                        <a:pt x="42" y="59"/>
                      </a:cubicBezTo>
                      <a:cubicBezTo>
                        <a:pt x="40" y="58"/>
                        <a:pt x="40" y="58"/>
                        <a:pt x="40" y="58"/>
                      </a:cubicBezTo>
                      <a:cubicBezTo>
                        <a:pt x="41" y="56"/>
                        <a:pt x="41" y="56"/>
                        <a:pt x="41" y="56"/>
                      </a:cubicBezTo>
                      <a:cubicBezTo>
                        <a:pt x="43" y="56"/>
                        <a:pt x="43" y="56"/>
                        <a:pt x="43" y="56"/>
                      </a:cubicBezTo>
                      <a:cubicBezTo>
                        <a:pt x="45" y="55"/>
                        <a:pt x="45" y="55"/>
                        <a:pt x="45" y="55"/>
                      </a:cubicBezTo>
                      <a:cubicBezTo>
                        <a:pt x="45" y="51"/>
                        <a:pt x="45" y="51"/>
                        <a:pt x="45" y="51"/>
                      </a:cubicBezTo>
                      <a:cubicBezTo>
                        <a:pt x="43" y="52"/>
                        <a:pt x="43" y="52"/>
                        <a:pt x="43" y="52"/>
                      </a:cubicBezTo>
                      <a:cubicBezTo>
                        <a:pt x="44" y="54"/>
                        <a:pt x="44" y="54"/>
                        <a:pt x="44" y="54"/>
                      </a:cubicBezTo>
                      <a:cubicBezTo>
                        <a:pt x="40" y="54"/>
                        <a:pt x="40" y="54"/>
                        <a:pt x="40" y="54"/>
                      </a:cubicBezTo>
                      <a:cubicBezTo>
                        <a:pt x="39" y="52"/>
                        <a:pt x="39" y="52"/>
                        <a:pt x="39" y="52"/>
                      </a:cubicBezTo>
                      <a:close/>
                      <a:moveTo>
                        <a:pt x="23" y="103"/>
                      </a:moveTo>
                      <a:cubicBezTo>
                        <a:pt x="23" y="103"/>
                        <a:pt x="23" y="103"/>
                        <a:pt x="23" y="103"/>
                      </a:cubicBezTo>
                      <a:cubicBezTo>
                        <a:pt x="23" y="103"/>
                        <a:pt x="25" y="103"/>
                        <a:pt x="25" y="103"/>
                      </a:cubicBezTo>
                      <a:cubicBezTo>
                        <a:pt x="25" y="103"/>
                        <a:pt x="26" y="104"/>
                        <a:pt x="25" y="104"/>
                      </a:cubicBezTo>
                      <a:cubicBezTo>
                        <a:pt x="25" y="105"/>
                        <a:pt x="26" y="105"/>
                        <a:pt x="25" y="105"/>
                      </a:cubicBezTo>
                      <a:cubicBezTo>
                        <a:pt x="24" y="105"/>
                        <a:pt x="22" y="106"/>
                        <a:pt x="22" y="105"/>
                      </a:cubicBezTo>
                      <a:cubicBezTo>
                        <a:pt x="22" y="105"/>
                        <a:pt x="23" y="104"/>
                        <a:pt x="23" y="104"/>
                      </a:cubicBezTo>
                      <a:cubicBezTo>
                        <a:pt x="23" y="103"/>
                        <a:pt x="23" y="103"/>
                        <a:pt x="23" y="103"/>
                      </a:cubicBezTo>
                      <a:close/>
                      <a:moveTo>
                        <a:pt x="64" y="95"/>
                      </a:moveTo>
                      <a:cubicBezTo>
                        <a:pt x="64" y="95"/>
                        <a:pt x="64" y="95"/>
                        <a:pt x="64" y="95"/>
                      </a:cubicBezTo>
                      <a:cubicBezTo>
                        <a:pt x="64" y="95"/>
                        <a:pt x="63" y="98"/>
                        <a:pt x="64" y="98"/>
                      </a:cubicBezTo>
                      <a:cubicBezTo>
                        <a:pt x="64" y="98"/>
                        <a:pt x="65" y="98"/>
                        <a:pt x="66" y="98"/>
                      </a:cubicBezTo>
                      <a:cubicBezTo>
                        <a:pt x="67" y="97"/>
                        <a:pt x="67" y="97"/>
                        <a:pt x="67" y="97"/>
                      </a:cubicBezTo>
                      <a:cubicBezTo>
                        <a:pt x="67" y="96"/>
                        <a:pt x="67" y="95"/>
                        <a:pt x="67" y="95"/>
                      </a:cubicBezTo>
                      <a:cubicBezTo>
                        <a:pt x="64" y="95"/>
                        <a:pt x="64" y="95"/>
                        <a:pt x="64" y="95"/>
                      </a:cubicBezTo>
                      <a:close/>
                      <a:moveTo>
                        <a:pt x="9" y="91"/>
                      </a:moveTo>
                      <a:cubicBezTo>
                        <a:pt x="9" y="91"/>
                        <a:pt x="9" y="91"/>
                        <a:pt x="9" y="91"/>
                      </a:cubicBezTo>
                      <a:cubicBezTo>
                        <a:pt x="8" y="92"/>
                        <a:pt x="8" y="92"/>
                        <a:pt x="8" y="92"/>
                      </a:cubicBezTo>
                      <a:cubicBezTo>
                        <a:pt x="8" y="92"/>
                        <a:pt x="7" y="89"/>
                        <a:pt x="7" y="88"/>
                      </a:cubicBezTo>
                      <a:cubicBezTo>
                        <a:pt x="7" y="88"/>
                        <a:pt x="5" y="87"/>
                        <a:pt x="5" y="87"/>
                      </a:cubicBezTo>
                      <a:cubicBezTo>
                        <a:pt x="5" y="87"/>
                        <a:pt x="4" y="87"/>
                        <a:pt x="4" y="87"/>
                      </a:cubicBezTo>
                      <a:cubicBezTo>
                        <a:pt x="3" y="87"/>
                        <a:pt x="3" y="88"/>
                        <a:pt x="3" y="88"/>
                      </a:cubicBezTo>
                      <a:cubicBezTo>
                        <a:pt x="2" y="88"/>
                        <a:pt x="2" y="88"/>
                        <a:pt x="2" y="88"/>
                      </a:cubicBezTo>
                      <a:cubicBezTo>
                        <a:pt x="2" y="88"/>
                        <a:pt x="1" y="88"/>
                        <a:pt x="1" y="88"/>
                      </a:cubicBezTo>
                      <a:cubicBezTo>
                        <a:pt x="0" y="89"/>
                        <a:pt x="1" y="90"/>
                        <a:pt x="1" y="90"/>
                      </a:cubicBezTo>
                      <a:cubicBezTo>
                        <a:pt x="1" y="90"/>
                        <a:pt x="2" y="90"/>
                        <a:pt x="3" y="91"/>
                      </a:cubicBezTo>
                      <a:cubicBezTo>
                        <a:pt x="4" y="91"/>
                        <a:pt x="4" y="91"/>
                        <a:pt x="4" y="91"/>
                      </a:cubicBezTo>
                      <a:cubicBezTo>
                        <a:pt x="4" y="91"/>
                        <a:pt x="6" y="93"/>
                        <a:pt x="7" y="94"/>
                      </a:cubicBezTo>
                      <a:cubicBezTo>
                        <a:pt x="7" y="94"/>
                        <a:pt x="7" y="95"/>
                        <a:pt x="7" y="95"/>
                      </a:cubicBezTo>
                      <a:cubicBezTo>
                        <a:pt x="4" y="97"/>
                        <a:pt x="4" y="97"/>
                        <a:pt x="4" y="97"/>
                      </a:cubicBezTo>
                      <a:cubicBezTo>
                        <a:pt x="4" y="97"/>
                        <a:pt x="5" y="98"/>
                        <a:pt x="5" y="98"/>
                      </a:cubicBezTo>
                      <a:cubicBezTo>
                        <a:pt x="6" y="98"/>
                        <a:pt x="4" y="99"/>
                        <a:pt x="4" y="99"/>
                      </a:cubicBezTo>
                      <a:cubicBezTo>
                        <a:pt x="4" y="99"/>
                        <a:pt x="4" y="101"/>
                        <a:pt x="4" y="101"/>
                      </a:cubicBezTo>
                      <a:cubicBezTo>
                        <a:pt x="4" y="101"/>
                        <a:pt x="5" y="102"/>
                        <a:pt x="7" y="102"/>
                      </a:cubicBezTo>
                      <a:cubicBezTo>
                        <a:pt x="9" y="103"/>
                        <a:pt x="9" y="102"/>
                        <a:pt x="9" y="102"/>
                      </a:cubicBezTo>
                      <a:cubicBezTo>
                        <a:pt x="10" y="103"/>
                        <a:pt x="10" y="103"/>
                        <a:pt x="10" y="103"/>
                      </a:cubicBezTo>
                      <a:cubicBezTo>
                        <a:pt x="10" y="104"/>
                        <a:pt x="10" y="104"/>
                        <a:pt x="10" y="104"/>
                      </a:cubicBezTo>
                      <a:cubicBezTo>
                        <a:pt x="11" y="105"/>
                        <a:pt x="11" y="105"/>
                        <a:pt x="11" y="105"/>
                      </a:cubicBezTo>
                      <a:cubicBezTo>
                        <a:pt x="14" y="106"/>
                        <a:pt x="14" y="106"/>
                        <a:pt x="14" y="106"/>
                      </a:cubicBezTo>
                      <a:cubicBezTo>
                        <a:pt x="14" y="107"/>
                        <a:pt x="14" y="107"/>
                        <a:pt x="14" y="107"/>
                      </a:cubicBezTo>
                      <a:cubicBezTo>
                        <a:pt x="14" y="110"/>
                        <a:pt x="14" y="110"/>
                        <a:pt x="14" y="110"/>
                      </a:cubicBezTo>
                      <a:cubicBezTo>
                        <a:pt x="14" y="110"/>
                        <a:pt x="13" y="110"/>
                        <a:pt x="12" y="110"/>
                      </a:cubicBezTo>
                      <a:cubicBezTo>
                        <a:pt x="12" y="111"/>
                        <a:pt x="12" y="112"/>
                        <a:pt x="11" y="112"/>
                      </a:cubicBezTo>
                      <a:cubicBezTo>
                        <a:pt x="11" y="112"/>
                        <a:pt x="11" y="114"/>
                        <a:pt x="10" y="115"/>
                      </a:cubicBezTo>
                      <a:cubicBezTo>
                        <a:pt x="10" y="116"/>
                        <a:pt x="11" y="117"/>
                        <a:pt x="11" y="118"/>
                      </a:cubicBezTo>
                      <a:cubicBezTo>
                        <a:pt x="11" y="120"/>
                        <a:pt x="12" y="119"/>
                        <a:pt x="13" y="119"/>
                      </a:cubicBezTo>
                      <a:cubicBezTo>
                        <a:pt x="13" y="119"/>
                        <a:pt x="14" y="118"/>
                        <a:pt x="14" y="118"/>
                      </a:cubicBezTo>
                      <a:cubicBezTo>
                        <a:pt x="15" y="118"/>
                        <a:pt x="16" y="116"/>
                        <a:pt x="17" y="115"/>
                      </a:cubicBezTo>
                      <a:cubicBezTo>
                        <a:pt x="17" y="114"/>
                        <a:pt x="17" y="113"/>
                        <a:pt x="17" y="113"/>
                      </a:cubicBezTo>
                      <a:cubicBezTo>
                        <a:pt x="16" y="112"/>
                        <a:pt x="17" y="110"/>
                        <a:pt x="17" y="110"/>
                      </a:cubicBezTo>
                      <a:cubicBezTo>
                        <a:pt x="17" y="109"/>
                        <a:pt x="17" y="109"/>
                        <a:pt x="17" y="109"/>
                      </a:cubicBezTo>
                      <a:cubicBezTo>
                        <a:pt x="16" y="105"/>
                        <a:pt x="16" y="105"/>
                        <a:pt x="16" y="105"/>
                      </a:cubicBezTo>
                      <a:cubicBezTo>
                        <a:pt x="18" y="101"/>
                        <a:pt x="18" y="101"/>
                        <a:pt x="18" y="101"/>
                      </a:cubicBezTo>
                      <a:cubicBezTo>
                        <a:pt x="20" y="101"/>
                        <a:pt x="20" y="101"/>
                        <a:pt x="20" y="101"/>
                      </a:cubicBezTo>
                      <a:cubicBezTo>
                        <a:pt x="23" y="99"/>
                        <a:pt x="23" y="99"/>
                        <a:pt x="23" y="99"/>
                      </a:cubicBezTo>
                      <a:cubicBezTo>
                        <a:pt x="23" y="99"/>
                        <a:pt x="23" y="99"/>
                        <a:pt x="23" y="99"/>
                      </a:cubicBezTo>
                      <a:cubicBezTo>
                        <a:pt x="23" y="99"/>
                        <a:pt x="24" y="99"/>
                        <a:pt x="25" y="98"/>
                      </a:cubicBezTo>
                      <a:cubicBezTo>
                        <a:pt x="27" y="98"/>
                        <a:pt x="26" y="99"/>
                        <a:pt x="27" y="99"/>
                      </a:cubicBezTo>
                      <a:cubicBezTo>
                        <a:pt x="27" y="100"/>
                        <a:pt x="28" y="100"/>
                        <a:pt x="29" y="100"/>
                      </a:cubicBezTo>
                      <a:cubicBezTo>
                        <a:pt x="29" y="100"/>
                        <a:pt x="30" y="98"/>
                        <a:pt x="30" y="98"/>
                      </a:cubicBezTo>
                      <a:cubicBezTo>
                        <a:pt x="30" y="97"/>
                        <a:pt x="29" y="97"/>
                        <a:pt x="29" y="97"/>
                      </a:cubicBezTo>
                      <a:cubicBezTo>
                        <a:pt x="28" y="95"/>
                        <a:pt x="28" y="95"/>
                        <a:pt x="28" y="95"/>
                      </a:cubicBezTo>
                      <a:cubicBezTo>
                        <a:pt x="31" y="94"/>
                        <a:pt x="31" y="94"/>
                        <a:pt x="31" y="94"/>
                      </a:cubicBezTo>
                      <a:cubicBezTo>
                        <a:pt x="32" y="93"/>
                        <a:pt x="32" y="93"/>
                        <a:pt x="32" y="93"/>
                      </a:cubicBezTo>
                      <a:cubicBezTo>
                        <a:pt x="34" y="91"/>
                        <a:pt x="34" y="91"/>
                        <a:pt x="34" y="91"/>
                      </a:cubicBezTo>
                      <a:cubicBezTo>
                        <a:pt x="33" y="89"/>
                        <a:pt x="33" y="89"/>
                        <a:pt x="33" y="89"/>
                      </a:cubicBezTo>
                      <a:cubicBezTo>
                        <a:pt x="33" y="89"/>
                        <a:pt x="35" y="89"/>
                        <a:pt x="36" y="89"/>
                      </a:cubicBezTo>
                      <a:cubicBezTo>
                        <a:pt x="36" y="89"/>
                        <a:pt x="36" y="88"/>
                        <a:pt x="36" y="88"/>
                      </a:cubicBezTo>
                      <a:cubicBezTo>
                        <a:pt x="35" y="86"/>
                        <a:pt x="35" y="86"/>
                        <a:pt x="35" y="86"/>
                      </a:cubicBezTo>
                      <a:cubicBezTo>
                        <a:pt x="35" y="86"/>
                        <a:pt x="37" y="86"/>
                        <a:pt x="38" y="85"/>
                      </a:cubicBezTo>
                      <a:cubicBezTo>
                        <a:pt x="38" y="85"/>
                        <a:pt x="37" y="84"/>
                        <a:pt x="37" y="84"/>
                      </a:cubicBezTo>
                      <a:cubicBezTo>
                        <a:pt x="37" y="83"/>
                        <a:pt x="38" y="82"/>
                        <a:pt x="38" y="82"/>
                      </a:cubicBezTo>
                      <a:cubicBezTo>
                        <a:pt x="38" y="82"/>
                        <a:pt x="40" y="84"/>
                        <a:pt x="41" y="84"/>
                      </a:cubicBezTo>
                      <a:cubicBezTo>
                        <a:pt x="42" y="85"/>
                        <a:pt x="42" y="84"/>
                        <a:pt x="43" y="84"/>
                      </a:cubicBezTo>
                      <a:cubicBezTo>
                        <a:pt x="43" y="83"/>
                        <a:pt x="42" y="82"/>
                        <a:pt x="42" y="82"/>
                      </a:cubicBezTo>
                      <a:cubicBezTo>
                        <a:pt x="41" y="81"/>
                        <a:pt x="41" y="81"/>
                        <a:pt x="41" y="81"/>
                      </a:cubicBezTo>
                      <a:cubicBezTo>
                        <a:pt x="38" y="80"/>
                        <a:pt x="38" y="80"/>
                        <a:pt x="38" y="80"/>
                      </a:cubicBezTo>
                      <a:cubicBezTo>
                        <a:pt x="34" y="78"/>
                        <a:pt x="34" y="78"/>
                        <a:pt x="34" y="78"/>
                      </a:cubicBezTo>
                      <a:cubicBezTo>
                        <a:pt x="34" y="78"/>
                        <a:pt x="31" y="78"/>
                        <a:pt x="31" y="77"/>
                      </a:cubicBezTo>
                      <a:cubicBezTo>
                        <a:pt x="30" y="77"/>
                        <a:pt x="30" y="77"/>
                        <a:pt x="30" y="77"/>
                      </a:cubicBezTo>
                      <a:cubicBezTo>
                        <a:pt x="30" y="77"/>
                        <a:pt x="28" y="77"/>
                        <a:pt x="28" y="77"/>
                      </a:cubicBezTo>
                      <a:cubicBezTo>
                        <a:pt x="27" y="77"/>
                        <a:pt x="26" y="78"/>
                        <a:pt x="25" y="79"/>
                      </a:cubicBezTo>
                      <a:cubicBezTo>
                        <a:pt x="25" y="79"/>
                        <a:pt x="24" y="80"/>
                        <a:pt x="23" y="80"/>
                      </a:cubicBezTo>
                      <a:cubicBezTo>
                        <a:pt x="23" y="80"/>
                        <a:pt x="22" y="78"/>
                        <a:pt x="22" y="78"/>
                      </a:cubicBezTo>
                      <a:cubicBezTo>
                        <a:pt x="20" y="78"/>
                        <a:pt x="20" y="78"/>
                        <a:pt x="20" y="78"/>
                      </a:cubicBezTo>
                      <a:cubicBezTo>
                        <a:pt x="20" y="78"/>
                        <a:pt x="19" y="80"/>
                        <a:pt x="19" y="81"/>
                      </a:cubicBezTo>
                      <a:cubicBezTo>
                        <a:pt x="19" y="81"/>
                        <a:pt x="17" y="81"/>
                        <a:pt x="16" y="81"/>
                      </a:cubicBezTo>
                      <a:cubicBezTo>
                        <a:pt x="15" y="82"/>
                        <a:pt x="14" y="82"/>
                        <a:pt x="13" y="83"/>
                      </a:cubicBezTo>
                      <a:cubicBezTo>
                        <a:pt x="12" y="83"/>
                        <a:pt x="14" y="84"/>
                        <a:pt x="14" y="84"/>
                      </a:cubicBezTo>
                      <a:cubicBezTo>
                        <a:pt x="14" y="86"/>
                        <a:pt x="14" y="86"/>
                        <a:pt x="14" y="86"/>
                      </a:cubicBezTo>
                      <a:cubicBezTo>
                        <a:pt x="12" y="86"/>
                        <a:pt x="12" y="86"/>
                        <a:pt x="12" y="86"/>
                      </a:cubicBezTo>
                      <a:cubicBezTo>
                        <a:pt x="11" y="85"/>
                        <a:pt x="11" y="85"/>
                        <a:pt x="11" y="85"/>
                      </a:cubicBezTo>
                      <a:cubicBezTo>
                        <a:pt x="9" y="87"/>
                        <a:pt x="9" y="87"/>
                        <a:pt x="9" y="87"/>
                      </a:cubicBezTo>
                      <a:cubicBezTo>
                        <a:pt x="8" y="89"/>
                        <a:pt x="8" y="89"/>
                        <a:pt x="8" y="89"/>
                      </a:cubicBezTo>
                      <a:cubicBezTo>
                        <a:pt x="8" y="89"/>
                        <a:pt x="9" y="91"/>
                        <a:pt x="9" y="91"/>
                      </a:cubicBezTo>
                      <a:close/>
                      <a:moveTo>
                        <a:pt x="35" y="76"/>
                      </a:moveTo>
                      <a:cubicBezTo>
                        <a:pt x="35" y="76"/>
                        <a:pt x="35" y="76"/>
                        <a:pt x="35" y="76"/>
                      </a:cubicBezTo>
                      <a:cubicBezTo>
                        <a:pt x="36" y="77"/>
                        <a:pt x="36" y="77"/>
                        <a:pt x="36" y="77"/>
                      </a:cubicBezTo>
                      <a:cubicBezTo>
                        <a:pt x="36" y="77"/>
                        <a:pt x="37" y="78"/>
                        <a:pt x="39" y="78"/>
                      </a:cubicBezTo>
                      <a:cubicBezTo>
                        <a:pt x="42" y="78"/>
                        <a:pt x="42" y="80"/>
                        <a:pt x="44" y="78"/>
                      </a:cubicBezTo>
                      <a:cubicBezTo>
                        <a:pt x="44" y="77"/>
                        <a:pt x="44" y="77"/>
                        <a:pt x="43" y="76"/>
                      </a:cubicBezTo>
                      <a:cubicBezTo>
                        <a:pt x="43" y="75"/>
                        <a:pt x="42" y="75"/>
                        <a:pt x="42" y="74"/>
                      </a:cubicBezTo>
                      <a:cubicBezTo>
                        <a:pt x="42" y="74"/>
                        <a:pt x="42" y="74"/>
                        <a:pt x="40" y="72"/>
                      </a:cubicBezTo>
                      <a:cubicBezTo>
                        <a:pt x="39" y="71"/>
                        <a:pt x="39" y="72"/>
                        <a:pt x="38" y="72"/>
                      </a:cubicBezTo>
                      <a:cubicBezTo>
                        <a:pt x="37" y="72"/>
                        <a:pt x="36" y="72"/>
                        <a:pt x="35" y="72"/>
                      </a:cubicBezTo>
                      <a:cubicBezTo>
                        <a:pt x="34" y="73"/>
                        <a:pt x="36" y="74"/>
                        <a:pt x="36" y="75"/>
                      </a:cubicBezTo>
                      <a:cubicBezTo>
                        <a:pt x="36" y="75"/>
                        <a:pt x="35" y="76"/>
                        <a:pt x="35" y="76"/>
                      </a:cubicBezTo>
                      <a:close/>
                      <a:moveTo>
                        <a:pt x="22" y="57"/>
                      </a:moveTo>
                      <a:cubicBezTo>
                        <a:pt x="22" y="57"/>
                        <a:pt x="22" y="57"/>
                        <a:pt x="22" y="57"/>
                      </a:cubicBezTo>
                      <a:cubicBezTo>
                        <a:pt x="22" y="56"/>
                        <a:pt x="24" y="56"/>
                        <a:pt x="25" y="57"/>
                      </a:cubicBezTo>
                      <a:cubicBezTo>
                        <a:pt x="25" y="57"/>
                        <a:pt x="27" y="58"/>
                        <a:pt x="27" y="59"/>
                      </a:cubicBezTo>
                      <a:cubicBezTo>
                        <a:pt x="27" y="59"/>
                        <a:pt x="28" y="59"/>
                        <a:pt x="28" y="60"/>
                      </a:cubicBezTo>
                      <a:cubicBezTo>
                        <a:pt x="28" y="60"/>
                        <a:pt x="29" y="61"/>
                        <a:pt x="29" y="62"/>
                      </a:cubicBezTo>
                      <a:cubicBezTo>
                        <a:pt x="30" y="63"/>
                        <a:pt x="31" y="64"/>
                        <a:pt x="31" y="64"/>
                      </a:cubicBezTo>
                      <a:cubicBezTo>
                        <a:pt x="31" y="64"/>
                        <a:pt x="32" y="65"/>
                        <a:pt x="31" y="65"/>
                      </a:cubicBezTo>
                      <a:cubicBezTo>
                        <a:pt x="30" y="65"/>
                        <a:pt x="27" y="65"/>
                        <a:pt x="27" y="65"/>
                      </a:cubicBezTo>
                      <a:cubicBezTo>
                        <a:pt x="27" y="65"/>
                        <a:pt x="26" y="66"/>
                        <a:pt x="26" y="66"/>
                      </a:cubicBezTo>
                      <a:cubicBezTo>
                        <a:pt x="26" y="67"/>
                        <a:pt x="28" y="68"/>
                        <a:pt x="27" y="68"/>
                      </a:cubicBezTo>
                      <a:cubicBezTo>
                        <a:pt x="26" y="69"/>
                        <a:pt x="26" y="69"/>
                        <a:pt x="25" y="69"/>
                      </a:cubicBezTo>
                      <a:cubicBezTo>
                        <a:pt x="24" y="68"/>
                        <a:pt x="23" y="66"/>
                        <a:pt x="23" y="66"/>
                      </a:cubicBezTo>
                      <a:cubicBezTo>
                        <a:pt x="22" y="67"/>
                        <a:pt x="22" y="70"/>
                        <a:pt x="22" y="70"/>
                      </a:cubicBezTo>
                      <a:cubicBezTo>
                        <a:pt x="22" y="71"/>
                        <a:pt x="23" y="72"/>
                        <a:pt x="22" y="73"/>
                      </a:cubicBezTo>
                      <a:cubicBezTo>
                        <a:pt x="22" y="73"/>
                        <a:pt x="19" y="74"/>
                        <a:pt x="19" y="74"/>
                      </a:cubicBezTo>
                      <a:cubicBezTo>
                        <a:pt x="19" y="74"/>
                        <a:pt x="18" y="74"/>
                        <a:pt x="18" y="74"/>
                      </a:cubicBezTo>
                      <a:cubicBezTo>
                        <a:pt x="17" y="74"/>
                        <a:pt x="15" y="72"/>
                        <a:pt x="14" y="71"/>
                      </a:cubicBezTo>
                      <a:cubicBezTo>
                        <a:pt x="14" y="70"/>
                        <a:pt x="14" y="68"/>
                        <a:pt x="14" y="68"/>
                      </a:cubicBezTo>
                      <a:cubicBezTo>
                        <a:pt x="13" y="67"/>
                        <a:pt x="12" y="66"/>
                        <a:pt x="12" y="66"/>
                      </a:cubicBezTo>
                      <a:cubicBezTo>
                        <a:pt x="12" y="66"/>
                        <a:pt x="13" y="65"/>
                        <a:pt x="11" y="66"/>
                      </a:cubicBezTo>
                      <a:cubicBezTo>
                        <a:pt x="8" y="66"/>
                        <a:pt x="9" y="67"/>
                        <a:pt x="8" y="67"/>
                      </a:cubicBezTo>
                      <a:cubicBezTo>
                        <a:pt x="7" y="66"/>
                        <a:pt x="7" y="65"/>
                        <a:pt x="5" y="65"/>
                      </a:cubicBezTo>
                      <a:cubicBezTo>
                        <a:pt x="4" y="65"/>
                        <a:pt x="3" y="64"/>
                        <a:pt x="3" y="64"/>
                      </a:cubicBezTo>
                      <a:cubicBezTo>
                        <a:pt x="3" y="64"/>
                        <a:pt x="6" y="62"/>
                        <a:pt x="7" y="62"/>
                      </a:cubicBezTo>
                      <a:cubicBezTo>
                        <a:pt x="8" y="62"/>
                        <a:pt x="7" y="62"/>
                        <a:pt x="9" y="62"/>
                      </a:cubicBezTo>
                      <a:cubicBezTo>
                        <a:pt x="12" y="61"/>
                        <a:pt x="13" y="63"/>
                        <a:pt x="13" y="61"/>
                      </a:cubicBezTo>
                      <a:cubicBezTo>
                        <a:pt x="14" y="59"/>
                        <a:pt x="14" y="58"/>
                        <a:pt x="15" y="57"/>
                      </a:cubicBezTo>
                      <a:cubicBezTo>
                        <a:pt x="15" y="56"/>
                        <a:pt x="16" y="54"/>
                        <a:pt x="16" y="54"/>
                      </a:cubicBezTo>
                      <a:cubicBezTo>
                        <a:pt x="16" y="53"/>
                        <a:pt x="19" y="53"/>
                        <a:pt x="19" y="53"/>
                      </a:cubicBezTo>
                      <a:cubicBezTo>
                        <a:pt x="20" y="56"/>
                        <a:pt x="20" y="56"/>
                        <a:pt x="20" y="56"/>
                      </a:cubicBezTo>
                      <a:cubicBezTo>
                        <a:pt x="20" y="56"/>
                        <a:pt x="20" y="57"/>
                        <a:pt x="21" y="57"/>
                      </a:cubicBezTo>
                      <a:cubicBezTo>
                        <a:pt x="22" y="57"/>
                        <a:pt x="22" y="57"/>
                        <a:pt x="22" y="57"/>
                      </a:cubicBezTo>
                      <a:close/>
                      <a:moveTo>
                        <a:pt x="36" y="52"/>
                      </a:moveTo>
                      <a:cubicBezTo>
                        <a:pt x="36" y="52"/>
                        <a:pt x="36" y="52"/>
                        <a:pt x="36" y="52"/>
                      </a:cubicBezTo>
                      <a:cubicBezTo>
                        <a:pt x="35" y="53"/>
                        <a:pt x="35" y="53"/>
                        <a:pt x="35" y="53"/>
                      </a:cubicBezTo>
                      <a:cubicBezTo>
                        <a:pt x="31" y="53"/>
                        <a:pt x="31" y="53"/>
                        <a:pt x="31" y="53"/>
                      </a:cubicBezTo>
                      <a:cubicBezTo>
                        <a:pt x="31" y="55"/>
                        <a:pt x="31" y="55"/>
                        <a:pt x="31" y="55"/>
                      </a:cubicBezTo>
                      <a:cubicBezTo>
                        <a:pt x="33" y="57"/>
                        <a:pt x="33" y="57"/>
                        <a:pt x="33" y="57"/>
                      </a:cubicBezTo>
                      <a:cubicBezTo>
                        <a:pt x="33" y="57"/>
                        <a:pt x="34" y="56"/>
                        <a:pt x="35" y="56"/>
                      </a:cubicBezTo>
                      <a:cubicBezTo>
                        <a:pt x="36" y="56"/>
                        <a:pt x="38" y="56"/>
                        <a:pt x="38" y="56"/>
                      </a:cubicBezTo>
                      <a:cubicBezTo>
                        <a:pt x="39" y="55"/>
                        <a:pt x="39" y="55"/>
                        <a:pt x="39" y="55"/>
                      </a:cubicBezTo>
                      <a:cubicBezTo>
                        <a:pt x="38" y="52"/>
                        <a:pt x="38" y="52"/>
                        <a:pt x="38" y="52"/>
                      </a:cubicBezTo>
                      <a:lnTo>
                        <a:pt x="36" y="52"/>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182">
                  <a:extLst>
                    <a:ext uri="{FF2B5EF4-FFF2-40B4-BE49-F238E27FC236}">
                      <a16:creationId xmlns:a16="http://schemas.microsoft.com/office/drawing/2014/main" id="{C71DEB2E-21A5-5633-27A6-9237DB24D24E}"/>
                    </a:ext>
                  </a:extLst>
                </p:cNvPr>
                <p:cNvSpPr>
                  <a:spLocks/>
                </p:cNvSpPr>
                <p:nvPr/>
              </p:nvSpPr>
              <p:spPr bwMode="auto">
                <a:xfrm>
                  <a:off x="4750513" y="3988846"/>
                  <a:ext cx="706270" cy="515344"/>
                </a:xfrm>
                <a:custGeom>
                  <a:avLst/>
                  <a:gdLst>
                    <a:gd name="T0" fmla="*/ 7 w 244"/>
                    <a:gd name="T1" fmla="*/ 36 h 184"/>
                    <a:gd name="T2" fmla="*/ 21 w 244"/>
                    <a:gd name="T3" fmla="*/ 52 h 184"/>
                    <a:gd name="T4" fmla="*/ 77 w 244"/>
                    <a:gd name="T5" fmla="*/ 49 h 184"/>
                    <a:gd name="T6" fmla="*/ 144 w 244"/>
                    <a:gd name="T7" fmla="*/ 21 h 184"/>
                    <a:gd name="T8" fmla="*/ 203 w 244"/>
                    <a:gd name="T9" fmla="*/ 3 h 184"/>
                    <a:gd name="T10" fmla="*/ 238 w 244"/>
                    <a:gd name="T11" fmla="*/ 8 h 184"/>
                    <a:gd name="T12" fmla="*/ 241 w 244"/>
                    <a:gd name="T13" fmla="*/ 22 h 184"/>
                    <a:gd name="T14" fmla="*/ 232 w 244"/>
                    <a:gd name="T15" fmla="*/ 27 h 184"/>
                    <a:gd name="T16" fmla="*/ 225 w 244"/>
                    <a:gd name="T17" fmla="*/ 36 h 184"/>
                    <a:gd name="T18" fmla="*/ 225 w 244"/>
                    <a:gd name="T19" fmla="*/ 56 h 184"/>
                    <a:gd name="T20" fmla="*/ 222 w 244"/>
                    <a:gd name="T21" fmla="*/ 69 h 184"/>
                    <a:gd name="T22" fmla="*/ 220 w 244"/>
                    <a:gd name="T23" fmla="*/ 76 h 184"/>
                    <a:gd name="T24" fmla="*/ 216 w 244"/>
                    <a:gd name="T25" fmla="*/ 83 h 184"/>
                    <a:gd name="T26" fmla="*/ 232 w 244"/>
                    <a:gd name="T27" fmla="*/ 92 h 184"/>
                    <a:gd name="T28" fmla="*/ 244 w 244"/>
                    <a:gd name="T29" fmla="*/ 102 h 184"/>
                    <a:gd name="T30" fmla="*/ 231 w 244"/>
                    <a:gd name="T31" fmla="*/ 108 h 184"/>
                    <a:gd name="T32" fmla="*/ 211 w 244"/>
                    <a:gd name="T33" fmla="*/ 106 h 184"/>
                    <a:gd name="T34" fmla="*/ 201 w 244"/>
                    <a:gd name="T35" fmla="*/ 115 h 184"/>
                    <a:gd name="T36" fmla="*/ 188 w 244"/>
                    <a:gd name="T37" fmla="*/ 126 h 184"/>
                    <a:gd name="T38" fmla="*/ 181 w 244"/>
                    <a:gd name="T39" fmla="*/ 135 h 184"/>
                    <a:gd name="T40" fmla="*/ 179 w 244"/>
                    <a:gd name="T41" fmla="*/ 147 h 184"/>
                    <a:gd name="T42" fmla="*/ 174 w 244"/>
                    <a:gd name="T43" fmla="*/ 158 h 184"/>
                    <a:gd name="T44" fmla="*/ 155 w 244"/>
                    <a:gd name="T45" fmla="*/ 165 h 184"/>
                    <a:gd name="T46" fmla="*/ 139 w 244"/>
                    <a:gd name="T47" fmla="*/ 167 h 184"/>
                    <a:gd name="T48" fmla="*/ 116 w 244"/>
                    <a:gd name="T49" fmla="*/ 164 h 184"/>
                    <a:gd name="T50" fmla="*/ 104 w 244"/>
                    <a:gd name="T51" fmla="*/ 163 h 184"/>
                    <a:gd name="T52" fmla="*/ 92 w 244"/>
                    <a:gd name="T53" fmla="*/ 169 h 184"/>
                    <a:gd name="T54" fmla="*/ 70 w 244"/>
                    <a:gd name="T55" fmla="*/ 177 h 184"/>
                    <a:gd name="T56" fmla="*/ 57 w 244"/>
                    <a:gd name="T57" fmla="*/ 184 h 184"/>
                    <a:gd name="T58" fmla="*/ 51 w 244"/>
                    <a:gd name="T59" fmla="*/ 183 h 184"/>
                    <a:gd name="T60" fmla="*/ 48 w 244"/>
                    <a:gd name="T61" fmla="*/ 172 h 184"/>
                    <a:gd name="T62" fmla="*/ 50 w 244"/>
                    <a:gd name="T63" fmla="*/ 165 h 184"/>
                    <a:gd name="T64" fmla="*/ 24 w 244"/>
                    <a:gd name="T65" fmla="*/ 143 h 184"/>
                    <a:gd name="T66" fmla="*/ 21 w 244"/>
                    <a:gd name="T67" fmla="*/ 138 h 184"/>
                    <a:gd name="T68" fmla="*/ 20 w 244"/>
                    <a:gd name="T69" fmla="*/ 133 h 184"/>
                    <a:gd name="T70" fmla="*/ 20 w 244"/>
                    <a:gd name="T71" fmla="*/ 125 h 184"/>
                    <a:gd name="T72" fmla="*/ 16 w 244"/>
                    <a:gd name="T73" fmla="*/ 113 h 184"/>
                    <a:gd name="T74" fmla="*/ 19 w 244"/>
                    <a:gd name="T75" fmla="*/ 106 h 184"/>
                    <a:gd name="T76" fmla="*/ 25 w 244"/>
                    <a:gd name="T77" fmla="*/ 99 h 184"/>
                    <a:gd name="T78" fmla="*/ 33 w 244"/>
                    <a:gd name="T79" fmla="*/ 84 h 184"/>
                    <a:gd name="T80" fmla="*/ 21 w 244"/>
                    <a:gd name="T81" fmla="*/ 77 h 184"/>
                    <a:gd name="T82" fmla="*/ 11 w 244"/>
                    <a:gd name="T83" fmla="*/ 73 h 184"/>
                    <a:gd name="T84" fmla="*/ 2 w 244"/>
                    <a:gd name="T85" fmla="*/ 60 h 184"/>
                    <a:gd name="T86" fmla="*/ 1 w 244"/>
                    <a:gd name="T87" fmla="*/ 47 h 184"/>
                    <a:gd name="T88" fmla="*/ 7 w 244"/>
                    <a:gd name="T89" fmla="*/ 3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4" h="184">
                      <a:moveTo>
                        <a:pt x="7" y="38"/>
                      </a:moveTo>
                      <a:cubicBezTo>
                        <a:pt x="7" y="36"/>
                        <a:pt x="7" y="36"/>
                        <a:pt x="7" y="36"/>
                      </a:cubicBezTo>
                      <a:cubicBezTo>
                        <a:pt x="7" y="36"/>
                        <a:pt x="7" y="36"/>
                        <a:pt x="7" y="36"/>
                      </a:cubicBezTo>
                      <a:cubicBezTo>
                        <a:pt x="14" y="34"/>
                        <a:pt x="20" y="38"/>
                        <a:pt x="23" y="38"/>
                      </a:cubicBezTo>
                      <a:cubicBezTo>
                        <a:pt x="29" y="39"/>
                        <a:pt x="16" y="46"/>
                        <a:pt x="18" y="46"/>
                      </a:cubicBezTo>
                      <a:cubicBezTo>
                        <a:pt x="20" y="45"/>
                        <a:pt x="18" y="51"/>
                        <a:pt x="21" y="52"/>
                      </a:cubicBezTo>
                      <a:cubicBezTo>
                        <a:pt x="26" y="53"/>
                        <a:pt x="30" y="49"/>
                        <a:pt x="36" y="49"/>
                      </a:cubicBezTo>
                      <a:cubicBezTo>
                        <a:pt x="41" y="48"/>
                        <a:pt x="47" y="51"/>
                        <a:pt x="49" y="49"/>
                      </a:cubicBezTo>
                      <a:cubicBezTo>
                        <a:pt x="53" y="44"/>
                        <a:pt x="69" y="54"/>
                        <a:pt x="77" y="49"/>
                      </a:cubicBezTo>
                      <a:cubicBezTo>
                        <a:pt x="82" y="45"/>
                        <a:pt x="102" y="43"/>
                        <a:pt x="109" y="43"/>
                      </a:cubicBezTo>
                      <a:cubicBezTo>
                        <a:pt x="127" y="42"/>
                        <a:pt x="128" y="42"/>
                        <a:pt x="136" y="37"/>
                      </a:cubicBezTo>
                      <a:cubicBezTo>
                        <a:pt x="136" y="37"/>
                        <a:pt x="141" y="26"/>
                        <a:pt x="144" y="21"/>
                      </a:cubicBezTo>
                      <a:cubicBezTo>
                        <a:pt x="146" y="17"/>
                        <a:pt x="152" y="15"/>
                        <a:pt x="158" y="11"/>
                      </a:cubicBezTo>
                      <a:cubicBezTo>
                        <a:pt x="163" y="7"/>
                        <a:pt x="176" y="3"/>
                        <a:pt x="179" y="2"/>
                      </a:cubicBezTo>
                      <a:cubicBezTo>
                        <a:pt x="182" y="2"/>
                        <a:pt x="203" y="3"/>
                        <a:pt x="203" y="3"/>
                      </a:cubicBezTo>
                      <a:cubicBezTo>
                        <a:pt x="214" y="0"/>
                        <a:pt x="214" y="0"/>
                        <a:pt x="214" y="0"/>
                      </a:cubicBezTo>
                      <a:cubicBezTo>
                        <a:pt x="214" y="0"/>
                        <a:pt x="216" y="8"/>
                        <a:pt x="219" y="9"/>
                      </a:cubicBezTo>
                      <a:cubicBezTo>
                        <a:pt x="228" y="10"/>
                        <a:pt x="235" y="10"/>
                        <a:pt x="238" y="8"/>
                      </a:cubicBezTo>
                      <a:cubicBezTo>
                        <a:pt x="239" y="8"/>
                        <a:pt x="239" y="10"/>
                        <a:pt x="240" y="11"/>
                      </a:cubicBezTo>
                      <a:cubicBezTo>
                        <a:pt x="241" y="13"/>
                        <a:pt x="242" y="17"/>
                        <a:pt x="242" y="17"/>
                      </a:cubicBezTo>
                      <a:cubicBezTo>
                        <a:pt x="241" y="22"/>
                        <a:pt x="241" y="22"/>
                        <a:pt x="241" y="22"/>
                      </a:cubicBezTo>
                      <a:cubicBezTo>
                        <a:pt x="240" y="23"/>
                        <a:pt x="240" y="23"/>
                        <a:pt x="240" y="23"/>
                      </a:cubicBezTo>
                      <a:cubicBezTo>
                        <a:pt x="235" y="26"/>
                        <a:pt x="235" y="26"/>
                        <a:pt x="235" y="26"/>
                      </a:cubicBezTo>
                      <a:cubicBezTo>
                        <a:pt x="235" y="26"/>
                        <a:pt x="233" y="26"/>
                        <a:pt x="232" y="27"/>
                      </a:cubicBezTo>
                      <a:cubicBezTo>
                        <a:pt x="231" y="27"/>
                        <a:pt x="229" y="28"/>
                        <a:pt x="229" y="28"/>
                      </a:cubicBezTo>
                      <a:cubicBezTo>
                        <a:pt x="229" y="28"/>
                        <a:pt x="227" y="30"/>
                        <a:pt x="227" y="31"/>
                      </a:cubicBezTo>
                      <a:cubicBezTo>
                        <a:pt x="226" y="33"/>
                        <a:pt x="225" y="36"/>
                        <a:pt x="225" y="36"/>
                      </a:cubicBezTo>
                      <a:cubicBezTo>
                        <a:pt x="223" y="41"/>
                        <a:pt x="223" y="41"/>
                        <a:pt x="223" y="41"/>
                      </a:cubicBezTo>
                      <a:cubicBezTo>
                        <a:pt x="223" y="48"/>
                        <a:pt x="223" y="48"/>
                        <a:pt x="223" y="48"/>
                      </a:cubicBezTo>
                      <a:cubicBezTo>
                        <a:pt x="225" y="56"/>
                        <a:pt x="225" y="56"/>
                        <a:pt x="225" y="56"/>
                      </a:cubicBezTo>
                      <a:cubicBezTo>
                        <a:pt x="227" y="65"/>
                        <a:pt x="227" y="65"/>
                        <a:pt x="227" y="65"/>
                      </a:cubicBezTo>
                      <a:cubicBezTo>
                        <a:pt x="227" y="65"/>
                        <a:pt x="224" y="68"/>
                        <a:pt x="223" y="68"/>
                      </a:cubicBezTo>
                      <a:cubicBezTo>
                        <a:pt x="223" y="68"/>
                        <a:pt x="222" y="69"/>
                        <a:pt x="222" y="69"/>
                      </a:cubicBezTo>
                      <a:cubicBezTo>
                        <a:pt x="222" y="71"/>
                        <a:pt x="222" y="71"/>
                        <a:pt x="222" y="71"/>
                      </a:cubicBezTo>
                      <a:cubicBezTo>
                        <a:pt x="221" y="74"/>
                        <a:pt x="221" y="74"/>
                        <a:pt x="221" y="74"/>
                      </a:cubicBezTo>
                      <a:cubicBezTo>
                        <a:pt x="220" y="76"/>
                        <a:pt x="220" y="76"/>
                        <a:pt x="220" y="76"/>
                      </a:cubicBezTo>
                      <a:cubicBezTo>
                        <a:pt x="220" y="76"/>
                        <a:pt x="219" y="78"/>
                        <a:pt x="218" y="78"/>
                      </a:cubicBezTo>
                      <a:cubicBezTo>
                        <a:pt x="217" y="79"/>
                        <a:pt x="215" y="81"/>
                        <a:pt x="215" y="81"/>
                      </a:cubicBezTo>
                      <a:cubicBezTo>
                        <a:pt x="216" y="83"/>
                        <a:pt x="216" y="83"/>
                        <a:pt x="216" y="83"/>
                      </a:cubicBezTo>
                      <a:cubicBezTo>
                        <a:pt x="227" y="85"/>
                        <a:pt x="227" y="85"/>
                        <a:pt x="227" y="85"/>
                      </a:cubicBezTo>
                      <a:cubicBezTo>
                        <a:pt x="227" y="87"/>
                        <a:pt x="227" y="87"/>
                        <a:pt x="227" y="87"/>
                      </a:cubicBezTo>
                      <a:cubicBezTo>
                        <a:pt x="232" y="92"/>
                        <a:pt x="232" y="92"/>
                        <a:pt x="232" y="92"/>
                      </a:cubicBezTo>
                      <a:cubicBezTo>
                        <a:pt x="235" y="97"/>
                        <a:pt x="235" y="97"/>
                        <a:pt x="235" y="97"/>
                      </a:cubicBezTo>
                      <a:cubicBezTo>
                        <a:pt x="240" y="99"/>
                        <a:pt x="240" y="99"/>
                        <a:pt x="240" y="99"/>
                      </a:cubicBezTo>
                      <a:cubicBezTo>
                        <a:pt x="240" y="99"/>
                        <a:pt x="244" y="102"/>
                        <a:pt x="244" y="102"/>
                      </a:cubicBezTo>
                      <a:cubicBezTo>
                        <a:pt x="243" y="103"/>
                        <a:pt x="238" y="105"/>
                        <a:pt x="238" y="105"/>
                      </a:cubicBezTo>
                      <a:cubicBezTo>
                        <a:pt x="235" y="107"/>
                        <a:pt x="235" y="107"/>
                        <a:pt x="235" y="107"/>
                      </a:cubicBezTo>
                      <a:cubicBezTo>
                        <a:pt x="235" y="107"/>
                        <a:pt x="233" y="107"/>
                        <a:pt x="231" y="108"/>
                      </a:cubicBezTo>
                      <a:cubicBezTo>
                        <a:pt x="230" y="109"/>
                        <a:pt x="224" y="112"/>
                        <a:pt x="224" y="112"/>
                      </a:cubicBezTo>
                      <a:cubicBezTo>
                        <a:pt x="216" y="107"/>
                        <a:pt x="216" y="107"/>
                        <a:pt x="216" y="107"/>
                      </a:cubicBezTo>
                      <a:cubicBezTo>
                        <a:pt x="211" y="106"/>
                        <a:pt x="211" y="106"/>
                        <a:pt x="211" y="106"/>
                      </a:cubicBezTo>
                      <a:cubicBezTo>
                        <a:pt x="209" y="109"/>
                        <a:pt x="209" y="109"/>
                        <a:pt x="209" y="109"/>
                      </a:cubicBezTo>
                      <a:cubicBezTo>
                        <a:pt x="204" y="110"/>
                        <a:pt x="204" y="110"/>
                        <a:pt x="204" y="110"/>
                      </a:cubicBezTo>
                      <a:cubicBezTo>
                        <a:pt x="201" y="115"/>
                        <a:pt x="201" y="115"/>
                        <a:pt x="201" y="115"/>
                      </a:cubicBezTo>
                      <a:cubicBezTo>
                        <a:pt x="201" y="115"/>
                        <a:pt x="194" y="117"/>
                        <a:pt x="192" y="118"/>
                      </a:cubicBezTo>
                      <a:cubicBezTo>
                        <a:pt x="191" y="119"/>
                        <a:pt x="187" y="122"/>
                        <a:pt x="187" y="122"/>
                      </a:cubicBezTo>
                      <a:cubicBezTo>
                        <a:pt x="188" y="126"/>
                        <a:pt x="188" y="126"/>
                        <a:pt x="188" y="126"/>
                      </a:cubicBezTo>
                      <a:cubicBezTo>
                        <a:pt x="184" y="129"/>
                        <a:pt x="184" y="129"/>
                        <a:pt x="184" y="129"/>
                      </a:cubicBezTo>
                      <a:cubicBezTo>
                        <a:pt x="184" y="129"/>
                        <a:pt x="181" y="130"/>
                        <a:pt x="180" y="132"/>
                      </a:cubicBezTo>
                      <a:cubicBezTo>
                        <a:pt x="180" y="134"/>
                        <a:pt x="181" y="135"/>
                        <a:pt x="181" y="135"/>
                      </a:cubicBezTo>
                      <a:cubicBezTo>
                        <a:pt x="179" y="135"/>
                        <a:pt x="176" y="136"/>
                        <a:pt x="175" y="137"/>
                      </a:cubicBezTo>
                      <a:cubicBezTo>
                        <a:pt x="174" y="137"/>
                        <a:pt x="174" y="139"/>
                        <a:pt x="175" y="141"/>
                      </a:cubicBezTo>
                      <a:cubicBezTo>
                        <a:pt x="175" y="142"/>
                        <a:pt x="177" y="144"/>
                        <a:pt x="179" y="147"/>
                      </a:cubicBezTo>
                      <a:cubicBezTo>
                        <a:pt x="180" y="150"/>
                        <a:pt x="181" y="150"/>
                        <a:pt x="181" y="151"/>
                      </a:cubicBezTo>
                      <a:cubicBezTo>
                        <a:pt x="181" y="152"/>
                        <a:pt x="180" y="155"/>
                        <a:pt x="179" y="156"/>
                      </a:cubicBezTo>
                      <a:cubicBezTo>
                        <a:pt x="177" y="158"/>
                        <a:pt x="175" y="158"/>
                        <a:pt x="174" y="158"/>
                      </a:cubicBezTo>
                      <a:cubicBezTo>
                        <a:pt x="173" y="159"/>
                        <a:pt x="170" y="161"/>
                        <a:pt x="169" y="161"/>
                      </a:cubicBezTo>
                      <a:cubicBezTo>
                        <a:pt x="168" y="162"/>
                        <a:pt x="163" y="163"/>
                        <a:pt x="162" y="163"/>
                      </a:cubicBezTo>
                      <a:cubicBezTo>
                        <a:pt x="161" y="163"/>
                        <a:pt x="155" y="165"/>
                        <a:pt x="155" y="165"/>
                      </a:cubicBezTo>
                      <a:cubicBezTo>
                        <a:pt x="150" y="167"/>
                        <a:pt x="150" y="167"/>
                        <a:pt x="150" y="167"/>
                      </a:cubicBezTo>
                      <a:cubicBezTo>
                        <a:pt x="147" y="169"/>
                        <a:pt x="147" y="169"/>
                        <a:pt x="147" y="169"/>
                      </a:cubicBezTo>
                      <a:cubicBezTo>
                        <a:pt x="139" y="167"/>
                        <a:pt x="139" y="167"/>
                        <a:pt x="139" y="167"/>
                      </a:cubicBezTo>
                      <a:cubicBezTo>
                        <a:pt x="129" y="164"/>
                        <a:pt x="129" y="164"/>
                        <a:pt x="129" y="164"/>
                      </a:cubicBezTo>
                      <a:cubicBezTo>
                        <a:pt x="129" y="164"/>
                        <a:pt x="124" y="168"/>
                        <a:pt x="123" y="168"/>
                      </a:cubicBezTo>
                      <a:cubicBezTo>
                        <a:pt x="122" y="168"/>
                        <a:pt x="116" y="164"/>
                        <a:pt x="116" y="164"/>
                      </a:cubicBezTo>
                      <a:cubicBezTo>
                        <a:pt x="113" y="159"/>
                        <a:pt x="113" y="159"/>
                        <a:pt x="113" y="159"/>
                      </a:cubicBezTo>
                      <a:cubicBezTo>
                        <a:pt x="113" y="159"/>
                        <a:pt x="107" y="160"/>
                        <a:pt x="106" y="160"/>
                      </a:cubicBezTo>
                      <a:cubicBezTo>
                        <a:pt x="105" y="160"/>
                        <a:pt x="104" y="162"/>
                        <a:pt x="104" y="163"/>
                      </a:cubicBezTo>
                      <a:cubicBezTo>
                        <a:pt x="103" y="163"/>
                        <a:pt x="101" y="163"/>
                        <a:pt x="99" y="163"/>
                      </a:cubicBezTo>
                      <a:cubicBezTo>
                        <a:pt x="96" y="163"/>
                        <a:pt x="94" y="165"/>
                        <a:pt x="94" y="165"/>
                      </a:cubicBezTo>
                      <a:cubicBezTo>
                        <a:pt x="92" y="169"/>
                        <a:pt x="92" y="169"/>
                        <a:pt x="92" y="169"/>
                      </a:cubicBezTo>
                      <a:cubicBezTo>
                        <a:pt x="92" y="169"/>
                        <a:pt x="87" y="171"/>
                        <a:pt x="87" y="171"/>
                      </a:cubicBezTo>
                      <a:cubicBezTo>
                        <a:pt x="86" y="172"/>
                        <a:pt x="77" y="175"/>
                        <a:pt x="77" y="175"/>
                      </a:cubicBezTo>
                      <a:cubicBezTo>
                        <a:pt x="70" y="177"/>
                        <a:pt x="70" y="177"/>
                        <a:pt x="70" y="177"/>
                      </a:cubicBezTo>
                      <a:cubicBezTo>
                        <a:pt x="70" y="177"/>
                        <a:pt x="68" y="178"/>
                        <a:pt x="67" y="177"/>
                      </a:cubicBezTo>
                      <a:cubicBezTo>
                        <a:pt x="66" y="177"/>
                        <a:pt x="63" y="180"/>
                        <a:pt x="63" y="180"/>
                      </a:cubicBezTo>
                      <a:cubicBezTo>
                        <a:pt x="57" y="184"/>
                        <a:pt x="57" y="184"/>
                        <a:pt x="57" y="184"/>
                      </a:cubicBezTo>
                      <a:cubicBezTo>
                        <a:pt x="51" y="184"/>
                        <a:pt x="51" y="184"/>
                        <a:pt x="51" y="184"/>
                      </a:cubicBezTo>
                      <a:cubicBezTo>
                        <a:pt x="51" y="184"/>
                        <a:pt x="51" y="183"/>
                        <a:pt x="51" y="183"/>
                      </a:cubicBezTo>
                      <a:cubicBezTo>
                        <a:pt x="51" y="183"/>
                        <a:pt x="51" y="183"/>
                        <a:pt x="51" y="183"/>
                      </a:cubicBezTo>
                      <a:cubicBezTo>
                        <a:pt x="51" y="182"/>
                        <a:pt x="51" y="182"/>
                        <a:pt x="51" y="182"/>
                      </a:cubicBezTo>
                      <a:cubicBezTo>
                        <a:pt x="51" y="181"/>
                        <a:pt x="50" y="180"/>
                        <a:pt x="50" y="178"/>
                      </a:cubicBezTo>
                      <a:cubicBezTo>
                        <a:pt x="49" y="176"/>
                        <a:pt x="48" y="174"/>
                        <a:pt x="48" y="172"/>
                      </a:cubicBezTo>
                      <a:cubicBezTo>
                        <a:pt x="48" y="171"/>
                        <a:pt x="49" y="170"/>
                        <a:pt x="49" y="169"/>
                      </a:cubicBezTo>
                      <a:cubicBezTo>
                        <a:pt x="49" y="169"/>
                        <a:pt x="49" y="169"/>
                        <a:pt x="49" y="169"/>
                      </a:cubicBezTo>
                      <a:cubicBezTo>
                        <a:pt x="50" y="168"/>
                        <a:pt x="50" y="167"/>
                        <a:pt x="50" y="165"/>
                      </a:cubicBezTo>
                      <a:cubicBezTo>
                        <a:pt x="49" y="161"/>
                        <a:pt x="45" y="161"/>
                        <a:pt x="44" y="157"/>
                      </a:cubicBezTo>
                      <a:cubicBezTo>
                        <a:pt x="43" y="154"/>
                        <a:pt x="39" y="151"/>
                        <a:pt x="39" y="150"/>
                      </a:cubicBezTo>
                      <a:cubicBezTo>
                        <a:pt x="32" y="146"/>
                        <a:pt x="28" y="147"/>
                        <a:pt x="24" y="143"/>
                      </a:cubicBezTo>
                      <a:cubicBezTo>
                        <a:pt x="23" y="142"/>
                        <a:pt x="22" y="141"/>
                        <a:pt x="22" y="140"/>
                      </a:cubicBezTo>
                      <a:cubicBezTo>
                        <a:pt x="23" y="139"/>
                        <a:pt x="23" y="139"/>
                        <a:pt x="23" y="139"/>
                      </a:cubicBezTo>
                      <a:cubicBezTo>
                        <a:pt x="23" y="139"/>
                        <a:pt x="22" y="139"/>
                        <a:pt x="21" y="138"/>
                      </a:cubicBezTo>
                      <a:cubicBezTo>
                        <a:pt x="20" y="137"/>
                        <a:pt x="19" y="136"/>
                        <a:pt x="18" y="135"/>
                      </a:cubicBezTo>
                      <a:cubicBezTo>
                        <a:pt x="18" y="135"/>
                        <a:pt x="18" y="135"/>
                        <a:pt x="18" y="135"/>
                      </a:cubicBezTo>
                      <a:cubicBezTo>
                        <a:pt x="19" y="135"/>
                        <a:pt x="20" y="133"/>
                        <a:pt x="20" y="133"/>
                      </a:cubicBezTo>
                      <a:cubicBezTo>
                        <a:pt x="21" y="130"/>
                        <a:pt x="21" y="130"/>
                        <a:pt x="21" y="130"/>
                      </a:cubicBezTo>
                      <a:cubicBezTo>
                        <a:pt x="22" y="128"/>
                        <a:pt x="22" y="128"/>
                        <a:pt x="22" y="128"/>
                      </a:cubicBezTo>
                      <a:cubicBezTo>
                        <a:pt x="22" y="128"/>
                        <a:pt x="21" y="125"/>
                        <a:pt x="20" y="125"/>
                      </a:cubicBezTo>
                      <a:cubicBezTo>
                        <a:pt x="20" y="124"/>
                        <a:pt x="17" y="123"/>
                        <a:pt x="17" y="123"/>
                      </a:cubicBezTo>
                      <a:cubicBezTo>
                        <a:pt x="17" y="118"/>
                        <a:pt x="17" y="118"/>
                        <a:pt x="17" y="118"/>
                      </a:cubicBezTo>
                      <a:cubicBezTo>
                        <a:pt x="16" y="113"/>
                        <a:pt x="16" y="113"/>
                        <a:pt x="16" y="113"/>
                      </a:cubicBezTo>
                      <a:cubicBezTo>
                        <a:pt x="14" y="110"/>
                        <a:pt x="14" y="110"/>
                        <a:pt x="14" y="110"/>
                      </a:cubicBezTo>
                      <a:cubicBezTo>
                        <a:pt x="14" y="110"/>
                        <a:pt x="16" y="108"/>
                        <a:pt x="17" y="107"/>
                      </a:cubicBezTo>
                      <a:cubicBezTo>
                        <a:pt x="17" y="107"/>
                        <a:pt x="18" y="106"/>
                        <a:pt x="19" y="106"/>
                      </a:cubicBezTo>
                      <a:cubicBezTo>
                        <a:pt x="20" y="105"/>
                        <a:pt x="22" y="105"/>
                        <a:pt x="23" y="105"/>
                      </a:cubicBezTo>
                      <a:cubicBezTo>
                        <a:pt x="24" y="105"/>
                        <a:pt x="26" y="103"/>
                        <a:pt x="26" y="103"/>
                      </a:cubicBezTo>
                      <a:cubicBezTo>
                        <a:pt x="26" y="103"/>
                        <a:pt x="26" y="100"/>
                        <a:pt x="25" y="99"/>
                      </a:cubicBezTo>
                      <a:cubicBezTo>
                        <a:pt x="25" y="97"/>
                        <a:pt x="27" y="95"/>
                        <a:pt x="27" y="95"/>
                      </a:cubicBezTo>
                      <a:cubicBezTo>
                        <a:pt x="27" y="95"/>
                        <a:pt x="30" y="91"/>
                        <a:pt x="31" y="90"/>
                      </a:cubicBezTo>
                      <a:cubicBezTo>
                        <a:pt x="32" y="89"/>
                        <a:pt x="33" y="84"/>
                        <a:pt x="33" y="84"/>
                      </a:cubicBezTo>
                      <a:cubicBezTo>
                        <a:pt x="29" y="84"/>
                        <a:pt x="29" y="84"/>
                        <a:pt x="29" y="84"/>
                      </a:cubicBezTo>
                      <a:cubicBezTo>
                        <a:pt x="25" y="83"/>
                        <a:pt x="25" y="83"/>
                        <a:pt x="25" y="83"/>
                      </a:cubicBezTo>
                      <a:cubicBezTo>
                        <a:pt x="25" y="83"/>
                        <a:pt x="21" y="77"/>
                        <a:pt x="21" y="77"/>
                      </a:cubicBezTo>
                      <a:cubicBezTo>
                        <a:pt x="21" y="76"/>
                        <a:pt x="19" y="76"/>
                        <a:pt x="19" y="76"/>
                      </a:cubicBezTo>
                      <a:cubicBezTo>
                        <a:pt x="19" y="76"/>
                        <a:pt x="15" y="74"/>
                        <a:pt x="15" y="74"/>
                      </a:cubicBezTo>
                      <a:cubicBezTo>
                        <a:pt x="14" y="74"/>
                        <a:pt x="11" y="73"/>
                        <a:pt x="11" y="73"/>
                      </a:cubicBezTo>
                      <a:cubicBezTo>
                        <a:pt x="11" y="73"/>
                        <a:pt x="7" y="68"/>
                        <a:pt x="6" y="66"/>
                      </a:cubicBezTo>
                      <a:cubicBezTo>
                        <a:pt x="5" y="64"/>
                        <a:pt x="4" y="63"/>
                        <a:pt x="4" y="63"/>
                      </a:cubicBezTo>
                      <a:cubicBezTo>
                        <a:pt x="4" y="63"/>
                        <a:pt x="3" y="61"/>
                        <a:pt x="2" y="60"/>
                      </a:cubicBezTo>
                      <a:cubicBezTo>
                        <a:pt x="1" y="59"/>
                        <a:pt x="1" y="57"/>
                        <a:pt x="1" y="57"/>
                      </a:cubicBezTo>
                      <a:cubicBezTo>
                        <a:pt x="1" y="57"/>
                        <a:pt x="2" y="54"/>
                        <a:pt x="1" y="52"/>
                      </a:cubicBezTo>
                      <a:cubicBezTo>
                        <a:pt x="1" y="51"/>
                        <a:pt x="0" y="47"/>
                        <a:pt x="1" y="47"/>
                      </a:cubicBezTo>
                      <a:cubicBezTo>
                        <a:pt x="2" y="45"/>
                        <a:pt x="3" y="43"/>
                        <a:pt x="5" y="42"/>
                      </a:cubicBezTo>
                      <a:cubicBezTo>
                        <a:pt x="6" y="42"/>
                        <a:pt x="6" y="42"/>
                        <a:pt x="7" y="42"/>
                      </a:cubicBezTo>
                      <a:cubicBezTo>
                        <a:pt x="8" y="42"/>
                        <a:pt x="7" y="39"/>
                        <a:pt x="7" y="39"/>
                      </a:cubicBezTo>
                      <a:lnTo>
                        <a:pt x="7" y="38"/>
                      </a:ln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183">
                  <a:extLst>
                    <a:ext uri="{FF2B5EF4-FFF2-40B4-BE49-F238E27FC236}">
                      <a16:creationId xmlns:a16="http://schemas.microsoft.com/office/drawing/2014/main" id="{EDA3A964-6480-8C3C-DD25-8A7D7FA00766}"/>
                    </a:ext>
                  </a:extLst>
                </p:cNvPr>
                <p:cNvSpPr>
                  <a:spLocks noEditPoints="1"/>
                </p:cNvSpPr>
                <p:nvPr/>
              </p:nvSpPr>
              <p:spPr bwMode="auto">
                <a:xfrm>
                  <a:off x="3276559" y="3466741"/>
                  <a:ext cx="806767" cy="397667"/>
                </a:xfrm>
                <a:custGeom>
                  <a:avLst/>
                  <a:gdLst>
                    <a:gd name="T0" fmla="*/ 196 w 279"/>
                    <a:gd name="T1" fmla="*/ 4 h 142"/>
                    <a:gd name="T2" fmla="*/ 219 w 279"/>
                    <a:gd name="T3" fmla="*/ 5 h 142"/>
                    <a:gd name="T4" fmla="*/ 249 w 279"/>
                    <a:gd name="T5" fmla="*/ 8 h 142"/>
                    <a:gd name="T6" fmla="*/ 268 w 279"/>
                    <a:gd name="T7" fmla="*/ 17 h 142"/>
                    <a:gd name="T8" fmla="*/ 266 w 279"/>
                    <a:gd name="T9" fmla="*/ 29 h 142"/>
                    <a:gd name="T10" fmla="*/ 271 w 279"/>
                    <a:gd name="T11" fmla="*/ 39 h 142"/>
                    <a:gd name="T12" fmla="*/ 277 w 279"/>
                    <a:gd name="T13" fmla="*/ 56 h 142"/>
                    <a:gd name="T14" fmla="*/ 259 w 279"/>
                    <a:gd name="T15" fmla="*/ 63 h 142"/>
                    <a:gd name="T16" fmla="*/ 260 w 279"/>
                    <a:gd name="T17" fmla="*/ 82 h 142"/>
                    <a:gd name="T18" fmla="*/ 255 w 279"/>
                    <a:gd name="T19" fmla="*/ 104 h 142"/>
                    <a:gd name="T20" fmla="*/ 238 w 279"/>
                    <a:gd name="T21" fmla="*/ 121 h 142"/>
                    <a:gd name="T22" fmla="*/ 206 w 279"/>
                    <a:gd name="T23" fmla="*/ 128 h 142"/>
                    <a:gd name="T24" fmla="*/ 191 w 279"/>
                    <a:gd name="T25" fmla="*/ 142 h 142"/>
                    <a:gd name="T26" fmla="*/ 146 w 279"/>
                    <a:gd name="T27" fmla="*/ 138 h 142"/>
                    <a:gd name="T28" fmla="*/ 104 w 279"/>
                    <a:gd name="T29" fmla="*/ 126 h 142"/>
                    <a:gd name="T30" fmla="*/ 94 w 279"/>
                    <a:gd name="T31" fmla="*/ 112 h 142"/>
                    <a:gd name="T32" fmla="*/ 60 w 279"/>
                    <a:gd name="T33" fmla="*/ 121 h 142"/>
                    <a:gd name="T34" fmla="*/ 39 w 279"/>
                    <a:gd name="T35" fmla="*/ 126 h 142"/>
                    <a:gd name="T36" fmla="*/ 37 w 279"/>
                    <a:gd name="T37" fmla="*/ 118 h 142"/>
                    <a:gd name="T38" fmla="*/ 31 w 279"/>
                    <a:gd name="T39" fmla="*/ 120 h 142"/>
                    <a:gd name="T40" fmla="*/ 26 w 279"/>
                    <a:gd name="T41" fmla="*/ 124 h 142"/>
                    <a:gd name="T42" fmla="*/ 17 w 279"/>
                    <a:gd name="T43" fmla="*/ 120 h 142"/>
                    <a:gd name="T44" fmla="*/ 2 w 279"/>
                    <a:gd name="T45" fmla="*/ 114 h 142"/>
                    <a:gd name="T46" fmla="*/ 2 w 279"/>
                    <a:gd name="T47" fmla="*/ 113 h 142"/>
                    <a:gd name="T48" fmla="*/ 4 w 279"/>
                    <a:gd name="T49" fmla="*/ 113 h 142"/>
                    <a:gd name="T50" fmla="*/ 5 w 279"/>
                    <a:gd name="T51" fmla="*/ 112 h 142"/>
                    <a:gd name="T52" fmla="*/ 4 w 279"/>
                    <a:gd name="T53" fmla="*/ 111 h 142"/>
                    <a:gd name="T54" fmla="*/ 4 w 279"/>
                    <a:gd name="T55" fmla="*/ 110 h 142"/>
                    <a:gd name="T56" fmla="*/ 3 w 279"/>
                    <a:gd name="T57" fmla="*/ 109 h 142"/>
                    <a:gd name="T58" fmla="*/ 3 w 279"/>
                    <a:gd name="T59" fmla="*/ 108 h 142"/>
                    <a:gd name="T60" fmla="*/ 2 w 279"/>
                    <a:gd name="T61" fmla="*/ 106 h 142"/>
                    <a:gd name="T62" fmla="*/ 2 w 279"/>
                    <a:gd name="T63" fmla="*/ 104 h 142"/>
                    <a:gd name="T64" fmla="*/ 7 w 279"/>
                    <a:gd name="T65" fmla="*/ 94 h 142"/>
                    <a:gd name="T66" fmla="*/ 6 w 279"/>
                    <a:gd name="T67" fmla="*/ 91 h 142"/>
                    <a:gd name="T68" fmla="*/ 6 w 279"/>
                    <a:gd name="T69" fmla="*/ 91 h 142"/>
                    <a:gd name="T70" fmla="*/ 6 w 279"/>
                    <a:gd name="T71" fmla="*/ 90 h 142"/>
                    <a:gd name="T72" fmla="*/ 6 w 279"/>
                    <a:gd name="T73" fmla="*/ 90 h 142"/>
                    <a:gd name="T74" fmla="*/ 23 w 279"/>
                    <a:gd name="T75" fmla="*/ 94 h 142"/>
                    <a:gd name="T76" fmla="*/ 32 w 279"/>
                    <a:gd name="T77" fmla="*/ 101 h 142"/>
                    <a:gd name="T78" fmla="*/ 38 w 279"/>
                    <a:gd name="T79" fmla="*/ 88 h 142"/>
                    <a:gd name="T80" fmla="*/ 55 w 279"/>
                    <a:gd name="T81" fmla="*/ 95 h 142"/>
                    <a:gd name="T82" fmla="*/ 73 w 279"/>
                    <a:gd name="T83" fmla="*/ 88 h 142"/>
                    <a:gd name="T84" fmla="*/ 95 w 279"/>
                    <a:gd name="T85" fmla="*/ 82 h 142"/>
                    <a:gd name="T86" fmla="*/ 110 w 279"/>
                    <a:gd name="T87" fmla="*/ 80 h 142"/>
                    <a:gd name="T88" fmla="*/ 123 w 279"/>
                    <a:gd name="T89" fmla="*/ 85 h 142"/>
                    <a:gd name="T90" fmla="*/ 130 w 279"/>
                    <a:gd name="T91" fmla="*/ 76 h 142"/>
                    <a:gd name="T92" fmla="*/ 123 w 279"/>
                    <a:gd name="T93" fmla="*/ 62 h 142"/>
                    <a:gd name="T94" fmla="*/ 126 w 279"/>
                    <a:gd name="T95" fmla="*/ 48 h 142"/>
                    <a:gd name="T96" fmla="*/ 141 w 279"/>
                    <a:gd name="T97" fmla="*/ 38 h 142"/>
                    <a:gd name="T98" fmla="*/ 152 w 279"/>
                    <a:gd name="T99" fmla="*/ 29 h 142"/>
                    <a:gd name="T100" fmla="*/ 160 w 279"/>
                    <a:gd name="T101" fmla="*/ 20 h 142"/>
                    <a:gd name="T102" fmla="*/ 183 w 279"/>
                    <a:gd name="T103" fmla="*/ 25 h 142"/>
                    <a:gd name="T104" fmla="*/ 1 w 279"/>
                    <a:gd name="T105" fmla="*/ 114 h 142"/>
                    <a:gd name="T106" fmla="*/ 1 w 279"/>
                    <a:gd name="T107" fmla="*/ 114 h 142"/>
                    <a:gd name="T108" fmla="*/ 2 w 279"/>
                    <a:gd name="T109" fmla="*/ 11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9" h="142">
                      <a:moveTo>
                        <a:pt x="187" y="24"/>
                      </a:moveTo>
                      <a:cubicBezTo>
                        <a:pt x="187" y="24"/>
                        <a:pt x="187" y="18"/>
                        <a:pt x="188" y="18"/>
                      </a:cubicBezTo>
                      <a:cubicBezTo>
                        <a:pt x="189" y="18"/>
                        <a:pt x="191" y="15"/>
                        <a:pt x="191" y="15"/>
                      </a:cubicBezTo>
                      <a:cubicBezTo>
                        <a:pt x="194" y="14"/>
                        <a:pt x="194" y="14"/>
                        <a:pt x="194" y="14"/>
                      </a:cubicBezTo>
                      <a:cubicBezTo>
                        <a:pt x="194" y="14"/>
                        <a:pt x="196" y="12"/>
                        <a:pt x="196" y="10"/>
                      </a:cubicBezTo>
                      <a:cubicBezTo>
                        <a:pt x="195" y="9"/>
                        <a:pt x="196" y="4"/>
                        <a:pt x="196" y="4"/>
                      </a:cubicBezTo>
                      <a:cubicBezTo>
                        <a:pt x="196" y="4"/>
                        <a:pt x="195" y="1"/>
                        <a:pt x="196" y="1"/>
                      </a:cubicBezTo>
                      <a:cubicBezTo>
                        <a:pt x="198" y="0"/>
                        <a:pt x="201" y="2"/>
                        <a:pt x="201" y="2"/>
                      </a:cubicBezTo>
                      <a:cubicBezTo>
                        <a:pt x="206" y="3"/>
                        <a:pt x="206" y="3"/>
                        <a:pt x="206" y="3"/>
                      </a:cubicBezTo>
                      <a:cubicBezTo>
                        <a:pt x="206" y="3"/>
                        <a:pt x="208" y="3"/>
                        <a:pt x="209" y="3"/>
                      </a:cubicBezTo>
                      <a:cubicBezTo>
                        <a:pt x="210" y="3"/>
                        <a:pt x="214" y="4"/>
                        <a:pt x="214" y="4"/>
                      </a:cubicBezTo>
                      <a:cubicBezTo>
                        <a:pt x="214" y="4"/>
                        <a:pt x="218" y="5"/>
                        <a:pt x="219" y="5"/>
                      </a:cubicBezTo>
                      <a:cubicBezTo>
                        <a:pt x="220" y="5"/>
                        <a:pt x="224" y="5"/>
                        <a:pt x="224" y="5"/>
                      </a:cubicBezTo>
                      <a:cubicBezTo>
                        <a:pt x="226" y="6"/>
                        <a:pt x="226" y="6"/>
                        <a:pt x="226" y="6"/>
                      </a:cubicBezTo>
                      <a:cubicBezTo>
                        <a:pt x="233" y="9"/>
                        <a:pt x="233" y="9"/>
                        <a:pt x="233" y="9"/>
                      </a:cubicBezTo>
                      <a:cubicBezTo>
                        <a:pt x="237" y="11"/>
                        <a:pt x="237" y="11"/>
                        <a:pt x="237" y="11"/>
                      </a:cubicBezTo>
                      <a:cubicBezTo>
                        <a:pt x="248" y="12"/>
                        <a:pt x="248" y="12"/>
                        <a:pt x="248" y="12"/>
                      </a:cubicBezTo>
                      <a:cubicBezTo>
                        <a:pt x="249" y="8"/>
                        <a:pt x="249" y="8"/>
                        <a:pt x="249" y="8"/>
                      </a:cubicBezTo>
                      <a:cubicBezTo>
                        <a:pt x="249" y="8"/>
                        <a:pt x="253" y="7"/>
                        <a:pt x="253" y="8"/>
                      </a:cubicBezTo>
                      <a:cubicBezTo>
                        <a:pt x="254" y="8"/>
                        <a:pt x="256" y="10"/>
                        <a:pt x="259" y="11"/>
                      </a:cubicBezTo>
                      <a:cubicBezTo>
                        <a:pt x="262" y="11"/>
                        <a:pt x="265" y="10"/>
                        <a:pt x="265" y="10"/>
                      </a:cubicBezTo>
                      <a:cubicBezTo>
                        <a:pt x="267" y="16"/>
                        <a:pt x="267" y="16"/>
                        <a:pt x="267" y="16"/>
                      </a:cubicBezTo>
                      <a:cubicBezTo>
                        <a:pt x="269" y="17"/>
                        <a:pt x="269" y="17"/>
                        <a:pt x="269" y="17"/>
                      </a:cubicBezTo>
                      <a:cubicBezTo>
                        <a:pt x="268" y="17"/>
                        <a:pt x="268" y="17"/>
                        <a:pt x="268" y="17"/>
                      </a:cubicBezTo>
                      <a:cubicBezTo>
                        <a:pt x="268" y="20"/>
                        <a:pt x="268" y="20"/>
                        <a:pt x="268" y="20"/>
                      </a:cubicBezTo>
                      <a:cubicBezTo>
                        <a:pt x="269" y="21"/>
                        <a:pt x="269" y="21"/>
                        <a:pt x="269" y="21"/>
                      </a:cubicBezTo>
                      <a:cubicBezTo>
                        <a:pt x="269" y="21"/>
                        <a:pt x="268" y="23"/>
                        <a:pt x="268" y="23"/>
                      </a:cubicBezTo>
                      <a:cubicBezTo>
                        <a:pt x="268" y="23"/>
                        <a:pt x="268" y="25"/>
                        <a:pt x="268" y="25"/>
                      </a:cubicBezTo>
                      <a:cubicBezTo>
                        <a:pt x="266" y="27"/>
                        <a:pt x="266" y="27"/>
                        <a:pt x="266" y="27"/>
                      </a:cubicBezTo>
                      <a:cubicBezTo>
                        <a:pt x="266" y="29"/>
                        <a:pt x="266" y="29"/>
                        <a:pt x="266" y="29"/>
                      </a:cubicBezTo>
                      <a:cubicBezTo>
                        <a:pt x="266" y="29"/>
                        <a:pt x="266" y="32"/>
                        <a:pt x="266" y="32"/>
                      </a:cubicBezTo>
                      <a:cubicBezTo>
                        <a:pt x="266" y="32"/>
                        <a:pt x="267" y="33"/>
                        <a:pt x="268" y="33"/>
                      </a:cubicBezTo>
                      <a:cubicBezTo>
                        <a:pt x="268" y="33"/>
                        <a:pt x="268" y="34"/>
                        <a:pt x="268" y="34"/>
                      </a:cubicBezTo>
                      <a:cubicBezTo>
                        <a:pt x="268" y="34"/>
                        <a:pt x="269" y="35"/>
                        <a:pt x="270" y="36"/>
                      </a:cubicBezTo>
                      <a:cubicBezTo>
                        <a:pt x="270" y="36"/>
                        <a:pt x="270" y="36"/>
                        <a:pt x="270" y="36"/>
                      </a:cubicBezTo>
                      <a:cubicBezTo>
                        <a:pt x="270" y="36"/>
                        <a:pt x="271" y="38"/>
                        <a:pt x="271" y="39"/>
                      </a:cubicBezTo>
                      <a:cubicBezTo>
                        <a:pt x="272" y="40"/>
                        <a:pt x="272" y="41"/>
                        <a:pt x="272" y="41"/>
                      </a:cubicBezTo>
                      <a:cubicBezTo>
                        <a:pt x="272" y="41"/>
                        <a:pt x="273" y="43"/>
                        <a:pt x="274" y="43"/>
                      </a:cubicBezTo>
                      <a:cubicBezTo>
                        <a:pt x="274" y="43"/>
                        <a:pt x="275" y="43"/>
                        <a:pt x="276" y="43"/>
                      </a:cubicBezTo>
                      <a:cubicBezTo>
                        <a:pt x="276" y="43"/>
                        <a:pt x="277" y="43"/>
                        <a:pt x="277" y="43"/>
                      </a:cubicBezTo>
                      <a:cubicBezTo>
                        <a:pt x="277" y="44"/>
                        <a:pt x="276" y="50"/>
                        <a:pt x="276" y="50"/>
                      </a:cubicBezTo>
                      <a:cubicBezTo>
                        <a:pt x="277" y="56"/>
                        <a:pt x="277" y="56"/>
                        <a:pt x="277" y="56"/>
                      </a:cubicBezTo>
                      <a:cubicBezTo>
                        <a:pt x="277" y="56"/>
                        <a:pt x="276" y="59"/>
                        <a:pt x="276" y="60"/>
                      </a:cubicBezTo>
                      <a:cubicBezTo>
                        <a:pt x="277" y="62"/>
                        <a:pt x="279" y="64"/>
                        <a:pt x="276" y="65"/>
                      </a:cubicBezTo>
                      <a:cubicBezTo>
                        <a:pt x="274" y="65"/>
                        <a:pt x="271" y="67"/>
                        <a:pt x="270" y="65"/>
                      </a:cubicBezTo>
                      <a:cubicBezTo>
                        <a:pt x="270" y="65"/>
                        <a:pt x="269" y="63"/>
                        <a:pt x="269" y="66"/>
                      </a:cubicBezTo>
                      <a:cubicBezTo>
                        <a:pt x="270" y="67"/>
                        <a:pt x="267" y="66"/>
                        <a:pt x="267" y="66"/>
                      </a:cubicBezTo>
                      <a:cubicBezTo>
                        <a:pt x="259" y="63"/>
                        <a:pt x="259" y="63"/>
                        <a:pt x="259" y="63"/>
                      </a:cubicBezTo>
                      <a:cubicBezTo>
                        <a:pt x="257" y="65"/>
                        <a:pt x="257" y="65"/>
                        <a:pt x="257" y="65"/>
                      </a:cubicBezTo>
                      <a:cubicBezTo>
                        <a:pt x="253" y="68"/>
                        <a:pt x="253" y="68"/>
                        <a:pt x="253" y="68"/>
                      </a:cubicBezTo>
                      <a:cubicBezTo>
                        <a:pt x="259" y="70"/>
                        <a:pt x="259" y="70"/>
                        <a:pt x="259" y="70"/>
                      </a:cubicBezTo>
                      <a:cubicBezTo>
                        <a:pt x="261" y="70"/>
                        <a:pt x="261" y="70"/>
                        <a:pt x="261" y="70"/>
                      </a:cubicBezTo>
                      <a:cubicBezTo>
                        <a:pt x="266" y="78"/>
                        <a:pt x="266" y="78"/>
                        <a:pt x="266" y="78"/>
                      </a:cubicBezTo>
                      <a:cubicBezTo>
                        <a:pt x="260" y="82"/>
                        <a:pt x="260" y="82"/>
                        <a:pt x="260" y="82"/>
                      </a:cubicBezTo>
                      <a:cubicBezTo>
                        <a:pt x="260" y="82"/>
                        <a:pt x="257" y="84"/>
                        <a:pt x="256" y="84"/>
                      </a:cubicBezTo>
                      <a:cubicBezTo>
                        <a:pt x="255" y="84"/>
                        <a:pt x="254" y="85"/>
                        <a:pt x="254" y="85"/>
                      </a:cubicBezTo>
                      <a:cubicBezTo>
                        <a:pt x="257" y="91"/>
                        <a:pt x="257" y="91"/>
                        <a:pt x="257" y="91"/>
                      </a:cubicBezTo>
                      <a:cubicBezTo>
                        <a:pt x="257" y="93"/>
                        <a:pt x="257" y="93"/>
                        <a:pt x="257" y="93"/>
                      </a:cubicBezTo>
                      <a:cubicBezTo>
                        <a:pt x="258" y="99"/>
                        <a:pt x="258" y="99"/>
                        <a:pt x="258" y="99"/>
                      </a:cubicBezTo>
                      <a:cubicBezTo>
                        <a:pt x="255" y="104"/>
                        <a:pt x="255" y="104"/>
                        <a:pt x="255" y="104"/>
                      </a:cubicBezTo>
                      <a:cubicBezTo>
                        <a:pt x="252" y="105"/>
                        <a:pt x="252" y="105"/>
                        <a:pt x="252" y="105"/>
                      </a:cubicBezTo>
                      <a:cubicBezTo>
                        <a:pt x="249" y="112"/>
                        <a:pt x="249" y="112"/>
                        <a:pt x="249" y="112"/>
                      </a:cubicBezTo>
                      <a:cubicBezTo>
                        <a:pt x="244" y="115"/>
                        <a:pt x="244" y="115"/>
                        <a:pt x="244" y="115"/>
                      </a:cubicBezTo>
                      <a:cubicBezTo>
                        <a:pt x="243" y="119"/>
                        <a:pt x="243" y="119"/>
                        <a:pt x="243" y="119"/>
                      </a:cubicBezTo>
                      <a:cubicBezTo>
                        <a:pt x="244" y="125"/>
                        <a:pt x="244" y="125"/>
                        <a:pt x="244" y="125"/>
                      </a:cubicBezTo>
                      <a:cubicBezTo>
                        <a:pt x="238" y="121"/>
                        <a:pt x="238" y="121"/>
                        <a:pt x="238" y="121"/>
                      </a:cubicBezTo>
                      <a:cubicBezTo>
                        <a:pt x="233" y="123"/>
                        <a:pt x="233" y="123"/>
                        <a:pt x="233" y="123"/>
                      </a:cubicBezTo>
                      <a:cubicBezTo>
                        <a:pt x="230" y="124"/>
                        <a:pt x="230" y="124"/>
                        <a:pt x="230" y="124"/>
                      </a:cubicBezTo>
                      <a:cubicBezTo>
                        <a:pt x="224" y="128"/>
                        <a:pt x="224" y="128"/>
                        <a:pt x="224" y="128"/>
                      </a:cubicBezTo>
                      <a:cubicBezTo>
                        <a:pt x="219" y="126"/>
                        <a:pt x="219" y="126"/>
                        <a:pt x="219" y="126"/>
                      </a:cubicBezTo>
                      <a:cubicBezTo>
                        <a:pt x="212" y="128"/>
                        <a:pt x="212" y="128"/>
                        <a:pt x="212" y="128"/>
                      </a:cubicBezTo>
                      <a:cubicBezTo>
                        <a:pt x="206" y="128"/>
                        <a:pt x="206" y="128"/>
                        <a:pt x="206" y="128"/>
                      </a:cubicBezTo>
                      <a:cubicBezTo>
                        <a:pt x="203" y="130"/>
                        <a:pt x="203" y="130"/>
                        <a:pt x="203" y="130"/>
                      </a:cubicBezTo>
                      <a:cubicBezTo>
                        <a:pt x="201" y="134"/>
                        <a:pt x="201" y="134"/>
                        <a:pt x="201" y="134"/>
                      </a:cubicBezTo>
                      <a:cubicBezTo>
                        <a:pt x="200" y="136"/>
                        <a:pt x="200" y="136"/>
                        <a:pt x="200" y="136"/>
                      </a:cubicBezTo>
                      <a:cubicBezTo>
                        <a:pt x="196" y="137"/>
                        <a:pt x="196" y="137"/>
                        <a:pt x="196" y="137"/>
                      </a:cubicBezTo>
                      <a:cubicBezTo>
                        <a:pt x="194" y="140"/>
                        <a:pt x="194" y="140"/>
                        <a:pt x="194" y="140"/>
                      </a:cubicBezTo>
                      <a:cubicBezTo>
                        <a:pt x="191" y="142"/>
                        <a:pt x="191" y="142"/>
                        <a:pt x="191" y="142"/>
                      </a:cubicBezTo>
                      <a:cubicBezTo>
                        <a:pt x="189" y="142"/>
                        <a:pt x="189" y="142"/>
                        <a:pt x="189" y="142"/>
                      </a:cubicBezTo>
                      <a:cubicBezTo>
                        <a:pt x="180" y="142"/>
                        <a:pt x="180" y="142"/>
                        <a:pt x="180" y="142"/>
                      </a:cubicBezTo>
                      <a:cubicBezTo>
                        <a:pt x="170" y="141"/>
                        <a:pt x="170" y="141"/>
                        <a:pt x="170" y="141"/>
                      </a:cubicBezTo>
                      <a:cubicBezTo>
                        <a:pt x="161" y="138"/>
                        <a:pt x="161" y="138"/>
                        <a:pt x="161" y="138"/>
                      </a:cubicBezTo>
                      <a:cubicBezTo>
                        <a:pt x="154" y="139"/>
                        <a:pt x="154" y="139"/>
                        <a:pt x="154" y="139"/>
                      </a:cubicBezTo>
                      <a:cubicBezTo>
                        <a:pt x="154" y="139"/>
                        <a:pt x="149" y="138"/>
                        <a:pt x="146" y="138"/>
                      </a:cubicBezTo>
                      <a:cubicBezTo>
                        <a:pt x="142" y="138"/>
                        <a:pt x="134" y="136"/>
                        <a:pt x="134" y="136"/>
                      </a:cubicBezTo>
                      <a:cubicBezTo>
                        <a:pt x="124" y="133"/>
                        <a:pt x="124" y="133"/>
                        <a:pt x="124" y="133"/>
                      </a:cubicBezTo>
                      <a:cubicBezTo>
                        <a:pt x="118" y="133"/>
                        <a:pt x="118" y="133"/>
                        <a:pt x="118" y="133"/>
                      </a:cubicBezTo>
                      <a:cubicBezTo>
                        <a:pt x="109" y="132"/>
                        <a:pt x="109" y="132"/>
                        <a:pt x="109" y="132"/>
                      </a:cubicBezTo>
                      <a:cubicBezTo>
                        <a:pt x="109" y="132"/>
                        <a:pt x="108" y="130"/>
                        <a:pt x="107" y="129"/>
                      </a:cubicBezTo>
                      <a:cubicBezTo>
                        <a:pt x="107" y="128"/>
                        <a:pt x="104" y="126"/>
                        <a:pt x="104" y="126"/>
                      </a:cubicBezTo>
                      <a:cubicBezTo>
                        <a:pt x="104" y="124"/>
                        <a:pt x="104" y="124"/>
                        <a:pt x="104" y="124"/>
                      </a:cubicBezTo>
                      <a:cubicBezTo>
                        <a:pt x="102" y="119"/>
                        <a:pt x="102" y="119"/>
                        <a:pt x="102" y="119"/>
                      </a:cubicBezTo>
                      <a:cubicBezTo>
                        <a:pt x="100" y="115"/>
                        <a:pt x="100" y="115"/>
                        <a:pt x="100" y="115"/>
                      </a:cubicBezTo>
                      <a:cubicBezTo>
                        <a:pt x="102" y="112"/>
                        <a:pt x="102" y="112"/>
                        <a:pt x="102" y="112"/>
                      </a:cubicBezTo>
                      <a:cubicBezTo>
                        <a:pt x="100" y="111"/>
                        <a:pt x="100" y="111"/>
                        <a:pt x="100" y="111"/>
                      </a:cubicBezTo>
                      <a:cubicBezTo>
                        <a:pt x="100" y="111"/>
                        <a:pt x="96" y="112"/>
                        <a:pt x="94" y="112"/>
                      </a:cubicBezTo>
                      <a:cubicBezTo>
                        <a:pt x="93" y="113"/>
                        <a:pt x="87" y="114"/>
                        <a:pt x="87" y="114"/>
                      </a:cubicBezTo>
                      <a:cubicBezTo>
                        <a:pt x="85" y="115"/>
                        <a:pt x="85" y="115"/>
                        <a:pt x="85" y="115"/>
                      </a:cubicBezTo>
                      <a:cubicBezTo>
                        <a:pt x="77" y="115"/>
                        <a:pt x="77" y="115"/>
                        <a:pt x="77" y="115"/>
                      </a:cubicBezTo>
                      <a:cubicBezTo>
                        <a:pt x="69" y="116"/>
                        <a:pt x="69" y="116"/>
                        <a:pt x="69" y="116"/>
                      </a:cubicBezTo>
                      <a:cubicBezTo>
                        <a:pt x="66" y="118"/>
                        <a:pt x="66" y="118"/>
                        <a:pt x="66" y="118"/>
                      </a:cubicBezTo>
                      <a:cubicBezTo>
                        <a:pt x="60" y="121"/>
                        <a:pt x="60" y="121"/>
                        <a:pt x="60" y="121"/>
                      </a:cubicBezTo>
                      <a:cubicBezTo>
                        <a:pt x="60" y="125"/>
                        <a:pt x="60" y="125"/>
                        <a:pt x="60" y="125"/>
                      </a:cubicBezTo>
                      <a:cubicBezTo>
                        <a:pt x="57" y="129"/>
                        <a:pt x="57" y="129"/>
                        <a:pt x="57" y="129"/>
                      </a:cubicBezTo>
                      <a:cubicBezTo>
                        <a:pt x="52" y="129"/>
                        <a:pt x="52" y="129"/>
                        <a:pt x="52" y="129"/>
                      </a:cubicBezTo>
                      <a:cubicBezTo>
                        <a:pt x="47" y="125"/>
                        <a:pt x="47" y="125"/>
                        <a:pt x="47" y="125"/>
                      </a:cubicBezTo>
                      <a:cubicBezTo>
                        <a:pt x="45" y="127"/>
                        <a:pt x="45" y="127"/>
                        <a:pt x="45" y="127"/>
                      </a:cubicBezTo>
                      <a:cubicBezTo>
                        <a:pt x="39" y="126"/>
                        <a:pt x="39" y="126"/>
                        <a:pt x="39" y="126"/>
                      </a:cubicBezTo>
                      <a:cubicBezTo>
                        <a:pt x="38" y="127"/>
                        <a:pt x="38" y="127"/>
                        <a:pt x="38" y="127"/>
                      </a:cubicBezTo>
                      <a:cubicBezTo>
                        <a:pt x="38" y="127"/>
                        <a:pt x="38" y="126"/>
                        <a:pt x="38" y="126"/>
                      </a:cubicBezTo>
                      <a:cubicBezTo>
                        <a:pt x="38" y="125"/>
                        <a:pt x="39" y="122"/>
                        <a:pt x="39" y="122"/>
                      </a:cubicBezTo>
                      <a:cubicBezTo>
                        <a:pt x="39" y="122"/>
                        <a:pt x="39" y="121"/>
                        <a:pt x="39" y="120"/>
                      </a:cubicBezTo>
                      <a:cubicBezTo>
                        <a:pt x="39" y="120"/>
                        <a:pt x="38" y="119"/>
                        <a:pt x="38" y="119"/>
                      </a:cubicBezTo>
                      <a:cubicBezTo>
                        <a:pt x="37" y="118"/>
                        <a:pt x="37" y="118"/>
                        <a:pt x="37" y="118"/>
                      </a:cubicBezTo>
                      <a:cubicBezTo>
                        <a:pt x="37" y="118"/>
                        <a:pt x="36" y="116"/>
                        <a:pt x="36" y="116"/>
                      </a:cubicBezTo>
                      <a:cubicBezTo>
                        <a:pt x="35" y="117"/>
                        <a:pt x="34" y="117"/>
                        <a:pt x="34" y="117"/>
                      </a:cubicBezTo>
                      <a:cubicBezTo>
                        <a:pt x="34" y="117"/>
                        <a:pt x="34" y="119"/>
                        <a:pt x="34" y="119"/>
                      </a:cubicBezTo>
                      <a:cubicBezTo>
                        <a:pt x="33" y="120"/>
                        <a:pt x="32" y="120"/>
                        <a:pt x="32" y="120"/>
                      </a:cubicBezTo>
                      <a:cubicBezTo>
                        <a:pt x="32" y="120"/>
                        <a:pt x="32" y="120"/>
                        <a:pt x="32" y="120"/>
                      </a:cubicBezTo>
                      <a:cubicBezTo>
                        <a:pt x="31" y="120"/>
                        <a:pt x="31" y="120"/>
                        <a:pt x="31" y="120"/>
                      </a:cubicBezTo>
                      <a:cubicBezTo>
                        <a:pt x="30" y="122"/>
                        <a:pt x="30" y="122"/>
                        <a:pt x="30" y="122"/>
                      </a:cubicBezTo>
                      <a:cubicBezTo>
                        <a:pt x="29" y="123"/>
                        <a:pt x="29" y="123"/>
                        <a:pt x="29" y="123"/>
                      </a:cubicBezTo>
                      <a:cubicBezTo>
                        <a:pt x="29" y="123"/>
                        <a:pt x="29" y="123"/>
                        <a:pt x="29" y="123"/>
                      </a:cubicBezTo>
                      <a:cubicBezTo>
                        <a:pt x="29" y="123"/>
                        <a:pt x="29" y="123"/>
                        <a:pt x="29" y="123"/>
                      </a:cubicBezTo>
                      <a:cubicBezTo>
                        <a:pt x="29" y="123"/>
                        <a:pt x="28" y="123"/>
                        <a:pt x="28" y="124"/>
                      </a:cubicBezTo>
                      <a:cubicBezTo>
                        <a:pt x="28" y="124"/>
                        <a:pt x="27" y="124"/>
                        <a:pt x="26" y="124"/>
                      </a:cubicBezTo>
                      <a:cubicBezTo>
                        <a:pt x="26" y="124"/>
                        <a:pt x="24" y="124"/>
                        <a:pt x="24" y="124"/>
                      </a:cubicBezTo>
                      <a:cubicBezTo>
                        <a:pt x="23" y="123"/>
                        <a:pt x="23" y="123"/>
                        <a:pt x="23" y="123"/>
                      </a:cubicBezTo>
                      <a:cubicBezTo>
                        <a:pt x="20" y="122"/>
                        <a:pt x="20" y="122"/>
                        <a:pt x="20" y="122"/>
                      </a:cubicBezTo>
                      <a:cubicBezTo>
                        <a:pt x="20" y="122"/>
                        <a:pt x="20" y="122"/>
                        <a:pt x="20" y="122"/>
                      </a:cubicBezTo>
                      <a:cubicBezTo>
                        <a:pt x="18" y="121"/>
                        <a:pt x="18" y="121"/>
                        <a:pt x="18" y="121"/>
                      </a:cubicBezTo>
                      <a:cubicBezTo>
                        <a:pt x="17" y="120"/>
                        <a:pt x="17" y="120"/>
                        <a:pt x="17" y="120"/>
                      </a:cubicBezTo>
                      <a:cubicBezTo>
                        <a:pt x="17" y="118"/>
                        <a:pt x="17" y="118"/>
                        <a:pt x="17" y="118"/>
                      </a:cubicBezTo>
                      <a:cubicBezTo>
                        <a:pt x="15" y="116"/>
                        <a:pt x="15" y="116"/>
                        <a:pt x="15" y="116"/>
                      </a:cubicBezTo>
                      <a:cubicBezTo>
                        <a:pt x="11" y="115"/>
                        <a:pt x="11" y="115"/>
                        <a:pt x="11" y="115"/>
                      </a:cubicBezTo>
                      <a:cubicBezTo>
                        <a:pt x="8" y="114"/>
                        <a:pt x="8" y="114"/>
                        <a:pt x="8" y="114"/>
                      </a:cubicBezTo>
                      <a:cubicBezTo>
                        <a:pt x="6" y="114"/>
                        <a:pt x="6" y="114"/>
                        <a:pt x="6" y="114"/>
                      </a:cubicBezTo>
                      <a:cubicBezTo>
                        <a:pt x="6" y="114"/>
                        <a:pt x="2" y="114"/>
                        <a:pt x="2" y="114"/>
                      </a:cubicBezTo>
                      <a:cubicBezTo>
                        <a:pt x="2" y="114"/>
                        <a:pt x="1" y="114"/>
                        <a:pt x="1" y="114"/>
                      </a:cubicBezTo>
                      <a:cubicBezTo>
                        <a:pt x="1" y="114"/>
                        <a:pt x="1" y="114"/>
                        <a:pt x="1" y="114"/>
                      </a:cubicBezTo>
                      <a:cubicBezTo>
                        <a:pt x="1" y="114"/>
                        <a:pt x="1" y="114"/>
                        <a:pt x="1" y="114"/>
                      </a:cubicBezTo>
                      <a:cubicBezTo>
                        <a:pt x="1" y="114"/>
                        <a:pt x="1" y="114"/>
                        <a:pt x="1" y="114"/>
                      </a:cubicBezTo>
                      <a:cubicBezTo>
                        <a:pt x="2" y="114"/>
                        <a:pt x="2" y="114"/>
                        <a:pt x="2" y="114"/>
                      </a:cubicBezTo>
                      <a:cubicBezTo>
                        <a:pt x="2" y="114"/>
                        <a:pt x="2" y="113"/>
                        <a:pt x="2" y="113"/>
                      </a:cubicBezTo>
                      <a:cubicBezTo>
                        <a:pt x="2" y="113"/>
                        <a:pt x="2" y="113"/>
                        <a:pt x="2" y="113"/>
                      </a:cubicBezTo>
                      <a:cubicBezTo>
                        <a:pt x="2" y="113"/>
                        <a:pt x="3" y="114"/>
                        <a:pt x="3" y="114"/>
                      </a:cubicBezTo>
                      <a:cubicBezTo>
                        <a:pt x="3" y="114"/>
                        <a:pt x="3" y="114"/>
                        <a:pt x="3" y="114"/>
                      </a:cubicBezTo>
                      <a:cubicBezTo>
                        <a:pt x="3" y="114"/>
                        <a:pt x="3" y="114"/>
                        <a:pt x="3" y="114"/>
                      </a:cubicBezTo>
                      <a:cubicBezTo>
                        <a:pt x="3" y="114"/>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5" y="113"/>
                      </a:cubicBezTo>
                      <a:cubicBezTo>
                        <a:pt x="5" y="113"/>
                        <a:pt x="5" y="113"/>
                        <a:pt x="5" y="112"/>
                      </a:cubicBezTo>
                      <a:cubicBezTo>
                        <a:pt x="5" y="112"/>
                        <a:pt x="5" y="112"/>
                        <a:pt x="5" y="112"/>
                      </a:cubicBezTo>
                      <a:cubicBezTo>
                        <a:pt x="5" y="112"/>
                        <a:pt x="5" y="112"/>
                        <a:pt x="4" y="112"/>
                      </a:cubicBezTo>
                      <a:cubicBezTo>
                        <a:pt x="4" y="112"/>
                        <a:pt x="4" y="112"/>
                        <a:pt x="4" y="112"/>
                      </a:cubicBezTo>
                      <a:cubicBezTo>
                        <a:pt x="4" y="112"/>
                        <a:pt x="4" y="112"/>
                        <a:pt x="4" y="111"/>
                      </a:cubicBezTo>
                      <a:cubicBezTo>
                        <a:pt x="4" y="111"/>
                        <a:pt x="5" y="111"/>
                        <a:pt x="5" y="111"/>
                      </a:cubicBezTo>
                      <a:cubicBezTo>
                        <a:pt x="5" y="111"/>
                        <a:pt x="5" y="111"/>
                        <a:pt x="4" y="111"/>
                      </a:cubicBezTo>
                      <a:cubicBezTo>
                        <a:pt x="4" y="111"/>
                        <a:pt x="4" y="111"/>
                        <a:pt x="4" y="111"/>
                      </a:cubicBezTo>
                      <a:cubicBezTo>
                        <a:pt x="4" y="110"/>
                        <a:pt x="4" y="111"/>
                        <a:pt x="4" y="111"/>
                      </a:cubicBezTo>
                      <a:cubicBezTo>
                        <a:pt x="4" y="110"/>
                        <a:pt x="4" y="110"/>
                        <a:pt x="4" y="110"/>
                      </a:cubicBezTo>
                      <a:cubicBezTo>
                        <a:pt x="4" y="110"/>
                        <a:pt x="4" y="110"/>
                        <a:pt x="4" y="110"/>
                      </a:cubicBezTo>
                      <a:cubicBezTo>
                        <a:pt x="4" y="110"/>
                        <a:pt x="4" y="110"/>
                        <a:pt x="4" y="110"/>
                      </a:cubicBezTo>
                      <a:cubicBezTo>
                        <a:pt x="4" y="110"/>
                        <a:pt x="4" y="110"/>
                        <a:pt x="4" y="110"/>
                      </a:cubicBezTo>
                      <a:cubicBezTo>
                        <a:pt x="4" y="110"/>
                        <a:pt x="4" y="110"/>
                        <a:pt x="4" y="110"/>
                      </a:cubicBezTo>
                      <a:cubicBezTo>
                        <a:pt x="3" y="110"/>
                        <a:pt x="3" y="110"/>
                        <a:pt x="3" y="110"/>
                      </a:cubicBezTo>
                      <a:cubicBezTo>
                        <a:pt x="3" y="110"/>
                        <a:pt x="3" y="110"/>
                        <a:pt x="3" y="110"/>
                      </a:cubicBezTo>
                      <a:cubicBezTo>
                        <a:pt x="3" y="109"/>
                        <a:pt x="3" y="109"/>
                        <a:pt x="3" y="109"/>
                      </a:cubicBezTo>
                      <a:cubicBezTo>
                        <a:pt x="3" y="109"/>
                        <a:pt x="3" y="109"/>
                        <a:pt x="3" y="109"/>
                      </a:cubicBezTo>
                      <a:cubicBezTo>
                        <a:pt x="3" y="109"/>
                        <a:pt x="3" y="109"/>
                        <a:pt x="3" y="109"/>
                      </a:cubicBezTo>
                      <a:cubicBezTo>
                        <a:pt x="3" y="109"/>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7"/>
                        <a:pt x="3" y="108"/>
                        <a:pt x="3" y="107"/>
                      </a:cubicBezTo>
                      <a:cubicBezTo>
                        <a:pt x="3" y="107"/>
                        <a:pt x="3" y="107"/>
                        <a:pt x="3" y="107"/>
                      </a:cubicBezTo>
                      <a:cubicBezTo>
                        <a:pt x="3" y="107"/>
                        <a:pt x="3" y="107"/>
                        <a:pt x="3" y="107"/>
                      </a:cubicBezTo>
                      <a:cubicBezTo>
                        <a:pt x="3" y="107"/>
                        <a:pt x="2" y="107"/>
                        <a:pt x="2" y="106"/>
                      </a:cubicBezTo>
                      <a:cubicBezTo>
                        <a:pt x="2" y="106"/>
                        <a:pt x="2" y="106"/>
                        <a:pt x="2" y="106"/>
                      </a:cubicBezTo>
                      <a:cubicBezTo>
                        <a:pt x="2" y="106"/>
                        <a:pt x="2" y="106"/>
                        <a:pt x="2" y="106"/>
                      </a:cubicBezTo>
                      <a:cubicBezTo>
                        <a:pt x="2" y="106"/>
                        <a:pt x="2" y="106"/>
                        <a:pt x="2" y="106"/>
                      </a:cubicBezTo>
                      <a:cubicBezTo>
                        <a:pt x="2" y="107"/>
                        <a:pt x="2" y="107"/>
                        <a:pt x="2" y="107"/>
                      </a:cubicBezTo>
                      <a:cubicBezTo>
                        <a:pt x="2" y="108"/>
                        <a:pt x="2" y="108"/>
                        <a:pt x="2" y="108"/>
                      </a:cubicBezTo>
                      <a:cubicBezTo>
                        <a:pt x="1" y="108"/>
                        <a:pt x="1" y="108"/>
                        <a:pt x="1" y="108"/>
                      </a:cubicBezTo>
                      <a:cubicBezTo>
                        <a:pt x="1" y="107"/>
                        <a:pt x="1" y="107"/>
                        <a:pt x="1" y="107"/>
                      </a:cubicBezTo>
                      <a:cubicBezTo>
                        <a:pt x="2" y="104"/>
                        <a:pt x="2" y="104"/>
                        <a:pt x="2" y="104"/>
                      </a:cubicBezTo>
                      <a:cubicBezTo>
                        <a:pt x="4" y="102"/>
                        <a:pt x="4" y="102"/>
                        <a:pt x="4" y="102"/>
                      </a:cubicBezTo>
                      <a:cubicBezTo>
                        <a:pt x="4" y="102"/>
                        <a:pt x="4" y="100"/>
                        <a:pt x="5" y="100"/>
                      </a:cubicBezTo>
                      <a:cubicBezTo>
                        <a:pt x="5" y="99"/>
                        <a:pt x="5" y="98"/>
                        <a:pt x="5" y="98"/>
                      </a:cubicBezTo>
                      <a:cubicBezTo>
                        <a:pt x="7" y="97"/>
                        <a:pt x="7" y="97"/>
                        <a:pt x="7" y="97"/>
                      </a:cubicBezTo>
                      <a:cubicBezTo>
                        <a:pt x="7" y="97"/>
                        <a:pt x="8" y="96"/>
                        <a:pt x="8" y="96"/>
                      </a:cubicBezTo>
                      <a:cubicBezTo>
                        <a:pt x="8" y="95"/>
                        <a:pt x="7" y="94"/>
                        <a:pt x="7" y="94"/>
                      </a:cubicBezTo>
                      <a:cubicBezTo>
                        <a:pt x="7" y="93"/>
                        <a:pt x="8" y="92"/>
                        <a:pt x="8" y="92"/>
                      </a:cubicBezTo>
                      <a:cubicBezTo>
                        <a:pt x="7" y="92"/>
                        <a:pt x="7"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8" y="88"/>
                        <a:pt x="10" y="86"/>
                        <a:pt x="10" y="86"/>
                      </a:cubicBezTo>
                      <a:cubicBezTo>
                        <a:pt x="10" y="86"/>
                        <a:pt x="12" y="85"/>
                        <a:pt x="14" y="86"/>
                      </a:cubicBezTo>
                      <a:cubicBezTo>
                        <a:pt x="15" y="87"/>
                        <a:pt x="17" y="89"/>
                        <a:pt x="18" y="90"/>
                      </a:cubicBezTo>
                      <a:cubicBezTo>
                        <a:pt x="18" y="90"/>
                        <a:pt x="19" y="91"/>
                        <a:pt x="20" y="91"/>
                      </a:cubicBezTo>
                      <a:cubicBezTo>
                        <a:pt x="21" y="91"/>
                        <a:pt x="22" y="92"/>
                        <a:pt x="22" y="92"/>
                      </a:cubicBezTo>
                      <a:cubicBezTo>
                        <a:pt x="22" y="93"/>
                        <a:pt x="23" y="92"/>
                        <a:pt x="23" y="94"/>
                      </a:cubicBezTo>
                      <a:cubicBezTo>
                        <a:pt x="22" y="96"/>
                        <a:pt x="22" y="98"/>
                        <a:pt x="23" y="98"/>
                      </a:cubicBezTo>
                      <a:cubicBezTo>
                        <a:pt x="25" y="97"/>
                        <a:pt x="26" y="96"/>
                        <a:pt x="26" y="97"/>
                      </a:cubicBezTo>
                      <a:cubicBezTo>
                        <a:pt x="26" y="98"/>
                        <a:pt x="27" y="97"/>
                        <a:pt x="26" y="99"/>
                      </a:cubicBezTo>
                      <a:cubicBezTo>
                        <a:pt x="26" y="101"/>
                        <a:pt x="25" y="102"/>
                        <a:pt x="26" y="102"/>
                      </a:cubicBezTo>
                      <a:cubicBezTo>
                        <a:pt x="28" y="103"/>
                        <a:pt x="30" y="104"/>
                        <a:pt x="31" y="103"/>
                      </a:cubicBezTo>
                      <a:cubicBezTo>
                        <a:pt x="32" y="101"/>
                        <a:pt x="31" y="103"/>
                        <a:pt x="32" y="101"/>
                      </a:cubicBezTo>
                      <a:cubicBezTo>
                        <a:pt x="33" y="98"/>
                        <a:pt x="33" y="99"/>
                        <a:pt x="34" y="98"/>
                      </a:cubicBezTo>
                      <a:cubicBezTo>
                        <a:pt x="34" y="96"/>
                        <a:pt x="34" y="97"/>
                        <a:pt x="35" y="95"/>
                      </a:cubicBezTo>
                      <a:cubicBezTo>
                        <a:pt x="35" y="93"/>
                        <a:pt x="36" y="94"/>
                        <a:pt x="35" y="93"/>
                      </a:cubicBezTo>
                      <a:cubicBezTo>
                        <a:pt x="35" y="93"/>
                        <a:pt x="35" y="92"/>
                        <a:pt x="34" y="91"/>
                      </a:cubicBezTo>
                      <a:cubicBezTo>
                        <a:pt x="34" y="89"/>
                        <a:pt x="32" y="90"/>
                        <a:pt x="35" y="89"/>
                      </a:cubicBezTo>
                      <a:cubicBezTo>
                        <a:pt x="37" y="88"/>
                        <a:pt x="38" y="88"/>
                        <a:pt x="38" y="88"/>
                      </a:cubicBezTo>
                      <a:cubicBezTo>
                        <a:pt x="38" y="87"/>
                        <a:pt x="41" y="87"/>
                        <a:pt x="41" y="87"/>
                      </a:cubicBezTo>
                      <a:cubicBezTo>
                        <a:pt x="41" y="87"/>
                        <a:pt x="44" y="87"/>
                        <a:pt x="44" y="87"/>
                      </a:cubicBezTo>
                      <a:cubicBezTo>
                        <a:pt x="45" y="87"/>
                        <a:pt x="49" y="87"/>
                        <a:pt x="49" y="88"/>
                      </a:cubicBezTo>
                      <a:cubicBezTo>
                        <a:pt x="49" y="89"/>
                        <a:pt x="51" y="89"/>
                        <a:pt x="51" y="89"/>
                      </a:cubicBezTo>
                      <a:cubicBezTo>
                        <a:pt x="51" y="89"/>
                        <a:pt x="53" y="89"/>
                        <a:pt x="54" y="91"/>
                      </a:cubicBezTo>
                      <a:cubicBezTo>
                        <a:pt x="54" y="94"/>
                        <a:pt x="54" y="96"/>
                        <a:pt x="55" y="95"/>
                      </a:cubicBezTo>
                      <a:cubicBezTo>
                        <a:pt x="56" y="95"/>
                        <a:pt x="58" y="97"/>
                        <a:pt x="58" y="96"/>
                      </a:cubicBezTo>
                      <a:cubicBezTo>
                        <a:pt x="59" y="95"/>
                        <a:pt x="60" y="94"/>
                        <a:pt x="61" y="94"/>
                      </a:cubicBezTo>
                      <a:cubicBezTo>
                        <a:pt x="62" y="94"/>
                        <a:pt x="60" y="93"/>
                        <a:pt x="63" y="93"/>
                      </a:cubicBezTo>
                      <a:cubicBezTo>
                        <a:pt x="67" y="94"/>
                        <a:pt x="66" y="95"/>
                        <a:pt x="68" y="93"/>
                      </a:cubicBezTo>
                      <a:cubicBezTo>
                        <a:pt x="69" y="91"/>
                        <a:pt x="69" y="91"/>
                        <a:pt x="71" y="90"/>
                      </a:cubicBezTo>
                      <a:cubicBezTo>
                        <a:pt x="72" y="89"/>
                        <a:pt x="72" y="89"/>
                        <a:pt x="73" y="88"/>
                      </a:cubicBezTo>
                      <a:cubicBezTo>
                        <a:pt x="73" y="88"/>
                        <a:pt x="77" y="88"/>
                        <a:pt x="77" y="88"/>
                      </a:cubicBezTo>
                      <a:cubicBezTo>
                        <a:pt x="78" y="87"/>
                        <a:pt x="79" y="85"/>
                        <a:pt x="80" y="85"/>
                      </a:cubicBezTo>
                      <a:cubicBezTo>
                        <a:pt x="80" y="85"/>
                        <a:pt x="84" y="85"/>
                        <a:pt x="85" y="85"/>
                      </a:cubicBezTo>
                      <a:cubicBezTo>
                        <a:pt x="86" y="85"/>
                        <a:pt x="88" y="85"/>
                        <a:pt x="89" y="84"/>
                      </a:cubicBezTo>
                      <a:cubicBezTo>
                        <a:pt x="89" y="83"/>
                        <a:pt x="89" y="83"/>
                        <a:pt x="90" y="82"/>
                      </a:cubicBezTo>
                      <a:cubicBezTo>
                        <a:pt x="92" y="82"/>
                        <a:pt x="93" y="82"/>
                        <a:pt x="95" y="82"/>
                      </a:cubicBezTo>
                      <a:cubicBezTo>
                        <a:pt x="97" y="82"/>
                        <a:pt x="97" y="82"/>
                        <a:pt x="98" y="82"/>
                      </a:cubicBezTo>
                      <a:cubicBezTo>
                        <a:pt x="99" y="82"/>
                        <a:pt x="100" y="84"/>
                        <a:pt x="100" y="81"/>
                      </a:cubicBezTo>
                      <a:cubicBezTo>
                        <a:pt x="99" y="78"/>
                        <a:pt x="98" y="78"/>
                        <a:pt x="99" y="77"/>
                      </a:cubicBezTo>
                      <a:cubicBezTo>
                        <a:pt x="101" y="77"/>
                        <a:pt x="103" y="77"/>
                        <a:pt x="103" y="77"/>
                      </a:cubicBezTo>
                      <a:cubicBezTo>
                        <a:pt x="104" y="77"/>
                        <a:pt x="108" y="78"/>
                        <a:pt x="109" y="78"/>
                      </a:cubicBezTo>
                      <a:cubicBezTo>
                        <a:pt x="109" y="78"/>
                        <a:pt x="110" y="80"/>
                        <a:pt x="110" y="80"/>
                      </a:cubicBezTo>
                      <a:cubicBezTo>
                        <a:pt x="111" y="80"/>
                        <a:pt x="112" y="81"/>
                        <a:pt x="113" y="80"/>
                      </a:cubicBezTo>
                      <a:cubicBezTo>
                        <a:pt x="113" y="80"/>
                        <a:pt x="114" y="78"/>
                        <a:pt x="115" y="78"/>
                      </a:cubicBezTo>
                      <a:cubicBezTo>
                        <a:pt x="116" y="78"/>
                        <a:pt x="119" y="78"/>
                        <a:pt x="119" y="78"/>
                      </a:cubicBezTo>
                      <a:cubicBezTo>
                        <a:pt x="119" y="78"/>
                        <a:pt x="123" y="79"/>
                        <a:pt x="123" y="79"/>
                      </a:cubicBezTo>
                      <a:cubicBezTo>
                        <a:pt x="123" y="79"/>
                        <a:pt x="122" y="81"/>
                        <a:pt x="122" y="82"/>
                      </a:cubicBezTo>
                      <a:cubicBezTo>
                        <a:pt x="122" y="83"/>
                        <a:pt x="122" y="84"/>
                        <a:pt x="123" y="85"/>
                      </a:cubicBezTo>
                      <a:cubicBezTo>
                        <a:pt x="123" y="85"/>
                        <a:pt x="125" y="87"/>
                        <a:pt x="125" y="87"/>
                      </a:cubicBezTo>
                      <a:cubicBezTo>
                        <a:pt x="125" y="87"/>
                        <a:pt x="130" y="89"/>
                        <a:pt x="130" y="89"/>
                      </a:cubicBezTo>
                      <a:cubicBezTo>
                        <a:pt x="130" y="89"/>
                        <a:pt x="131" y="90"/>
                        <a:pt x="131" y="86"/>
                      </a:cubicBezTo>
                      <a:cubicBezTo>
                        <a:pt x="131" y="82"/>
                        <a:pt x="131" y="81"/>
                        <a:pt x="131" y="81"/>
                      </a:cubicBezTo>
                      <a:cubicBezTo>
                        <a:pt x="131" y="77"/>
                        <a:pt x="131" y="77"/>
                        <a:pt x="131" y="77"/>
                      </a:cubicBezTo>
                      <a:cubicBezTo>
                        <a:pt x="131" y="77"/>
                        <a:pt x="131" y="76"/>
                        <a:pt x="130" y="76"/>
                      </a:cubicBezTo>
                      <a:cubicBezTo>
                        <a:pt x="130" y="76"/>
                        <a:pt x="129" y="76"/>
                        <a:pt x="129" y="76"/>
                      </a:cubicBezTo>
                      <a:cubicBezTo>
                        <a:pt x="129" y="76"/>
                        <a:pt x="125" y="75"/>
                        <a:pt x="124" y="75"/>
                      </a:cubicBezTo>
                      <a:cubicBezTo>
                        <a:pt x="123" y="75"/>
                        <a:pt x="124" y="73"/>
                        <a:pt x="124" y="72"/>
                      </a:cubicBezTo>
                      <a:cubicBezTo>
                        <a:pt x="124" y="72"/>
                        <a:pt x="126" y="70"/>
                        <a:pt x="126" y="70"/>
                      </a:cubicBezTo>
                      <a:cubicBezTo>
                        <a:pt x="126" y="67"/>
                        <a:pt x="126" y="67"/>
                        <a:pt x="126" y="67"/>
                      </a:cubicBezTo>
                      <a:cubicBezTo>
                        <a:pt x="123" y="62"/>
                        <a:pt x="123" y="62"/>
                        <a:pt x="123" y="62"/>
                      </a:cubicBezTo>
                      <a:cubicBezTo>
                        <a:pt x="120" y="59"/>
                        <a:pt x="120" y="59"/>
                        <a:pt x="120" y="59"/>
                      </a:cubicBezTo>
                      <a:cubicBezTo>
                        <a:pt x="118" y="54"/>
                        <a:pt x="118" y="54"/>
                        <a:pt x="118" y="54"/>
                      </a:cubicBezTo>
                      <a:cubicBezTo>
                        <a:pt x="118" y="54"/>
                        <a:pt x="118" y="54"/>
                        <a:pt x="118" y="54"/>
                      </a:cubicBezTo>
                      <a:cubicBezTo>
                        <a:pt x="118" y="54"/>
                        <a:pt x="118" y="54"/>
                        <a:pt x="118" y="54"/>
                      </a:cubicBezTo>
                      <a:cubicBezTo>
                        <a:pt x="121" y="52"/>
                        <a:pt x="121" y="52"/>
                        <a:pt x="121" y="52"/>
                      </a:cubicBezTo>
                      <a:cubicBezTo>
                        <a:pt x="123" y="50"/>
                        <a:pt x="126" y="48"/>
                        <a:pt x="126" y="48"/>
                      </a:cubicBezTo>
                      <a:cubicBezTo>
                        <a:pt x="126" y="48"/>
                        <a:pt x="126" y="48"/>
                        <a:pt x="127" y="48"/>
                      </a:cubicBezTo>
                      <a:cubicBezTo>
                        <a:pt x="129" y="46"/>
                        <a:pt x="129" y="46"/>
                        <a:pt x="129" y="46"/>
                      </a:cubicBezTo>
                      <a:cubicBezTo>
                        <a:pt x="129" y="46"/>
                        <a:pt x="134" y="44"/>
                        <a:pt x="134" y="44"/>
                      </a:cubicBezTo>
                      <a:cubicBezTo>
                        <a:pt x="134" y="44"/>
                        <a:pt x="135" y="43"/>
                        <a:pt x="135" y="43"/>
                      </a:cubicBezTo>
                      <a:cubicBezTo>
                        <a:pt x="136" y="43"/>
                        <a:pt x="136" y="43"/>
                        <a:pt x="136" y="43"/>
                      </a:cubicBezTo>
                      <a:cubicBezTo>
                        <a:pt x="141" y="38"/>
                        <a:pt x="141" y="38"/>
                        <a:pt x="141" y="38"/>
                      </a:cubicBezTo>
                      <a:cubicBezTo>
                        <a:pt x="141" y="33"/>
                        <a:pt x="141" y="33"/>
                        <a:pt x="141" y="33"/>
                      </a:cubicBezTo>
                      <a:cubicBezTo>
                        <a:pt x="142" y="31"/>
                        <a:pt x="142" y="31"/>
                        <a:pt x="142" y="31"/>
                      </a:cubicBezTo>
                      <a:cubicBezTo>
                        <a:pt x="142" y="30"/>
                        <a:pt x="142" y="28"/>
                        <a:pt x="142" y="28"/>
                      </a:cubicBezTo>
                      <a:cubicBezTo>
                        <a:pt x="148" y="28"/>
                        <a:pt x="148" y="28"/>
                        <a:pt x="148" y="28"/>
                      </a:cubicBezTo>
                      <a:cubicBezTo>
                        <a:pt x="148" y="28"/>
                        <a:pt x="149" y="29"/>
                        <a:pt x="150" y="30"/>
                      </a:cubicBezTo>
                      <a:cubicBezTo>
                        <a:pt x="151" y="30"/>
                        <a:pt x="152" y="29"/>
                        <a:pt x="152" y="29"/>
                      </a:cubicBezTo>
                      <a:cubicBezTo>
                        <a:pt x="153" y="29"/>
                        <a:pt x="154" y="27"/>
                        <a:pt x="154" y="27"/>
                      </a:cubicBezTo>
                      <a:cubicBezTo>
                        <a:pt x="154" y="24"/>
                        <a:pt x="154" y="24"/>
                        <a:pt x="154" y="24"/>
                      </a:cubicBezTo>
                      <a:cubicBezTo>
                        <a:pt x="153" y="19"/>
                        <a:pt x="153" y="19"/>
                        <a:pt x="153" y="19"/>
                      </a:cubicBezTo>
                      <a:cubicBezTo>
                        <a:pt x="153" y="16"/>
                        <a:pt x="153" y="16"/>
                        <a:pt x="153" y="16"/>
                      </a:cubicBezTo>
                      <a:cubicBezTo>
                        <a:pt x="153" y="16"/>
                        <a:pt x="153" y="16"/>
                        <a:pt x="153" y="16"/>
                      </a:cubicBezTo>
                      <a:cubicBezTo>
                        <a:pt x="154" y="16"/>
                        <a:pt x="158" y="19"/>
                        <a:pt x="160" y="20"/>
                      </a:cubicBezTo>
                      <a:cubicBezTo>
                        <a:pt x="161" y="21"/>
                        <a:pt x="164" y="24"/>
                        <a:pt x="164" y="24"/>
                      </a:cubicBezTo>
                      <a:cubicBezTo>
                        <a:pt x="164" y="24"/>
                        <a:pt x="169" y="25"/>
                        <a:pt x="170" y="25"/>
                      </a:cubicBezTo>
                      <a:cubicBezTo>
                        <a:pt x="170" y="25"/>
                        <a:pt x="175" y="26"/>
                        <a:pt x="175" y="26"/>
                      </a:cubicBezTo>
                      <a:cubicBezTo>
                        <a:pt x="176" y="24"/>
                        <a:pt x="176" y="24"/>
                        <a:pt x="176" y="24"/>
                      </a:cubicBezTo>
                      <a:cubicBezTo>
                        <a:pt x="179" y="22"/>
                        <a:pt x="179" y="22"/>
                        <a:pt x="179" y="22"/>
                      </a:cubicBezTo>
                      <a:cubicBezTo>
                        <a:pt x="183" y="25"/>
                        <a:pt x="183" y="25"/>
                        <a:pt x="183" y="25"/>
                      </a:cubicBezTo>
                      <a:cubicBezTo>
                        <a:pt x="187" y="24"/>
                        <a:pt x="187" y="24"/>
                        <a:pt x="187" y="24"/>
                      </a:cubicBezTo>
                      <a:close/>
                      <a:moveTo>
                        <a:pt x="5" y="91"/>
                      </a:moveTo>
                      <a:cubicBezTo>
                        <a:pt x="5" y="91"/>
                        <a:pt x="5" y="91"/>
                        <a:pt x="5" y="91"/>
                      </a:cubicBezTo>
                      <a:cubicBezTo>
                        <a:pt x="5" y="91"/>
                        <a:pt x="5" y="91"/>
                        <a:pt x="5" y="91"/>
                      </a:cubicBezTo>
                      <a:cubicBezTo>
                        <a:pt x="5" y="91"/>
                        <a:pt x="5" y="91"/>
                        <a:pt x="5" y="91"/>
                      </a:cubicBezTo>
                      <a:close/>
                      <a:moveTo>
                        <a:pt x="1" y="114"/>
                      </a:moveTo>
                      <a:cubicBezTo>
                        <a:pt x="1" y="114"/>
                        <a:pt x="1" y="114"/>
                        <a:pt x="1" y="114"/>
                      </a:cubicBezTo>
                      <a:cubicBezTo>
                        <a:pt x="1" y="114"/>
                        <a:pt x="1" y="114"/>
                        <a:pt x="1" y="114"/>
                      </a:cubicBezTo>
                      <a:cubicBezTo>
                        <a:pt x="1" y="114"/>
                        <a:pt x="1" y="114"/>
                        <a:pt x="1" y="114"/>
                      </a:cubicBezTo>
                      <a:cubicBezTo>
                        <a:pt x="1" y="114"/>
                        <a:pt x="1" y="114"/>
                        <a:pt x="1" y="114"/>
                      </a:cubicBezTo>
                      <a:close/>
                      <a:moveTo>
                        <a:pt x="1" y="114"/>
                      </a:moveTo>
                      <a:cubicBezTo>
                        <a:pt x="1" y="114"/>
                        <a:pt x="1" y="114"/>
                        <a:pt x="1" y="114"/>
                      </a:cubicBezTo>
                      <a:cubicBezTo>
                        <a:pt x="1" y="114"/>
                        <a:pt x="1" y="113"/>
                        <a:pt x="1" y="113"/>
                      </a:cubicBezTo>
                      <a:cubicBezTo>
                        <a:pt x="1" y="113"/>
                        <a:pt x="1" y="113"/>
                        <a:pt x="1" y="113"/>
                      </a:cubicBezTo>
                      <a:cubicBezTo>
                        <a:pt x="1" y="113"/>
                        <a:pt x="2" y="113"/>
                        <a:pt x="2" y="112"/>
                      </a:cubicBezTo>
                      <a:cubicBezTo>
                        <a:pt x="2" y="112"/>
                        <a:pt x="2" y="112"/>
                        <a:pt x="2" y="112"/>
                      </a:cubicBezTo>
                      <a:cubicBezTo>
                        <a:pt x="2" y="112"/>
                        <a:pt x="2" y="112"/>
                        <a:pt x="2" y="112"/>
                      </a:cubicBezTo>
                      <a:cubicBezTo>
                        <a:pt x="2" y="112"/>
                        <a:pt x="2" y="112"/>
                        <a:pt x="2" y="112"/>
                      </a:cubicBezTo>
                      <a:cubicBezTo>
                        <a:pt x="1" y="112"/>
                        <a:pt x="1" y="112"/>
                        <a:pt x="1" y="112"/>
                      </a:cubicBezTo>
                      <a:cubicBezTo>
                        <a:pt x="0" y="114"/>
                        <a:pt x="0" y="114"/>
                        <a:pt x="0" y="114"/>
                      </a:cubicBezTo>
                      <a:lnTo>
                        <a:pt x="1" y="114"/>
                      </a:ln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184">
                  <a:extLst>
                    <a:ext uri="{FF2B5EF4-FFF2-40B4-BE49-F238E27FC236}">
                      <a16:creationId xmlns:a16="http://schemas.microsoft.com/office/drawing/2014/main" id="{47585EF7-D958-3800-15B6-807A132E8006}"/>
                    </a:ext>
                  </a:extLst>
                </p:cNvPr>
                <p:cNvSpPr>
                  <a:spLocks noEditPoints="1"/>
                </p:cNvSpPr>
                <p:nvPr/>
              </p:nvSpPr>
              <p:spPr bwMode="auto">
                <a:xfrm>
                  <a:off x="1785855" y="3146171"/>
                  <a:ext cx="1504662" cy="1510865"/>
                </a:xfrm>
                <a:custGeom>
                  <a:avLst/>
                  <a:gdLst>
                    <a:gd name="T0" fmla="*/ 269 w 520"/>
                    <a:gd name="T1" fmla="*/ 424 h 538"/>
                    <a:gd name="T2" fmla="*/ 326 w 520"/>
                    <a:gd name="T3" fmla="*/ 423 h 538"/>
                    <a:gd name="T4" fmla="*/ 401 w 520"/>
                    <a:gd name="T5" fmla="*/ 437 h 538"/>
                    <a:gd name="T6" fmla="*/ 432 w 520"/>
                    <a:gd name="T7" fmla="*/ 408 h 538"/>
                    <a:gd name="T8" fmla="*/ 434 w 520"/>
                    <a:gd name="T9" fmla="*/ 407 h 538"/>
                    <a:gd name="T10" fmla="*/ 435 w 520"/>
                    <a:gd name="T11" fmla="*/ 406 h 538"/>
                    <a:gd name="T12" fmla="*/ 436 w 520"/>
                    <a:gd name="T13" fmla="*/ 406 h 538"/>
                    <a:gd name="T14" fmla="*/ 421 w 520"/>
                    <a:gd name="T15" fmla="*/ 359 h 538"/>
                    <a:gd name="T16" fmla="*/ 425 w 520"/>
                    <a:gd name="T17" fmla="*/ 310 h 538"/>
                    <a:gd name="T18" fmla="*/ 418 w 520"/>
                    <a:gd name="T19" fmla="*/ 279 h 538"/>
                    <a:gd name="T20" fmla="*/ 414 w 520"/>
                    <a:gd name="T21" fmla="*/ 263 h 538"/>
                    <a:gd name="T22" fmla="*/ 395 w 520"/>
                    <a:gd name="T23" fmla="*/ 272 h 538"/>
                    <a:gd name="T24" fmla="*/ 384 w 520"/>
                    <a:gd name="T25" fmla="*/ 274 h 538"/>
                    <a:gd name="T26" fmla="*/ 389 w 520"/>
                    <a:gd name="T27" fmla="*/ 259 h 538"/>
                    <a:gd name="T28" fmla="*/ 402 w 520"/>
                    <a:gd name="T29" fmla="*/ 242 h 538"/>
                    <a:gd name="T30" fmla="*/ 411 w 520"/>
                    <a:gd name="T31" fmla="*/ 230 h 538"/>
                    <a:gd name="T32" fmla="*/ 424 w 520"/>
                    <a:gd name="T33" fmla="*/ 215 h 538"/>
                    <a:gd name="T34" fmla="*/ 422 w 520"/>
                    <a:gd name="T35" fmla="*/ 208 h 538"/>
                    <a:gd name="T36" fmla="*/ 434 w 520"/>
                    <a:gd name="T37" fmla="*/ 208 h 538"/>
                    <a:gd name="T38" fmla="*/ 443 w 520"/>
                    <a:gd name="T39" fmla="*/ 202 h 538"/>
                    <a:gd name="T40" fmla="*/ 451 w 520"/>
                    <a:gd name="T41" fmla="*/ 160 h 538"/>
                    <a:gd name="T42" fmla="*/ 430 w 520"/>
                    <a:gd name="T43" fmla="*/ 116 h 538"/>
                    <a:gd name="T44" fmla="*/ 401 w 520"/>
                    <a:gd name="T45" fmla="*/ 94 h 538"/>
                    <a:gd name="T46" fmla="*/ 391 w 520"/>
                    <a:gd name="T47" fmla="*/ 95 h 538"/>
                    <a:gd name="T48" fmla="*/ 383 w 520"/>
                    <a:gd name="T49" fmla="*/ 91 h 538"/>
                    <a:gd name="T50" fmla="*/ 367 w 520"/>
                    <a:gd name="T51" fmla="*/ 82 h 538"/>
                    <a:gd name="T52" fmla="*/ 355 w 520"/>
                    <a:gd name="T53" fmla="*/ 61 h 538"/>
                    <a:gd name="T54" fmla="*/ 335 w 520"/>
                    <a:gd name="T55" fmla="*/ 65 h 538"/>
                    <a:gd name="T56" fmla="*/ 330 w 520"/>
                    <a:gd name="T57" fmla="*/ 48 h 538"/>
                    <a:gd name="T58" fmla="*/ 311 w 520"/>
                    <a:gd name="T59" fmla="*/ 35 h 538"/>
                    <a:gd name="T60" fmla="*/ 291 w 520"/>
                    <a:gd name="T61" fmla="*/ 20 h 538"/>
                    <a:gd name="T62" fmla="*/ 281 w 520"/>
                    <a:gd name="T63" fmla="*/ 1 h 538"/>
                    <a:gd name="T64" fmla="*/ 229 w 520"/>
                    <a:gd name="T65" fmla="*/ 53 h 538"/>
                    <a:gd name="T66" fmla="*/ 145 w 520"/>
                    <a:gd name="T67" fmla="*/ 76 h 538"/>
                    <a:gd name="T68" fmla="*/ 117 w 520"/>
                    <a:gd name="T69" fmla="*/ 65 h 538"/>
                    <a:gd name="T70" fmla="*/ 107 w 520"/>
                    <a:gd name="T71" fmla="*/ 111 h 538"/>
                    <a:gd name="T72" fmla="*/ 46 w 520"/>
                    <a:gd name="T73" fmla="*/ 99 h 538"/>
                    <a:gd name="T74" fmla="*/ 16 w 520"/>
                    <a:gd name="T75" fmla="*/ 117 h 538"/>
                    <a:gd name="T76" fmla="*/ 19 w 520"/>
                    <a:gd name="T77" fmla="*/ 145 h 538"/>
                    <a:gd name="T78" fmla="*/ 58 w 520"/>
                    <a:gd name="T79" fmla="*/ 167 h 538"/>
                    <a:gd name="T80" fmla="*/ 91 w 520"/>
                    <a:gd name="T81" fmla="*/ 200 h 538"/>
                    <a:gd name="T82" fmla="*/ 95 w 520"/>
                    <a:gd name="T83" fmla="*/ 228 h 538"/>
                    <a:gd name="T84" fmla="*/ 109 w 520"/>
                    <a:gd name="T85" fmla="*/ 250 h 538"/>
                    <a:gd name="T86" fmla="*/ 109 w 520"/>
                    <a:gd name="T87" fmla="*/ 265 h 538"/>
                    <a:gd name="T88" fmla="*/ 114 w 520"/>
                    <a:gd name="T89" fmla="*/ 284 h 538"/>
                    <a:gd name="T90" fmla="*/ 92 w 520"/>
                    <a:gd name="T91" fmla="*/ 371 h 538"/>
                    <a:gd name="T92" fmla="*/ 159 w 520"/>
                    <a:gd name="T93" fmla="*/ 443 h 538"/>
                    <a:gd name="T94" fmla="*/ 193 w 520"/>
                    <a:gd name="T95" fmla="*/ 453 h 538"/>
                    <a:gd name="T96" fmla="*/ 197 w 520"/>
                    <a:gd name="T97" fmla="*/ 450 h 538"/>
                    <a:gd name="T98" fmla="*/ 203 w 520"/>
                    <a:gd name="T99" fmla="*/ 453 h 538"/>
                    <a:gd name="T100" fmla="*/ 208 w 520"/>
                    <a:gd name="T101" fmla="*/ 456 h 538"/>
                    <a:gd name="T102" fmla="*/ 203 w 520"/>
                    <a:gd name="T103" fmla="*/ 460 h 538"/>
                    <a:gd name="T104" fmla="*/ 198 w 520"/>
                    <a:gd name="T105" fmla="*/ 462 h 538"/>
                    <a:gd name="T106" fmla="*/ 243 w 520"/>
                    <a:gd name="T107" fmla="*/ 471 h 538"/>
                    <a:gd name="T108" fmla="*/ 193 w 520"/>
                    <a:gd name="T109" fmla="*/ 458 h 538"/>
                    <a:gd name="T110" fmla="*/ 449 w 520"/>
                    <a:gd name="T111" fmla="*/ 200 h 538"/>
                    <a:gd name="T112" fmla="*/ 511 w 520"/>
                    <a:gd name="T113" fmla="*/ 523 h 538"/>
                    <a:gd name="T114" fmla="*/ 517 w 520"/>
                    <a:gd name="T115" fmla="*/ 468 h 538"/>
                    <a:gd name="T116" fmla="*/ 485 w 520"/>
                    <a:gd name="T117" fmla="*/ 478 h 538"/>
                    <a:gd name="T118" fmla="*/ 493 w 520"/>
                    <a:gd name="T119" fmla="*/ 52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0" h="538">
                      <a:moveTo>
                        <a:pt x="259" y="471"/>
                      </a:moveTo>
                      <a:cubicBezTo>
                        <a:pt x="261" y="468"/>
                        <a:pt x="261" y="468"/>
                        <a:pt x="261" y="468"/>
                      </a:cubicBezTo>
                      <a:cubicBezTo>
                        <a:pt x="261" y="468"/>
                        <a:pt x="261" y="462"/>
                        <a:pt x="259" y="461"/>
                      </a:cubicBezTo>
                      <a:cubicBezTo>
                        <a:pt x="258" y="460"/>
                        <a:pt x="257" y="459"/>
                        <a:pt x="257" y="459"/>
                      </a:cubicBezTo>
                      <a:cubicBezTo>
                        <a:pt x="257" y="459"/>
                        <a:pt x="257" y="455"/>
                        <a:pt x="257" y="453"/>
                      </a:cubicBezTo>
                      <a:cubicBezTo>
                        <a:pt x="257" y="452"/>
                        <a:pt x="257" y="448"/>
                        <a:pt x="257" y="447"/>
                      </a:cubicBezTo>
                      <a:cubicBezTo>
                        <a:pt x="257" y="446"/>
                        <a:pt x="258" y="442"/>
                        <a:pt x="258" y="441"/>
                      </a:cubicBezTo>
                      <a:cubicBezTo>
                        <a:pt x="258" y="441"/>
                        <a:pt x="257" y="441"/>
                        <a:pt x="259" y="439"/>
                      </a:cubicBezTo>
                      <a:cubicBezTo>
                        <a:pt x="261" y="436"/>
                        <a:pt x="261" y="434"/>
                        <a:pt x="261" y="434"/>
                      </a:cubicBezTo>
                      <a:cubicBezTo>
                        <a:pt x="265" y="429"/>
                        <a:pt x="265" y="429"/>
                        <a:pt x="265" y="429"/>
                      </a:cubicBezTo>
                      <a:cubicBezTo>
                        <a:pt x="265" y="429"/>
                        <a:pt x="268" y="424"/>
                        <a:pt x="269" y="424"/>
                      </a:cubicBezTo>
                      <a:cubicBezTo>
                        <a:pt x="270" y="425"/>
                        <a:pt x="274" y="424"/>
                        <a:pt x="275" y="424"/>
                      </a:cubicBezTo>
                      <a:cubicBezTo>
                        <a:pt x="276" y="424"/>
                        <a:pt x="280" y="428"/>
                        <a:pt x="282" y="424"/>
                      </a:cubicBezTo>
                      <a:cubicBezTo>
                        <a:pt x="284" y="421"/>
                        <a:pt x="285" y="419"/>
                        <a:pt x="285" y="418"/>
                      </a:cubicBezTo>
                      <a:cubicBezTo>
                        <a:pt x="286" y="417"/>
                        <a:pt x="287" y="414"/>
                        <a:pt x="290" y="414"/>
                      </a:cubicBezTo>
                      <a:cubicBezTo>
                        <a:pt x="293" y="413"/>
                        <a:pt x="300" y="413"/>
                        <a:pt x="300" y="413"/>
                      </a:cubicBezTo>
                      <a:cubicBezTo>
                        <a:pt x="303" y="414"/>
                        <a:pt x="303" y="414"/>
                        <a:pt x="303" y="414"/>
                      </a:cubicBezTo>
                      <a:cubicBezTo>
                        <a:pt x="311" y="417"/>
                        <a:pt x="311" y="417"/>
                        <a:pt x="311" y="417"/>
                      </a:cubicBezTo>
                      <a:cubicBezTo>
                        <a:pt x="311" y="417"/>
                        <a:pt x="314" y="417"/>
                        <a:pt x="316" y="417"/>
                      </a:cubicBezTo>
                      <a:cubicBezTo>
                        <a:pt x="317" y="417"/>
                        <a:pt x="318" y="417"/>
                        <a:pt x="318" y="417"/>
                      </a:cubicBezTo>
                      <a:cubicBezTo>
                        <a:pt x="321" y="421"/>
                        <a:pt x="321" y="421"/>
                        <a:pt x="321" y="421"/>
                      </a:cubicBezTo>
                      <a:cubicBezTo>
                        <a:pt x="321" y="421"/>
                        <a:pt x="325" y="423"/>
                        <a:pt x="326" y="423"/>
                      </a:cubicBezTo>
                      <a:cubicBezTo>
                        <a:pt x="327" y="423"/>
                        <a:pt x="335" y="421"/>
                        <a:pt x="335" y="421"/>
                      </a:cubicBezTo>
                      <a:cubicBezTo>
                        <a:pt x="335" y="421"/>
                        <a:pt x="338" y="420"/>
                        <a:pt x="339" y="421"/>
                      </a:cubicBezTo>
                      <a:cubicBezTo>
                        <a:pt x="340" y="422"/>
                        <a:pt x="343" y="423"/>
                        <a:pt x="344" y="424"/>
                      </a:cubicBezTo>
                      <a:cubicBezTo>
                        <a:pt x="344" y="425"/>
                        <a:pt x="352" y="429"/>
                        <a:pt x="354" y="430"/>
                      </a:cubicBezTo>
                      <a:cubicBezTo>
                        <a:pt x="355" y="431"/>
                        <a:pt x="359" y="430"/>
                        <a:pt x="359" y="430"/>
                      </a:cubicBezTo>
                      <a:cubicBezTo>
                        <a:pt x="361" y="435"/>
                        <a:pt x="361" y="435"/>
                        <a:pt x="361" y="435"/>
                      </a:cubicBezTo>
                      <a:cubicBezTo>
                        <a:pt x="371" y="438"/>
                        <a:pt x="371" y="438"/>
                        <a:pt x="371" y="438"/>
                      </a:cubicBezTo>
                      <a:cubicBezTo>
                        <a:pt x="375" y="438"/>
                        <a:pt x="375" y="438"/>
                        <a:pt x="375" y="438"/>
                      </a:cubicBezTo>
                      <a:cubicBezTo>
                        <a:pt x="389" y="443"/>
                        <a:pt x="389" y="443"/>
                        <a:pt x="389" y="443"/>
                      </a:cubicBezTo>
                      <a:cubicBezTo>
                        <a:pt x="398" y="436"/>
                        <a:pt x="398" y="436"/>
                        <a:pt x="398" y="436"/>
                      </a:cubicBezTo>
                      <a:cubicBezTo>
                        <a:pt x="398" y="436"/>
                        <a:pt x="400" y="437"/>
                        <a:pt x="401" y="437"/>
                      </a:cubicBezTo>
                      <a:cubicBezTo>
                        <a:pt x="402" y="437"/>
                        <a:pt x="404" y="429"/>
                        <a:pt x="404" y="429"/>
                      </a:cubicBezTo>
                      <a:cubicBezTo>
                        <a:pt x="404" y="429"/>
                        <a:pt x="404" y="427"/>
                        <a:pt x="405" y="427"/>
                      </a:cubicBezTo>
                      <a:cubicBezTo>
                        <a:pt x="407" y="427"/>
                        <a:pt x="414" y="424"/>
                        <a:pt x="414" y="424"/>
                      </a:cubicBezTo>
                      <a:cubicBezTo>
                        <a:pt x="414" y="423"/>
                        <a:pt x="413" y="419"/>
                        <a:pt x="416" y="418"/>
                      </a:cubicBezTo>
                      <a:cubicBezTo>
                        <a:pt x="418" y="417"/>
                        <a:pt x="422" y="414"/>
                        <a:pt x="422" y="414"/>
                      </a:cubicBezTo>
                      <a:cubicBezTo>
                        <a:pt x="423" y="413"/>
                        <a:pt x="421" y="411"/>
                        <a:pt x="424" y="410"/>
                      </a:cubicBezTo>
                      <a:cubicBezTo>
                        <a:pt x="426" y="410"/>
                        <a:pt x="429" y="409"/>
                        <a:pt x="431" y="409"/>
                      </a:cubicBezTo>
                      <a:cubicBezTo>
                        <a:pt x="431" y="409"/>
                        <a:pt x="431" y="409"/>
                        <a:pt x="431" y="409"/>
                      </a:cubicBezTo>
                      <a:cubicBezTo>
                        <a:pt x="431" y="408"/>
                        <a:pt x="431" y="408"/>
                        <a:pt x="431" y="408"/>
                      </a:cubicBezTo>
                      <a:cubicBezTo>
                        <a:pt x="431" y="408"/>
                        <a:pt x="431" y="408"/>
                        <a:pt x="431"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3" y="407"/>
                        <a:pt x="433" y="407"/>
                        <a:pt x="433" y="407"/>
                      </a:cubicBezTo>
                      <a:cubicBezTo>
                        <a:pt x="433" y="407"/>
                        <a:pt x="433" y="407"/>
                        <a:pt x="433" y="407"/>
                      </a:cubicBezTo>
                      <a:cubicBezTo>
                        <a:pt x="433" y="407"/>
                        <a:pt x="433" y="407"/>
                        <a:pt x="433"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5" y="407"/>
                        <a:pt x="435" y="407"/>
                        <a:pt x="435" y="407"/>
                      </a:cubicBezTo>
                      <a:cubicBezTo>
                        <a:pt x="435" y="407"/>
                        <a:pt x="435" y="407"/>
                        <a:pt x="435" y="407"/>
                      </a:cubicBezTo>
                      <a:cubicBezTo>
                        <a:pt x="435" y="407"/>
                        <a:pt x="435" y="407"/>
                        <a:pt x="435" y="407"/>
                      </a:cubicBezTo>
                      <a:cubicBezTo>
                        <a:pt x="435" y="407"/>
                        <a:pt x="435" y="407"/>
                        <a:pt x="435" y="407"/>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7" y="405"/>
                        <a:pt x="438" y="405"/>
                        <a:pt x="438" y="405"/>
                      </a:cubicBezTo>
                      <a:cubicBezTo>
                        <a:pt x="444" y="400"/>
                        <a:pt x="444" y="400"/>
                        <a:pt x="444" y="400"/>
                      </a:cubicBezTo>
                      <a:cubicBezTo>
                        <a:pt x="447" y="389"/>
                        <a:pt x="447" y="389"/>
                        <a:pt x="447" y="389"/>
                      </a:cubicBezTo>
                      <a:cubicBezTo>
                        <a:pt x="443" y="386"/>
                        <a:pt x="443" y="386"/>
                        <a:pt x="443" y="386"/>
                      </a:cubicBezTo>
                      <a:cubicBezTo>
                        <a:pt x="434" y="386"/>
                        <a:pt x="434" y="386"/>
                        <a:pt x="434" y="386"/>
                      </a:cubicBezTo>
                      <a:cubicBezTo>
                        <a:pt x="424" y="382"/>
                        <a:pt x="424" y="382"/>
                        <a:pt x="424" y="382"/>
                      </a:cubicBezTo>
                      <a:cubicBezTo>
                        <a:pt x="419" y="374"/>
                        <a:pt x="419" y="374"/>
                        <a:pt x="419" y="374"/>
                      </a:cubicBezTo>
                      <a:cubicBezTo>
                        <a:pt x="416" y="374"/>
                        <a:pt x="416" y="374"/>
                        <a:pt x="416" y="374"/>
                      </a:cubicBezTo>
                      <a:cubicBezTo>
                        <a:pt x="415" y="367"/>
                        <a:pt x="413" y="370"/>
                        <a:pt x="417" y="365"/>
                      </a:cubicBezTo>
                      <a:cubicBezTo>
                        <a:pt x="421" y="359"/>
                        <a:pt x="421" y="359"/>
                        <a:pt x="421" y="359"/>
                      </a:cubicBezTo>
                      <a:cubicBezTo>
                        <a:pt x="420" y="349"/>
                        <a:pt x="420" y="349"/>
                        <a:pt x="420" y="349"/>
                      </a:cubicBezTo>
                      <a:cubicBezTo>
                        <a:pt x="417" y="346"/>
                        <a:pt x="417" y="346"/>
                        <a:pt x="417" y="346"/>
                      </a:cubicBezTo>
                      <a:cubicBezTo>
                        <a:pt x="412" y="343"/>
                        <a:pt x="412" y="343"/>
                        <a:pt x="412" y="343"/>
                      </a:cubicBezTo>
                      <a:cubicBezTo>
                        <a:pt x="412" y="343"/>
                        <a:pt x="409" y="339"/>
                        <a:pt x="408" y="338"/>
                      </a:cubicBezTo>
                      <a:cubicBezTo>
                        <a:pt x="408" y="338"/>
                        <a:pt x="408" y="336"/>
                        <a:pt x="408" y="336"/>
                      </a:cubicBezTo>
                      <a:cubicBezTo>
                        <a:pt x="407" y="335"/>
                        <a:pt x="411" y="335"/>
                        <a:pt x="411" y="335"/>
                      </a:cubicBezTo>
                      <a:cubicBezTo>
                        <a:pt x="412" y="335"/>
                        <a:pt x="415" y="334"/>
                        <a:pt x="416" y="334"/>
                      </a:cubicBezTo>
                      <a:cubicBezTo>
                        <a:pt x="417" y="334"/>
                        <a:pt x="421" y="330"/>
                        <a:pt x="421" y="330"/>
                      </a:cubicBezTo>
                      <a:cubicBezTo>
                        <a:pt x="421" y="330"/>
                        <a:pt x="423" y="326"/>
                        <a:pt x="425" y="325"/>
                      </a:cubicBezTo>
                      <a:cubicBezTo>
                        <a:pt x="426" y="324"/>
                        <a:pt x="428" y="316"/>
                        <a:pt x="428" y="315"/>
                      </a:cubicBezTo>
                      <a:cubicBezTo>
                        <a:pt x="428" y="315"/>
                        <a:pt x="426" y="310"/>
                        <a:pt x="425" y="310"/>
                      </a:cubicBezTo>
                      <a:cubicBezTo>
                        <a:pt x="416" y="306"/>
                        <a:pt x="418" y="304"/>
                        <a:pt x="414" y="302"/>
                      </a:cubicBezTo>
                      <a:cubicBezTo>
                        <a:pt x="414" y="297"/>
                        <a:pt x="414" y="297"/>
                        <a:pt x="414" y="297"/>
                      </a:cubicBezTo>
                      <a:cubicBezTo>
                        <a:pt x="419" y="293"/>
                        <a:pt x="419" y="293"/>
                        <a:pt x="419" y="293"/>
                      </a:cubicBezTo>
                      <a:cubicBezTo>
                        <a:pt x="420" y="292"/>
                        <a:pt x="422" y="291"/>
                        <a:pt x="423" y="291"/>
                      </a:cubicBezTo>
                      <a:cubicBezTo>
                        <a:pt x="424" y="289"/>
                        <a:pt x="424" y="289"/>
                        <a:pt x="424" y="289"/>
                      </a:cubicBezTo>
                      <a:cubicBezTo>
                        <a:pt x="424" y="289"/>
                        <a:pt x="422" y="287"/>
                        <a:pt x="422" y="287"/>
                      </a:cubicBezTo>
                      <a:cubicBezTo>
                        <a:pt x="422" y="287"/>
                        <a:pt x="421" y="286"/>
                        <a:pt x="420" y="286"/>
                      </a:cubicBezTo>
                      <a:cubicBezTo>
                        <a:pt x="420" y="286"/>
                        <a:pt x="419" y="285"/>
                        <a:pt x="419" y="285"/>
                      </a:cubicBezTo>
                      <a:cubicBezTo>
                        <a:pt x="419" y="285"/>
                        <a:pt x="418" y="284"/>
                        <a:pt x="417" y="284"/>
                      </a:cubicBezTo>
                      <a:cubicBezTo>
                        <a:pt x="416" y="284"/>
                        <a:pt x="417" y="282"/>
                        <a:pt x="418" y="282"/>
                      </a:cubicBezTo>
                      <a:cubicBezTo>
                        <a:pt x="418" y="281"/>
                        <a:pt x="418" y="279"/>
                        <a:pt x="418" y="279"/>
                      </a:cubicBezTo>
                      <a:cubicBezTo>
                        <a:pt x="418" y="279"/>
                        <a:pt x="415" y="279"/>
                        <a:pt x="414" y="279"/>
                      </a:cubicBezTo>
                      <a:cubicBezTo>
                        <a:pt x="414" y="278"/>
                        <a:pt x="414" y="278"/>
                        <a:pt x="414" y="278"/>
                      </a:cubicBezTo>
                      <a:cubicBezTo>
                        <a:pt x="414" y="278"/>
                        <a:pt x="415" y="275"/>
                        <a:pt x="416" y="275"/>
                      </a:cubicBezTo>
                      <a:cubicBezTo>
                        <a:pt x="416" y="274"/>
                        <a:pt x="416" y="273"/>
                        <a:pt x="416" y="273"/>
                      </a:cubicBezTo>
                      <a:cubicBezTo>
                        <a:pt x="416" y="273"/>
                        <a:pt x="416" y="272"/>
                        <a:pt x="416" y="270"/>
                      </a:cubicBezTo>
                      <a:cubicBezTo>
                        <a:pt x="417" y="269"/>
                        <a:pt x="416" y="269"/>
                        <a:pt x="416" y="269"/>
                      </a:cubicBezTo>
                      <a:cubicBezTo>
                        <a:pt x="416" y="269"/>
                        <a:pt x="415" y="268"/>
                        <a:pt x="414" y="268"/>
                      </a:cubicBezTo>
                      <a:cubicBezTo>
                        <a:pt x="414" y="268"/>
                        <a:pt x="414" y="268"/>
                        <a:pt x="415" y="267"/>
                      </a:cubicBezTo>
                      <a:cubicBezTo>
                        <a:pt x="416" y="265"/>
                        <a:pt x="416" y="266"/>
                        <a:pt x="416" y="266"/>
                      </a:cubicBezTo>
                      <a:cubicBezTo>
                        <a:pt x="416" y="264"/>
                        <a:pt x="416" y="264"/>
                        <a:pt x="416" y="264"/>
                      </a:cubicBezTo>
                      <a:cubicBezTo>
                        <a:pt x="414" y="263"/>
                        <a:pt x="414" y="263"/>
                        <a:pt x="414" y="263"/>
                      </a:cubicBezTo>
                      <a:cubicBezTo>
                        <a:pt x="411" y="261"/>
                        <a:pt x="411" y="261"/>
                        <a:pt x="411" y="261"/>
                      </a:cubicBezTo>
                      <a:cubicBezTo>
                        <a:pt x="411" y="261"/>
                        <a:pt x="407" y="261"/>
                        <a:pt x="407" y="261"/>
                      </a:cubicBezTo>
                      <a:cubicBezTo>
                        <a:pt x="407" y="261"/>
                        <a:pt x="404" y="261"/>
                        <a:pt x="404" y="261"/>
                      </a:cubicBezTo>
                      <a:cubicBezTo>
                        <a:pt x="402" y="262"/>
                        <a:pt x="402" y="262"/>
                        <a:pt x="402" y="262"/>
                      </a:cubicBezTo>
                      <a:cubicBezTo>
                        <a:pt x="401" y="263"/>
                        <a:pt x="401" y="263"/>
                        <a:pt x="401" y="263"/>
                      </a:cubicBezTo>
                      <a:cubicBezTo>
                        <a:pt x="398" y="264"/>
                        <a:pt x="398" y="264"/>
                        <a:pt x="398" y="264"/>
                      </a:cubicBezTo>
                      <a:cubicBezTo>
                        <a:pt x="395" y="265"/>
                        <a:pt x="395" y="265"/>
                        <a:pt x="395" y="265"/>
                      </a:cubicBezTo>
                      <a:cubicBezTo>
                        <a:pt x="395" y="265"/>
                        <a:pt x="394" y="267"/>
                        <a:pt x="393" y="268"/>
                      </a:cubicBezTo>
                      <a:cubicBezTo>
                        <a:pt x="393" y="268"/>
                        <a:pt x="393" y="269"/>
                        <a:pt x="393" y="269"/>
                      </a:cubicBezTo>
                      <a:cubicBezTo>
                        <a:pt x="395" y="270"/>
                        <a:pt x="395" y="270"/>
                        <a:pt x="395" y="270"/>
                      </a:cubicBezTo>
                      <a:cubicBezTo>
                        <a:pt x="395" y="272"/>
                        <a:pt x="395" y="272"/>
                        <a:pt x="395" y="272"/>
                      </a:cubicBezTo>
                      <a:cubicBezTo>
                        <a:pt x="396" y="272"/>
                        <a:pt x="396" y="272"/>
                        <a:pt x="396" y="272"/>
                      </a:cubicBezTo>
                      <a:cubicBezTo>
                        <a:pt x="395" y="274"/>
                        <a:pt x="395" y="274"/>
                        <a:pt x="395" y="274"/>
                      </a:cubicBezTo>
                      <a:cubicBezTo>
                        <a:pt x="395" y="274"/>
                        <a:pt x="394" y="274"/>
                        <a:pt x="393" y="275"/>
                      </a:cubicBezTo>
                      <a:cubicBezTo>
                        <a:pt x="392" y="276"/>
                        <a:pt x="392" y="277"/>
                        <a:pt x="392" y="277"/>
                      </a:cubicBezTo>
                      <a:cubicBezTo>
                        <a:pt x="389" y="278"/>
                        <a:pt x="389" y="278"/>
                        <a:pt x="389" y="278"/>
                      </a:cubicBezTo>
                      <a:cubicBezTo>
                        <a:pt x="387" y="277"/>
                        <a:pt x="387" y="277"/>
                        <a:pt x="387" y="277"/>
                      </a:cubicBezTo>
                      <a:cubicBezTo>
                        <a:pt x="385" y="278"/>
                        <a:pt x="385" y="278"/>
                        <a:pt x="385" y="278"/>
                      </a:cubicBezTo>
                      <a:cubicBezTo>
                        <a:pt x="384" y="278"/>
                        <a:pt x="384" y="278"/>
                        <a:pt x="384" y="278"/>
                      </a:cubicBezTo>
                      <a:cubicBezTo>
                        <a:pt x="384" y="276"/>
                        <a:pt x="384" y="276"/>
                        <a:pt x="384" y="276"/>
                      </a:cubicBezTo>
                      <a:cubicBezTo>
                        <a:pt x="383" y="275"/>
                        <a:pt x="383" y="275"/>
                        <a:pt x="383" y="275"/>
                      </a:cubicBezTo>
                      <a:cubicBezTo>
                        <a:pt x="384" y="274"/>
                        <a:pt x="384" y="274"/>
                        <a:pt x="384" y="274"/>
                      </a:cubicBezTo>
                      <a:cubicBezTo>
                        <a:pt x="384" y="274"/>
                        <a:pt x="385" y="273"/>
                        <a:pt x="385" y="273"/>
                      </a:cubicBezTo>
                      <a:cubicBezTo>
                        <a:pt x="386" y="273"/>
                        <a:pt x="387" y="272"/>
                        <a:pt x="387" y="272"/>
                      </a:cubicBezTo>
                      <a:cubicBezTo>
                        <a:pt x="389" y="272"/>
                        <a:pt x="389" y="272"/>
                        <a:pt x="389" y="272"/>
                      </a:cubicBezTo>
                      <a:cubicBezTo>
                        <a:pt x="389" y="270"/>
                        <a:pt x="389" y="270"/>
                        <a:pt x="389" y="270"/>
                      </a:cubicBezTo>
                      <a:cubicBezTo>
                        <a:pt x="390" y="268"/>
                        <a:pt x="390" y="268"/>
                        <a:pt x="390" y="268"/>
                      </a:cubicBezTo>
                      <a:cubicBezTo>
                        <a:pt x="390" y="265"/>
                        <a:pt x="390" y="265"/>
                        <a:pt x="390" y="265"/>
                      </a:cubicBezTo>
                      <a:cubicBezTo>
                        <a:pt x="389" y="264"/>
                        <a:pt x="389" y="264"/>
                        <a:pt x="389" y="264"/>
                      </a:cubicBezTo>
                      <a:cubicBezTo>
                        <a:pt x="388" y="263"/>
                        <a:pt x="388" y="263"/>
                        <a:pt x="388" y="263"/>
                      </a:cubicBezTo>
                      <a:cubicBezTo>
                        <a:pt x="388" y="262"/>
                        <a:pt x="388" y="262"/>
                        <a:pt x="388" y="262"/>
                      </a:cubicBezTo>
                      <a:cubicBezTo>
                        <a:pt x="388" y="260"/>
                        <a:pt x="388" y="260"/>
                        <a:pt x="388" y="260"/>
                      </a:cubicBezTo>
                      <a:cubicBezTo>
                        <a:pt x="389" y="259"/>
                        <a:pt x="389" y="259"/>
                        <a:pt x="389" y="259"/>
                      </a:cubicBezTo>
                      <a:cubicBezTo>
                        <a:pt x="389" y="259"/>
                        <a:pt x="390" y="258"/>
                        <a:pt x="390" y="257"/>
                      </a:cubicBezTo>
                      <a:cubicBezTo>
                        <a:pt x="390" y="257"/>
                        <a:pt x="390" y="255"/>
                        <a:pt x="390" y="255"/>
                      </a:cubicBezTo>
                      <a:cubicBezTo>
                        <a:pt x="390" y="255"/>
                        <a:pt x="390" y="254"/>
                        <a:pt x="390" y="254"/>
                      </a:cubicBezTo>
                      <a:cubicBezTo>
                        <a:pt x="394" y="250"/>
                        <a:pt x="394" y="250"/>
                        <a:pt x="394" y="250"/>
                      </a:cubicBezTo>
                      <a:cubicBezTo>
                        <a:pt x="396" y="248"/>
                        <a:pt x="396" y="248"/>
                        <a:pt x="396" y="248"/>
                      </a:cubicBezTo>
                      <a:cubicBezTo>
                        <a:pt x="396" y="248"/>
                        <a:pt x="398" y="248"/>
                        <a:pt x="398" y="247"/>
                      </a:cubicBezTo>
                      <a:cubicBezTo>
                        <a:pt x="398" y="247"/>
                        <a:pt x="400" y="247"/>
                        <a:pt x="400" y="247"/>
                      </a:cubicBezTo>
                      <a:cubicBezTo>
                        <a:pt x="400" y="247"/>
                        <a:pt x="401" y="246"/>
                        <a:pt x="401" y="246"/>
                      </a:cubicBezTo>
                      <a:cubicBezTo>
                        <a:pt x="402" y="245"/>
                        <a:pt x="402" y="244"/>
                        <a:pt x="402" y="244"/>
                      </a:cubicBezTo>
                      <a:cubicBezTo>
                        <a:pt x="402" y="244"/>
                        <a:pt x="402" y="243"/>
                        <a:pt x="402" y="243"/>
                      </a:cubicBezTo>
                      <a:cubicBezTo>
                        <a:pt x="402" y="243"/>
                        <a:pt x="402" y="242"/>
                        <a:pt x="402" y="242"/>
                      </a:cubicBezTo>
                      <a:cubicBezTo>
                        <a:pt x="402" y="242"/>
                        <a:pt x="402" y="241"/>
                        <a:pt x="402" y="241"/>
                      </a:cubicBezTo>
                      <a:cubicBezTo>
                        <a:pt x="402" y="240"/>
                        <a:pt x="403" y="240"/>
                        <a:pt x="403" y="240"/>
                      </a:cubicBezTo>
                      <a:cubicBezTo>
                        <a:pt x="403" y="238"/>
                        <a:pt x="403" y="238"/>
                        <a:pt x="403" y="238"/>
                      </a:cubicBezTo>
                      <a:cubicBezTo>
                        <a:pt x="403" y="238"/>
                        <a:pt x="402" y="237"/>
                        <a:pt x="402" y="236"/>
                      </a:cubicBezTo>
                      <a:cubicBezTo>
                        <a:pt x="402" y="236"/>
                        <a:pt x="402" y="236"/>
                        <a:pt x="402" y="235"/>
                      </a:cubicBezTo>
                      <a:cubicBezTo>
                        <a:pt x="403" y="234"/>
                        <a:pt x="404" y="234"/>
                        <a:pt x="404" y="234"/>
                      </a:cubicBezTo>
                      <a:cubicBezTo>
                        <a:pt x="406" y="234"/>
                        <a:pt x="406" y="234"/>
                        <a:pt x="406" y="234"/>
                      </a:cubicBezTo>
                      <a:cubicBezTo>
                        <a:pt x="406" y="234"/>
                        <a:pt x="407" y="233"/>
                        <a:pt x="408" y="233"/>
                      </a:cubicBezTo>
                      <a:cubicBezTo>
                        <a:pt x="408" y="233"/>
                        <a:pt x="409" y="232"/>
                        <a:pt x="409" y="232"/>
                      </a:cubicBezTo>
                      <a:cubicBezTo>
                        <a:pt x="410" y="230"/>
                        <a:pt x="410" y="230"/>
                        <a:pt x="410" y="230"/>
                      </a:cubicBezTo>
                      <a:cubicBezTo>
                        <a:pt x="411" y="230"/>
                        <a:pt x="411" y="230"/>
                        <a:pt x="411" y="230"/>
                      </a:cubicBezTo>
                      <a:cubicBezTo>
                        <a:pt x="412" y="229"/>
                        <a:pt x="412" y="229"/>
                        <a:pt x="412" y="229"/>
                      </a:cubicBezTo>
                      <a:cubicBezTo>
                        <a:pt x="412" y="227"/>
                        <a:pt x="412" y="227"/>
                        <a:pt x="412" y="227"/>
                      </a:cubicBezTo>
                      <a:cubicBezTo>
                        <a:pt x="414" y="226"/>
                        <a:pt x="414" y="226"/>
                        <a:pt x="414" y="226"/>
                      </a:cubicBezTo>
                      <a:cubicBezTo>
                        <a:pt x="414" y="225"/>
                        <a:pt x="414" y="225"/>
                        <a:pt x="414" y="225"/>
                      </a:cubicBezTo>
                      <a:cubicBezTo>
                        <a:pt x="415" y="224"/>
                        <a:pt x="415" y="224"/>
                        <a:pt x="415" y="224"/>
                      </a:cubicBezTo>
                      <a:cubicBezTo>
                        <a:pt x="416" y="224"/>
                        <a:pt x="416" y="224"/>
                        <a:pt x="416" y="224"/>
                      </a:cubicBezTo>
                      <a:cubicBezTo>
                        <a:pt x="418" y="222"/>
                        <a:pt x="418" y="222"/>
                        <a:pt x="418" y="222"/>
                      </a:cubicBezTo>
                      <a:cubicBezTo>
                        <a:pt x="420" y="221"/>
                        <a:pt x="420" y="221"/>
                        <a:pt x="420" y="221"/>
                      </a:cubicBezTo>
                      <a:cubicBezTo>
                        <a:pt x="420" y="221"/>
                        <a:pt x="421" y="219"/>
                        <a:pt x="421" y="218"/>
                      </a:cubicBezTo>
                      <a:cubicBezTo>
                        <a:pt x="421" y="217"/>
                        <a:pt x="421" y="217"/>
                        <a:pt x="422" y="216"/>
                      </a:cubicBezTo>
                      <a:cubicBezTo>
                        <a:pt x="422" y="216"/>
                        <a:pt x="423" y="216"/>
                        <a:pt x="424" y="215"/>
                      </a:cubicBezTo>
                      <a:cubicBezTo>
                        <a:pt x="424" y="215"/>
                        <a:pt x="424" y="214"/>
                        <a:pt x="424" y="214"/>
                      </a:cubicBezTo>
                      <a:cubicBezTo>
                        <a:pt x="425" y="214"/>
                        <a:pt x="425" y="214"/>
                        <a:pt x="425" y="214"/>
                      </a:cubicBezTo>
                      <a:cubicBezTo>
                        <a:pt x="425" y="212"/>
                        <a:pt x="425" y="212"/>
                        <a:pt x="425" y="212"/>
                      </a:cubicBezTo>
                      <a:cubicBezTo>
                        <a:pt x="425" y="211"/>
                        <a:pt x="425" y="211"/>
                        <a:pt x="425" y="211"/>
                      </a:cubicBezTo>
                      <a:cubicBezTo>
                        <a:pt x="425" y="211"/>
                        <a:pt x="423" y="212"/>
                        <a:pt x="423" y="212"/>
                      </a:cubicBezTo>
                      <a:cubicBezTo>
                        <a:pt x="423" y="212"/>
                        <a:pt x="422" y="212"/>
                        <a:pt x="421" y="212"/>
                      </a:cubicBezTo>
                      <a:cubicBezTo>
                        <a:pt x="421" y="212"/>
                        <a:pt x="420" y="212"/>
                        <a:pt x="419" y="212"/>
                      </a:cubicBezTo>
                      <a:cubicBezTo>
                        <a:pt x="418" y="211"/>
                        <a:pt x="419" y="211"/>
                        <a:pt x="419" y="211"/>
                      </a:cubicBezTo>
                      <a:cubicBezTo>
                        <a:pt x="419" y="211"/>
                        <a:pt x="420" y="211"/>
                        <a:pt x="420" y="210"/>
                      </a:cubicBezTo>
                      <a:cubicBezTo>
                        <a:pt x="420" y="210"/>
                        <a:pt x="421" y="208"/>
                        <a:pt x="421" y="208"/>
                      </a:cubicBezTo>
                      <a:cubicBezTo>
                        <a:pt x="422" y="208"/>
                        <a:pt x="422" y="208"/>
                        <a:pt x="422" y="208"/>
                      </a:cubicBezTo>
                      <a:cubicBezTo>
                        <a:pt x="423" y="207"/>
                        <a:pt x="423" y="207"/>
                        <a:pt x="423" y="207"/>
                      </a:cubicBezTo>
                      <a:cubicBezTo>
                        <a:pt x="423" y="207"/>
                        <a:pt x="424" y="207"/>
                        <a:pt x="424" y="207"/>
                      </a:cubicBezTo>
                      <a:cubicBezTo>
                        <a:pt x="424" y="207"/>
                        <a:pt x="423" y="206"/>
                        <a:pt x="423" y="206"/>
                      </a:cubicBezTo>
                      <a:cubicBezTo>
                        <a:pt x="423" y="204"/>
                        <a:pt x="423" y="204"/>
                        <a:pt x="423" y="204"/>
                      </a:cubicBezTo>
                      <a:cubicBezTo>
                        <a:pt x="425" y="205"/>
                        <a:pt x="425" y="205"/>
                        <a:pt x="425" y="205"/>
                      </a:cubicBezTo>
                      <a:cubicBezTo>
                        <a:pt x="428" y="205"/>
                        <a:pt x="428" y="205"/>
                        <a:pt x="428" y="205"/>
                      </a:cubicBezTo>
                      <a:cubicBezTo>
                        <a:pt x="429" y="204"/>
                        <a:pt x="429" y="204"/>
                        <a:pt x="429" y="204"/>
                      </a:cubicBezTo>
                      <a:cubicBezTo>
                        <a:pt x="429" y="204"/>
                        <a:pt x="430" y="206"/>
                        <a:pt x="430" y="206"/>
                      </a:cubicBezTo>
                      <a:cubicBezTo>
                        <a:pt x="430" y="207"/>
                        <a:pt x="430" y="208"/>
                        <a:pt x="431" y="208"/>
                      </a:cubicBezTo>
                      <a:cubicBezTo>
                        <a:pt x="431" y="208"/>
                        <a:pt x="433" y="209"/>
                        <a:pt x="433" y="209"/>
                      </a:cubicBezTo>
                      <a:cubicBezTo>
                        <a:pt x="433" y="209"/>
                        <a:pt x="433" y="208"/>
                        <a:pt x="434" y="208"/>
                      </a:cubicBezTo>
                      <a:cubicBezTo>
                        <a:pt x="434" y="208"/>
                        <a:pt x="435" y="208"/>
                        <a:pt x="435" y="208"/>
                      </a:cubicBezTo>
                      <a:cubicBezTo>
                        <a:pt x="436" y="208"/>
                        <a:pt x="437" y="208"/>
                        <a:pt x="437" y="208"/>
                      </a:cubicBezTo>
                      <a:cubicBezTo>
                        <a:pt x="437" y="208"/>
                        <a:pt x="438" y="208"/>
                        <a:pt x="439" y="208"/>
                      </a:cubicBezTo>
                      <a:cubicBezTo>
                        <a:pt x="439" y="207"/>
                        <a:pt x="439" y="207"/>
                        <a:pt x="439" y="207"/>
                      </a:cubicBezTo>
                      <a:cubicBezTo>
                        <a:pt x="439" y="207"/>
                        <a:pt x="439" y="206"/>
                        <a:pt x="439" y="206"/>
                      </a:cubicBezTo>
                      <a:cubicBezTo>
                        <a:pt x="439" y="206"/>
                        <a:pt x="440" y="204"/>
                        <a:pt x="440" y="204"/>
                      </a:cubicBezTo>
                      <a:cubicBezTo>
                        <a:pt x="440" y="204"/>
                        <a:pt x="441" y="204"/>
                        <a:pt x="441" y="204"/>
                      </a:cubicBezTo>
                      <a:cubicBezTo>
                        <a:pt x="441" y="204"/>
                        <a:pt x="442" y="204"/>
                        <a:pt x="442" y="204"/>
                      </a:cubicBezTo>
                      <a:cubicBezTo>
                        <a:pt x="442" y="204"/>
                        <a:pt x="442" y="203"/>
                        <a:pt x="442" y="203"/>
                      </a:cubicBezTo>
                      <a:cubicBezTo>
                        <a:pt x="442" y="203"/>
                        <a:pt x="442" y="202"/>
                        <a:pt x="442" y="202"/>
                      </a:cubicBezTo>
                      <a:cubicBezTo>
                        <a:pt x="442" y="202"/>
                        <a:pt x="443" y="202"/>
                        <a:pt x="443" y="202"/>
                      </a:cubicBezTo>
                      <a:cubicBezTo>
                        <a:pt x="443" y="200"/>
                        <a:pt x="443" y="200"/>
                        <a:pt x="443" y="200"/>
                      </a:cubicBezTo>
                      <a:cubicBezTo>
                        <a:pt x="443" y="200"/>
                        <a:pt x="445" y="200"/>
                        <a:pt x="445" y="200"/>
                      </a:cubicBezTo>
                      <a:cubicBezTo>
                        <a:pt x="446" y="200"/>
                        <a:pt x="445" y="200"/>
                        <a:pt x="445" y="200"/>
                      </a:cubicBezTo>
                      <a:cubicBezTo>
                        <a:pt x="448" y="199"/>
                        <a:pt x="448" y="199"/>
                        <a:pt x="448" y="199"/>
                      </a:cubicBezTo>
                      <a:cubicBezTo>
                        <a:pt x="448" y="199"/>
                        <a:pt x="448" y="199"/>
                        <a:pt x="448" y="200"/>
                      </a:cubicBezTo>
                      <a:cubicBezTo>
                        <a:pt x="446" y="197"/>
                        <a:pt x="443" y="193"/>
                        <a:pt x="443" y="193"/>
                      </a:cubicBezTo>
                      <a:cubicBezTo>
                        <a:pt x="445" y="189"/>
                        <a:pt x="445" y="189"/>
                        <a:pt x="445" y="189"/>
                      </a:cubicBezTo>
                      <a:cubicBezTo>
                        <a:pt x="445" y="189"/>
                        <a:pt x="446" y="182"/>
                        <a:pt x="446" y="180"/>
                      </a:cubicBezTo>
                      <a:cubicBezTo>
                        <a:pt x="446" y="179"/>
                        <a:pt x="446" y="173"/>
                        <a:pt x="446" y="173"/>
                      </a:cubicBezTo>
                      <a:cubicBezTo>
                        <a:pt x="446" y="173"/>
                        <a:pt x="442" y="172"/>
                        <a:pt x="445" y="169"/>
                      </a:cubicBezTo>
                      <a:cubicBezTo>
                        <a:pt x="448" y="165"/>
                        <a:pt x="451" y="160"/>
                        <a:pt x="451" y="160"/>
                      </a:cubicBezTo>
                      <a:cubicBezTo>
                        <a:pt x="451" y="150"/>
                        <a:pt x="451" y="150"/>
                        <a:pt x="451" y="150"/>
                      </a:cubicBezTo>
                      <a:cubicBezTo>
                        <a:pt x="451" y="150"/>
                        <a:pt x="448" y="147"/>
                        <a:pt x="452" y="145"/>
                      </a:cubicBezTo>
                      <a:cubicBezTo>
                        <a:pt x="456" y="142"/>
                        <a:pt x="463" y="133"/>
                        <a:pt x="463" y="133"/>
                      </a:cubicBezTo>
                      <a:cubicBezTo>
                        <a:pt x="470" y="125"/>
                        <a:pt x="470" y="125"/>
                        <a:pt x="470" y="125"/>
                      </a:cubicBezTo>
                      <a:cubicBezTo>
                        <a:pt x="458" y="122"/>
                        <a:pt x="458" y="122"/>
                        <a:pt x="458" y="122"/>
                      </a:cubicBezTo>
                      <a:cubicBezTo>
                        <a:pt x="451" y="121"/>
                        <a:pt x="451" y="121"/>
                        <a:pt x="451" y="121"/>
                      </a:cubicBezTo>
                      <a:cubicBezTo>
                        <a:pt x="446" y="118"/>
                        <a:pt x="446" y="118"/>
                        <a:pt x="446" y="118"/>
                      </a:cubicBezTo>
                      <a:cubicBezTo>
                        <a:pt x="443" y="113"/>
                        <a:pt x="443" y="113"/>
                        <a:pt x="443" y="113"/>
                      </a:cubicBezTo>
                      <a:cubicBezTo>
                        <a:pt x="440" y="115"/>
                        <a:pt x="440" y="115"/>
                        <a:pt x="440" y="115"/>
                      </a:cubicBezTo>
                      <a:cubicBezTo>
                        <a:pt x="437" y="117"/>
                        <a:pt x="437" y="117"/>
                        <a:pt x="437" y="117"/>
                      </a:cubicBezTo>
                      <a:cubicBezTo>
                        <a:pt x="430" y="116"/>
                        <a:pt x="430" y="116"/>
                        <a:pt x="430" y="116"/>
                      </a:cubicBezTo>
                      <a:cubicBezTo>
                        <a:pt x="425" y="111"/>
                        <a:pt x="425" y="111"/>
                        <a:pt x="425" y="111"/>
                      </a:cubicBezTo>
                      <a:cubicBezTo>
                        <a:pt x="421" y="114"/>
                        <a:pt x="421" y="114"/>
                        <a:pt x="421" y="114"/>
                      </a:cubicBezTo>
                      <a:cubicBezTo>
                        <a:pt x="417" y="111"/>
                        <a:pt x="417" y="111"/>
                        <a:pt x="417" y="111"/>
                      </a:cubicBezTo>
                      <a:cubicBezTo>
                        <a:pt x="414" y="106"/>
                        <a:pt x="414" y="106"/>
                        <a:pt x="414" y="106"/>
                      </a:cubicBezTo>
                      <a:cubicBezTo>
                        <a:pt x="413" y="102"/>
                        <a:pt x="413" y="102"/>
                        <a:pt x="413" y="102"/>
                      </a:cubicBezTo>
                      <a:cubicBezTo>
                        <a:pt x="408" y="97"/>
                        <a:pt x="408" y="97"/>
                        <a:pt x="408" y="97"/>
                      </a:cubicBezTo>
                      <a:cubicBezTo>
                        <a:pt x="406" y="97"/>
                        <a:pt x="406" y="97"/>
                        <a:pt x="406" y="97"/>
                      </a:cubicBezTo>
                      <a:cubicBezTo>
                        <a:pt x="406" y="98"/>
                        <a:pt x="405" y="98"/>
                        <a:pt x="405" y="98"/>
                      </a:cubicBezTo>
                      <a:cubicBezTo>
                        <a:pt x="405" y="98"/>
                        <a:pt x="402" y="97"/>
                        <a:pt x="402" y="97"/>
                      </a:cubicBezTo>
                      <a:cubicBezTo>
                        <a:pt x="402" y="95"/>
                        <a:pt x="402" y="95"/>
                        <a:pt x="402" y="95"/>
                      </a:cubicBezTo>
                      <a:cubicBezTo>
                        <a:pt x="401" y="94"/>
                        <a:pt x="401" y="94"/>
                        <a:pt x="401" y="94"/>
                      </a:cubicBezTo>
                      <a:cubicBezTo>
                        <a:pt x="399" y="94"/>
                        <a:pt x="399" y="94"/>
                        <a:pt x="399" y="94"/>
                      </a:cubicBezTo>
                      <a:cubicBezTo>
                        <a:pt x="397" y="95"/>
                        <a:pt x="397" y="95"/>
                        <a:pt x="397" y="95"/>
                      </a:cubicBezTo>
                      <a:cubicBezTo>
                        <a:pt x="396" y="96"/>
                        <a:pt x="396" y="96"/>
                        <a:pt x="396" y="96"/>
                      </a:cubicBezTo>
                      <a:cubicBezTo>
                        <a:pt x="396" y="96"/>
                        <a:pt x="396" y="96"/>
                        <a:pt x="396" y="96"/>
                      </a:cubicBezTo>
                      <a:cubicBezTo>
                        <a:pt x="395" y="97"/>
                        <a:pt x="395" y="97"/>
                        <a:pt x="395" y="97"/>
                      </a:cubicBezTo>
                      <a:cubicBezTo>
                        <a:pt x="394" y="97"/>
                        <a:pt x="394" y="97"/>
                        <a:pt x="394" y="97"/>
                      </a:cubicBezTo>
                      <a:cubicBezTo>
                        <a:pt x="394" y="97"/>
                        <a:pt x="394" y="97"/>
                        <a:pt x="394" y="97"/>
                      </a:cubicBezTo>
                      <a:cubicBezTo>
                        <a:pt x="394" y="97"/>
                        <a:pt x="393" y="97"/>
                        <a:pt x="393" y="97"/>
                      </a:cubicBezTo>
                      <a:cubicBezTo>
                        <a:pt x="391" y="97"/>
                        <a:pt x="391" y="97"/>
                        <a:pt x="391" y="97"/>
                      </a:cubicBezTo>
                      <a:cubicBezTo>
                        <a:pt x="391" y="96"/>
                        <a:pt x="391" y="96"/>
                        <a:pt x="391" y="96"/>
                      </a:cubicBezTo>
                      <a:cubicBezTo>
                        <a:pt x="391" y="95"/>
                        <a:pt x="391" y="95"/>
                        <a:pt x="391" y="95"/>
                      </a:cubicBezTo>
                      <a:cubicBezTo>
                        <a:pt x="389" y="94"/>
                        <a:pt x="389" y="94"/>
                        <a:pt x="389" y="94"/>
                      </a:cubicBezTo>
                      <a:cubicBezTo>
                        <a:pt x="388" y="94"/>
                        <a:pt x="388" y="94"/>
                        <a:pt x="388" y="94"/>
                      </a:cubicBezTo>
                      <a:cubicBezTo>
                        <a:pt x="388" y="94"/>
                        <a:pt x="387" y="93"/>
                        <a:pt x="387" y="93"/>
                      </a:cubicBezTo>
                      <a:cubicBezTo>
                        <a:pt x="386" y="93"/>
                        <a:pt x="386" y="92"/>
                        <a:pt x="386" y="92"/>
                      </a:cubicBezTo>
                      <a:cubicBezTo>
                        <a:pt x="385" y="91"/>
                        <a:pt x="385" y="91"/>
                        <a:pt x="385" y="91"/>
                      </a:cubicBezTo>
                      <a:cubicBezTo>
                        <a:pt x="387" y="91"/>
                        <a:pt x="387" y="91"/>
                        <a:pt x="387" y="91"/>
                      </a:cubicBezTo>
                      <a:cubicBezTo>
                        <a:pt x="387" y="91"/>
                        <a:pt x="387" y="90"/>
                        <a:pt x="387" y="90"/>
                      </a:cubicBezTo>
                      <a:cubicBezTo>
                        <a:pt x="387" y="90"/>
                        <a:pt x="387" y="90"/>
                        <a:pt x="387" y="90"/>
                      </a:cubicBezTo>
                      <a:cubicBezTo>
                        <a:pt x="387" y="90"/>
                        <a:pt x="386" y="90"/>
                        <a:pt x="386" y="90"/>
                      </a:cubicBezTo>
                      <a:cubicBezTo>
                        <a:pt x="384" y="90"/>
                        <a:pt x="384" y="90"/>
                        <a:pt x="384" y="90"/>
                      </a:cubicBezTo>
                      <a:cubicBezTo>
                        <a:pt x="383" y="91"/>
                        <a:pt x="383" y="91"/>
                        <a:pt x="383" y="91"/>
                      </a:cubicBezTo>
                      <a:cubicBezTo>
                        <a:pt x="381" y="91"/>
                        <a:pt x="381" y="91"/>
                        <a:pt x="381" y="91"/>
                      </a:cubicBezTo>
                      <a:cubicBezTo>
                        <a:pt x="379" y="92"/>
                        <a:pt x="379" y="92"/>
                        <a:pt x="379" y="92"/>
                      </a:cubicBezTo>
                      <a:cubicBezTo>
                        <a:pt x="376" y="92"/>
                        <a:pt x="376" y="92"/>
                        <a:pt x="376" y="92"/>
                      </a:cubicBezTo>
                      <a:cubicBezTo>
                        <a:pt x="375" y="90"/>
                        <a:pt x="375" y="90"/>
                        <a:pt x="375" y="90"/>
                      </a:cubicBezTo>
                      <a:cubicBezTo>
                        <a:pt x="374" y="88"/>
                        <a:pt x="374" y="88"/>
                        <a:pt x="374" y="88"/>
                      </a:cubicBezTo>
                      <a:cubicBezTo>
                        <a:pt x="373" y="87"/>
                        <a:pt x="373" y="87"/>
                        <a:pt x="373" y="87"/>
                      </a:cubicBezTo>
                      <a:cubicBezTo>
                        <a:pt x="372" y="87"/>
                        <a:pt x="372" y="87"/>
                        <a:pt x="372" y="87"/>
                      </a:cubicBezTo>
                      <a:cubicBezTo>
                        <a:pt x="369" y="86"/>
                        <a:pt x="369" y="86"/>
                        <a:pt x="369" y="86"/>
                      </a:cubicBezTo>
                      <a:cubicBezTo>
                        <a:pt x="370" y="84"/>
                        <a:pt x="370" y="84"/>
                        <a:pt x="370" y="84"/>
                      </a:cubicBezTo>
                      <a:cubicBezTo>
                        <a:pt x="370" y="84"/>
                        <a:pt x="369" y="82"/>
                        <a:pt x="369" y="82"/>
                      </a:cubicBezTo>
                      <a:cubicBezTo>
                        <a:pt x="368" y="82"/>
                        <a:pt x="367" y="82"/>
                        <a:pt x="367" y="82"/>
                      </a:cubicBezTo>
                      <a:cubicBezTo>
                        <a:pt x="365" y="80"/>
                        <a:pt x="365" y="80"/>
                        <a:pt x="365" y="80"/>
                      </a:cubicBezTo>
                      <a:cubicBezTo>
                        <a:pt x="365" y="80"/>
                        <a:pt x="365" y="79"/>
                        <a:pt x="364" y="78"/>
                      </a:cubicBezTo>
                      <a:cubicBezTo>
                        <a:pt x="363" y="78"/>
                        <a:pt x="363" y="77"/>
                        <a:pt x="362" y="77"/>
                      </a:cubicBezTo>
                      <a:cubicBezTo>
                        <a:pt x="361" y="77"/>
                        <a:pt x="359" y="77"/>
                        <a:pt x="359" y="77"/>
                      </a:cubicBezTo>
                      <a:cubicBezTo>
                        <a:pt x="359" y="77"/>
                        <a:pt x="358" y="75"/>
                        <a:pt x="357" y="75"/>
                      </a:cubicBezTo>
                      <a:cubicBezTo>
                        <a:pt x="357" y="75"/>
                        <a:pt x="353" y="75"/>
                        <a:pt x="353" y="75"/>
                      </a:cubicBezTo>
                      <a:cubicBezTo>
                        <a:pt x="353" y="75"/>
                        <a:pt x="354" y="72"/>
                        <a:pt x="354" y="72"/>
                      </a:cubicBezTo>
                      <a:cubicBezTo>
                        <a:pt x="354" y="71"/>
                        <a:pt x="354" y="68"/>
                        <a:pt x="354" y="68"/>
                      </a:cubicBezTo>
                      <a:cubicBezTo>
                        <a:pt x="354" y="67"/>
                        <a:pt x="354" y="67"/>
                        <a:pt x="354" y="67"/>
                      </a:cubicBezTo>
                      <a:cubicBezTo>
                        <a:pt x="354" y="67"/>
                        <a:pt x="353" y="66"/>
                        <a:pt x="354" y="64"/>
                      </a:cubicBezTo>
                      <a:cubicBezTo>
                        <a:pt x="355" y="62"/>
                        <a:pt x="354" y="63"/>
                        <a:pt x="355" y="61"/>
                      </a:cubicBezTo>
                      <a:cubicBezTo>
                        <a:pt x="356" y="58"/>
                        <a:pt x="356" y="57"/>
                        <a:pt x="356" y="57"/>
                      </a:cubicBezTo>
                      <a:cubicBezTo>
                        <a:pt x="354" y="56"/>
                        <a:pt x="354" y="56"/>
                        <a:pt x="354" y="56"/>
                      </a:cubicBezTo>
                      <a:cubicBezTo>
                        <a:pt x="354" y="56"/>
                        <a:pt x="353" y="55"/>
                        <a:pt x="352" y="56"/>
                      </a:cubicBezTo>
                      <a:cubicBezTo>
                        <a:pt x="352" y="58"/>
                        <a:pt x="351" y="58"/>
                        <a:pt x="351" y="58"/>
                      </a:cubicBezTo>
                      <a:cubicBezTo>
                        <a:pt x="349" y="61"/>
                        <a:pt x="349" y="61"/>
                        <a:pt x="349" y="61"/>
                      </a:cubicBezTo>
                      <a:cubicBezTo>
                        <a:pt x="349" y="64"/>
                        <a:pt x="349" y="64"/>
                        <a:pt x="349" y="64"/>
                      </a:cubicBezTo>
                      <a:cubicBezTo>
                        <a:pt x="349" y="64"/>
                        <a:pt x="350" y="65"/>
                        <a:pt x="347" y="65"/>
                      </a:cubicBezTo>
                      <a:cubicBezTo>
                        <a:pt x="345" y="65"/>
                        <a:pt x="343" y="65"/>
                        <a:pt x="343" y="65"/>
                      </a:cubicBezTo>
                      <a:cubicBezTo>
                        <a:pt x="343" y="65"/>
                        <a:pt x="345" y="67"/>
                        <a:pt x="342" y="67"/>
                      </a:cubicBezTo>
                      <a:cubicBezTo>
                        <a:pt x="340" y="67"/>
                        <a:pt x="337" y="67"/>
                        <a:pt x="337" y="67"/>
                      </a:cubicBezTo>
                      <a:cubicBezTo>
                        <a:pt x="335" y="65"/>
                        <a:pt x="335" y="65"/>
                        <a:pt x="335" y="65"/>
                      </a:cubicBezTo>
                      <a:cubicBezTo>
                        <a:pt x="331" y="66"/>
                        <a:pt x="331" y="66"/>
                        <a:pt x="331" y="66"/>
                      </a:cubicBezTo>
                      <a:cubicBezTo>
                        <a:pt x="331" y="66"/>
                        <a:pt x="331" y="65"/>
                        <a:pt x="331" y="63"/>
                      </a:cubicBezTo>
                      <a:cubicBezTo>
                        <a:pt x="331" y="62"/>
                        <a:pt x="330" y="60"/>
                        <a:pt x="331" y="60"/>
                      </a:cubicBezTo>
                      <a:cubicBezTo>
                        <a:pt x="332" y="60"/>
                        <a:pt x="333" y="59"/>
                        <a:pt x="333" y="59"/>
                      </a:cubicBezTo>
                      <a:cubicBezTo>
                        <a:pt x="332" y="56"/>
                        <a:pt x="332" y="56"/>
                        <a:pt x="332" y="56"/>
                      </a:cubicBezTo>
                      <a:cubicBezTo>
                        <a:pt x="332" y="56"/>
                        <a:pt x="332" y="56"/>
                        <a:pt x="332" y="56"/>
                      </a:cubicBezTo>
                      <a:cubicBezTo>
                        <a:pt x="332" y="56"/>
                        <a:pt x="331" y="56"/>
                        <a:pt x="331" y="55"/>
                      </a:cubicBezTo>
                      <a:cubicBezTo>
                        <a:pt x="331" y="54"/>
                        <a:pt x="332" y="52"/>
                        <a:pt x="332" y="52"/>
                      </a:cubicBezTo>
                      <a:cubicBezTo>
                        <a:pt x="333" y="51"/>
                        <a:pt x="333" y="49"/>
                        <a:pt x="333" y="49"/>
                      </a:cubicBezTo>
                      <a:cubicBezTo>
                        <a:pt x="332" y="49"/>
                        <a:pt x="332" y="49"/>
                        <a:pt x="332" y="49"/>
                      </a:cubicBezTo>
                      <a:cubicBezTo>
                        <a:pt x="332" y="49"/>
                        <a:pt x="330" y="50"/>
                        <a:pt x="330" y="48"/>
                      </a:cubicBezTo>
                      <a:cubicBezTo>
                        <a:pt x="330" y="47"/>
                        <a:pt x="329" y="45"/>
                        <a:pt x="329" y="45"/>
                      </a:cubicBezTo>
                      <a:cubicBezTo>
                        <a:pt x="329" y="45"/>
                        <a:pt x="327" y="44"/>
                        <a:pt x="327" y="44"/>
                      </a:cubicBezTo>
                      <a:cubicBezTo>
                        <a:pt x="326" y="44"/>
                        <a:pt x="326" y="44"/>
                        <a:pt x="325" y="45"/>
                      </a:cubicBezTo>
                      <a:cubicBezTo>
                        <a:pt x="325" y="45"/>
                        <a:pt x="322" y="44"/>
                        <a:pt x="322" y="44"/>
                      </a:cubicBezTo>
                      <a:cubicBezTo>
                        <a:pt x="322" y="44"/>
                        <a:pt x="319" y="44"/>
                        <a:pt x="319" y="44"/>
                      </a:cubicBezTo>
                      <a:cubicBezTo>
                        <a:pt x="318" y="44"/>
                        <a:pt x="317" y="46"/>
                        <a:pt x="317" y="46"/>
                      </a:cubicBezTo>
                      <a:cubicBezTo>
                        <a:pt x="315" y="43"/>
                        <a:pt x="315" y="43"/>
                        <a:pt x="315" y="43"/>
                      </a:cubicBezTo>
                      <a:cubicBezTo>
                        <a:pt x="316" y="40"/>
                        <a:pt x="316" y="40"/>
                        <a:pt x="316" y="40"/>
                      </a:cubicBezTo>
                      <a:cubicBezTo>
                        <a:pt x="316" y="40"/>
                        <a:pt x="314" y="38"/>
                        <a:pt x="314" y="37"/>
                      </a:cubicBezTo>
                      <a:cubicBezTo>
                        <a:pt x="314" y="37"/>
                        <a:pt x="313" y="35"/>
                        <a:pt x="313" y="35"/>
                      </a:cubicBezTo>
                      <a:cubicBezTo>
                        <a:pt x="311" y="35"/>
                        <a:pt x="311" y="35"/>
                        <a:pt x="311" y="35"/>
                      </a:cubicBezTo>
                      <a:cubicBezTo>
                        <a:pt x="310" y="34"/>
                        <a:pt x="310" y="34"/>
                        <a:pt x="310" y="34"/>
                      </a:cubicBezTo>
                      <a:cubicBezTo>
                        <a:pt x="310" y="34"/>
                        <a:pt x="308" y="34"/>
                        <a:pt x="307" y="34"/>
                      </a:cubicBezTo>
                      <a:cubicBezTo>
                        <a:pt x="306" y="34"/>
                        <a:pt x="306" y="34"/>
                        <a:pt x="305" y="34"/>
                      </a:cubicBezTo>
                      <a:cubicBezTo>
                        <a:pt x="305" y="34"/>
                        <a:pt x="303" y="32"/>
                        <a:pt x="303" y="32"/>
                      </a:cubicBezTo>
                      <a:cubicBezTo>
                        <a:pt x="303" y="31"/>
                        <a:pt x="303" y="30"/>
                        <a:pt x="303" y="29"/>
                      </a:cubicBezTo>
                      <a:cubicBezTo>
                        <a:pt x="302" y="28"/>
                        <a:pt x="301" y="26"/>
                        <a:pt x="301" y="25"/>
                      </a:cubicBezTo>
                      <a:cubicBezTo>
                        <a:pt x="301" y="25"/>
                        <a:pt x="302" y="23"/>
                        <a:pt x="302" y="23"/>
                      </a:cubicBezTo>
                      <a:cubicBezTo>
                        <a:pt x="301" y="22"/>
                        <a:pt x="299" y="20"/>
                        <a:pt x="299" y="20"/>
                      </a:cubicBezTo>
                      <a:cubicBezTo>
                        <a:pt x="298" y="18"/>
                        <a:pt x="298" y="18"/>
                        <a:pt x="298" y="18"/>
                      </a:cubicBezTo>
                      <a:cubicBezTo>
                        <a:pt x="298" y="18"/>
                        <a:pt x="295" y="20"/>
                        <a:pt x="294" y="20"/>
                      </a:cubicBezTo>
                      <a:cubicBezTo>
                        <a:pt x="293" y="20"/>
                        <a:pt x="291" y="19"/>
                        <a:pt x="291" y="20"/>
                      </a:cubicBezTo>
                      <a:cubicBezTo>
                        <a:pt x="291" y="20"/>
                        <a:pt x="292" y="22"/>
                        <a:pt x="291" y="22"/>
                      </a:cubicBezTo>
                      <a:cubicBezTo>
                        <a:pt x="290" y="22"/>
                        <a:pt x="288" y="22"/>
                        <a:pt x="287" y="21"/>
                      </a:cubicBezTo>
                      <a:cubicBezTo>
                        <a:pt x="286" y="20"/>
                        <a:pt x="286" y="19"/>
                        <a:pt x="286" y="18"/>
                      </a:cubicBezTo>
                      <a:cubicBezTo>
                        <a:pt x="285" y="18"/>
                        <a:pt x="285" y="16"/>
                        <a:pt x="284" y="16"/>
                      </a:cubicBezTo>
                      <a:cubicBezTo>
                        <a:pt x="283" y="16"/>
                        <a:pt x="282" y="16"/>
                        <a:pt x="282" y="15"/>
                      </a:cubicBezTo>
                      <a:cubicBezTo>
                        <a:pt x="282" y="15"/>
                        <a:pt x="282" y="12"/>
                        <a:pt x="282" y="12"/>
                      </a:cubicBezTo>
                      <a:cubicBezTo>
                        <a:pt x="282" y="10"/>
                        <a:pt x="282" y="10"/>
                        <a:pt x="282" y="10"/>
                      </a:cubicBezTo>
                      <a:cubicBezTo>
                        <a:pt x="282" y="10"/>
                        <a:pt x="282" y="7"/>
                        <a:pt x="281" y="7"/>
                      </a:cubicBezTo>
                      <a:cubicBezTo>
                        <a:pt x="281" y="6"/>
                        <a:pt x="280" y="5"/>
                        <a:pt x="280" y="5"/>
                      </a:cubicBezTo>
                      <a:cubicBezTo>
                        <a:pt x="280" y="2"/>
                        <a:pt x="280" y="2"/>
                        <a:pt x="280" y="2"/>
                      </a:cubicBezTo>
                      <a:cubicBezTo>
                        <a:pt x="281" y="1"/>
                        <a:pt x="281" y="1"/>
                        <a:pt x="281" y="1"/>
                      </a:cubicBezTo>
                      <a:cubicBezTo>
                        <a:pt x="281" y="1"/>
                        <a:pt x="281" y="0"/>
                        <a:pt x="282" y="0"/>
                      </a:cubicBezTo>
                      <a:cubicBezTo>
                        <a:pt x="259" y="4"/>
                        <a:pt x="259" y="4"/>
                        <a:pt x="259" y="4"/>
                      </a:cubicBezTo>
                      <a:cubicBezTo>
                        <a:pt x="249" y="5"/>
                        <a:pt x="249" y="5"/>
                        <a:pt x="249" y="5"/>
                      </a:cubicBezTo>
                      <a:cubicBezTo>
                        <a:pt x="245" y="10"/>
                        <a:pt x="245" y="10"/>
                        <a:pt x="245" y="10"/>
                      </a:cubicBezTo>
                      <a:cubicBezTo>
                        <a:pt x="243" y="15"/>
                        <a:pt x="243" y="15"/>
                        <a:pt x="243" y="15"/>
                      </a:cubicBezTo>
                      <a:cubicBezTo>
                        <a:pt x="244" y="23"/>
                        <a:pt x="244" y="23"/>
                        <a:pt x="244" y="23"/>
                      </a:cubicBezTo>
                      <a:cubicBezTo>
                        <a:pt x="241" y="28"/>
                        <a:pt x="241" y="28"/>
                        <a:pt x="241" y="28"/>
                      </a:cubicBezTo>
                      <a:cubicBezTo>
                        <a:pt x="241" y="34"/>
                        <a:pt x="241" y="34"/>
                        <a:pt x="241" y="34"/>
                      </a:cubicBezTo>
                      <a:cubicBezTo>
                        <a:pt x="241" y="43"/>
                        <a:pt x="241" y="43"/>
                        <a:pt x="241" y="43"/>
                      </a:cubicBezTo>
                      <a:cubicBezTo>
                        <a:pt x="236" y="46"/>
                        <a:pt x="236" y="46"/>
                        <a:pt x="236" y="46"/>
                      </a:cubicBezTo>
                      <a:cubicBezTo>
                        <a:pt x="229" y="53"/>
                        <a:pt x="229" y="53"/>
                        <a:pt x="229" y="53"/>
                      </a:cubicBezTo>
                      <a:cubicBezTo>
                        <a:pt x="219" y="57"/>
                        <a:pt x="219" y="57"/>
                        <a:pt x="219" y="57"/>
                      </a:cubicBezTo>
                      <a:cubicBezTo>
                        <a:pt x="206" y="60"/>
                        <a:pt x="206" y="60"/>
                        <a:pt x="206" y="60"/>
                      </a:cubicBezTo>
                      <a:cubicBezTo>
                        <a:pt x="196" y="63"/>
                        <a:pt x="196" y="63"/>
                        <a:pt x="196" y="63"/>
                      </a:cubicBezTo>
                      <a:cubicBezTo>
                        <a:pt x="187" y="68"/>
                        <a:pt x="187" y="68"/>
                        <a:pt x="187" y="68"/>
                      </a:cubicBezTo>
                      <a:cubicBezTo>
                        <a:pt x="185" y="75"/>
                        <a:pt x="185" y="75"/>
                        <a:pt x="185" y="75"/>
                      </a:cubicBezTo>
                      <a:cubicBezTo>
                        <a:pt x="184" y="84"/>
                        <a:pt x="184" y="84"/>
                        <a:pt x="184" y="84"/>
                      </a:cubicBezTo>
                      <a:cubicBezTo>
                        <a:pt x="177" y="87"/>
                        <a:pt x="177" y="87"/>
                        <a:pt x="177" y="87"/>
                      </a:cubicBezTo>
                      <a:cubicBezTo>
                        <a:pt x="177" y="87"/>
                        <a:pt x="174" y="89"/>
                        <a:pt x="172" y="88"/>
                      </a:cubicBezTo>
                      <a:cubicBezTo>
                        <a:pt x="169" y="88"/>
                        <a:pt x="163" y="86"/>
                        <a:pt x="163" y="86"/>
                      </a:cubicBezTo>
                      <a:cubicBezTo>
                        <a:pt x="163" y="86"/>
                        <a:pt x="156" y="82"/>
                        <a:pt x="153" y="82"/>
                      </a:cubicBezTo>
                      <a:cubicBezTo>
                        <a:pt x="150" y="81"/>
                        <a:pt x="145" y="76"/>
                        <a:pt x="145" y="76"/>
                      </a:cubicBezTo>
                      <a:cubicBezTo>
                        <a:pt x="140" y="80"/>
                        <a:pt x="140" y="80"/>
                        <a:pt x="140" y="80"/>
                      </a:cubicBezTo>
                      <a:cubicBezTo>
                        <a:pt x="140" y="80"/>
                        <a:pt x="137" y="77"/>
                        <a:pt x="137" y="75"/>
                      </a:cubicBezTo>
                      <a:cubicBezTo>
                        <a:pt x="137" y="74"/>
                        <a:pt x="137" y="74"/>
                        <a:pt x="137" y="72"/>
                      </a:cubicBezTo>
                      <a:cubicBezTo>
                        <a:pt x="137" y="69"/>
                        <a:pt x="137" y="64"/>
                        <a:pt x="137" y="64"/>
                      </a:cubicBezTo>
                      <a:cubicBezTo>
                        <a:pt x="130" y="61"/>
                        <a:pt x="130" y="61"/>
                        <a:pt x="130" y="61"/>
                      </a:cubicBezTo>
                      <a:cubicBezTo>
                        <a:pt x="123" y="60"/>
                        <a:pt x="123" y="60"/>
                        <a:pt x="123" y="60"/>
                      </a:cubicBezTo>
                      <a:cubicBezTo>
                        <a:pt x="123" y="60"/>
                        <a:pt x="123" y="62"/>
                        <a:pt x="121" y="60"/>
                      </a:cubicBezTo>
                      <a:cubicBezTo>
                        <a:pt x="118" y="58"/>
                        <a:pt x="118" y="54"/>
                        <a:pt x="118" y="54"/>
                      </a:cubicBezTo>
                      <a:cubicBezTo>
                        <a:pt x="112" y="51"/>
                        <a:pt x="112" y="51"/>
                        <a:pt x="112" y="51"/>
                      </a:cubicBezTo>
                      <a:cubicBezTo>
                        <a:pt x="110" y="59"/>
                        <a:pt x="110" y="59"/>
                        <a:pt x="110" y="59"/>
                      </a:cubicBezTo>
                      <a:cubicBezTo>
                        <a:pt x="117" y="65"/>
                        <a:pt x="117" y="65"/>
                        <a:pt x="117" y="65"/>
                      </a:cubicBezTo>
                      <a:cubicBezTo>
                        <a:pt x="119" y="69"/>
                        <a:pt x="119" y="69"/>
                        <a:pt x="119" y="69"/>
                      </a:cubicBezTo>
                      <a:cubicBezTo>
                        <a:pt x="117" y="75"/>
                        <a:pt x="117" y="75"/>
                        <a:pt x="117" y="75"/>
                      </a:cubicBezTo>
                      <a:cubicBezTo>
                        <a:pt x="119" y="80"/>
                        <a:pt x="119" y="80"/>
                        <a:pt x="119" y="80"/>
                      </a:cubicBezTo>
                      <a:cubicBezTo>
                        <a:pt x="120" y="84"/>
                        <a:pt x="120" y="84"/>
                        <a:pt x="120" y="84"/>
                      </a:cubicBezTo>
                      <a:cubicBezTo>
                        <a:pt x="120" y="84"/>
                        <a:pt x="121" y="84"/>
                        <a:pt x="121" y="87"/>
                      </a:cubicBezTo>
                      <a:cubicBezTo>
                        <a:pt x="121" y="89"/>
                        <a:pt x="120" y="99"/>
                        <a:pt x="120" y="99"/>
                      </a:cubicBezTo>
                      <a:cubicBezTo>
                        <a:pt x="120" y="107"/>
                        <a:pt x="120" y="107"/>
                        <a:pt x="120" y="107"/>
                      </a:cubicBezTo>
                      <a:cubicBezTo>
                        <a:pt x="123" y="115"/>
                        <a:pt x="123" y="115"/>
                        <a:pt x="123" y="115"/>
                      </a:cubicBezTo>
                      <a:cubicBezTo>
                        <a:pt x="123" y="115"/>
                        <a:pt x="118" y="118"/>
                        <a:pt x="116" y="118"/>
                      </a:cubicBezTo>
                      <a:cubicBezTo>
                        <a:pt x="114" y="118"/>
                        <a:pt x="109" y="116"/>
                        <a:pt x="109" y="116"/>
                      </a:cubicBezTo>
                      <a:cubicBezTo>
                        <a:pt x="107" y="111"/>
                        <a:pt x="107" y="111"/>
                        <a:pt x="107" y="111"/>
                      </a:cubicBezTo>
                      <a:cubicBezTo>
                        <a:pt x="95" y="112"/>
                        <a:pt x="95" y="112"/>
                        <a:pt x="95" y="112"/>
                      </a:cubicBezTo>
                      <a:cubicBezTo>
                        <a:pt x="88" y="111"/>
                        <a:pt x="88" y="111"/>
                        <a:pt x="88" y="111"/>
                      </a:cubicBezTo>
                      <a:cubicBezTo>
                        <a:pt x="82" y="115"/>
                        <a:pt x="82" y="115"/>
                        <a:pt x="82" y="115"/>
                      </a:cubicBezTo>
                      <a:cubicBezTo>
                        <a:pt x="78" y="114"/>
                        <a:pt x="78" y="114"/>
                        <a:pt x="78" y="114"/>
                      </a:cubicBezTo>
                      <a:cubicBezTo>
                        <a:pt x="74" y="110"/>
                        <a:pt x="74" y="110"/>
                        <a:pt x="74" y="110"/>
                      </a:cubicBezTo>
                      <a:cubicBezTo>
                        <a:pt x="73" y="104"/>
                        <a:pt x="73" y="104"/>
                        <a:pt x="73" y="104"/>
                      </a:cubicBezTo>
                      <a:cubicBezTo>
                        <a:pt x="71" y="99"/>
                        <a:pt x="71" y="99"/>
                        <a:pt x="71" y="99"/>
                      </a:cubicBezTo>
                      <a:cubicBezTo>
                        <a:pt x="67" y="94"/>
                        <a:pt x="67" y="94"/>
                        <a:pt x="67" y="94"/>
                      </a:cubicBezTo>
                      <a:cubicBezTo>
                        <a:pt x="54" y="95"/>
                        <a:pt x="54" y="95"/>
                        <a:pt x="54" y="95"/>
                      </a:cubicBezTo>
                      <a:cubicBezTo>
                        <a:pt x="49" y="96"/>
                        <a:pt x="49" y="96"/>
                        <a:pt x="49" y="96"/>
                      </a:cubicBezTo>
                      <a:cubicBezTo>
                        <a:pt x="46" y="99"/>
                        <a:pt x="46" y="99"/>
                        <a:pt x="46" y="99"/>
                      </a:cubicBezTo>
                      <a:cubicBezTo>
                        <a:pt x="40" y="98"/>
                        <a:pt x="40" y="98"/>
                        <a:pt x="40" y="98"/>
                      </a:cubicBezTo>
                      <a:cubicBezTo>
                        <a:pt x="38" y="101"/>
                        <a:pt x="38" y="101"/>
                        <a:pt x="38" y="101"/>
                      </a:cubicBezTo>
                      <a:cubicBezTo>
                        <a:pt x="31" y="99"/>
                        <a:pt x="31" y="99"/>
                        <a:pt x="31" y="99"/>
                      </a:cubicBezTo>
                      <a:cubicBezTo>
                        <a:pt x="24" y="100"/>
                        <a:pt x="24" y="100"/>
                        <a:pt x="24" y="100"/>
                      </a:cubicBezTo>
                      <a:cubicBezTo>
                        <a:pt x="19" y="99"/>
                        <a:pt x="19" y="99"/>
                        <a:pt x="19" y="99"/>
                      </a:cubicBezTo>
                      <a:cubicBezTo>
                        <a:pt x="10" y="101"/>
                        <a:pt x="10" y="101"/>
                        <a:pt x="10" y="101"/>
                      </a:cubicBezTo>
                      <a:cubicBezTo>
                        <a:pt x="5" y="105"/>
                        <a:pt x="5" y="105"/>
                        <a:pt x="5" y="105"/>
                      </a:cubicBezTo>
                      <a:cubicBezTo>
                        <a:pt x="0" y="113"/>
                        <a:pt x="0" y="113"/>
                        <a:pt x="0" y="113"/>
                      </a:cubicBezTo>
                      <a:cubicBezTo>
                        <a:pt x="0" y="113"/>
                        <a:pt x="2" y="113"/>
                        <a:pt x="4" y="113"/>
                      </a:cubicBezTo>
                      <a:cubicBezTo>
                        <a:pt x="5" y="113"/>
                        <a:pt x="14" y="114"/>
                        <a:pt x="14" y="114"/>
                      </a:cubicBezTo>
                      <a:cubicBezTo>
                        <a:pt x="16" y="117"/>
                        <a:pt x="16" y="117"/>
                        <a:pt x="16" y="117"/>
                      </a:cubicBezTo>
                      <a:cubicBezTo>
                        <a:pt x="10" y="120"/>
                        <a:pt x="10" y="120"/>
                        <a:pt x="10" y="120"/>
                      </a:cubicBezTo>
                      <a:cubicBezTo>
                        <a:pt x="15" y="122"/>
                        <a:pt x="15" y="122"/>
                        <a:pt x="15" y="122"/>
                      </a:cubicBezTo>
                      <a:cubicBezTo>
                        <a:pt x="16" y="124"/>
                        <a:pt x="16" y="124"/>
                        <a:pt x="16" y="124"/>
                      </a:cubicBezTo>
                      <a:cubicBezTo>
                        <a:pt x="16" y="127"/>
                        <a:pt x="16" y="127"/>
                        <a:pt x="16" y="127"/>
                      </a:cubicBezTo>
                      <a:cubicBezTo>
                        <a:pt x="5" y="128"/>
                        <a:pt x="5" y="128"/>
                        <a:pt x="5" y="128"/>
                      </a:cubicBezTo>
                      <a:cubicBezTo>
                        <a:pt x="5" y="128"/>
                        <a:pt x="2" y="127"/>
                        <a:pt x="2" y="129"/>
                      </a:cubicBezTo>
                      <a:cubicBezTo>
                        <a:pt x="1" y="131"/>
                        <a:pt x="5" y="132"/>
                        <a:pt x="5" y="132"/>
                      </a:cubicBezTo>
                      <a:cubicBezTo>
                        <a:pt x="10" y="135"/>
                        <a:pt x="10" y="135"/>
                        <a:pt x="10" y="135"/>
                      </a:cubicBezTo>
                      <a:cubicBezTo>
                        <a:pt x="9" y="145"/>
                        <a:pt x="9" y="145"/>
                        <a:pt x="9" y="145"/>
                      </a:cubicBezTo>
                      <a:cubicBezTo>
                        <a:pt x="13" y="145"/>
                        <a:pt x="13" y="145"/>
                        <a:pt x="13" y="145"/>
                      </a:cubicBezTo>
                      <a:cubicBezTo>
                        <a:pt x="19" y="145"/>
                        <a:pt x="19" y="145"/>
                        <a:pt x="19" y="145"/>
                      </a:cubicBezTo>
                      <a:cubicBezTo>
                        <a:pt x="19" y="145"/>
                        <a:pt x="20" y="143"/>
                        <a:pt x="23" y="142"/>
                      </a:cubicBezTo>
                      <a:cubicBezTo>
                        <a:pt x="25" y="142"/>
                        <a:pt x="28" y="142"/>
                        <a:pt x="28" y="142"/>
                      </a:cubicBezTo>
                      <a:cubicBezTo>
                        <a:pt x="28" y="142"/>
                        <a:pt x="28" y="141"/>
                        <a:pt x="30" y="146"/>
                      </a:cubicBezTo>
                      <a:cubicBezTo>
                        <a:pt x="31" y="150"/>
                        <a:pt x="31" y="150"/>
                        <a:pt x="31" y="150"/>
                      </a:cubicBezTo>
                      <a:cubicBezTo>
                        <a:pt x="35" y="151"/>
                        <a:pt x="35" y="151"/>
                        <a:pt x="35" y="151"/>
                      </a:cubicBezTo>
                      <a:cubicBezTo>
                        <a:pt x="37" y="152"/>
                        <a:pt x="37" y="152"/>
                        <a:pt x="37" y="152"/>
                      </a:cubicBezTo>
                      <a:cubicBezTo>
                        <a:pt x="37" y="152"/>
                        <a:pt x="41" y="154"/>
                        <a:pt x="43" y="155"/>
                      </a:cubicBezTo>
                      <a:cubicBezTo>
                        <a:pt x="45" y="156"/>
                        <a:pt x="49" y="160"/>
                        <a:pt x="49" y="160"/>
                      </a:cubicBezTo>
                      <a:cubicBezTo>
                        <a:pt x="51" y="161"/>
                        <a:pt x="51" y="161"/>
                        <a:pt x="51" y="161"/>
                      </a:cubicBezTo>
                      <a:cubicBezTo>
                        <a:pt x="51" y="166"/>
                        <a:pt x="51" y="166"/>
                        <a:pt x="51" y="166"/>
                      </a:cubicBezTo>
                      <a:cubicBezTo>
                        <a:pt x="51" y="166"/>
                        <a:pt x="55" y="167"/>
                        <a:pt x="58" y="167"/>
                      </a:cubicBezTo>
                      <a:cubicBezTo>
                        <a:pt x="61" y="167"/>
                        <a:pt x="68" y="166"/>
                        <a:pt x="68" y="166"/>
                      </a:cubicBezTo>
                      <a:cubicBezTo>
                        <a:pt x="70" y="170"/>
                        <a:pt x="70" y="170"/>
                        <a:pt x="70" y="170"/>
                      </a:cubicBezTo>
                      <a:cubicBezTo>
                        <a:pt x="72" y="170"/>
                        <a:pt x="81" y="173"/>
                        <a:pt x="81" y="173"/>
                      </a:cubicBezTo>
                      <a:cubicBezTo>
                        <a:pt x="78" y="177"/>
                        <a:pt x="78" y="177"/>
                        <a:pt x="78" y="177"/>
                      </a:cubicBezTo>
                      <a:cubicBezTo>
                        <a:pt x="75" y="180"/>
                        <a:pt x="75" y="180"/>
                        <a:pt x="75" y="180"/>
                      </a:cubicBezTo>
                      <a:cubicBezTo>
                        <a:pt x="74" y="183"/>
                        <a:pt x="74" y="183"/>
                        <a:pt x="74" y="183"/>
                      </a:cubicBezTo>
                      <a:cubicBezTo>
                        <a:pt x="74" y="183"/>
                        <a:pt x="75" y="183"/>
                        <a:pt x="79" y="184"/>
                      </a:cubicBezTo>
                      <a:cubicBezTo>
                        <a:pt x="83" y="185"/>
                        <a:pt x="86" y="187"/>
                        <a:pt x="86" y="187"/>
                      </a:cubicBezTo>
                      <a:cubicBezTo>
                        <a:pt x="84" y="192"/>
                        <a:pt x="84" y="192"/>
                        <a:pt x="84" y="192"/>
                      </a:cubicBezTo>
                      <a:cubicBezTo>
                        <a:pt x="89" y="196"/>
                        <a:pt x="89" y="196"/>
                        <a:pt x="89" y="196"/>
                      </a:cubicBezTo>
                      <a:cubicBezTo>
                        <a:pt x="89" y="196"/>
                        <a:pt x="91" y="199"/>
                        <a:pt x="91" y="200"/>
                      </a:cubicBezTo>
                      <a:cubicBezTo>
                        <a:pt x="90" y="201"/>
                        <a:pt x="90" y="203"/>
                        <a:pt x="90" y="203"/>
                      </a:cubicBezTo>
                      <a:cubicBezTo>
                        <a:pt x="87" y="202"/>
                        <a:pt x="87" y="202"/>
                        <a:pt x="87" y="202"/>
                      </a:cubicBezTo>
                      <a:cubicBezTo>
                        <a:pt x="87" y="202"/>
                        <a:pt x="87" y="204"/>
                        <a:pt x="86" y="202"/>
                      </a:cubicBezTo>
                      <a:cubicBezTo>
                        <a:pt x="84" y="200"/>
                        <a:pt x="83" y="198"/>
                        <a:pt x="83" y="198"/>
                      </a:cubicBezTo>
                      <a:cubicBezTo>
                        <a:pt x="82" y="202"/>
                        <a:pt x="82" y="202"/>
                        <a:pt x="82" y="202"/>
                      </a:cubicBezTo>
                      <a:cubicBezTo>
                        <a:pt x="82" y="202"/>
                        <a:pt x="83" y="206"/>
                        <a:pt x="84" y="207"/>
                      </a:cubicBezTo>
                      <a:cubicBezTo>
                        <a:pt x="86" y="207"/>
                        <a:pt x="86" y="206"/>
                        <a:pt x="86" y="209"/>
                      </a:cubicBezTo>
                      <a:cubicBezTo>
                        <a:pt x="86" y="211"/>
                        <a:pt x="87" y="216"/>
                        <a:pt x="88" y="217"/>
                      </a:cubicBezTo>
                      <a:cubicBezTo>
                        <a:pt x="89" y="219"/>
                        <a:pt x="89" y="224"/>
                        <a:pt x="90" y="225"/>
                      </a:cubicBezTo>
                      <a:cubicBezTo>
                        <a:pt x="92" y="225"/>
                        <a:pt x="93" y="226"/>
                        <a:pt x="93" y="226"/>
                      </a:cubicBezTo>
                      <a:cubicBezTo>
                        <a:pt x="95" y="228"/>
                        <a:pt x="95" y="228"/>
                        <a:pt x="95" y="228"/>
                      </a:cubicBezTo>
                      <a:cubicBezTo>
                        <a:pt x="101" y="233"/>
                        <a:pt x="101" y="233"/>
                        <a:pt x="101" y="233"/>
                      </a:cubicBezTo>
                      <a:cubicBezTo>
                        <a:pt x="101" y="233"/>
                        <a:pt x="105" y="236"/>
                        <a:pt x="107" y="237"/>
                      </a:cubicBezTo>
                      <a:cubicBezTo>
                        <a:pt x="109" y="238"/>
                        <a:pt x="110" y="238"/>
                        <a:pt x="110" y="238"/>
                      </a:cubicBezTo>
                      <a:cubicBezTo>
                        <a:pt x="115" y="243"/>
                        <a:pt x="115" y="243"/>
                        <a:pt x="115" y="243"/>
                      </a:cubicBezTo>
                      <a:cubicBezTo>
                        <a:pt x="115" y="243"/>
                        <a:pt x="118" y="248"/>
                        <a:pt x="117" y="248"/>
                      </a:cubicBezTo>
                      <a:cubicBezTo>
                        <a:pt x="116" y="248"/>
                        <a:pt x="117" y="249"/>
                        <a:pt x="115" y="249"/>
                      </a:cubicBezTo>
                      <a:cubicBezTo>
                        <a:pt x="112" y="249"/>
                        <a:pt x="113" y="251"/>
                        <a:pt x="111" y="249"/>
                      </a:cubicBezTo>
                      <a:cubicBezTo>
                        <a:pt x="108" y="247"/>
                        <a:pt x="106" y="244"/>
                        <a:pt x="103" y="244"/>
                      </a:cubicBezTo>
                      <a:cubicBezTo>
                        <a:pt x="100" y="244"/>
                        <a:pt x="100" y="244"/>
                        <a:pt x="100" y="244"/>
                      </a:cubicBezTo>
                      <a:cubicBezTo>
                        <a:pt x="106" y="249"/>
                        <a:pt x="106" y="249"/>
                        <a:pt x="106" y="249"/>
                      </a:cubicBezTo>
                      <a:cubicBezTo>
                        <a:pt x="109" y="250"/>
                        <a:pt x="109" y="250"/>
                        <a:pt x="109" y="250"/>
                      </a:cubicBezTo>
                      <a:cubicBezTo>
                        <a:pt x="113" y="254"/>
                        <a:pt x="113" y="254"/>
                        <a:pt x="113" y="254"/>
                      </a:cubicBezTo>
                      <a:cubicBezTo>
                        <a:pt x="114" y="254"/>
                        <a:pt x="114" y="254"/>
                        <a:pt x="114" y="254"/>
                      </a:cubicBezTo>
                      <a:cubicBezTo>
                        <a:pt x="114" y="254"/>
                        <a:pt x="115" y="256"/>
                        <a:pt x="115" y="257"/>
                      </a:cubicBezTo>
                      <a:cubicBezTo>
                        <a:pt x="115" y="258"/>
                        <a:pt x="114" y="261"/>
                        <a:pt x="113" y="262"/>
                      </a:cubicBezTo>
                      <a:cubicBezTo>
                        <a:pt x="113" y="264"/>
                        <a:pt x="113" y="266"/>
                        <a:pt x="113" y="266"/>
                      </a:cubicBezTo>
                      <a:cubicBezTo>
                        <a:pt x="110" y="259"/>
                        <a:pt x="110" y="259"/>
                        <a:pt x="110" y="259"/>
                      </a:cubicBezTo>
                      <a:cubicBezTo>
                        <a:pt x="110" y="259"/>
                        <a:pt x="111" y="257"/>
                        <a:pt x="109" y="256"/>
                      </a:cubicBezTo>
                      <a:cubicBezTo>
                        <a:pt x="107" y="256"/>
                        <a:pt x="105" y="257"/>
                        <a:pt x="105" y="257"/>
                      </a:cubicBezTo>
                      <a:cubicBezTo>
                        <a:pt x="105" y="257"/>
                        <a:pt x="104" y="259"/>
                        <a:pt x="105" y="260"/>
                      </a:cubicBezTo>
                      <a:cubicBezTo>
                        <a:pt x="107" y="261"/>
                        <a:pt x="108" y="262"/>
                        <a:pt x="108" y="263"/>
                      </a:cubicBezTo>
                      <a:cubicBezTo>
                        <a:pt x="109" y="264"/>
                        <a:pt x="109" y="265"/>
                        <a:pt x="109" y="265"/>
                      </a:cubicBezTo>
                      <a:cubicBezTo>
                        <a:pt x="109" y="265"/>
                        <a:pt x="111" y="265"/>
                        <a:pt x="111" y="267"/>
                      </a:cubicBezTo>
                      <a:cubicBezTo>
                        <a:pt x="111" y="270"/>
                        <a:pt x="110" y="273"/>
                        <a:pt x="110" y="273"/>
                      </a:cubicBezTo>
                      <a:cubicBezTo>
                        <a:pt x="110" y="273"/>
                        <a:pt x="108" y="273"/>
                        <a:pt x="111" y="275"/>
                      </a:cubicBezTo>
                      <a:cubicBezTo>
                        <a:pt x="114" y="277"/>
                        <a:pt x="115" y="278"/>
                        <a:pt x="116" y="279"/>
                      </a:cubicBezTo>
                      <a:cubicBezTo>
                        <a:pt x="117" y="280"/>
                        <a:pt x="121" y="285"/>
                        <a:pt x="121" y="285"/>
                      </a:cubicBezTo>
                      <a:cubicBezTo>
                        <a:pt x="124" y="289"/>
                        <a:pt x="124" y="289"/>
                        <a:pt x="124" y="289"/>
                      </a:cubicBezTo>
                      <a:cubicBezTo>
                        <a:pt x="124" y="289"/>
                        <a:pt x="124" y="291"/>
                        <a:pt x="124" y="291"/>
                      </a:cubicBezTo>
                      <a:cubicBezTo>
                        <a:pt x="123" y="291"/>
                        <a:pt x="121" y="291"/>
                        <a:pt x="121" y="291"/>
                      </a:cubicBezTo>
                      <a:cubicBezTo>
                        <a:pt x="121" y="291"/>
                        <a:pt x="120" y="291"/>
                        <a:pt x="119" y="290"/>
                      </a:cubicBezTo>
                      <a:cubicBezTo>
                        <a:pt x="118" y="288"/>
                        <a:pt x="116" y="285"/>
                        <a:pt x="116" y="285"/>
                      </a:cubicBezTo>
                      <a:cubicBezTo>
                        <a:pt x="114" y="284"/>
                        <a:pt x="114" y="284"/>
                        <a:pt x="114" y="284"/>
                      </a:cubicBezTo>
                      <a:cubicBezTo>
                        <a:pt x="112" y="285"/>
                        <a:pt x="112" y="285"/>
                        <a:pt x="112" y="285"/>
                      </a:cubicBezTo>
                      <a:cubicBezTo>
                        <a:pt x="112" y="285"/>
                        <a:pt x="110" y="289"/>
                        <a:pt x="110" y="289"/>
                      </a:cubicBezTo>
                      <a:cubicBezTo>
                        <a:pt x="110" y="290"/>
                        <a:pt x="107" y="296"/>
                        <a:pt x="107" y="296"/>
                      </a:cubicBezTo>
                      <a:cubicBezTo>
                        <a:pt x="105" y="308"/>
                        <a:pt x="105" y="308"/>
                        <a:pt x="105" y="308"/>
                      </a:cubicBezTo>
                      <a:cubicBezTo>
                        <a:pt x="105" y="308"/>
                        <a:pt x="105" y="322"/>
                        <a:pt x="104" y="323"/>
                      </a:cubicBezTo>
                      <a:cubicBezTo>
                        <a:pt x="104" y="324"/>
                        <a:pt x="100" y="334"/>
                        <a:pt x="100" y="334"/>
                      </a:cubicBezTo>
                      <a:cubicBezTo>
                        <a:pt x="100" y="334"/>
                        <a:pt x="100" y="335"/>
                        <a:pt x="100" y="338"/>
                      </a:cubicBezTo>
                      <a:cubicBezTo>
                        <a:pt x="99" y="341"/>
                        <a:pt x="98" y="346"/>
                        <a:pt x="98" y="346"/>
                      </a:cubicBezTo>
                      <a:cubicBezTo>
                        <a:pt x="98" y="346"/>
                        <a:pt x="97" y="350"/>
                        <a:pt x="97" y="352"/>
                      </a:cubicBezTo>
                      <a:cubicBezTo>
                        <a:pt x="96" y="354"/>
                        <a:pt x="93" y="362"/>
                        <a:pt x="93" y="362"/>
                      </a:cubicBezTo>
                      <a:cubicBezTo>
                        <a:pt x="92" y="371"/>
                        <a:pt x="92" y="371"/>
                        <a:pt x="92" y="371"/>
                      </a:cubicBezTo>
                      <a:cubicBezTo>
                        <a:pt x="84" y="388"/>
                        <a:pt x="84" y="388"/>
                        <a:pt x="84" y="388"/>
                      </a:cubicBezTo>
                      <a:cubicBezTo>
                        <a:pt x="78" y="393"/>
                        <a:pt x="78" y="393"/>
                        <a:pt x="78" y="393"/>
                      </a:cubicBezTo>
                      <a:cubicBezTo>
                        <a:pt x="75" y="395"/>
                        <a:pt x="75" y="395"/>
                        <a:pt x="75" y="395"/>
                      </a:cubicBezTo>
                      <a:cubicBezTo>
                        <a:pt x="78" y="396"/>
                        <a:pt x="80" y="397"/>
                        <a:pt x="81" y="400"/>
                      </a:cubicBezTo>
                      <a:cubicBezTo>
                        <a:pt x="83" y="405"/>
                        <a:pt x="87" y="413"/>
                        <a:pt x="87" y="413"/>
                      </a:cubicBezTo>
                      <a:cubicBezTo>
                        <a:pt x="100" y="418"/>
                        <a:pt x="100" y="418"/>
                        <a:pt x="100" y="418"/>
                      </a:cubicBezTo>
                      <a:cubicBezTo>
                        <a:pt x="100" y="418"/>
                        <a:pt x="107" y="424"/>
                        <a:pt x="108" y="426"/>
                      </a:cubicBezTo>
                      <a:cubicBezTo>
                        <a:pt x="109" y="427"/>
                        <a:pt x="124" y="432"/>
                        <a:pt x="124" y="432"/>
                      </a:cubicBezTo>
                      <a:cubicBezTo>
                        <a:pt x="134" y="441"/>
                        <a:pt x="134" y="441"/>
                        <a:pt x="134" y="441"/>
                      </a:cubicBezTo>
                      <a:cubicBezTo>
                        <a:pt x="149" y="441"/>
                        <a:pt x="149" y="441"/>
                        <a:pt x="149" y="441"/>
                      </a:cubicBezTo>
                      <a:cubicBezTo>
                        <a:pt x="159" y="443"/>
                        <a:pt x="159" y="443"/>
                        <a:pt x="159" y="443"/>
                      </a:cubicBezTo>
                      <a:cubicBezTo>
                        <a:pt x="164" y="437"/>
                        <a:pt x="164" y="437"/>
                        <a:pt x="164" y="437"/>
                      </a:cubicBezTo>
                      <a:cubicBezTo>
                        <a:pt x="164" y="437"/>
                        <a:pt x="189" y="449"/>
                        <a:pt x="190" y="449"/>
                      </a:cubicBezTo>
                      <a:cubicBezTo>
                        <a:pt x="191" y="449"/>
                        <a:pt x="191" y="452"/>
                        <a:pt x="192" y="455"/>
                      </a:cubicBezTo>
                      <a:cubicBezTo>
                        <a:pt x="192" y="455"/>
                        <a:pt x="192" y="455"/>
                        <a:pt x="192" y="455"/>
                      </a:cubicBezTo>
                      <a:cubicBezTo>
                        <a:pt x="192" y="455"/>
                        <a:pt x="192" y="455"/>
                        <a:pt x="192" y="455"/>
                      </a:cubicBezTo>
                      <a:cubicBezTo>
                        <a:pt x="193" y="455"/>
                        <a:pt x="193" y="455"/>
                        <a:pt x="193" y="455"/>
                      </a:cubicBezTo>
                      <a:cubicBezTo>
                        <a:pt x="193" y="455"/>
                        <a:pt x="192" y="454"/>
                        <a:pt x="192" y="454"/>
                      </a:cubicBezTo>
                      <a:cubicBezTo>
                        <a:pt x="192" y="453"/>
                        <a:pt x="192" y="453"/>
                        <a:pt x="192" y="453"/>
                      </a:cubicBezTo>
                      <a:cubicBezTo>
                        <a:pt x="193" y="453"/>
                        <a:pt x="193" y="453"/>
                        <a:pt x="193" y="453"/>
                      </a:cubicBezTo>
                      <a:cubicBezTo>
                        <a:pt x="193" y="453"/>
                        <a:pt x="193" y="453"/>
                        <a:pt x="193" y="453"/>
                      </a:cubicBezTo>
                      <a:cubicBezTo>
                        <a:pt x="193" y="453"/>
                        <a:pt x="193" y="453"/>
                        <a:pt x="193" y="453"/>
                      </a:cubicBezTo>
                      <a:cubicBezTo>
                        <a:pt x="194" y="453"/>
                        <a:pt x="194" y="453"/>
                        <a:pt x="194" y="453"/>
                      </a:cubicBezTo>
                      <a:cubicBezTo>
                        <a:pt x="195" y="452"/>
                        <a:pt x="195" y="452"/>
                        <a:pt x="195" y="452"/>
                      </a:cubicBezTo>
                      <a:cubicBezTo>
                        <a:pt x="195" y="452"/>
                        <a:pt x="195" y="452"/>
                        <a:pt x="195" y="452"/>
                      </a:cubicBezTo>
                      <a:cubicBezTo>
                        <a:pt x="195" y="451"/>
                        <a:pt x="194" y="451"/>
                        <a:pt x="194" y="451"/>
                      </a:cubicBezTo>
                      <a:cubicBezTo>
                        <a:pt x="194" y="451"/>
                        <a:pt x="195" y="451"/>
                        <a:pt x="195" y="450"/>
                      </a:cubicBezTo>
                      <a:cubicBezTo>
                        <a:pt x="195" y="450"/>
                        <a:pt x="195" y="450"/>
                        <a:pt x="195" y="450"/>
                      </a:cubicBezTo>
                      <a:cubicBezTo>
                        <a:pt x="196" y="450"/>
                        <a:pt x="196" y="450"/>
                        <a:pt x="196" y="450"/>
                      </a:cubicBezTo>
                      <a:cubicBezTo>
                        <a:pt x="196" y="450"/>
                        <a:pt x="196" y="450"/>
                        <a:pt x="196" y="450"/>
                      </a:cubicBezTo>
                      <a:cubicBezTo>
                        <a:pt x="196" y="450"/>
                        <a:pt x="196" y="450"/>
                        <a:pt x="196" y="450"/>
                      </a:cubicBezTo>
                      <a:cubicBezTo>
                        <a:pt x="197" y="450"/>
                        <a:pt x="197" y="450"/>
                        <a:pt x="197" y="450"/>
                      </a:cubicBezTo>
                      <a:cubicBezTo>
                        <a:pt x="197" y="450"/>
                        <a:pt x="197" y="450"/>
                        <a:pt x="197" y="450"/>
                      </a:cubicBezTo>
                      <a:cubicBezTo>
                        <a:pt x="198" y="450"/>
                        <a:pt x="198" y="450"/>
                        <a:pt x="198" y="450"/>
                      </a:cubicBezTo>
                      <a:cubicBezTo>
                        <a:pt x="198" y="450"/>
                        <a:pt x="198" y="450"/>
                        <a:pt x="198" y="450"/>
                      </a:cubicBezTo>
                      <a:cubicBezTo>
                        <a:pt x="198" y="450"/>
                        <a:pt x="199" y="450"/>
                        <a:pt x="199" y="450"/>
                      </a:cubicBezTo>
                      <a:cubicBezTo>
                        <a:pt x="199" y="450"/>
                        <a:pt x="199" y="451"/>
                        <a:pt x="199" y="451"/>
                      </a:cubicBezTo>
                      <a:cubicBezTo>
                        <a:pt x="199" y="451"/>
                        <a:pt x="199" y="451"/>
                        <a:pt x="199" y="451"/>
                      </a:cubicBezTo>
                      <a:cubicBezTo>
                        <a:pt x="199" y="451"/>
                        <a:pt x="200" y="451"/>
                        <a:pt x="200" y="451"/>
                      </a:cubicBezTo>
                      <a:cubicBezTo>
                        <a:pt x="200" y="451"/>
                        <a:pt x="200" y="452"/>
                        <a:pt x="200" y="452"/>
                      </a:cubicBezTo>
                      <a:cubicBezTo>
                        <a:pt x="200" y="452"/>
                        <a:pt x="201" y="452"/>
                        <a:pt x="201" y="452"/>
                      </a:cubicBezTo>
                      <a:cubicBezTo>
                        <a:pt x="201" y="452"/>
                        <a:pt x="202" y="452"/>
                        <a:pt x="202" y="452"/>
                      </a:cubicBezTo>
                      <a:cubicBezTo>
                        <a:pt x="202" y="452"/>
                        <a:pt x="202" y="452"/>
                        <a:pt x="202" y="453"/>
                      </a:cubicBezTo>
                      <a:cubicBezTo>
                        <a:pt x="203" y="453"/>
                        <a:pt x="203" y="453"/>
                        <a:pt x="203" y="453"/>
                      </a:cubicBezTo>
                      <a:cubicBezTo>
                        <a:pt x="203" y="452"/>
                        <a:pt x="204" y="452"/>
                        <a:pt x="204" y="452"/>
                      </a:cubicBezTo>
                      <a:cubicBezTo>
                        <a:pt x="204" y="453"/>
                        <a:pt x="204" y="453"/>
                        <a:pt x="204" y="453"/>
                      </a:cubicBezTo>
                      <a:cubicBezTo>
                        <a:pt x="205" y="453"/>
                        <a:pt x="205" y="453"/>
                        <a:pt x="205" y="453"/>
                      </a:cubicBezTo>
                      <a:cubicBezTo>
                        <a:pt x="206" y="453"/>
                        <a:pt x="206" y="453"/>
                        <a:pt x="206" y="453"/>
                      </a:cubicBezTo>
                      <a:cubicBezTo>
                        <a:pt x="206" y="454"/>
                        <a:pt x="206" y="454"/>
                        <a:pt x="206" y="454"/>
                      </a:cubicBezTo>
                      <a:cubicBezTo>
                        <a:pt x="205" y="454"/>
                        <a:pt x="205" y="454"/>
                        <a:pt x="205" y="454"/>
                      </a:cubicBezTo>
                      <a:cubicBezTo>
                        <a:pt x="205" y="454"/>
                        <a:pt x="205" y="454"/>
                        <a:pt x="205" y="454"/>
                      </a:cubicBezTo>
                      <a:cubicBezTo>
                        <a:pt x="205" y="455"/>
                        <a:pt x="205" y="455"/>
                        <a:pt x="205" y="455"/>
                      </a:cubicBezTo>
                      <a:cubicBezTo>
                        <a:pt x="206" y="455"/>
                        <a:pt x="206" y="455"/>
                        <a:pt x="206" y="455"/>
                      </a:cubicBezTo>
                      <a:cubicBezTo>
                        <a:pt x="206" y="455"/>
                        <a:pt x="206" y="455"/>
                        <a:pt x="206" y="455"/>
                      </a:cubicBezTo>
                      <a:cubicBezTo>
                        <a:pt x="208" y="456"/>
                        <a:pt x="208" y="456"/>
                        <a:pt x="208" y="456"/>
                      </a:cubicBezTo>
                      <a:cubicBezTo>
                        <a:pt x="207" y="456"/>
                        <a:pt x="207" y="456"/>
                        <a:pt x="207" y="456"/>
                      </a:cubicBezTo>
                      <a:cubicBezTo>
                        <a:pt x="207" y="456"/>
                        <a:pt x="207" y="456"/>
                        <a:pt x="207" y="456"/>
                      </a:cubicBezTo>
                      <a:cubicBezTo>
                        <a:pt x="207" y="456"/>
                        <a:pt x="206" y="456"/>
                        <a:pt x="206" y="456"/>
                      </a:cubicBezTo>
                      <a:cubicBezTo>
                        <a:pt x="206" y="456"/>
                        <a:pt x="205" y="456"/>
                        <a:pt x="205" y="456"/>
                      </a:cubicBezTo>
                      <a:cubicBezTo>
                        <a:pt x="205" y="457"/>
                        <a:pt x="205" y="457"/>
                        <a:pt x="205" y="457"/>
                      </a:cubicBezTo>
                      <a:cubicBezTo>
                        <a:pt x="205" y="459"/>
                        <a:pt x="205" y="459"/>
                        <a:pt x="205" y="459"/>
                      </a:cubicBezTo>
                      <a:cubicBezTo>
                        <a:pt x="204" y="459"/>
                        <a:pt x="204" y="459"/>
                        <a:pt x="204" y="459"/>
                      </a:cubicBezTo>
                      <a:cubicBezTo>
                        <a:pt x="204" y="460"/>
                        <a:pt x="204" y="460"/>
                        <a:pt x="204" y="460"/>
                      </a:cubicBezTo>
                      <a:cubicBezTo>
                        <a:pt x="204" y="460"/>
                        <a:pt x="204" y="460"/>
                        <a:pt x="204" y="460"/>
                      </a:cubicBezTo>
                      <a:cubicBezTo>
                        <a:pt x="204" y="460"/>
                        <a:pt x="204" y="460"/>
                        <a:pt x="204" y="460"/>
                      </a:cubicBezTo>
                      <a:cubicBezTo>
                        <a:pt x="204" y="460"/>
                        <a:pt x="204" y="460"/>
                        <a:pt x="203" y="460"/>
                      </a:cubicBezTo>
                      <a:cubicBezTo>
                        <a:pt x="203" y="460"/>
                        <a:pt x="203" y="460"/>
                        <a:pt x="203" y="460"/>
                      </a:cubicBezTo>
                      <a:cubicBezTo>
                        <a:pt x="202" y="459"/>
                        <a:pt x="202" y="459"/>
                        <a:pt x="202" y="459"/>
                      </a:cubicBezTo>
                      <a:cubicBezTo>
                        <a:pt x="202" y="460"/>
                        <a:pt x="202" y="460"/>
                        <a:pt x="202" y="460"/>
                      </a:cubicBezTo>
                      <a:cubicBezTo>
                        <a:pt x="202" y="461"/>
                        <a:pt x="202" y="461"/>
                        <a:pt x="202" y="461"/>
                      </a:cubicBezTo>
                      <a:cubicBezTo>
                        <a:pt x="202" y="461"/>
                        <a:pt x="202" y="461"/>
                        <a:pt x="202" y="461"/>
                      </a:cubicBezTo>
                      <a:cubicBezTo>
                        <a:pt x="201" y="461"/>
                        <a:pt x="201" y="461"/>
                        <a:pt x="201" y="461"/>
                      </a:cubicBezTo>
                      <a:cubicBezTo>
                        <a:pt x="200" y="461"/>
                        <a:pt x="200" y="461"/>
                        <a:pt x="200" y="461"/>
                      </a:cubicBezTo>
                      <a:cubicBezTo>
                        <a:pt x="199" y="461"/>
                        <a:pt x="199" y="461"/>
                        <a:pt x="199" y="461"/>
                      </a:cubicBezTo>
                      <a:cubicBezTo>
                        <a:pt x="199" y="461"/>
                        <a:pt x="199" y="461"/>
                        <a:pt x="199" y="461"/>
                      </a:cubicBezTo>
                      <a:cubicBezTo>
                        <a:pt x="198" y="462"/>
                        <a:pt x="198" y="462"/>
                        <a:pt x="198" y="462"/>
                      </a:cubicBezTo>
                      <a:cubicBezTo>
                        <a:pt x="198" y="462"/>
                        <a:pt x="198" y="462"/>
                        <a:pt x="198" y="462"/>
                      </a:cubicBezTo>
                      <a:cubicBezTo>
                        <a:pt x="198" y="462"/>
                        <a:pt x="198" y="462"/>
                        <a:pt x="198" y="462"/>
                      </a:cubicBezTo>
                      <a:cubicBezTo>
                        <a:pt x="198" y="462"/>
                        <a:pt x="198" y="462"/>
                        <a:pt x="198" y="462"/>
                      </a:cubicBezTo>
                      <a:cubicBezTo>
                        <a:pt x="197" y="461"/>
                        <a:pt x="197" y="461"/>
                        <a:pt x="197" y="461"/>
                      </a:cubicBezTo>
                      <a:cubicBezTo>
                        <a:pt x="197" y="462"/>
                        <a:pt x="197" y="462"/>
                        <a:pt x="197" y="462"/>
                      </a:cubicBezTo>
                      <a:cubicBezTo>
                        <a:pt x="197" y="462"/>
                        <a:pt x="197" y="462"/>
                        <a:pt x="197" y="462"/>
                      </a:cubicBezTo>
                      <a:cubicBezTo>
                        <a:pt x="197" y="462"/>
                        <a:pt x="197" y="462"/>
                        <a:pt x="197" y="462"/>
                      </a:cubicBezTo>
                      <a:cubicBezTo>
                        <a:pt x="210" y="465"/>
                        <a:pt x="210" y="465"/>
                        <a:pt x="210" y="465"/>
                      </a:cubicBezTo>
                      <a:cubicBezTo>
                        <a:pt x="213" y="466"/>
                        <a:pt x="213" y="468"/>
                        <a:pt x="216" y="470"/>
                      </a:cubicBezTo>
                      <a:cubicBezTo>
                        <a:pt x="224" y="467"/>
                        <a:pt x="224" y="467"/>
                        <a:pt x="224" y="467"/>
                      </a:cubicBezTo>
                      <a:cubicBezTo>
                        <a:pt x="234" y="474"/>
                        <a:pt x="234" y="474"/>
                        <a:pt x="234" y="474"/>
                      </a:cubicBezTo>
                      <a:cubicBezTo>
                        <a:pt x="243" y="471"/>
                        <a:pt x="243" y="471"/>
                        <a:pt x="243" y="471"/>
                      </a:cubicBezTo>
                      <a:cubicBezTo>
                        <a:pt x="252" y="471"/>
                        <a:pt x="252" y="471"/>
                        <a:pt x="252" y="471"/>
                      </a:cubicBezTo>
                      <a:cubicBezTo>
                        <a:pt x="252" y="470"/>
                        <a:pt x="256" y="470"/>
                        <a:pt x="259" y="471"/>
                      </a:cubicBezTo>
                      <a:cubicBezTo>
                        <a:pt x="259" y="471"/>
                        <a:pt x="259" y="471"/>
                        <a:pt x="259" y="471"/>
                      </a:cubicBezTo>
                      <a:close/>
                      <a:moveTo>
                        <a:pt x="192" y="456"/>
                      </a:moveTo>
                      <a:cubicBezTo>
                        <a:pt x="192" y="456"/>
                        <a:pt x="192" y="456"/>
                        <a:pt x="192" y="456"/>
                      </a:cubicBezTo>
                      <a:cubicBezTo>
                        <a:pt x="192" y="456"/>
                        <a:pt x="192" y="456"/>
                        <a:pt x="192" y="456"/>
                      </a:cubicBezTo>
                      <a:cubicBezTo>
                        <a:pt x="192" y="456"/>
                        <a:pt x="193" y="456"/>
                        <a:pt x="193" y="456"/>
                      </a:cubicBezTo>
                      <a:cubicBezTo>
                        <a:pt x="193" y="456"/>
                        <a:pt x="193" y="457"/>
                        <a:pt x="193" y="457"/>
                      </a:cubicBezTo>
                      <a:cubicBezTo>
                        <a:pt x="193" y="457"/>
                        <a:pt x="193" y="457"/>
                        <a:pt x="193" y="457"/>
                      </a:cubicBezTo>
                      <a:cubicBezTo>
                        <a:pt x="193" y="457"/>
                        <a:pt x="193" y="457"/>
                        <a:pt x="194" y="458"/>
                      </a:cubicBezTo>
                      <a:cubicBezTo>
                        <a:pt x="194" y="458"/>
                        <a:pt x="193" y="458"/>
                        <a:pt x="193" y="458"/>
                      </a:cubicBezTo>
                      <a:cubicBezTo>
                        <a:pt x="193" y="458"/>
                        <a:pt x="193" y="458"/>
                        <a:pt x="193" y="458"/>
                      </a:cubicBezTo>
                      <a:cubicBezTo>
                        <a:pt x="192" y="458"/>
                        <a:pt x="192" y="458"/>
                        <a:pt x="192" y="458"/>
                      </a:cubicBezTo>
                      <a:cubicBezTo>
                        <a:pt x="192" y="458"/>
                        <a:pt x="192" y="458"/>
                        <a:pt x="192" y="458"/>
                      </a:cubicBezTo>
                      <a:cubicBezTo>
                        <a:pt x="192" y="456"/>
                        <a:pt x="192" y="456"/>
                        <a:pt x="192" y="456"/>
                      </a:cubicBezTo>
                      <a:close/>
                      <a:moveTo>
                        <a:pt x="450" y="202"/>
                      </a:moveTo>
                      <a:cubicBezTo>
                        <a:pt x="450" y="202"/>
                        <a:pt x="450" y="202"/>
                        <a:pt x="450" y="202"/>
                      </a:cubicBezTo>
                      <a:cubicBezTo>
                        <a:pt x="449" y="202"/>
                        <a:pt x="449" y="202"/>
                        <a:pt x="449" y="202"/>
                      </a:cubicBezTo>
                      <a:cubicBezTo>
                        <a:pt x="448" y="201"/>
                        <a:pt x="448" y="201"/>
                        <a:pt x="448" y="201"/>
                      </a:cubicBezTo>
                      <a:cubicBezTo>
                        <a:pt x="448" y="201"/>
                        <a:pt x="448" y="201"/>
                        <a:pt x="448" y="201"/>
                      </a:cubicBezTo>
                      <a:cubicBezTo>
                        <a:pt x="448" y="201"/>
                        <a:pt x="448" y="201"/>
                        <a:pt x="448" y="201"/>
                      </a:cubicBezTo>
                      <a:cubicBezTo>
                        <a:pt x="449" y="201"/>
                        <a:pt x="449" y="200"/>
                        <a:pt x="449" y="200"/>
                      </a:cubicBezTo>
                      <a:cubicBezTo>
                        <a:pt x="449" y="201"/>
                        <a:pt x="450" y="201"/>
                        <a:pt x="450" y="202"/>
                      </a:cubicBezTo>
                      <a:close/>
                      <a:moveTo>
                        <a:pt x="493" y="520"/>
                      </a:moveTo>
                      <a:cubicBezTo>
                        <a:pt x="493" y="520"/>
                        <a:pt x="493" y="520"/>
                        <a:pt x="493" y="520"/>
                      </a:cubicBezTo>
                      <a:cubicBezTo>
                        <a:pt x="491" y="524"/>
                        <a:pt x="491" y="524"/>
                        <a:pt x="491" y="524"/>
                      </a:cubicBezTo>
                      <a:cubicBezTo>
                        <a:pt x="489" y="527"/>
                        <a:pt x="489" y="527"/>
                        <a:pt x="489" y="527"/>
                      </a:cubicBezTo>
                      <a:cubicBezTo>
                        <a:pt x="494" y="529"/>
                        <a:pt x="494" y="529"/>
                        <a:pt x="494" y="529"/>
                      </a:cubicBezTo>
                      <a:cubicBezTo>
                        <a:pt x="497" y="533"/>
                        <a:pt x="497" y="533"/>
                        <a:pt x="497" y="533"/>
                      </a:cubicBezTo>
                      <a:cubicBezTo>
                        <a:pt x="497" y="533"/>
                        <a:pt x="499" y="536"/>
                        <a:pt x="501" y="536"/>
                      </a:cubicBezTo>
                      <a:cubicBezTo>
                        <a:pt x="503" y="536"/>
                        <a:pt x="506" y="538"/>
                        <a:pt x="506" y="538"/>
                      </a:cubicBezTo>
                      <a:cubicBezTo>
                        <a:pt x="506" y="538"/>
                        <a:pt x="508" y="535"/>
                        <a:pt x="508" y="531"/>
                      </a:cubicBezTo>
                      <a:cubicBezTo>
                        <a:pt x="509" y="528"/>
                        <a:pt x="505" y="524"/>
                        <a:pt x="511" y="523"/>
                      </a:cubicBezTo>
                      <a:cubicBezTo>
                        <a:pt x="517" y="523"/>
                        <a:pt x="513" y="516"/>
                        <a:pt x="513" y="516"/>
                      </a:cubicBezTo>
                      <a:cubicBezTo>
                        <a:pt x="513" y="511"/>
                        <a:pt x="513" y="511"/>
                        <a:pt x="513" y="511"/>
                      </a:cubicBezTo>
                      <a:cubicBezTo>
                        <a:pt x="512" y="505"/>
                        <a:pt x="512" y="505"/>
                        <a:pt x="512" y="505"/>
                      </a:cubicBezTo>
                      <a:cubicBezTo>
                        <a:pt x="513" y="503"/>
                        <a:pt x="513" y="503"/>
                        <a:pt x="513" y="503"/>
                      </a:cubicBezTo>
                      <a:cubicBezTo>
                        <a:pt x="516" y="499"/>
                        <a:pt x="516" y="499"/>
                        <a:pt x="516" y="499"/>
                      </a:cubicBezTo>
                      <a:cubicBezTo>
                        <a:pt x="519" y="496"/>
                        <a:pt x="519" y="496"/>
                        <a:pt x="519" y="496"/>
                      </a:cubicBezTo>
                      <a:cubicBezTo>
                        <a:pt x="519" y="496"/>
                        <a:pt x="520" y="493"/>
                        <a:pt x="520" y="491"/>
                      </a:cubicBezTo>
                      <a:cubicBezTo>
                        <a:pt x="519" y="490"/>
                        <a:pt x="516" y="485"/>
                        <a:pt x="516" y="485"/>
                      </a:cubicBezTo>
                      <a:cubicBezTo>
                        <a:pt x="519" y="473"/>
                        <a:pt x="519" y="473"/>
                        <a:pt x="519" y="473"/>
                      </a:cubicBezTo>
                      <a:cubicBezTo>
                        <a:pt x="518" y="471"/>
                        <a:pt x="518" y="471"/>
                        <a:pt x="518" y="471"/>
                      </a:cubicBezTo>
                      <a:cubicBezTo>
                        <a:pt x="517" y="468"/>
                        <a:pt x="517" y="468"/>
                        <a:pt x="517" y="468"/>
                      </a:cubicBezTo>
                      <a:cubicBezTo>
                        <a:pt x="515" y="459"/>
                        <a:pt x="515" y="459"/>
                        <a:pt x="515" y="459"/>
                      </a:cubicBezTo>
                      <a:cubicBezTo>
                        <a:pt x="515" y="447"/>
                        <a:pt x="515" y="447"/>
                        <a:pt x="515" y="447"/>
                      </a:cubicBezTo>
                      <a:cubicBezTo>
                        <a:pt x="509" y="449"/>
                        <a:pt x="509" y="449"/>
                        <a:pt x="509" y="449"/>
                      </a:cubicBezTo>
                      <a:cubicBezTo>
                        <a:pt x="511" y="454"/>
                        <a:pt x="511" y="454"/>
                        <a:pt x="511" y="454"/>
                      </a:cubicBezTo>
                      <a:cubicBezTo>
                        <a:pt x="509" y="463"/>
                        <a:pt x="509" y="463"/>
                        <a:pt x="509" y="463"/>
                      </a:cubicBezTo>
                      <a:cubicBezTo>
                        <a:pt x="504" y="464"/>
                        <a:pt x="504" y="464"/>
                        <a:pt x="504" y="464"/>
                      </a:cubicBezTo>
                      <a:cubicBezTo>
                        <a:pt x="502" y="465"/>
                        <a:pt x="502" y="465"/>
                        <a:pt x="502" y="465"/>
                      </a:cubicBezTo>
                      <a:cubicBezTo>
                        <a:pt x="499" y="468"/>
                        <a:pt x="499" y="468"/>
                        <a:pt x="499" y="468"/>
                      </a:cubicBezTo>
                      <a:cubicBezTo>
                        <a:pt x="494" y="469"/>
                        <a:pt x="494" y="469"/>
                        <a:pt x="494" y="469"/>
                      </a:cubicBezTo>
                      <a:cubicBezTo>
                        <a:pt x="489" y="473"/>
                        <a:pt x="489" y="473"/>
                        <a:pt x="489" y="473"/>
                      </a:cubicBezTo>
                      <a:cubicBezTo>
                        <a:pt x="485" y="478"/>
                        <a:pt x="485" y="478"/>
                        <a:pt x="485" y="478"/>
                      </a:cubicBezTo>
                      <a:cubicBezTo>
                        <a:pt x="482" y="481"/>
                        <a:pt x="482" y="481"/>
                        <a:pt x="482" y="481"/>
                      </a:cubicBezTo>
                      <a:cubicBezTo>
                        <a:pt x="482" y="481"/>
                        <a:pt x="482" y="483"/>
                        <a:pt x="484" y="485"/>
                      </a:cubicBezTo>
                      <a:cubicBezTo>
                        <a:pt x="486" y="488"/>
                        <a:pt x="481" y="498"/>
                        <a:pt x="481" y="498"/>
                      </a:cubicBezTo>
                      <a:cubicBezTo>
                        <a:pt x="485" y="498"/>
                        <a:pt x="485" y="498"/>
                        <a:pt x="485" y="498"/>
                      </a:cubicBezTo>
                      <a:cubicBezTo>
                        <a:pt x="486" y="503"/>
                        <a:pt x="486" y="503"/>
                        <a:pt x="486" y="503"/>
                      </a:cubicBezTo>
                      <a:cubicBezTo>
                        <a:pt x="483" y="508"/>
                        <a:pt x="483" y="508"/>
                        <a:pt x="483" y="508"/>
                      </a:cubicBezTo>
                      <a:cubicBezTo>
                        <a:pt x="486" y="510"/>
                        <a:pt x="486" y="510"/>
                        <a:pt x="486" y="510"/>
                      </a:cubicBezTo>
                      <a:cubicBezTo>
                        <a:pt x="489" y="510"/>
                        <a:pt x="489" y="510"/>
                        <a:pt x="489" y="510"/>
                      </a:cubicBezTo>
                      <a:cubicBezTo>
                        <a:pt x="486" y="516"/>
                        <a:pt x="486" y="516"/>
                        <a:pt x="486" y="516"/>
                      </a:cubicBezTo>
                      <a:cubicBezTo>
                        <a:pt x="486" y="518"/>
                        <a:pt x="486" y="518"/>
                        <a:pt x="486" y="518"/>
                      </a:cubicBezTo>
                      <a:lnTo>
                        <a:pt x="493" y="520"/>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185">
                  <a:extLst>
                    <a:ext uri="{FF2B5EF4-FFF2-40B4-BE49-F238E27FC236}">
                      <a16:creationId xmlns:a16="http://schemas.microsoft.com/office/drawing/2014/main" id="{956EF9FE-0A3D-0C72-F89C-C48D8A8864E5}"/>
                    </a:ext>
                  </a:extLst>
                </p:cNvPr>
                <p:cNvSpPr>
                  <a:spLocks/>
                </p:cNvSpPr>
                <p:nvPr/>
              </p:nvSpPr>
              <p:spPr bwMode="auto">
                <a:xfrm>
                  <a:off x="733430" y="1040157"/>
                  <a:ext cx="689521" cy="555922"/>
                </a:xfrm>
                <a:custGeom>
                  <a:avLst/>
                  <a:gdLst>
                    <a:gd name="T0" fmla="*/ 46 w 238"/>
                    <a:gd name="T1" fmla="*/ 78 h 198"/>
                    <a:gd name="T2" fmla="*/ 30 w 238"/>
                    <a:gd name="T3" fmla="*/ 73 h 198"/>
                    <a:gd name="T4" fmla="*/ 10 w 238"/>
                    <a:gd name="T5" fmla="*/ 70 h 198"/>
                    <a:gd name="T6" fmla="*/ 13 w 238"/>
                    <a:gd name="T7" fmla="*/ 76 h 198"/>
                    <a:gd name="T8" fmla="*/ 34 w 238"/>
                    <a:gd name="T9" fmla="*/ 91 h 198"/>
                    <a:gd name="T10" fmla="*/ 35 w 238"/>
                    <a:gd name="T11" fmla="*/ 107 h 198"/>
                    <a:gd name="T12" fmla="*/ 34 w 238"/>
                    <a:gd name="T13" fmla="*/ 113 h 198"/>
                    <a:gd name="T14" fmla="*/ 25 w 238"/>
                    <a:gd name="T15" fmla="*/ 127 h 198"/>
                    <a:gd name="T16" fmla="*/ 9 w 238"/>
                    <a:gd name="T17" fmla="*/ 124 h 198"/>
                    <a:gd name="T18" fmla="*/ 20 w 238"/>
                    <a:gd name="T19" fmla="*/ 138 h 198"/>
                    <a:gd name="T20" fmla="*/ 48 w 238"/>
                    <a:gd name="T21" fmla="*/ 162 h 198"/>
                    <a:gd name="T22" fmla="*/ 85 w 238"/>
                    <a:gd name="T23" fmla="*/ 195 h 198"/>
                    <a:gd name="T24" fmla="*/ 131 w 238"/>
                    <a:gd name="T25" fmla="*/ 189 h 198"/>
                    <a:gd name="T26" fmla="*/ 164 w 238"/>
                    <a:gd name="T27" fmla="*/ 181 h 198"/>
                    <a:gd name="T28" fmla="*/ 194 w 238"/>
                    <a:gd name="T29" fmla="*/ 178 h 198"/>
                    <a:gd name="T30" fmla="*/ 212 w 238"/>
                    <a:gd name="T31" fmla="*/ 165 h 198"/>
                    <a:gd name="T32" fmla="*/ 226 w 238"/>
                    <a:gd name="T33" fmla="*/ 157 h 198"/>
                    <a:gd name="T34" fmla="*/ 230 w 238"/>
                    <a:gd name="T35" fmla="*/ 148 h 198"/>
                    <a:gd name="T36" fmla="*/ 235 w 238"/>
                    <a:gd name="T37" fmla="*/ 133 h 198"/>
                    <a:gd name="T38" fmla="*/ 227 w 238"/>
                    <a:gd name="T39" fmla="*/ 109 h 198"/>
                    <a:gd name="T40" fmla="*/ 224 w 238"/>
                    <a:gd name="T41" fmla="*/ 92 h 198"/>
                    <a:gd name="T42" fmla="*/ 228 w 238"/>
                    <a:gd name="T43" fmla="*/ 76 h 198"/>
                    <a:gd name="T44" fmla="*/ 210 w 238"/>
                    <a:gd name="T45" fmla="*/ 76 h 198"/>
                    <a:gd name="T46" fmla="*/ 206 w 238"/>
                    <a:gd name="T47" fmla="*/ 58 h 198"/>
                    <a:gd name="T48" fmla="*/ 192 w 238"/>
                    <a:gd name="T49" fmla="*/ 68 h 198"/>
                    <a:gd name="T50" fmla="*/ 173 w 238"/>
                    <a:gd name="T51" fmla="*/ 66 h 198"/>
                    <a:gd name="T52" fmla="*/ 160 w 238"/>
                    <a:gd name="T53" fmla="*/ 64 h 198"/>
                    <a:gd name="T54" fmla="*/ 147 w 238"/>
                    <a:gd name="T55" fmla="*/ 80 h 198"/>
                    <a:gd name="T56" fmla="*/ 141 w 238"/>
                    <a:gd name="T57" fmla="*/ 54 h 198"/>
                    <a:gd name="T58" fmla="*/ 128 w 238"/>
                    <a:gd name="T59" fmla="*/ 53 h 198"/>
                    <a:gd name="T60" fmla="*/ 119 w 238"/>
                    <a:gd name="T61" fmla="*/ 67 h 198"/>
                    <a:gd name="T62" fmla="*/ 109 w 238"/>
                    <a:gd name="T63" fmla="*/ 43 h 198"/>
                    <a:gd name="T64" fmla="*/ 96 w 238"/>
                    <a:gd name="T65" fmla="*/ 67 h 198"/>
                    <a:gd name="T66" fmla="*/ 80 w 238"/>
                    <a:gd name="T67" fmla="*/ 67 h 198"/>
                    <a:gd name="T68" fmla="*/ 71 w 238"/>
                    <a:gd name="T69" fmla="*/ 75 h 198"/>
                    <a:gd name="T70" fmla="*/ 75 w 238"/>
                    <a:gd name="T71" fmla="*/ 59 h 198"/>
                    <a:gd name="T72" fmla="*/ 78 w 238"/>
                    <a:gd name="T73" fmla="*/ 52 h 198"/>
                    <a:gd name="T74" fmla="*/ 83 w 238"/>
                    <a:gd name="T75" fmla="*/ 39 h 198"/>
                    <a:gd name="T76" fmla="*/ 80 w 238"/>
                    <a:gd name="T77" fmla="*/ 29 h 198"/>
                    <a:gd name="T78" fmla="*/ 74 w 238"/>
                    <a:gd name="T79" fmla="*/ 7 h 198"/>
                    <a:gd name="T80" fmla="*/ 63 w 238"/>
                    <a:gd name="T81" fmla="*/ 1 h 198"/>
                    <a:gd name="T82" fmla="*/ 61 w 238"/>
                    <a:gd name="T83" fmla="*/ 8 h 198"/>
                    <a:gd name="T84" fmla="*/ 67 w 238"/>
                    <a:gd name="T85" fmla="*/ 12 h 198"/>
                    <a:gd name="T86" fmla="*/ 57 w 238"/>
                    <a:gd name="T87" fmla="*/ 12 h 198"/>
                    <a:gd name="T88" fmla="*/ 62 w 238"/>
                    <a:gd name="T89" fmla="*/ 33 h 198"/>
                    <a:gd name="T90" fmla="*/ 59 w 238"/>
                    <a:gd name="T91" fmla="*/ 28 h 198"/>
                    <a:gd name="T92" fmla="*/ 55 w 238"/>
                    <a:gd name="T93" fmla="*/ 24 h 198"/>
                    <a:gd name="T94" fmla="*/ 53 w 238"/>
                    <a:gd name="T95" fmla="*/ 15 h 198"/>
                    <a:gd name="T96" fmla="*/ 43 w 238"/>
                    <a:gd name="T97" fmla="*/ 9 h 198"/>
                    <a:gd name="T98" fmla="*/ 36 w 238"/>
                    <a:gd name="T99" fmla="*/ 18 h 198"/>
                    <a:gd name="T100" fmla="*/ 32 w 238"/>
                    <a:gd name="T101" fmla="*/ 26 h 198"/>
                    <a:gd name="T102" fmla="*/ 31 w 238"/>
                    <a:gd name="T103" fmla="*/ 30 h 198"/>
                    <a:gd name="T104" fmla="*/ 23 w 238"/>
                    <a:gd name="T105" fmla="*/ 28 h 198"/>
                    <a:gd name="T106" fmla="*/ 23 w 238"/>
                    <a:gd name="T107" fmla="*/ 36 h 198"/>
                    <a:gd name="T108" fmla="*/ 11 w 238"/>
                    <a:gd name="T109" fmla="*/ 29 h 198"/>
                    <a:gd name="T110" fmla="*/ 20 w 238"/>
                    <a:gd name="T111" fmla="*/ 44 h 198"/>
                    <a:gd name="T112" fmla="*/ 36 w 238"/>
                    <a:gd name="T113" fmla="*/ 46 h 198"/>
                    <a:gd name="T114" fmla="*/ 44 w 238"/>
                    <a:gd name="T115" fmla="*/ 46 h 198"/>
                    <a:gd name="T116" fmla="*/ 53 w 238"/>
                    <a:gd name="T117" fmla="*/ 52 h 198"/>
                    <a:gd name="T118" fmla="*/ 59 w 238"/>
                    <a:gd name="T119" fmla="*/ 59 h 198"/>
                    <a:gd name="T120" fmla="*/ 47 w 238"/>
                    <a:gd name="T121" fmla="*/ 65 h 198"/>
                    <a:gd name="T122" fmla="*/ 46 w 238"/>
                    <a:gd name="T123" fmla="*/ 73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8" h="198">
                      <a:moveTo>
                        <a:pt x="48" y="74"/>
                      </a:moveTo>
                      <a:cubicBezTo>
                        <a:pt x="52" y="77"/>
                        <a:pt x="52" y="77"/>
                        <a:pt x="52" y="77"/>
                      </a:cubicBezTo>
                      <a:cubicBezTo>
                        <a:pt x="55" y="75"/>
                        <a:pt x="55" y="75"/>
                        <a:pt x="55" y="75"/>
                      </a:cubicBezTo>
                      <a:cubicBezTo>
                        <a:pt x="57" y="73"/>
                        <a:pt x="57" y="73"/>
                        <a:pt x="57" y="73"/>
                      </a:cubicBezTo>
                      <a:cubicBezTo>
                        <a:pt x="59" y="75"/>
                        <a:pt x="59" y="75"/>
                        <a:pt x="59" y="75"/>
                      </a:cubicBezTo>
                      <a:cubicBezTo>
                        <a:pt x="56" y="78"/>
                        <a:pt x="56" y="78"/>
                        <a:pt x="56" y="78"/>
                      </a:cubicBezTo>
                      <a:cubicBezTo>
                        <a:pt x="54" y="80"/>
                        <a:pt x="54" y="80"/>
                        <a:pt x="54" y="80"/>
                      </a:cubicBezTo>
                      <a:cubicBezTo>
                        <a:pt x="54" y="83"/>
                        <a:pt x="54" y="83"/>
                        <a:pt x="54" y="83"/>
                      </a:cubicBezTo>
                      <a:cubicBezTo>
                        <a:pt x="50" y="82"/>
                        <a:pt x="50" y="82"/>
                        <a:pt x="50" y="82"/>
                      </a:cubicBezTo>
                      <a:cubicBezTo>
                        <a:pt x="46" y="78"/>
                        <a:pt x="46" y="78"/>
                        <a:pt x="46" y="78"/>
                      </a:cubicBezTo>
                      <a:cubicBezTo>
                        <a:pt x="44" y="77"/>
                        <a:pt x="44" y="77"/>
                        <a:pt x="44" y="77"/>
                      </a:cubicBezTo>
                      <a:cubicBezTo>
                        <a:pt x="42" y="76"/>
                        <a:pt x="42" y="76"/>
                        <a:pt x="42" y="76"/>
                      </a:cubicBezTo>
                      <a:cubicBezTo>
                        <a:pt x="41" y="73"/>
                        <a:pt x="41" y="73"/>
                        <a:pt x="41" y="73"/>
                      </a:cubicBezTo>
                      <a:cubicBezTo>
                        <a:pt x="40" y="74"/>
                        <a:pt x="40" y="74"/>
                        <a:pt x="40" y="74"/>
                      </a:cubicBezTo>
                      <a:cubicBezTo>
                        <a:pt x="36" y="75"/>
                        <a:pt x="36" y="75"/>
                        <a:pt x="36" y="75"/>
                      </a:cubicBezTo>
                      <a:cubicBezTo>
                        <a:pt x="35" y="76"/>
                        <a:pt x="35" y="76"/>
                        <a:pt x="35" y="76"/>
                      </a:cubicBezTo>
                      <a:cubicBezTo>
                        <a:pt x="34" y="74"/>
                        <a:pt x="34" y="74"/>
                        <a:pt x="34" y="74"/>
                      </a:cubicBezTo>
                      <a:cubicBezTo>
                        <a:pt x="35" y="72"/>
                        <a:pt x="35" y="72"/>
                        <a:pt x="35" y="72"/>
                      </a:cubicBezTo>
                      <a:cubicBezTo>
                        <a:pt x="32" y="72"/>
                        <a:pt x="32" y="72"/>
                        <a:pt x="32" y="72"/>
                      </a:cubicBezTo>
                      <a:cubicBezTo>
                        <a:pt x="32" y="72"/>
                        <a:pt x="31" y="73"/>
                        <a:pt x="30" y="73"/>
                      </a:cubicBezTo>
                      <a:cubicBezTo>
                        <a:pt x="29" y="73"/>
                        <a:pt x="28" y="73"/>
                        <a:pt x="28" y="73"/>
                      </a:cubicBezTo>
                      <a:cubicBezTo>
                        <a:pt x="27" y="72"/>
                        <a:pt x="26" y="71"/>
                        <a:pt x="25" y="71"/>
                      </a:cubicBezTo>
                      <a:cubicBezTo>
                        <a:pt x="24" y="70"/>
                        <a:pt x="23" y="69"/>
                        <a:pt x="23" y="69"/>
                      </a:cubicBezTo>
                      <a:cubicBezTo>
                        <a:pt x="21" y="70"/>
                        <a:pt x="21" y="70"/>
                        <a:pt x="21" y="70"/>
                      </a:cubicBezTo>
                      <a:cubicBezTo>
                        <a:pt x="19" y="72"/>
                        <a:pt x="19" y="72"/>
                        <a:pt x="19" y="72"/>
                      </a:cubicBezTo>
                      <a:cubicBezTo>
                        <a:pt x="19" y="71"/>
                        <a:pt x="19" y="71"/>
                        <a:pt x="19" y="71"/>
                      </a:cubicBezTo>
                      <a:cubicBezTo>
                        <a:pt x="17" y="70"/>
                        <a:pt x="17" y="70"/>
                        <a:pt x="17" y="70"/>
                      </a:cubicBezTo>
                      <a:cubicBezTo>
                        <a:pt x="13" y="70"/>
                        <a:pt x="13" y="70"/>
                        <a:pt x="13" y="70"/>
                      </a:cubicBezTo>
                      <a:cubicBezTo>
                        <a:pt x="12" y="70"/>
                        <a:pt x="12" y="70"/>
                        <a:pt x="12" y="70"/>
                      </a:cubicBezTo>
                      <a:cubicBezTo>
                        <a:pt x="12" y="70"/>
                        <a:pt x="12" y="70"/>
                        <a:pt x="10" y="70"/>
                      </a:cubicBezTo>
                      <a:cubicBezTo>
                        <a:pt x="9" y="69"/>
                        <a:pt x="9" y="69"/>
                        <a:pt x="9" y="69"/>
                      </a:cubicBezTo>
                      <a:cubicBezTo>
                        <a:pt x="6" y="68"/>
                        <a:pt x="6" y="68"/>
                        <a:pt x="6" y="68"/>
                      </a:cubicBezTo>
                      <a:cubicBezTo>
                        <a:pt x="3" y="67"/>
                        <a:pt x="3" y="67"/>
                        <a:pt x="3" y="67"/>
                      </a:cubicBezTo>
                      <a:cubicBezTo>
                        <a:pt x="3" y="67"/>
                        <a:pt x="2" y="67"/>
                        <a:pt x="2" y="68"/>
                      </a:cubicBezTo>
                      <a:cubicBezTo>
                        <a:pt x="2" y="70"/>
                        <a:pt x="0" y="71"/>
                        <a:pt x="0" y="72"/>
                      </a:cubicBezTo>
                      <a:cubicBezTo>
                        <a:pt x="1" y="73"/>
                        <a:pt x="2" y="73"/>
                        <a:pt x="3" y="75"/>
                      </a:cubicBezTo>
                      <a:cubicBezTo>
                        <a:pt x="5" y="76"/>
                        <a:pt x="5" y="76"/>
                        <a:pt x="5" y="76"/>
                      </a:cubicBezTo>
                      <a:cubicBezTo>
                        <a:pt x="8" y="76"/>
                        <a:pt x="8" y="76"/>
                        <a:pt x="8" y="76"/>
                      </a:cubicBezTo>
                      <a:cubicBezTo>
                        <a:pt x="9" y="75"/>
                        <a:pt x="9" y="75"/>
                        <a:pt x="9" y="75"/>
                      </a:cubicBezTo>
                      <a:cubicBezTo>
                        <a:pt x="13" y="76"/>
                        <a:pt x="13" y="76"/>
                        <a:pt x="13" y="76"/>
                      </a:cubicBezTo>
                      <a:cubicBezTo>
                        <a:pt x="14" y="78"/>
                        <a:pt x="15" y="80"/>
                        <a:pt x="16" y="79"/>
                      </a:cubicBezTo>
                      <a:cubicBezTo>
                        <a:pt x="17" y="78"/>
                        <a:pt x="17" y="78"/>
                        <a:pt x="17" y="78"/>
                      </a:cubicBezTo>
                      <a:cubicBezTo>
                        <a:pt x="19" y="79"/>
                        <a:pt x="19" y="79"/>
                        <a:pt x="19" y="79"/>
                      </a:cubicBezTo>
                      <a:cubicBezTo>
                        <a:pt x="19" y="79"/>
                        <a:pt x="20" y="83"/>
                        <a:pt x="22" y="83"/>
                      </a:cubicBezTo>
                      <a:cubicBezTo>
                        <a:pt x="23" y="84"/>
                        <a:pt x="24" y="84"/>
                        <a:pt x="24" y="84"/>
                      </a:cubicBezTo>
                      <a:cubicBezTo>
                        <a:pt x="28" y="86"/>
                        <a:pt x="28" y="86"/>
                        <a:pt x="28" y="86"/>
                      </a:cubicBezTo>
                      <a:cubicBezTo>
                        <a:pt x="30" y="86"/>
                        <a:pt x="30" y="86"/>
                        <a:pt x="30" y="86"/>
                      </a:cubicBezTo>
                      <a:cubicBezTo>
                        <a:pt x="30" y="86"/>
                        <a:pt x="33" y="85"/>
                        <a:pt x="33" y="86"/>
                      </a:cubicBezTo>
                      <a:cubicBezTo>
                        <a:pt x="33" y="87"/>
                        <a:pt x="35" y="88"/>
                        <a:pt x="34" y="89"/>
                      </a:cubicBezTo>
                      <a:cubicBezTo>
                        <a:pt x="34" y="89"/>
                        <a:pt x="34" y="90"/>
                        <a:pt x="34" y="91"/>
                      </a:cubicBezTo>
                      <a:cubicBezTo>
                        <a:pt x="34" y="92"/>
                        <a:pt x="34" y="93"/>
                        <a:pt x="34" y="93"/>
                      </a:cubicBezTo>
                      <a:cubicBezTo>
                        <a:pt x="31" y="96"/>
                        <a:pt x="31" y="96"/>
                        <a:pt x="31" y="96"/>
                      </a:cubicBezTo>
                      <a:cubicBezTo>
                        <a:pt x="31" y="98"/>
                        <a:pt x="31" y="98"/>
                        <a:pt x="31" y="98"/>
                      </a:cubicBezTo>
                      <a:cubicBezTo>
                        <a:pt x="31" y="98"/>
                        <a:pt x="31" y="100"/>
                        <a:pt x="30" y="100"/>
                      </a:cubicBezTo>
                      <a:cubicBezTo>
                        <a:pt x="30" y="101"/>
                        <a:pt x="29" y="104"/>
                        <a:pt x="29" y="104"/>
                      </a:cubicBezTo>
                      <a:cubicBezTo>
                        <a:pt x="32" y="102"/>
                        <a:pt x="32" y="102"/>
                        <a:pt x="32" y="102"/>
                      </a:cubicBezTo>
                      <a:cubicBezTo>
                        <a:pt x="32" y="102"/>
                        <a:pt x="33" y="102"/>
                        <a:pt x="33" y="103"/>
                      </a:cubicBezTo>
                      <a:cubicBezTo>
                        <a:pt x="32" y="105"/>
                        <a:pt x="31" y="106"/>
                        <a:pt x="31" y="106"/>
                      </a:cubicBezTo>
                      <a:cubicBezTo>
                        <a:pt x="31" y="106"/>
                        <a:pt x="32" y="109"/>
                        <a:pt x="33" y="108"/>
                      </a:cubicBezTo>
                      <a:cubicBezTo>
                        <a:pt x="35" y="107"/>
                        <a:pt x="35" y="107"/>
                        <a:pt x="35" y="107"/>
                      </a:cubicBezTo>
                      <a:cubicBezTo>
                        <a:pt x="37" y="106"/>
                        <a:pt x="37" y="106"/>
                        <a:pt x="37" y="106"/>
                      </a:cubicBezTo>
                      <a:cubicBezTo>
                        <a:pt x="40" y="105"/>
                        <a:pt x="40" y="105"/>
                        <a:pt x="40" y="105"/>
                      </a:cubicBezTo>
                      <a:cubicBezTo>
                        <a:pt x="40" y="105"/>
                        <a:pt x="40" y="105"/>
                        <a:pt x="41" y="104"/>
                      </a:cubicBezTo>
                      <a:cubicBezTo>
                        <a:pt x="43" y="104"/>
                        <a:pt x="46" y="104"/>
                        <a:pt x="46" y="104"/>
                      </a:cubicBezTo>
                      <a:cubicBezTo>
                        <a:pt x="46" y="104"/>
                        <a:pt x="47" y="107"/>
                        <a:pt x="46" y="107"/>
                      </a:cubicBezTo>
                      <a:cubicBezTo>
                        <a:pt x="45" y="107"/>
                        <a:pt x="41" y="106"/>
                        <a:pt x="41" y="106"/>
                      </a:cubicBezTo>
                      <a:cubicBezTo>
                        <a:pt x="39" y="107"/>
                        <a:pt x="39" y="107"/>
                        <a:pt x="39" y="107"/>
                      </a:cubicBezTo>
                      <a:cubicBezTo>
                        <a:pt x="37" y="108"/>
                        <a:pt x="37" y="108"/>
                        <a:pt x="37" y="108"/>
                      </a:cubicBezTo>
                      <a:cubicBezTo>
                        <a:pt x="35" y="110"/>
                        <a:pt x="35" y="110"/>
                        <a:pt x="35" y="110"/>
                      </a:cubicBezTo>
                      <a:cubicBezTo>
                        <a:pt x="35" y="110"/>
                        <a:pt x="33" y="113"/>
                        <a:pt x="34" y="113"/>
                      </a:cubicBezTo>
                      <a:cubicBezTo>
                        <a:pt x="35" y="114"/>
                        <a:pt x="32" y="115"/>
                        <a:pt x="32" y="115"/>
                      </a:cubicBezTo>
                      <a:cubicBezTo>
                        <a:pt x="31" y="115"/>
                        <a:pt x="31" y="115"/>
                        <a:pt x="31" y="115"/>
                      </a:cubicBezTo>
                      <a:cubicBezTo>
                        <a:pt x="31" y="116"/>
                        <a:pt x="31" y="116"/>
                        <a:pt x="31" y="116"/>
                      </a:cubicBezTo>
                      <a:cubicBezTo>
                        <a:pt x="31" y="116"/>
                        <a:pt x="31" y="116"/>
                        <a:pt x="32" y="117"/>
                      </a:cubicBezTo>
                      <a:cubicBezTo>
                        <a:pt x="33" y="117"/>
                        <a:pt x="36" y="117"/>
                        <a:pt x="36" y="117"/>
                      </a:cubicBezTo>
                      <a:cubicBezTo>
                        <a:pt x="36" y="117"/>
                        <a:pt x="38" y="116"/>
                        <a:pt x="37" y="117"/>
                      </a:cubicBezTo>
                      <a:cubicBezTo>
                        <a:pt x="37" y="118"/>
                        <a:pt x="36" y="121"/>
                        <a:pt x="36" y="121"/>
                      </a:cubicBezTo>
                      <a:cubicBezTo>
                        <a:pt x="36" y="121"/>
                        <a:pt x="35" y="122"/>
                        <a:pt x="32" y="122"/>
                      </a:cubicBezTo>
                      <a:cubicBezTo>
                        <a:pt x="30" y="123"/>
                        <a:pt x="27" y="124"/>
                        <a:pt x="27" y="124"/>
                      </a:cubicBezTo>
                      <a:cubicBezTo>
                        <a:pt x="25" y="127"/>
                        <a:pt x="25" y="127"/>
                        <a:pt x="25" y="127"/>
                      </a:cubicBezTo>
                      <a:cubicBezTo>
                        <a:pt x="25" y="127"/>
                        <a:pt x="26" y="128"/>
                        <a:pt x="23" y="128"/>
                      </a:cubicBezTo>
                      <a:cubicBezTo>
                        <a:pt x="21" y="128"/>
                        <a:pt x="19" y="128"/>
                        <a:pt x="19" y="128"/>
                      </a:cubicBezTo>
                      <a:cubicBezTo>
                        <a:pt x="17" y="128"/>
                        <a:pt x="17" y="128"/>
                        <a:pt x="17" y="128"/>
                      </a:cubicBezTo>
                      <a:cubicBezTo>
                        <a:pt x="17" y="128"/>
                        <a:pt x="15" y="129"/>
                        <a:pt x="15" y="129"/>
                      </a:cubicBezTo>
                      <a:cubicBezTo>
                        <a:pt x="14" y="128"/>
                        <a:pt x="13" y="127"/>
                        <a:pt x="13" y="127"/>
                      </a:cubicBezTo>
                      <a:cubicBezTo>
                        <a:pt x="14" y="123"/>
                        <a:pt x="14" y="123"/>
                        <a:pt x="14" y="123"/>
                      </a:cubicBezTo>
                      <a:cubicBezTo>
                        <a:pt x="13" y="122"/>
                        <a:pt x="13" y="122"/>
                        <a:pt x="13" y="122"/>
                      </a:cubicBezTo>
                      <a:cubicBezTo>
                        <a:pt x="13" y="119"/>
                        <a:pt x="13" y="119"/>
                        <a:pt x="13" y="119"/>
                      </a:cubicBezTo>
                      <a:cubicBezTo>
                        <a:pt x="13" y="119"/>
                        <a:pt x="10" y="121"/>
                        <a:pt x="10" y="122"/>
                      </a:cubicBezTo>
                      <a:cubicBezTo>
                        <a:pt x="9" y="122"/>
                        <a:pt x="9" y="124"/>
                        <a:pt x="9" y="124"/>
                      </a:cubicBezTo>
                      <a:cubicBezTo>
                        <a:pt x="7" y="127"/>
                        <a:pt x="7" y="127"/>
                        <a:pt x="7" y="127"/>
                      </a:cubicBezTo>
                      <a:cubicBezTo>
                        <a:pt x="6" y="127"/>
                        <a:pt x="6" y="127"/>
                        <a:pt x="6" y="127"/>
                      </a:cubicBezTo>
                      <a:cubicBezTo>
                        <a:pt x="6" y="131"/>
                        <a:pt x="6" y="131"/>
                        <a:pt x="6" y="131"/>
                      </a:cubicBezTo>
                      <a:cubicBezTo>
                        <a:pt x="5" y="133"/>
                        <a:pt x="5" y="133"/>
                        <a:pt x="5" y="133"/>
                      </a:cubicBezTo>
                      <a:cubicBezTo>
                        <a:pt x="5" y="133"/>
                        <a:pt x="4" y="133"/>
                        <a:pt x="5" y="134"/>
                      </a:cubicBezTo>
                      <a:cubicBezTo>
                        <a:pt x="6" y="134"/>
                        <a:pt x="10" y="136"/>
                        <a:pt x="10" y="136"/>
                      </a:cubicBezTo>
                      <a:cubicBezTo>
                        <a:pt x="10" y="136"/>
                        <a:pt x="11" y="135"/>
                        <a:pt x="13" y="137"/>
                      </a:cubicBezTo>
                      <a:cubicBezTo>
                        <a:pt x="14" y="138"/>
                        <a:pt x="16" y="139"/>
                        <a:pt x="16" y="139"/>
                      </a:cubicBezTo>
                      <a:cubicBezTo>
                        <a:pt x="17" y="139"/>
                        <a:pt x="17" y="139"/>
                        <a:pt x="17" y="139"/>
                      </a:cubicBezTo>
                      <a:cubicBezTo>
                        <a:pt x="20" y="138"/>
                        <a:pt x="20" y="138"/>
                        <a:pt x="20" y="138"/>
                      </a:cubicBezTo>
                      <a:cubicBezTo>
                        <a:pt x="22" y="140"/>
                        <a:pt x="22" y="140"/>
                        <a:pt x="22" y="140"/>
                      </a:cubicBezTo>
                      <a:cubicBezTo>
                        <a:pt x="27" y="141"/>
                        <a:pt x="27" y="141"/>
                        <a:pt x="27" y="141"/>
                      </a:cubicBezTo>
                      <a:cubicBezTo>
                        <a:pt x="27" y="141"/>
                        <a:pt x="28" y="143"/>
                        <a:pt x="28" y="144"/>
                      </a:cubicBezTo>
                      <a:cubicBezTo>
                        <a:pt x="29" y="144"/>
                        <a:pt x="31" y="147"/>
                        <a:pt x="31" y="147"/>
                      </a:cubicBezTo>
                      <a:cubicBezTo>
                        <a:pt x="31" y="147"/>
                        <a:pt x="31" y="145"/>
                        <a:pt x="33" y="146"/>
                      </a:cubicBezTo>
                      <a:cubicBezTo>
                        <a:pt x="36" y="146"/>
                        <a:pt x="37" y="146"/>
                        <a:pt x="37" y="146"/>
                      </a:cubicBezTo>
                      <a:cubicBezTo>
                        <a:pt x="37" y="146"/>
                        <a:pt x="39" y="146"/>
                        <a:pt x="40" y="147"/>
                      </a:cubicBezTo>
                      <a:cubicBezTo>
                        <a:pt x="41" y="148"/>
                        <a:pt x="44" y="153"/>
                        <a:pt x="44" y="153"/>
                      </a:cubicBezTo>
                      <a:cubicBezTo>
                        <a:pt x="46" y="158"/>
                        <a:pt x="46" y="158"/>
                        <a:pt x="46" y="158"/>
                      </a:cubicBezTo>
                      <a:cubicBezTo>
                        <a:pt x="48" y="162"/>
                        <a:pt x="48" y="162"/>
                        <a:pt x="48" y="162"/>
                      </a:cubicBezTo>
                      <a:cubicBezTo>
                        <a:pt x="48" y="162"/>
                        <a:pt x="48" y="163"/>
                        <a:pt x="50" y="164"/>
                      </a:cubicBezTo>
                      <a:cubicBezTo>
                        <a:pt x="52" y="166"/>
                        <a:pt x="53" y="168"/>
                        <a:pt x="53" y="168"/>
                      </a:cubicBezTo>
                      <a:cubicBezTo>
                        <a:pt x="53" y="168"/>
                        <a:pt x="53" y="169"/>
                        <a:pt x="54" y="170"/>
                      </a:cubicBezTo>
                      <a:cubicBezTo>
                        <a:pt x="55" y="172"/>
                        <a:pt x="57" y="174"/>
                        <a:pt x="57" y="174"/>
                      </a:cubicBezTo>
                      <a:cubicBezTo>
                        <a:pt x="57" y="174"/>
                        <a:pt x="57" y="175"/>
                        <a:pt x="58" y="176"/>
                      </a:cubicBezTo>
                      <a:cubicBezTo>
                        <a:pt x="60" y="177"/>
                        <a:pt x="62" y="177"/>
                        <a:pt x="63" y="178"/>
                      </a:cubicBezTo>
                      <a:cubicBezTo>
                        <a:pt x="65" y="180"/>
                        <a:pt x="67" y="182"/>
                        <a:pt x="67" y="182"/>
                      </a:cubicBezTo>
                      <a:cubicBezTo>
                        <a:pt x="67" y="182"/>
                        <a:pt x="72" y="187"/>
                        <a:pt x="74" y="189"/>
                      </a:cubicBezTo>
                      <a:cubicBezTo>
                        <a:pt x="76" y="191"/>
                        <a:pt x="78" y="193"/>
                        <a:pt x="79" y="193"/>
                      </a:cubicBezTo>
                      <a:cubicBezTo>
                        <a:pt x="80" y="194"/>
                        <a:pt x="85" y="195"/>
                        <a:pt x="85" y="195"/>
                      </a:cubicBezTo>
                      <a:cubicBezTo>
                        <a:pt x="85" y="195"/>
                        <a:pt x="88" y="198"/>
                        <a:pt x="89" y="197"/>
                      </a:cubicBezTo>
                      <a:cubicBezTo>
                        <a:pt x="91" y="197"/>
                        <a:pt x="87" y="196"/>
                        <a:pt x="93" y="196"/>
                      </a:cubicBezTo>
                      <a:cubicBezTo>
                        <a:pt x="99" y="196"/>
                        <a:pt x="103" y="198"/>
                        <a:pt x="103" y="198"/>
                      </a:cubicBezTo>
                      <a:cubicBezTo>
                        <a:pt x="107" y="195"/>
                        <a:pt x="107" y="195"/>
                        <a:pt x="107" y="195"/>
                      </a:cubicBezTo>
                      <a:cubicBezTo>
                        <a:pt x="107" y="195"/>
                        <a:pt x="106" y="197"/>
                        <a:pt x="107" y="194"/>
                      </a:cubicBezTo>
                      <a:cubicBezTo>
                        <a:pt x="108" y="192"/>
                        <a:pt x="109" y="190"/>
                        <a:pt x="109" y="190"/>
                      </a:cubicBezTo>
                      <a:cubicBezTo>
                        <a:pt x="109" y="190"/>
                        <a:pt x="108" y="188"/>
                        <a:pt x="111" y="188"/>
                      </a:cubicBezTo>
                      <a:cubicBezTo>
                        <a:pt x="113" y="188"/>
                        <a:pt x="119" y="187"/>
                        <a:pt x="120" y="187"/>
                      </a:cubicBezTo>
                      <a:cubicBezTo>
                        <a:pt x="121" y="187"/>
                        <a:pt x="121" y="188"/>
                        <a:pt x="122" y="187"/>
                      </a:cubicBezTo>
                      <a:cubicBezTo>
                        <a:pt x="122" y="186"/>
                        <a:pt x="131" y="189"/>
                        <a:pt x="131" y="189"/>
                      </a:cubicBezTo>
                      <a:cubicBezTo>
                        <a:pt x="132" y="187"/>
                        <a:pt x="132" y="187"/>
                        <a:pt x="132" y="187"/>
                      </a:cubicBezTo>
                      <a:cubicBezTo>
                        <a:pt x="134" y="186"/>
                        <a:pt x="134" y="186"/>
                        <a:pt x="134" y="186"/>
                      </a:cubicBezTo>
                      <a:cubicBezTo>
                        <a:pt x="136" y="190"/>
                        <a:pt x="136" y="190"/>
                        <a:pt x="136" y="190"/>
                      </a:cubicBezTo>
                      <a:cubicBezTo>
                        <a:pt x="140" y="190"/>
                        <a:pt x="140" y="190"/>
                        <a:pt x="140" y="190"/>
                      </a:cubicBezTo>
                      <a:cubicBezTo>
                        <a:pt x="140" y="190"/>
                        <a:pt x="143" y="189"/>
                        <a:pt x="145" y="189"/>
                      </a:cubicBezTo>
                      <a:cubicBezTo>
                        <a:pt x="146" y="189"/>
                        <a:pt x="150" y="187"/>
                        <a:pt x="150" y="187"/>
                      </a:cubicBezTo>
                      <a:cubicBezTo>
                        <a:pt x="150" y="187"/>
                        <a:pt x="151" y="185"/>
                        <a:pt x="152" y="185"/>
                      </a:cubicBezTo>
                      <a:cubicBezTo>
                        <a:pt x="153" y="184"/>
                        <a:pt x="156" y="184"/>
                        <a:pt x="157" y="184"/>
                      </a:cubicBezTo>
                      <a:cubicBezTo>
                        <a:pt x="159" y="184"/>
                        <a:pt x="162" y="183"/>
                        <a:pt x="162" y="183"/>
                      </a:cubicBezTo>
                      <a:cubicBezTo>
                        <a:pt x="164" y="181"/>
                        <a:pt x="164" y="181"/>
                        <a:pt x="164" y="181"/>
                      </a:cubicBezTo>
                      <a:cubicBezTo>
                        <a:pt x="164" y="181"/>
                        <a:pt x="165" y="180"/>
                        <a:pt x="167" y="180"/>
                      </a:cubicBezTo>
                      <a:cubicBezTo>
                        <a:pt x="168" y="181"/>
                        <a:pt x="172" y="181"/>
                        <a:pt x="172" y="181"/>
                      </a:cubicBezTo>
                      <a:cubicBezTo>
                        <a:pt x="175" y="179"/>
                        <a:pt x="175" y="179"/>
                        <a:pt x="175" y="179"/>
                      </a:cubicBezTo>
                      <a:cubicBezTo>
                        <a:pt x="178" y="178"/>
                        <a:pt x="178" y="178"/>
                        <a:pt x="178" y="178"/>
                      </a:cubicBezTo>
                      <a:cubicBezTo>
                        <a:pt x="178" y="178"/>
                        <a:pt x="178" y="177"/>
                        <a:pt x="179" y="178"/>
                      </a:cubicBezTo>
                      <a:cubicBezTo>
                        <a:pt x="180" y="179"/>
                        <a:pt x="182" y="181"/>
                        <a:pt x="182" y="181"/>
                      </a:cubicBezTo>
                      <a:cubicBezTo>
                        <a:pt x="186" y="182"/>
                        <a:pt x="186" y="182"/>
                        <a:pt x="186" y="182"/>
                      </a:cubicBezTo>
                      <a:cubicBezTo>
                        <a:pt x="189" y="181"/>
                        <a:pt x="189" y="181"/>
                        <a:pt x="189" y="181"/>
                      </a:cubicBezTo>
                      <a:cubicBezTo>
                        <a:pt x="191" y="179"/>
                        <a:pt x="191" y="179"/>
                        <a:pt x="191" y="179"/>
                      </a:cubicBezTo>
                      <a:cubicBezTo>
                        <a:pt x="191" y="179"/>
                        <a:pt x="191" y="178"/>
                        <a:pt x="194" y="178"/>
                      </a:cubicBezTo>
                      <a:cubicBezTo>
                        <a:pt x="197" y="178"/>
                        <a:pt x="198" y="178"/>
                        <a:pt x="198" y="178"/>
                      </a:cubicBezTo>
                      <a:cubicBezTo>
                        <a:pt x="198" y="178"/>
                        <a:pt x="201" y="178"/>
                        <a:pt x="201" y="177"/>
                      </a:cubicBezTo>
                      <a:cubicBezTo>
                        <a:pt x="201" y="176"/>
                        <a:pt x="201" y="174"/>
                        <a:pt x="202" y="173"/>
                      </a:cubicBezTo>
                      <a:cubicBezTo>
                        <a:pt x="202" y="172"/>
                        <a:pt x="206" y="168"/>
                        <a:pt x="206" y="168"/>
                      </a:cubicBezTo>
                      <a:cubicBezTo>
                        <a:pt x="208" y="167"/>
                        <a:pt x="208" y="167"/>
                        <a:pt x="208" y="167"/>
                      </a:cubicBezTo>
                      <a:cubicBezTo>
                        <a:pt x="207" y="164"/>
                        <a:pt x="207" y="164"/>
                        <a:pt x="207" y="164"/>
                      </a:cubicBezTo>
                      <a:cubicBezTo>
                        <a:pt x="208" y="162"/>
                        <a:pt x="208" y="162"/>
                        <a:pt x="208" y="162"/>
                      </a:cubicBezTo>
                      <a:cubicBezTo>
                        <a:pt x="208" y="162"/>
                        <a:pt x="211" y="161"/>
                        <a:pt x="210" y="163"/>
                      </a:cubicBezTo>
                      <a:cubicBezTo>
                        <a:pt x="209" y="165"/>
                        <a:pt x="210" y="166"/>
                        <a:pt x="210" y="166"/>
                      </a:cubicBezTo>
                      <a:cubicBezTo>
                        <a:pt x="210" y="166"/>
                        <a:pt x="211" y="165"/>
                        <a:pt x="212" y="165"/>
                      </a:cubicBezTo>
                      <a:cubicBezTo>
                        <a:pt x="214" y="165"/>
                        <a:pt x="214" y="164"/>
                        <a:pt x="215" y="164"/>
                      </a:cubicBezTo>
                      <a:cubicBezTo>
                        <a:pt x="217" y="165"/>
                        <a:pt x="218" y="164"/>
                        <a:pt x="218" y="164"/>
                      </a:cubicBezTo>
                      <a:cubicBezTo>
                        <a:pt x="218" y="164"/>
                        <a:pt x="217" y="162"/>
                        <a:pt x="218" y="162"/>
                      </a:cubicBezTo>
                      <a:cubicBezTo>
                        <a:pt x="219" y="163"/>
                        <a:pt x="221" y="163"/>
                        <a:pt x="221" y="163"/>
                      </a:cubicBezTo>
                      <a:cubicBezTo>
                        <a:pt x="221" y="163"/>
                        <a:pt x="222" y="163"/>
                        <a:pt x="222" y="162"/>
                      </a:cubicBezTo>
                      <a:cubicBezTo>
                        <a:pt x="222" y="162"/>
                        <a:pt x="219" y="160"/>
                        <a:pt x="220" y="160"/>
                      </a:cubicBezTo>
                      <a:cubicBezTo>
                        <a:pt x="221" y="161"/>
                        <a:pt x="223" y="160"/>
                        <a:pt x="223" y="160"/>
                      </a:cubicBezTo>
                      <a:cubicBezTo>
                        <a:pt x="223" y="160"/>
                        <a:pt x="226" y="161"/>
                        <a:pt x="223" y="159"/>
                      </a:cubicBezTo>
                      <a:cubicBezTo>
                        <a:pt x="221" y="156"/>
                        <a:pt x="224" y="156"/>
                        <a:pt x="224" y="156"/>
                      </a:cubicBezTo>
                      <a:cubicBezTo>
                        <a:pt x="224" y="156"/>
                        <a:pt x="227" y="157"/>
                        <a:pt x="226" y="157"/>
                      </a:cubicBezTo>
                      <a:cubicBezTo>
                        <a:pt x="225" y="156"/>
                        <a:pt x="221" y="151"/>
                        <a:pt x="221" y="151"/>
                      </a:cubicBezTo>
                      <a:cubicBezTo>
                        <a:pt x="221" y="150"/>
                        <a:pt x="221" y="150"/>
                        <a:pt x="221" y="150"/>
                      </a:cubicBezTo>
                      <a:cubicBezTo>
                        <a:pt x="221" y="148"/>
                        <a:pt x="221" y="148"/>
                        <a:pt x="221" y="148"/>
                      </a:cubicBezTo>
                      <a:cubicBezTo>
                        <a:pt x="221" y="148"/>
                        <a:pt x="223" y="149"/>
                        <a:pt x="224" y="150"/>
                      </a:cubicBezTo>
                      <a:cubicBezTo>
                        <a:pt x="224" y="150"/>
                        <a:pt x="224" y="150"/>
                        <a:pt x="225" y="151"/>
                      </a:cubicBezTo>
                      <a:cubicBezTo>
                        <a:pt x="227" y="152"/>
                        <a:pt x="226" y="154"/>
                        <a:pt x="227" y="154"/>
                      </a:cubicBezTo>
                      <a:cubicBezTo>
                        <a:pt x="228" y="155"/>
                        <a:pt x="231" y="154"/>
                        <a:pt x="231" y="154"/>
                      </a:cubicBezTo>
                      <a:cubicBezTo>
                        <a:pt x="233" y="151"/>
                        <a:pt x="233" y="151"/>
                        <a:pt x="233" y="151"/>
                      </a:cubicBezTo>
                      <a:cubicBezTo>
                        <a:pt x="233" y="151"/>
                        <a:pt x="237" y="147"/>
                        <a:pt x="236" y="147"/>
                      </a:cubicBezTo>
                      <a:cubicBezTo>
                        <a:pt x="235" y="146"/>
                        <a:pt x="230" y="148"/>
                        <a:pt x="230" y="148"/>
                      </a:cubicBezTo>
                      <a:cubicBezTo>
                        <a:pt x="232" y="144"/>
                        <a:pt x="232" y="144"/>
                        <a:pt x="232" y="144"/>
                      </a:cubicBezTo>
                      <a:cubicBezTo>
                        <a:pt x="229" y="143"/>
                        <a:pt x="229" y="143"/>
                        <a:pt x="229" y="143"/>
                      </a:cubicBezTo>
                      <a:cubicBezTo>
                        <a:pt x="228" y="142"/>
                        <a:pt x="228" y="142"/>
                        <a:pt x="228" y="142"/>
                      </a:cubicBezTo>
                      <a:cubicBezTo>
                        <a:pt x="228" y="142"/>
                        <a:pt x="231" y="142"/>
                        <a:pt x="231" y="142"/>
                      </a:cubicBezTo>
                      <a:cubicBezTo>
                        <a:pt x="232" y="142"/>
                        <a:pt x="234" y="141"/>
                        <a:pt x="234" y="141"/>
                      </a:cubicBezTo>
                      <a:cubicBezTo>
                        <a:pt x="234" y="139"/>
                        <a:pt x="234" y="139"/>
                        <a:pt x="234" y="139"/>
                      </a:cubicBezTo>
                      <a:cubicBezTo>
                        <a:pt x="231" y="137"/>
                        <a:pt x="231" y="137"/>
                        <a:pt x="231" y="137"/>
                      </a:cubicBezTo>
                      <a:cubicBezTo>
                        <a:pt x="232" y="136"/>
                        <a:pt x="232" y="136"/>
                        <a:pt x="232" y="136"/>
                      </a:cubicBezTo>
                      <a:cubicBezTo>
                        <a:pt x="233" y="134"/>
                        <a:pt x="233" y="134"/>
                        <a:pt x="233" y="134"/>
                      </a:cubicBezTo>
                      <a:cubicBezTo>
                        <a:pt x="235" y="133"/>
                        <a:pt x="235" y="133"/>
                        <a:pt x="235" y="133"/>
                      </a:cubicBezTo>
                      <a:cubicBezTo>
                        <a:pt x="238" y="127"/>
                        <a:pt x="238" y="127"/>
                        <a:pt x="238" y="127"/>
                      </a:cubicBezTo>
                      <a:cubicBezTo>
                        <a:pt x="237" y="125"/>
                        <a:pt x="237" y="125"/>
                        <a:pt x="237" y="125"/>
                      </a:cubicBezTo>
                      <a:cubicBezTo>
                        <a:pt x="235" y="125"/>
                        <a:pt x="235" y="125"/>
                        <a:pt x="235" y="125"/>
                      </a:cubicBezTo>
                      <a:cubicBezTo>
                        <a:pt x="235" y="121"/>
                        <a:pt x="235" y="121"/>
                        <a:pt x="235" y="121"/>
                      </a:cubicBezTo>
                      <a:cubicBezTo>
                        <a:pt x="231" y="119"/>
                        <a:pt x="231" y="119"/>
                        <a:pt x="231" y="119"/>
                      </a:cubicBezTo>
                      <a:cubicBezTo>
                        <a:pt x="231" y="119"/>
                        <a:pt x="228" y="117"/>
                        <a:pt x="228" y="116"/>
                      </a:cubicBezTo>
                      <a:cubicBezTo>
                        <a:pt x="228" y="116"/>
                        <a:pt x="228" y="114"/>
                        <a:pt x="227" y="115"/>
                      </a:cubicBezTo>
                      <a:cubicBezTo>
                        <a:pt x="226" y="115"/>
                        <a:pt x="225" y="114"/>
                        <a:pt x="225" y="114"/>
                      </a:cubicBezTo>
                      <a:cubicBezTo>
                        <a:pt x="225" y="114"/>
                        <a:pt x="225" y="111"/>
                        <a:pt x="225" y="111"/>
                      </a:cubicBezTo>
                      <a:cubicBezTo>
                        <a:pt x="225" y="111"/>
                        <a:pt x="227" y="110"/>
                        <a:pt x="227" y="109"/>
                      </a:cubicBezTo>
                      <a:cubicBezTo>
                        <a:pt x="228" y="108"/>
                        <a:pt x="227" y="106"/>
                        <a:pt x="227" y="106"/>
                      </a:cubicBezTo>
                      <a:cubicBezTo>
                        <a:pt x="226" y="106"/>
                        <a:pt x="224" y="107"/>
                        <a:pt x="224" y="107"/>
                      </a:cubicBezTo>
                      <a:cubicBezTo>
                        <a:pt x="218" y="108"/>
                        <a:pt x="218" y="108"/>
                        <a:pt x="218" y="108"/>
                      </a:cubicBezTo>
                      <a:cubicBezTo>
                        <a:pt x="216" y="107"/>
                        <a:pt x="216" y="107"/>
                        <a:pt x="216" y="107"/>
                      </a:cubicBezTo>
                      <a:cubicBezTo>
                        <a:pt x="216" y="107"/>
                        <a:pt x="217" y="107"/>
                        <a:pt x="217" y="106"/>
                      </a:cubicBezTo>
                      <a:cubicBezTo>
                        <a:pt x="218" y="105"/>
                        <a:pt x="218" y="104"/>
                        <a:pt x="219" y="103"/>
                      </a:cubicBezTo>
                      <a:cubicBezTo>
                        <a:pt x="220" y="102"/>
                        <a:pt x="220" y="103"/>
                        <a:pt x="221" y="101"/>
                      </a:cubicBezTo>
                      <a:cubicBezTo>
                        <a:pt x="223" y="100"/>
                        <a:pt x="225" y="98"/>
                        <a:pt x="225" y="98"/>
                      </a:cubicBezTo>
                      <a:cubicBezTo>
                        <a:pt x="225" y="95"/>
                        <a:pt x="225" y="95"/>
                        <a:pt x="225" y="95"/>
                      </a:cubicBezTo>
                      <a:cubicBezTo>
                        <a:pt x="224" y="92"/>
                        <a:pt x="224" y="92"/>
                        <a:pt x="224" y="92"/>
                      </a:cubicBezTo>
                      <a:cubicBezTo>
                        <a:pt x="224" y="92"/>
                        <a:pt x="223" y="91"/>
                        <a:pt x="222" y="91"/>
                      </a:cubicBezTo>
                      <a:cubicBezTo>
                        <a:pt x="221" y="91"/>
                        <a:pt x="222" y="93"/>
                        <a:pt x="220" y="91"/>
                      </a:cubicBezTo>
                      <a:cubicBezTo>
                        <a:pt x="219" y="90"/>
                        <a:pt x="219" y="90"/>
                        <a:pt x="218" y="88"/>
                      </a:cubicBezTo>
                      <a:cubicBezTo>
                        <a:pt x="217" y="87"/>
                        <a:pt x="217" y="85"/>
                        <a:pt x="217" y="85"/>
                      </a:cubicBezTo>
                      <a:cubicBezTo>
                        <a:pt x="217" y="85"/>
                        <a:pt x="215" y="84"/>
                        <a:pt x="216" y="84"/>
                      </a:cubicBezTo>
                      <a:cubicBezTo>
                        <a:pt x="218" y="84"/>
                        <a:pt x="219" y="85"/>
                        <a:pt x="220" y="84"/>
                      </a:cubicBezTo>
                      <a:cubicBezTo>
                        <a:pt x="221" y="83"/>
                        <a:pt x="221" y="84"/>
                        <a:pt x="221" y="83"/>
                      </a:cubicBezTo>
                      <a:cubicBezTo>
                        <a:pt x="221" y="82"/>
                        <a:pt x="222" y="79"/>
                        <a:pt x="222" y="79"/>
                      </a:cubicBezTo>
                      <a:cubicBezTo>
                        <a:pt x="222" y="78"/>
                        <a:pt x="222" y="78"/>
                        <a:pt x="224" y="77"/>
                      </a:cubicBezTo>
                      <a:cubicBezTo>
                        <a:pt x="227" y="76"/>
                        <a:pt x="226" y="76"/>
                        <a:pt x="228" y="76"/>
                      </a:cubicBezTo>
                      <a:cubicBezTo>
                        <a:pt x="229" y="75"/>
                        <a:pt x="230" y="74"/>
                        <a:pt x="229" y="74"/>
                      </a:cubicBezTo>
                      <a:cubicBezTo>
                        <a:pt x="229" y="73"/>
                        <a:pt x="227" y="73"/>
                        <a:pt x="227" y="73"/>
                      </a:cubicBezTo>
                      <a:cubicBezTo>
                        <a:pt x="226" y="72"/>
                        <a:pt x="224" y="74"/>
                        <a:pt x="224" y="74"/>
                      </a:cubicBezTo>
                      <a:cubicBezTo>
                        <a:pt x="224" y="74"/>
                        <a:pt x="222" y="75"/>
                        <a:pt x="221" y="76"/>
                      </a:cubicBezTo>
                      <a:cubicBezTo>
                        <a:pt x="220" y="77"/>
                        <a:pt x="219" y="76"/>
                        <a:pt x="218" y="76"/>
                      </a:cubicBezTo>
                      <a:cubicBezTo>
                        <a:pt x="217" y="76"/>
                        <a:pt x="217" y="76"/>
                        <a:pt x="217" y="76"/>
                      </a:cubicBezTo>
                      <a:cubicBezTo>
                        <a:pt x="217" y="76"/>
                        <a:pt x="215" y="75"/>
                        <a:pt x="214" y="77"/>
                      </a:cubicBezTo>
                      <a:cubicBezTo>
                        <a:pt x="214" y="79"/>
                        <a:pt x="212" y="81"/>
                        <a:pt x="212" y="81"/>
                      </a:cubicBezTo>
                      <a:cubicBezTo>
                        <a:pt x="212" y="81"/>
                        <a:pt x="211" y="82"/>
                        <a:pt x="211" y="80"/>
                      </a:cubicBezTo>
                      <a:cubicBezTo>
                        <a:pt x="211" y="79"/>
                        <a:pt x="210" y="76"/>
                        <a:pt x="210" y="76"/>
                      </a:cubicBezTo>
                      <a:cubicBezTo>
                        <a:pt x="210" y="76"/>
                        <a:pt x="210" y="76"/>
                        <a:pt x="210" y="76"/>
                      </a:cubicBezTo>
                      <a:cubicBezTo>
                        <a:pt x="209" y="76"/>
                        <a:pt x="206" y="75"/>
                        <a:pt x="206" y="75"/>
                      </a:cubicBezTo>
                      <a:cubicBezTo>
                        <a:pt x="206" y="75"/>
                        <a:pt x="207" y="75"/>
                        <a:pt x="207" y="73"/>
                      </a:cubicBezTo>
                      <a:cubicBezTo>
                        <a:pt x="206" y="72"/>
                        <a:pt x="206" y="71"/>
                        <a:pt x="206" y="71"/>
                      </a:cubicBezTo>
                      <a:cubicBezTo>
                        <a:pt x="207" y="71"/>
                        <a:pt x="208" y="71"/>
                        <a:pt x="208" y="71"/>
                      </a:cubicBezTo>
                      <a:cubicBezTo>
                        <a:pt x="209" y="71"/>
                        <a:pt x="209" y="71"/>
                        <a:pt x="209" y="69"/>
                      </a:cubicBezTo>
                      <a:cubicBezTo>
                        <a:pt x="209" y="66"/>
                        <a:pt x="208" y="65"/>
                        <a:pt x="208" y="65"/>
                      </a:cubicBezTo>
                      <a:cubicBezTo>
                        <a:pt x="208" y="65"/>
                        <a:pt x="207" y="64"/>
                        <a:pt x="207" y="64"/>
                      </a:cubicBezTo>
                      <a:cubicBezTo>
                        <a:pt x="207" y="60"/>
                        <a:pt x="207" y="60"/>
                        <a:pt x="207" y="60"/>
                      </a:cubicBezTo>
                      <a:cubicBezTo>
                        <a:pt x="207" y="60"/>
                        <a:pt x="207" y="59"/>
                        <a:pt x="206" y="58"/>
                      </a:cubicBezTo>
                      <a:cubicBezTo>
                        <a:pt x="205" y="57"/>
                        <a:pt x="205" y="56"/>
                        <a:pt x="204" y="57"/>
                      </a:cubicBezTo>
                      <a:cubicBezTo>
                        <a:pt x="204" y="57"/>
                        <a:pt x="203" y="58"/>
                        <a:pt x="202" y="58"/>
                      </a:cubicBezTo>
                      <a:cubicBezTo>
                        <a:pt x="201" y="57"/>
                        <a:pt x="199" y="56"/>
                        <a:pt x="199" y="56"/>
                      </a:cubicBezTo>
                      <a:cubicBezTo>
                        <a:pt x="195" y="54"/>
                        <a:pt x="195" y="54"/>
                        <a:pt x="195" y="54"/>
                      </a:cubicBezTo>
                      <a:cubicBezTo>
                        <a:pt x="195" y="54"/>
                        <a:pt x="195" y="54"/>
                        <a:pt x="194" y="55"/>
                      </a:cubicBezTo>
                      <a:cubicBezTo>
                        <a:pt x="194" y="56"/>
                        <a:pt x="193" y="55"/>
                        <a:pt x="193" y="57"/>
                      </a:cubicBezTo>
                      <a:cubicBezTo>
                        <a:pt x="194" y="58"/>
                        <a:pt x="194" y="59"/>
                        <a:pt x="194" y="60"/>
                      </a:cubicBezTo>
                      <a:cubicBezTo>
                        <a:pt x="193" y="61"/>
                        <a:pt x="193" y="62"/>
                        <a:pt x="193" y="64"/>
                      </a:cubicBezTo>
                      <a:cubicBezTo>
                        <a:pt x="192" y="65"/>
                        <a:pt x="191" y="65"/>
                        <a:pt x="191" y="66"/>
                      </a:cubicBezTo>
                      <a:cubicBezTo>
                        <a:pt x="191" y="67"/>
                        <a:pt x="192" y="67"/>
                        <a:pt x="192" y="68"/>
                      </a:cubicBezTo>
                      <a:cubicBezTo>
                        <a:pt x="192" y="68"/>
                        <a:pt x="191" y="70"/>
                        <a:pt x="190" y="70"/>
                      </a:cubicBezTo>
                      <a:cubicBezTo>
                        <a:pt x="190" y="71"/>
                        <a:pt x="189" y="72"/>
                        <a:pt x="188" y="72"/>
                      </a:cubicBezTo>
                      <a:cubicBezTo>
                        <a:pt x="188" y="71"/>
                        <a:pt x="187" y="71"/>
                        <a:pt x="186" y="71"/>
                      </a:cubicBezTo>
                      <a:cubicBezTo>
                        <a:pt x="185" y="71"/>
                        <a:pt x="184" y="72"/>
                        <a:pt x="184" y="72"/>
                      </a:cubicBezTo>
                      <a:cubicBezTo>
                        <a:pt x="184" y="72"/>
                        <a:pt x="183" y="73"/>
                        <a:pt x="182" y="72"/>
                      </a:cubicBezTo>
                      <a:cubicBezTo>
                        <a:pt x="180" y="71"/>
                        <a:pt x="179" y="70"/>
                        <a:pt x="179" y="70"/>
                      </a:cubicBezTo>
                      <a:cubicBezTo>
                        <a:pt x="179" y="68"/>
                        <a:pt x="179" y="68"/>
                        <a:pt x="179" y="68"/>
                      </a:cubicBezTo>
                      <a:cubicBezTo>
                        <a:pt x="179" y="68"/>
                        <a:pt x="183" y="69"/>
                        <a:pt x="178" y="66"/>
                      </a:cubicBezTo>
                      <a:cubicBezTo>
                        <a:pt x="174" y="64"/>
                        <a:pt x="174" y="64"/>
                        <a:pt x="174" y="64"/>
                      </a:cubicBezTo>
                      <a:cubicBezTo>
                        <a:pt x="174" y="64"/>
                        <a:pt x="174" y="65"/>
                        <a:pt x="173" y="66"/>
                      </a:cubicBezTo>
                      <a:cubicBezTo>
                        <a:pt x="172" y="66"/>
                        <a:pt x="172" y="67"/>
                        <a:pt x="172" y="67"/>
                      </a:cubicBezTo>
                      <a:cubicBezTo>
                        <a:pt x="171" y="69"/>
                        <a:pt x="171" y="69"/>
                        <a:pt x="171" y="69"/>
                      </a:cubicBezTo>
                      <a:cubicBezTo>
                        <a:pt x="170" y="69"/>
                        <a:pt x="170" y="69"/>
                        <a:pt x="170" y="69"/>
                      </a:cubicBezTo>
                      <a:cubicBezTo>
                        <a:pt x="168" y="72"/>
                        <a:pt x="168" y="72"/>
                        <a:pt x="168" y="72"/>
                      </a:cubicBezTo>
                      <a:cubicBezTo>
                        <a:pt x="168" y="72"/>
                        <a:pt x="167" y="73"/>
                        <a:pt x="166" y="73"/>
                      </a:cubicBezTo>
                      <a:cubicBezTo>
                        <a:pt x="166" y="73"/>
                        <a:pt x="165" y="73"/>
                        <a:pt x="165" y="73"/>
                      </a:cubicBezTo>
                      <a:cubicBezTo>
                        <a:pt x="164" y="73"/>
                        <a:pt x="163" y="73"/>
                        <a:pt x="163" y="72"/>
                      </a:cubicBezTo>
                      <a:cubicBezTo>
                        <a:pt x="162" y="72"/>
                        <a:pt x="162" y="72"/>
                        <a:pt x="162" y="71"/>
                      </a:cubicBezTo>
                      <a:cubicBezTo>
                        <a:pt x="162" y="70"/>
                        <a:pt x="162" y="68"/>
                        <a:pt x="161" y="67"/>
                      </a:cubicBezTo>
                      <a:cubicBezTo>
                        <a:pt x="161" y="66"/>
                        <a:pt x="161" y="66"/>
                        <a:pt x="160" y="64"/>
                      </a:cubicBezTo>
                      <a:cubicBezTo>
                        <a:pt x="159" y="63"/>
                        <a:pt x="158" y="61"/>
                        <a:pt x="158" y="61"/>
                      </a:cubicBezTo>
                      <a:cubicBezTo>
                        <a:pt x="153" y="58"/>
                        <a:pt x="153" y="58"/>
                        <a:pt x="153" y="58"/>
                      </a:cubicBezTo>
                      <a:cubicBezTo>
                        <a:pt x="153" y="58"/>
                        <a:pt x="154" y="57"/>
                        <a:pt x="152" y="57"/>
                      </a:cubicBezTo>
                      <a:cubicBezTo>
                        <a:pt x="151" y="58"/>
                        <a:pt x="149" y="60"/>
                        <a:pt x="149" y="60"/>
                      </a:cubicBezTo>
                      <a:cubicBezTo>
                        <a:pt x="149" y="60"/>
                        <a:pt x="149" y="62"/>
                        <a:pt x="149" y="63"/>
                      </a:cubicBezTo>
                      <a:cubicBezTo>
                        <a:pt x="149" y="63"/>
                        <a:pt x="148" y="64"/>
                        <a:pt x="148" y="65"/>
                      </a:cubicBezTo>
                      <a:cubicBezTo>
                        <a:pt x="149" y="67"/>
                        <a:pt x="150" y="69"/>
                        <a:pt x="149" y="70"/>
                      </a:cubicBezTo>
                      <a:cubicBezTo>
                        <a:pt x="149" y="70"/>
                        <a:pt x="148" y="72"/>
                        <a:pt x="148" y="74"/>
                      </a:cubicBezTo>
                      <a:cubicBezTo>
                        <a:pt x="148" y="76"/>
                        <a:pt x="149" y="78"/>
                        <a:pt x="148" y="78"/>
                      </a:cubicBezTo>
                      <a:cubicBezTo>
                        <a:pt x="147" y="79"/>
                        <a:pt x="147" y="80"/>
                        <a:pt x="147" y="80"/>
                      </a:cubicBezTo>
                      <a:cubicBezTo>
                        <a:pt x="146" y="80"/>
                        <a:pt x="146" y="80"/>
                        <a:pt x="146" y="80"/>
                      </a:cubicBezTo>
                      <a:cubicBezTo>
                        <a:pt x="146" y="80"/>
                        <a:pt x="146" y="79"/>
                        <a:pt x="147" y="76"/>
                      </a:cubicBezTo>
                      <a:cubicBezTo>
                        <a:pt x="147" y="73"/>
                        <a:pt x="146" y="72"/>
                        <a:pt x="146" y="71"/>
                      </a:cubicBezTo>
                      <a:cubicBezTo>
                        <a:pt x="145" y="71"/>
                        <a:pt x="145" y="71"/>
                        <a:pt x="145" y="70"/>
                      </a:cubicBezTo>
                      <a:cubicBezTo>
                        <a:pt x="145" y="69"/>
                        <a:pt x="145" y="68"/>
                        <a:pt x="145" y="68"/>
                      </a:cubicBezTo>
                      <a:cubicBezTo>
                        <a:pt x="145" y="68"/>
                        <a:pt x="143" y="66"/>
                        <a:pt x="143" y="65"/>
                      </a:cubicBezTo>
                      <a:cubicBezTo>
                        <a:pt x="143" y="64"/>
                        <a:pt x="144" y="63"/>
                        <a:pt x="144" y="61"/>
                      </a:cubicBezTo>
                      <a:cubicBezTo>
                        <a:pt x="144" y="58"/>
                        <a:pt x="145" y="58"/>
                        <a:pt x="144" y="57"/>
                      </a:cubicBezTo>
                      <a:cubicBezTo>
                        <a:pt x="143" y="56"/>
                        <a:pt x="144" y="55"/>
                        <a:pt x="143" y="54"/>
                      </a:cubicBezTo>
                      <a:cubicBezTo>
                        <a:pt x="142" y="54"/>
                        <a:pt x="142" y="55"/>
                        <a:pt x="141" y="54"/>
                      </a:cubicBezTo>
                      <a:cubicBezTo>
                        <a:pt x="141" y="54"/>
                        <a:pt x="141" y="55"/>
                        <a:pt x="141" y="55"/>
                      </a:cubicBezTo>
                      <a:cubicBezTo>
                        <a:pt x="142" y="53"/>
                        <a:pt x="142" y="53"/>
                        <a:pt x="142" y="53"/>
                      </a:cubicBezTo>
                      <a:cubicBezTo>
                        <a:pt x="142" y="53"/>
                        <a:pt x="143" y="49"/>
                        <a:pt x="142" y="51"/>
                      </a:cubicBezTo>
                      <a:cubicBezTo>
                        <a:pt x="141" y="52"/>
                        <a:pt x="138" y="53"/>
                        <a:pt x="138" y="52"/>
                      </a:cubicBezTo>
                      <a:cubicBezTo>
                        <a:pt x="139" y="51"/>
                        <a:pt x="138" y="50"/>
                        <a:pt x="138" y="50"/>
                      </a:cubicBezTo>
                      <a:cubicBezTo>
                        <a:pt x="138" y="50"/>
                        <a:pt x="134" y="50"/>
                        <a:pt x="134" y="50"/>
                      </a:cubicBezTo>
                      <a:cubicBezTo>
                        <a:pt x="134" y="50"/>
                        <a:pt x="134" y="49"/>
                        <a:pt x="134" y="51"/>
                      </a:cubicBezTo>
                      <a:cubicBezTo>
                        <a:pt x="134" y="52"/>
                        <a:pt x="135" y="54"/>
                        <a:pt x="133" y="54"/>
                      </a:cubicBezTo>
                      <a:cubicBezTo>
                        <a:pt x="131" y="55"/>
                        <a:pt x="130" y="55"/>
                        <a:pt x="130" y="55"/>
                      </a:cubicBezTo>
                      <a:cubicBezTo>
                        <a:pt x="130" y="54"/>
                        <a:pt x="128" y="53"/>
                        <a:pt x="128" y="53"/>
                      </a:cubicBezTo>
                      <a:cubicBezTo>
                        <a:pt x="128" y="53"/>
                        <a:pt x="127" y="53"/>
                        <a:pt x="126" y="53"/>
                      </a:cubicBezTo>
                      <a:cubicBezTo>
                        <a:pt x="126" y="54"/>
                        <a:pt x="124" y="54"/>
                        <a:pt x="124" y="54"/>
                      </a:cubicBezTo>
                      <a:cubicBezTo>
                        <a:pt x="124" y="56"/>
                        <a:pt x="124" y="56"/>
                        <a:pt x="124" y="56"/>
                      </a:cubicBezTo>
                      <a:cubicBezTo>
                        <a:pt x="124" y="57"/>
                        <a:pt x="124" y="57"/>
                        <a:pt x="124" y="57"/>
                      </a:cubicBezTo>
                      <a:cubicBezTo>
                        <a:pt x="124" y="57"/>
                        <a:pt x="123" y="57"/>
                        <a:pt x="123" y="57"/>
                      </a:cubicBezTo>
                      <a:cubicBezTo>
                        <a:pt x="122" y="58"/>
                        <a:pt x="121" y="58"/>
                        <a:pt x="122" y="59"/>
                      </a:cubicBezTo>
                      <a:cubicBezTo>
                        <a:pt x="122" y="59"/>
                        <a:pt x="122" y="59"/>
                        <a:pt x="122" y="61"/>
                      </a:cubicBezTo>
                      <a:cubicBezTo>
                        <a:pt x="122" y="62"/>
                        <a:pt x="122" y="62"/>
                        <a:pt x="122" y="63"/>
                      </a:cubicBezTo>
                      <a:cubicBezTo>
                        <a:pt x="121" y="64"/>
                        <a:pt x="121" y="65"/>
                        <a:pt x="120" y="66"/>
                      </a:cubicBezTo>
                      <a:cubicBezTo>
                        <a:pt x="120" y="66"/>
                        <a:pt x="119" y="67"/>
                        <a:pt x="119" y="67"/>
                      </a:cubicBezTo>
                      <a:cubicBezTo>
                        <a:pt x="118" y="68"/>
                        <a:pt x="118" y="68"/>
                        <a:pt x="117" y="68"/>
                      </a:cubicBezTo>
                      <a:cubicBezTo>
                        <a:pt x="116" y="68"/>
                        <a:pt x="116" y="69"/>
                        <a:pt x="116" y="68"/>
                      </a:cubicBezTo>
                      <a:cubicBezTo>
                        <a:pt x="116" y="66"/>
                        <a:pt x="116" y="65"/>
                        <a:pt x="116" y="63"/>
                      </a:cubicBezTo>
                      <a:cubicBezTo>
                        <a:pt x="116" y="62"/>
                        <a:pt x="117" y="62"/>
                        <a:pt x="115" y="60"/>
                      </a:cubicBezTo>
                      <a:cubicBezTo>
                        <a:pt x="114" y="58"/>
                        <a:pt x="113" y="58"/>
                        <a:pt x="113" y="57"/>
                      </a:cubicBezTo>
                      <a:cubicBezTo>
                        <a:pt x="113" y="57"/>
                        <a:pt x="113" y="56"/>
                        <a:pt x="113" y="55"/>
                      </a:cubicBezTo>
                      <a:cubicBezTo>
                        <a:pt x="113" y="54"/>
                        <a:pt x="113" y="56"/>
                        <a:pt x="113" y="52"/>
                      </a:cubicBezTo>
                      <a:cubicBezTo>
                        <a:pt x="114" y="49"/>
                        <a:pt x="113" y="48"/>
                        <a:pt x="113" y="48"/>
                      </a:cubicBezTo>
                      <a:cubicBezTo>
                        <a:pt x="113" y="48"/>
                        <a:pt x="114" y="43"/>
                        <a:pt x="114" y="43"/>
                      </a:cubicBezTo>
                      <a:cubicBezTo>
                        <a:pt x="113" y="43"/>
                        <a:pt x="110" y="43"/>
                        <a:pt x="109" y="43"/>
                      </a:cubicBezTo>
                      <a:cubicBezTo>
                        <a:pt x="108" y="43"/>
                        <a:pt x="108" y="43"/>
                        <a:pt x="107" y="43"/>
                      </a:cubicBezTo>
                      <a:cubicBezTo>
                        <a:pt x="107" y="44"/>
                        <a:pt x="106" y="43"/>
                        <a:pt x="106" y="45"/>
                      </a:cubicBezTo>
                      <a:cubicBezTo>
                        <a:pt x="105" y="47"/>
                        <a:pt x="104" y="47"/>
                        <a:pt x="104" y="49"/>
                      </a:cubicBezTo>
                      <a:cubicBezTo>
                        <a:pt x="104" y="50"/>
                        <a:pt x="104" y="52"/>
                        <a:pt x="104" y="52"/>
                      </a:cubicBezTo>
                      <a:cubicBezTo>
                        <a:pt x="104" y="53"/>
                        <a:pt x="103" y="54"/>
                        <a:pt x="103" y="54"/>
                      </a:cubicBezTo>
                      <a:cubicBezTo>
                        <a:pt x="103" y="54"/>
                        <a:pt x="103" y="55"/>
                        <a:pt x="103" y="57"/>
                      </a:cubicBezTo>
                      <a:cubicBezTo>
                        <a:pt x="102" y="59"/>
                        <a:pt x="102" y="60"/>
                        <a:pt x="102" y="61"/>
                      </a:cubicBezTo>
                      <a:cubicBezTo>
                        <a:pt x="102" y="61"/>
                        <a:pt x="102" y="61"/>
                        <a:pt x="101" y="62"/>
                      </a:cubicBezTo>
                      <a:cubicBezTo>
                        <a:pt x="100" y="63"/>
                        <a:pt x="98" y="66"/>
                        <a:pt x="97" y="66"/>
                      </a:cubicBezTo>
                      <a:cubicBezTo>
                        <a:pt x="97" y="66"/>
                        <a:pt x="97" y="66"/>
                        <a:pt x="96" y="67"/>
                      </a:cubicBezTo>
                      <a:cubicBezTo>
                        <a:pt x="96" y="67"/>
                        <a:pt x="94" y="70"/>
                        <a:pt x="93" y="70"/>
                      </a:cubicBezTo>
                      <a:cubicBezTo>
                        <a:pt x="92" y="71"/>
                        <a:pt x="93" y="71"/>
                        <a:pt x="92" y="71"/>
                      </a:cubicBezTo>
                      <a:cubicBezTo>
                        <a:pt x="92" y="70"/>
                        <a:pt x="91" y="70"/>
                        <a:pt x="91" y="69"/>
                      </a:cubicBezTo>
                      <a:cubicBezTo>
                        <a:pt x="91" y="67"/>
                        <a:pt x="91" y="67"/>
                        <a:pt x="92" y="65"/>
                      </a:cubicBezTo>
                      <a:cubicBezTo>
                        <a:pt x="92" y="64"/>
                        <a:pt x="93" y="62"/>
                        <a:pt x="93" y="62"/>
                      </a:cubicBezTo>
                      <a:cubicBezTo>
                        <a:pt x="93" y="62"/>
                        <a:pt x="94" y="61"/>
                        <a:pt x="93" y="61"/>
                      </a:cubicBezTo>
                      <a:cubicBezTo>
                        <a:pt x="92" y="61"/>
                        <a:pt x="91" y="61"/>
                        <a:pt x="90" y="61"/>
                      </a:cubicBezTo>
                      <a:cubicBezTo>
                        <a:pt x="88" y="61"/>
                        <a:pt x="86" y="62"/>
                        <a:pt x="85" y="63"/>
                      </a:cubicBezTo>
                      <a:cubicBezTo>
                        <a:pt x="84" y="63"/>
                        <a:pt x="84" y="64"/>
                        <a:pt x="82" y="66"/>
                      </a:cubicBezTo>
                      <a:cubicBezTo>
                        <a:pt x="80" y="67"/>
                        <a:pt x="80" y="67"/>
                        <a:pt x="80" y="67"/>
                      </a:cubicBezTo>
                      <a:cubicBezTo>
                        <a:pt x="79" y="69"/>
                        <a:pt x="79" y="69"/>
                        <a:pt x="79" y="69"/>
                      </a:cubicBezTo>
                      <a:cubicBezTo>
                        <a:pt x="79" y="70"/>
                        <a:pt x="79" y="70"/>
                        <a:pt x="79" y="70"/>
                      </a:cubicBezTo>
                      <a:cubicBezTo>
                        <a:pt x="79" y="70"/>
                        <a:pt x="79" y="68"/>
                        <a:pt x="79" y="68"/>
                      </a:cubicBezTo>
                      <a:cubicBezTo>
                        <a:pt x="79" y="68"/>
                        <a:pt x="78" y="68"/>
                        <a:pt x="78" y="69"/>
                      </a:cubicBezTo>
                      <a:cubicBezTo>
                        <a:pt x="78" y="69"/>
                        <a:pt x="77" y="70"/>
                        <a:pt x="77" y="70"/>
                      </a:cubicBezTo>
                      <a:cubicBezTo>
                        <a:pt x="76" y="71"/>
                        <a:pt x="76" y="72"/>
                        <a:pt x="76" y="73"/>
                      </a:cubicBezTo>
                      <a:cubicBezTo>
                        <a:pt x="75" y="74"/>
                        <a:pt x="75" y="76"/>
                        <a:pt x="74" y="76"/>
                      </a:cubicBezTo>
                      <a:cubicBezTo>
                        <a:pt x="74" y="76"/>
                        <a:pt x="74" y="77"/>
                        <a:pt x="74" y="77"/>
                      </a:cubicBezTo>
                      <a:cubicBezTo>
                        <a:pt x="73" y="77"/>
                        <a:pt x="72" y="78"/>
                        <a:pt x="72" y="78"/>
                      </a:cubicBezTo>
                      <a:cubicBezTo>
                        <a:pt x="72" y="79"/>
                        <a:pt x="71" y="77"/>
                        <a:pt x="71" y="75"/>
                      </a:cubicBezTo>
                      <a:cubicBezTo>
                        <a:pt x="72" y="74"/>
                        <a:pt x="72" y="74"/>
                        <a:pt x="72" y="73"/>
                      </a:cubicBezTo>
                      <a:cubicBezTo>
                        <a:pt x="73" y="73"/>
                        <a:pt x="73" y="71"/>
                        <a:pt x="74" y="71"/>
                      </a:cubicBezTo>
                      <a:cubicBezTo>
                        <a:pt x="74" y="71"/>
                        <a:pt x="74" y="72"/>
                        <a:pt x="74" y="70"/>
                      </a:cubicBezTo>
                      <a:cubicBezTo>
                        <a:pt x="75" y="68"/>
                        <a:pt x="75" y="67"/>
                        <a:pt x="75" y="67"/>
                      </a:cubicBezTo>
                      <a:cubicBezTo>
                        <a:pt x="75" y="67"/>
                        <a:pt x="75" y="67"/>
                        <a:pt x="75" y="66"/>
                      </a:cubicBezTo>
                      <a:cubicBezTo>
                        <a:pt x="74" y="65"/>
                        <a:pt x="74" y="66"/>
                        <a:pt x="74" y="65"/>
                      </a:cubicBezTo>
                      <a:cubicBezTo>
                        <a:pt x="75" y="64"/>
                        <a:pt x="75" y="63"/>
                        <a:pt x="75" y="62"/>
                      </a:cubicBezTo>
                      <a:cubicBezTo>
                        <a:pt x="76" y="62"/>
                        <a:pt x="76" y="61"/>
                        <a:pt x="76" y="61"/>
                      </a:cubicBezTo>
                      <a:cubicBezTo>
                        <a:pt x="76" y="61"/>
                        <a:pt x="76" y="61"/>
                        <a:pt x="76" y="60"/>
                      </a:cubicBezTo>
                      <a:cubicBezTo>
                        <a:pt x="76" y="60"/>
                        <a:pt x="75" y="59"/>
                        <a:pt x="75" y="59"/>
                      </a:cubicBezTo>
                      <a:cubicBezTo>
                        <a:pt x="75" y="59"/>
                        <a:pt x="75" y="58"/>
                        <a:pt x="75" y="58"/>
                      </a:cubicBezTo>
                      <a:cubicBezTo>
                        <a:pt x="75" y="58"/>
                        <a:pt x="76" y="57"/>
                        <a:pt x="76" y="56"/>
                      </a:cubicBezTo>
                      <a:cubicBezTo>
                        <a:pt x="75" y="56"/>
                        <a:pt x="75" y="55"/>
                        <a:pt x="74" y="54"/>
                      </a:cubicBezTo>
                      <a:cubicBezTo>
                        <a:pt x="73" y="54"/>
                        <a:pt x="73" y="54"/>
                        <a:pt x="73" y="53"/>
                      </a:cubicBezTo>
                      <a:cubicBezTo>
                        <a:pt x="73" y="53"/>
                        <a:pt x="71" y="52"/>
                        <a:pt x="71" y="52"/>
                      </a:cubicBezTo>
                      <a:cubicBezTo>
                        <a:pt x="71" y="52"/>
                        <a:pt x="72" y="50"/>
                        <a:pt x="72" y="50"/>
                      </a:cubicBezTo>
                      <a:cubicBezTo>
                        <a:pt x="72" y="50"/>
                        <a:pt x="72" y="49"/>
                        <a:pt x="73" y="49"/>
                      </a:cubicBezTo>
                      <a:cubicBezTo>
                        <a:pt x="73" y="50"/>
                        <a:pt x="73" y="51"/>
                        <a:pt x="73" y="51"/>
                      </a:cubicBezTo>
                      <a:cubicBezTo>
                        <a:pt x="73" y="52"/>
                        <a:pt x="76" y="53"/>
                        <a:pt x="76" y="53"/>
                      </a:cubicBezTo>
                      <a:cubicBezTo>
                        <a:pt x="76" y="53"/>
                        <a:pt x="78" y="52"/>
                        <a:pt x="78" y="52"/>
                      </a:cubicBezTo>
                      <a:cubicBezTo>
                        <a:pt x="79" y="52"/>
                        <a:pt x="79" y="50"/>
                        <a:pt x="79" y="50"/>
                      </a:cubicBezTo>
                      <a:cubicBezTo>
                        <a:pt x="79" y="50"/>
                        <a:pt x="78" y="50"/>
                        <a:pt x="79" y="49"/>
                      </a:cubicBezTo>
                      <a:cubicBezTo>
                        <a:pt x="80" y="49"/>
                        <a:pt x="82" y="48"/>
                        <a:pt x="82" y="48"/>
                      </a:cubicBezTo>
                      <a:cubicBezTo>
                        <a:pt x="82" y="47"/>
                        <a:pt x="83" y="47"/>
                        <a:pt x="83" y="47"/>
                      </a:cubicBezTo>
                      <a:cubicBezTo>
                        <a:pt x="83" y="47"/>
                        <a:pt x="84" y="46"/>
                        <a:pt x="84" y="46"/>
                      </a:cubicBezTo>
                      <a:cubicBezTo>
                        <a:pt x="84" y="45"/>
                        <a:pt x="85" y="45"/>
                        <a:pt x="84" y="44"/>
                      </a:cubicBezTo>
                      <a:cubicBezTo>
                        <a:pt x="84" y="44"/>
                        <a:pt x="84" y="43"/>
                        <a:pt x="84" y="42"/>
                      </a:cubicBezTo>
                      <a:cubicBezTo>
                        <a:pt x="84" y="42"/>
                        <a:pt x="86" y="43"/>
                        <a:pt x="84" y="41"/>
                      </a:cubicBezTo>
                      <a:cubicBezTo>
                        <a:pt x="82" y="40"/>
                        <a:pt x="80" y="39"/>
                        <a:pt x="81" y="39"/>
                      </a:cubicBezTo>
                      <a:cubicBezTo>
                        <a:pt x="82" y="39"/>
                        <a:pt x="83" y="39"/>
                        <a:pt x="83" y="39"/>
                      </a:cubicBezTo>
                      <a:cubicBezTo>
                        <a:pt x="84" y="39"/>
                        <a:pt x="85" y="40"/>
                        <a:pt x="85" y="39"/>
                      </a:cubicBezTo>
                      <a:cubicBezTo>
                        <a:pt x="86" y="39"/>
                        <a:pt x="86" y="39"/>
                        <a:pt x="86" y="38"/>
                      </a:cubicBezTo>
                      <a:cubicBezTo>
                        <a:pt x="85" y="37"/>
                        <a:pt x="85" y="37"/>
                        <a:pt x="85" y="37"/>
                      </a:cubicBezTo>
                      <a:cubicBezTo>
                        <a:pt x="84" y="36"/>
                        <a:pt x="84" y="36"/>
                        <a:pt x="83" y="36"/>
                      </a:cubicBezTo>
                      <a:cubicBezTo>
                        <a:pt x="83" y="36"/>
                        <a:pt x="82" y="37"/>
                        <a:pt x="83" y="35"/>
                      </a:cubicBezTo>
                      <a:cubicBezTo>
                        <a:pt x="83" y="33"/>
                        <a:pt x="83" y="33"/>
                        <a:pt x="83" y="32"/>
                      </a:cubicBezTo>
                      <a:cubicBezTo>
                        <a:pt x="83" y="32"/>
                        <a:pt x="85" y="32"/>
                        <a:pt x="83" y="32"/>
                      </a:cubicBezTo>
                      <a:cubicBezTo>
                        <a:pt x="82" y="31"/>
                        <a:pt x="82" y="31"/>
                        <a:pt x="82" y="31"/>
                      </a:cubicBezTo>
                      <a:cubicBezTo>
                        <a:pt x="81" y="31"/>
                        <a:pt x="82" y="31"/>
                        <a:pt x="80" y="31"/>
                      </a:cubicBezTo>
                      <a:cubicBezTo>
                        <a:pt x="79" y="31"/>
                        <a:pt x="80" y="29"/>
                        <a:pt x="80" y="29"/>
                      </a:cubicBezTo>
                      <a:cubicBezTo>
                        <a:pt x="80" y="28"/>
                        <a:pt x="81" y="24"/>
                        <a:pt x="81" y="24"/>
                      </a:cubicBezTo>
                      <a:cubicBezTo>
                        <a:pt x="80" y="23"/>
                        <a:pt x="80" y="23"/>
                        <a:pt x="80" y="23"/>
                      </a:cubicBezTo>
                      <a:cubicBezTo>
                        <a:pt x="80" y="23"/>
                        <a:pt x="79" y="21"/>
                        <a:pt x="79" y="21"/>
                      </a:cubicBezTo>
                      <a:cubicBezTo>
                        <a:pt x="79" y="20"/>
                        <a:pt x="79" y="19"/>
                        <a:pt x="78" y="19"/>
                      </a:cubicBezTo>
                      <a:cubicBezTo>
                        <a:pt x="78" y="19"/>
                        <a:pt x="77" y="18"/>
                        <a:pt x="77" y="18"/>
                      </a:cubicBezTo>
                      <a:cubicBezTo>
                        <a:pt x="77" y="18"/>
                        <a:pt x="76" y="18"/>
                        <a:pt x="76" y="17"/>
                      </a:cubicBezTo>
                      <a:cubicBezTo>
                        <a:pt x="76" y="16"/>
                        <a:pt x="76" y="15"/>
                        <a:pt x="76" y="15"/>
                      </a:cubicBezTo>
                      <a:cubicBezTo>
                        <a:pt x="76" y="14"/>
                        <a:pt x="76" y="13"/>
                        <a:pt x="76" y="13"/>
                      </a:cubicBezTo>
                      <a:cubicBezTo>
                        <a:pt x="74" y="8"/>
                        <a:pt x="74" y="8"/>
                        <a:pt x="74" y="8"/>
                      </a:cubicBezTo>
                      <a:cubicBezTo>
                        <a:pt x="74" y="7"/>
                        <a:pt x="74" y="7"/>
                        <a:pt x="74" y="7"/>
                      </a:cubicBezTo>
                      <a:cubicBezTo>
                        <a:pt x="73" y="5"/>
                        <a:pt x="73" y="5"/>
                        <a:pt x="73" y="5"/>
                      </a:cubicBezTo>
                      <a:cubicBezTo>
                        <a:pt x="72" y="5"/>
                        <a:pt x="72" y="5"/>
                        <a:pt x="72" y="5"/>
                      </a:cubicBezTo>
                      <a:cubicBezTo>
                        <a:pt x="72" y="3"/>
                        <a:pt x="72" y="3"/>
                        <a:pt x="72" y="3"/>
                      </a:cubicBezTo>
                      <a:cubicBezTo>
                        <a:pt x="72" y="3"/>
                        <a:pt x="71" y="3"/>
                        <a:pt x="71" y="4"/>
                      </a:cubicBezTo>
                      <a:cubicBezTo>
                        <a:pt x="71" y="4"/>
                        <a:pt x="71" y="5"/>
                        <a:pt x="70" y="5"/>
                      </a:cubicBezTo>
                      <a:cubicBezTo>
                        <a:pt x="69" y="5"/>
                        <a:pt x="68" y="4"/>
                        <a:pt x="68" y="4"/>
                      </a:cubicBezTo>
                      <a:cubicBezTo>
                        <a:pt x="68" y="4"/>
                        <a:pt x="68" y="3"/>
                        <a:pt x="68" y="2"/>
                      </a:cubicBezTo>
                      <a:cubicBezTo>
                        <a:pt x="67" y="2"/>
                        <a:pt x="64" y="0"/>
                        <a:pt x="64" y="0"/>
                      </a:cubicBezTo>
                      <a:cubicBezTo>
                        <a:pt x="64" y="0"/>
                        <a:pt x="64" y="0"/>
                        <a:pt x="64" y="1"/>
                      </a:cubicBezTo>
                      <a:cubicBezTo>
                        <a:pt x="64" y="1"/>
                        <a:pt x="63" y="2"/>
                        <a:pt x="63" y="1"/>
                      </a:cubicBezTo>
                      <a:cubicBezTo>
                        <a:pt x="62" y="1"/>
                        <a:pt x="60" y="0"/>
                        <a:pt x="60" y="0"/>
                      </a:cubicBezTo>
                      <a:cubicBezTo>
                        <a:pt x="60" y="0"/>
                        <a:pt x="60" y="1"/>
                        <a:pt x="60" y="1"/>
                      </a:cubicBezTo>
                      <a:cubicBezTo>
                        <a:pt x="60" y="2"/>
                        <a:pt x="61" y="3"/>
                        <a:pt x="61" y="3"/>
                      </a:cubicBezTo>
                      <a:cubicBezTo>
                        <a:pt x="60" y="3"/>
                        <a:pt x="59" y="3"/>
                        <a:pt x="59" y="3"/>
                      </a:cubicBezTo>
                      <a:cubicBezTo>
                        <a:pt x="59" y="3"/>
                        <a:pt x="59" y="3"/>
                        <a:pt x="58" y="3"/>
                      </a:cubicBezTo>
                      <a:cubicBezTo>
                        <a:pt x="58" y="2"/>
                        <a:pt x="57" y="2"/>
                        <a:pt x="57" y="2"/>
                      </a:cubicBezTo>
                      <a:cubicBezTo>
                        <a:pt x="57" y="3"/>
                        <a:pt x="56" y="3"/>
                        <a:pt x="56" y="5"/>
                      </a:cubicBezTo>
                      <a:cubicBezTo>
                        <a:pt x="57" y="6"/>
                        <a:pt x="56" y="6"/>
                        <a:pt x="57" y="7"/>
                      </a:cubicBezTo>
                      <a:cubicBezTo>
                        <a:pt x="58" y="7"/>
                        <a:pt x="58" y="7"/>
                        <a:pt x="59" y="8"/>
                      </a:cubicBezTo>
                      <a:cubicBezTo>
                        <a:pt x="60" y="8"/>
                        <a:pt x="60" y="8"/>
                        <a:pt x="61" y="8"/>
                      </a:cubicBezTo>
                      <a:cubicBezTo>
                        <a:pt x="61" y="8"/>
                        <a:pt x="62" y="8"/>
                        <a:pt x="63" y="8"/>
                      </a:cubicBezTo>
                      <a:cubicBezTo>
                        <a:pt x="63" y="8"/>
                        <a:pt x="64" y="7"/>
                        <a:pt x="64" y="7"/>
                      </a:cubicBezTo>
                      <a:cubicBezTo>
                        <a:pt x="64" y="7"/>
                        <a:pt x="64" y="8"/>
                        <a:pt x="64" y="8"/>
                      </a:cubicBezTo>
                      <a:cubicBezTo>
                        <a:pt x="64" y="8"/>
                        <a:pt x="63" y="8"/>
                        <a:pt x="64" y="9"/>
                      </a:cubicBezTo>
                      <a:cubicBezTo>
                        <a:pt x="64" y="9"/>
                        <a:pt x="64" y="9"/>
                        <a:pt x="64" y="9"/>
                      </a:cubicBezTo>
                      <a:cubicBezTo>
                        <a:pt x="65" y="10"/>
                        <a:pt x="65" y="10"/>
                        <a:pt x="65" y="10"/>
                      </a:cubicBezTo>
                      <a:cubicBezTo>
                        <a:pt x="65" y="10"/>
                        <a:pt x="65" y="10"/>
                        <a:pt x="65" y="10"/>
                      </a:cubicBezTo>
                      <a:cubicBezTo>
                        <a:pt x="65" y="10"/>
                        <a:pt x="65" y="11"/>
                        <a:pt x="65" y="11"/>
                      </a:cubicBezTo>
                      <a:cubicBezTo>
                        <a:pt x="65" y="12"/>
                        <a:pt x="65" y="12"/>
                        <a:pt x="66" y="12"/>
                      </a:cubicBezTo>
                      <a:cubicBezTo>
                        <a:pt x="67" y="13"/>
                        <a:pt x="67" y="12"/>
                        <a:pt x="67" y="12"/>
                      </a:cubicBezTo>
                      <a:cubicBezTo>
                        <a:pt x="67" y="12"/>
                        <a:pt x="69" y="14"/>
                        <a:pt x="68" y="14"/>
                      </a:cubicBezTo>
                      <a:cubicBezTo>
                        <a:pt x="68" y="14"/>
                        <a:pt x="67" y="13"/>
                        <a:pt x="68" y="14"/>
                      </a:cubicBezTo>
                      <a:cubicBezTo>
                        <a:pt x="69" y="15"/>
                        <a:pt x="70" y="15"/>
                        <a:pt x="70" y="15"/>
                      </a:cubicBezTo>
                      <a:cubicBezTo>
                        <a:pt x="70" y="15"/>
                        <a:pt x="69" y="16"/>
                        <a:pt x="67" y="15"/>
                      </a:cubicBezTo>
                      <a:cubicBezTo>
                        <a:pt x="66" y="15"/>
                        <a:pt x="66" y="15"/>
                        <a:pt x="66" y="15"/>
                      </a:cubicBezTo>
                      <a:cubicBezTo>
                        <a:pt x="66" y="15"/>
                        <a:pt x="65" y="14"/>
                        <a:pt x="65" y="14"/>
                      </a:cubicBezTo>
                      <a:cubicBezTo>
                        <a:pt x="64" y="13"/>
                        <a:pt x="64" y="12"/>
                        <a:pt x="64" y="12"/>
                      </a:cubicBezTo>
                      <a:cubicBezTo>
                        <a:pt x="64" y="12"/>
                        <a:pt x="63" y="11"/>
                        <a:pt x="62" y="11"/>
                      </a:cubicBezTo>
                      <a:cubicBezTo>
                        <a:pt x="61" y="10"/>
                        <a:pt x="60" y="11"/>
                        <a:pt x="59" y="11"/>
                      </a:cubicBezTo>
                      <a:cubicBezTo>
                        <a:pt x="59" y="11"/>
                        <a:pt x="58" y="12"/>
                        <a:pt x="57" y="12"/>
                      </a:cubicBezTo>
                      <a:cubicBezTo>
                        <a:pt x="57" y="12"/>
                        <a:pt x="57" y="13"/>
                        <a:pt x="57" y="14"/>
                      </a:cubicBezTo>
                      <a:cubicBezTo>
                        <a:pt x="58" y="15"/>
                        <a:pt x="60" y="19"/>
                        <a:pt x="60" y="19"/>
                      </a:cubicBezTo>
                      <a:cubicBezTo>
                        <a:pt x="60" y="19"/>
                        <a:pt x="62" y="21"/>
                        <a:pt x="62" y="21"/>
                      </a:cubicBezTo>
                      <a:cubicBezTo>
                        <a:pt x="62" y="21"/>
                        <a:pt x="63" y="23"/>
                        <a:pt x="63" y="23"/>
                      </a:cubicBezTo>
                      <a:cubicBezTo>
                        <a:pt x="63" y="23"/>
                        <a:pt x="63" y="23"/>
                        <a:pt x="64" y="24"/>
                      </a:cubicBezTo>
                      <a:cubicBezTo>
                        <a:pt x="65" y="24"/>
                        <a:pt x="64" y="24"/>
                        <a:pt x="64" y="24"/>
                      </a:cubicBezTo>
                      <a:cubicBezTo>
                        <a:pt x="64" y="25"/>
                        <a:pt x="63" y="26"/>
                        <a:pt x="63" y="27"/>
                      </a:cubicBezTo>
                      <a:cubicBezTo>
                        <a:pt x="63" y="27"/>
                        <a:pt x="63" y="26"/>
                        <a:pt x="63" y="27"/>
                      </a:cubicBezTo>
                      <a:cubicBezTo>
                        <a:pt x="63" y="29"/>
                        <a:pt x="63" y="31"/>
                        <a:pt x="63" y="31"/>
                      </a:cubicBezTo>
                      <a:cubicBezTo>
                        <a:pt x="62" y="33"/>
                        <a:pt x="62" y="33"/>
                        <a:pt x="62" y="33"/>
                      </a:cubicBezTo>
                      <a:cubicBezTo>
                        <a:pt x="61" y="34"/>
                        <a:pt x="61" y="34"/>
                        <a:pt x="61" y="34"/>
                      </a:cubicBezTo>
                      <a:cubicBezTo>
                        <a:pt x="61" y="34"/>
                        <a:pt x="61" y="34"/>
                        <a:pt x="61" y="34"/>
                      </a:cubicBezTo>
                      <a:cubicBezTo>
                        <a:pt x="60" y="34"/>
                        <a:pt x="61" y="33"/>
                        <a:pt x="61" y="33"/>
                      </a:cubicBezTo>
                      <a:cubicBezTo>
                        <a:pt x="61" y="32"/>
                        <a:pt x="61" y="32"/>
                        <a:pt x="61" y="32"/>
                      </a:cubicBezTo>
                      <a:cubicBezTo>
                        <a:pt x="62" y="30"/>
                        <a:pt x="62" y="30"/>
                        <a:pt x="62" y="30"/>
                      </a:cubicBezTo>
                      <a:cubicBezTo>
                        <a:pt x="62" y="30"/>
                        <a:pt x="61" y="29"/>
                        <a:pt x="60" y="29"/>
                      </a:cubicBezTo>
                      <a:cubicBezTo>
                        <a:pt x="60" y="28"/>
                        <a:pt x="60" y="29"/>
                        <a:pt x="59" y="29"/>
                      </a:cubicBezTo>
                      <a:cubicBezTo>
                        <a:pt x="59" y="29"/>
                        <a:pt x="58" y="31"/>
                        <a:pt x="58" y="31"/>
                      </a:cubicBezTo>
                      <a:cubicBezTo>
                        <a:pt x="58" y="31"/>
                        <a:pt x="57" y="31"/>
                        <a:pt x="58" y="30"/>
                      </a:cubicBezTo>
                      <a:cubicBezTo>
                        <a:pt x="58" y="30"/>
                        <a:pt x="58" y="28"/>
                        <a:pt x="59" y="28"/>
                      </a:cubicBezTo>
                      <a:cubicBezTo>
                        <a:pt x="59" y="28"/>
                        <a:pt x="59" y="28"/>
                        <a:pt x="59" y="28"/>
                      </a:cubicBezTo>
                      <a:cubicBezTo>
                        <a:pt x="59" y="27"/>
                        <a:pt x="60" y="27"/>
                        <a:pt x="60" y="26"/>
                      </a:cubicBezTo>
                      <a:cubicBezTo>
                        <a:pt x="60" y="25"/>
                        <a:pt x="60" y="25"/>
                        <a:pt x="60" y="24"/>
                      </a:cubicBezTo>
                      <a:cubicBezTo>
                        <a:pt x="59" y="24"/>
                        <a:pt x="59" y="23"/>
                        <a:pt x="59" y="22"/>
                      </a:cubicBezTo>
                      <a:cubicBezTo>
                        <a:pt x="58" y="22"/>
                        <a:pt x="57" y="23"/>
                        <a:pt x="57" y="23"/>
                      </a:cubicBezTo>
                      <a:cubicBezTo>
                        <a:pt x="57" y="24"/>
                        <a:pt x="57" y="24"/>
                        <a:pt x="57" y="24"/>
                      </a:cubicBezTo>
                      <a:cubicBezTo>
                        <a:pt x="56" y="25"/>
                        <a:pt x="56" y="25"/>
                        <a:pt x="55" y="26"/>
                      </a:cubicBezTo>
                      <a:cubicBezTo>
                        <a:pt x="54" y="27"/>
                        <a:pt x="54" y="27"/>
                        <a:pt x="54" y="27"/>
                      </a:cubicBezTo>
                      <a:cubicBezTo>
                        <a:pt x="54" y="27"/>
                        <a:pt x="55" y="25"/>
                        <a:pt x="55" y="25"/>
                      </a:cubicBezTo>
                      <a:cubicBezTo>
                        <a:pt x="55" y="25"/>
                        <a:pt x="56" y="24"/>
                        <a:pt x="55" y="24"/>
                      </a:cubicBezTo>
                      <a:cubicBezTo>
                        <a:pt x="55" y="24"/>
                        <a:pt x="55" y="24"/>
                        <a:pt x="55" y="23"/>
                      </a:cubicBezTo>
                      <a:cubicBezTo>
                        <a:pt x="55" y="23"/>
                        <a:pt x="55" y="22"/>
                        <a:pt x="55" y="22"/>
                      </a:cubicBezTo>
                      <a:cubicBezTo>
                        <a:pt x="55" y="22"/>
                        <a:pt x="56" y="22"/>
                        <a:pt x="55" y="22"/>
                      </a:cubicBezTo>
                      <a:cubicBezTo>
                        <a:pt x="54" y="22"/>
                        <a:pt x="54" y="22"/>
                        <a:pt x="54" y="22"/>
                      </a:cubicBezTo>
                      <a:cubicBezTo>
                        <a:pt x="54" y="22"/>
                        <a:pt x="53" y="22"/>
                        <a:pt x="53" y="22"/>
                      </a:cubicBezTo>
                      <a:cubicBezTo>
                        <a:pt x="53" y="21"/>
                        <a:pt x="54" y="21"/>
                        <a:pt x="54" y="21"/>
                      </a:cubicBezTo>
                      <a:cubicBezTo>
                        <a:pt x="54" y="20"/>
                        <a:pt x="55" y="19"/>
                        <a:pt x="55" y="19"/>
                      </a:cubicBezTo>
                      <a:cubicBezTo>
                        <a:pt x="55" y="19"/>
                        <a:pt x="54" y="18"/>
                        <a:pt x="54" y="18"/>
                      </a:cubicBezTo>
                      <a:cubicBezTo>
                        <a:pt x="53" y="17"/>
                        <a:pt x="53" y="16"/>
                        <a:pt x="53" y="16"/>
                      </a:cubicBezTo>
                      <a:cubicBezTo>
                        <a:pt x="53" y="16"/>
                        <a:pt x="53" y="18"/>
                        <a:pt x="53" y="15"/>
                      </a:cubicBezTo>
                      <a:cubicBezTo>
                        <a:pt x="52" y="12"/>
                        <a:pt x="52" y="12"/>
                        <a:pt x="52" y="12"/>
                      </a:cubicBezTo>
                      <a:cubicBezTo>
                        <a:pt x="51" y="11"/>
                        <a:pt x="51" y="11"/>
                        <a:pt x="51" y="11"/>
                      </a:cubicBezTo>
                      <a:cubicBezTo>
                        <a:pt x="51" y="11"/>
                        <a:pt x="51" y="10"/>
                        <a:pt x="50" y="10"/>
                      </a:cubicBezTo>
                      <a:cubicBezTo>
                        <a:pt x="50" y="9"/>
                        <a:pt x="48" y="8"/>
                        <a:pt x="48" y="8"/>
                      </a:cubicBezTo>
                      <a:cubicBezTo>
                        <a:pt x="48" y="7"/>
                        <a:pt x="48" y="7"/>
                        <a:pt x="48" y="7"/>
                      </a:cubicBezTo>
                      <a:cubicBezTo>
                        <a:pt x="48" y="7"/>
                        <a:pt x="48" y="6"/>
                        <a:pt x="48" y="6"/>
                      </a:cubicBezTo>
                      <a:cubicBezTo>
                        <a:pt x="47" y="6"/>
                        <a:pt x="46" y="5"/>
                        <a:pt x="46" y="6"/>
                      </a:cubicBezTo>
                      <a:cubicBezTo>
                        <a:pt x="46" y="7"/>
                        <a:pt x="46" y="7"/>
                        <a:pt x="46" y="8"/>
                      </a:cubicBezTo>
                      <a:cubicBezTo>
                        <a:pt x="45" y="8"/>
                        <a:pt x="43" y="8"/>
                        <a:pt x="43" y="8"/>
                      </a:cubicBezTo>
                      <a:cubicBezTo>
                        <a:pt x="43" y="8"/>
                        <a:pt x="43" y="9"/>
                        <a:pt x="43" y="9"/>
                      </a:cubicBezTo>
                      <a:cubicBezTo>
                        <a:pt x="41" y="10"/>
                        <a:pt x="41" y="10"/>
                        <a:pt x="41" y="10"/>
                      </a:cubicBezTo>
                      <a:cubicBezTo>
                        <a:pt x="41" y="10"/>
                        <a:pt x="41" y="9"/>
                        <a:pt x="41" y="10"/>
                      </a:cubicBezTo>
                      <a:cubicBezTo>
                        <a:pt x="42" y="11"/>
                        <a:pt x="42" y="12"/>
                        <a:pt x="42" y="13"/>
                      </a:cubicBezTo>
                      <a:cubicBezTo>
                        <a:pt x="42" y="13"/>
                        <a:pt x="44" y="14"/>
                        <a:pt x="43" y="14"/>
                      </a:cubicBezTo>
                      <a:cubicBezTo>
                        <a:pt x="43" y="14"/>
                        <a:pt x="41" y="14"/>
                        <a:pt x="41" y="14"/>
                      </a:cubicBezTo>
                      <a:cubicBezTo>
                        <a:pt x="41" y="14"/>
                        <a:pt x="40" y="13"/>
                        <a:pt x="40" y="12"/>
                      </a:cubicBezTo>
                      <a:cubicBezTo>
                        <a:pt x="40" y="12"/>
                        <a:pt x="39" y="11"/>
                        <a:pt x="38" y="11"/>
                      </a:cubicBezTo>
                      <a:cubicBezTo>
                        <a:pt x="38" y="11"/>
                        <a:pt x="37" y="11"/>
                        <a:pt x="36" y="12"/>
                      </a:cubicBezTo>
                      <a:cubicBezTo>
                        <a:pt x="36" y="13"/>
                        <a:pt x="36" y="12"/>
                        <a:pt x="36" y="14"/>
                      </a:cubicBezTo>
                      <a:cubicBezTo>
                        <a:pt x="36" y="16"/>
                        <a:pt x="36" y="18"/>
                        <a:pt x="36" y="18"/>
                      </a:cubicBezTo>
                      <a:cubicBezTo>
                        <a:pt x="36" y="18"/>
                        <a:pt x="37" y="19"/>
                        <a:pt x="38" y="20"/>
                      </a:cubicBezTo>
                      <a:cubicBezTo>
                        <a:pt x="38" y="20"/>
                        <a:pt x="39" y="23"/>
                        <a:pt x="39" y="23"/>
                      </a:cubicBezTo>
                      <a:cubicBezTo>
                        <a:pt x="39" y="24"/>
                        <a:pt x="40" y="25"/>
                        <a:pt x="40" y="25"/>
                      </a:cubicBezTo>
                      <a:cubicBezTo>
                        <a:pt x="40" y="25"/>
                        <a:pt x="35" y="23"/>
                        <a:pt x="35" y="22"/>
                      </a:cubicBezTo>
                      <a:cubicBezTo>
                        <a:pt x="35" y="21"/>
                        <a:pt x="35" y="19"/>
                        <a:pt x="34" y="19"/>
                      </a:cubicBezTo>
                      <a:cubicBezTo>
                        <a:pt x="34" y="19"/>
                        <a:pt x="34" y="18"/>
                        <a:pt x="33" y="19"/>
                      </a:cubicBezTo>
                      <a:cubicBezTo>
                        <a:pt x="32" y="19"/>
                        <a:pt x="32" y="19"/>
                        <a:pt x="31" y="19"/>
                      </a:cubicBezTo>
                      <a:cubicBezTo>
                        <a:pt x="31" y="20"/>
                        <a:pt x="31" y="21"/>
                        <a:pt x="31" y="21"/>
                      </a:cubicBezTo>
                      <a:cubicBezTo>
                        <a:pt x="31" y="21"/>
                        <a:pt x="31" y="22"/>
                        <a:pt x="31" y="23"/>
                      </a:cubicBezTo>
                      <a:cubicBezTo>
                        <a:pt x="32" y="25"/>
                        <a:pt x="32" y="25"/>
                        <a:pt x="32" y="26"/>
                      </a:cubicBezTo>
                      <a:cubicBezTo>
                        <a:pt x="33" y="27"/>
                        <a:pt x="34" y="27"/>
                        <a:pt x="34" y="28"/>
                      </a:cubicBezTo>
                      <a:cubicBezTo>
                        <a:pt x="34" y="28"/>
                        <a:pt x="35" y="29"/>
                        <a:pt x="35" y="29"/>
                      </a:cubicBezTo>
                      <a:cubicBezTo>
                        <a:pt x="35" y="29"/>
                        <a:pt x="34" y="31"/>
                        <a:pt x="34" y="31"/>
                      </a:cubicBezTo>
                      <a:cubicBezTo>
                        <a:pt x="34" y="32"/>
                        <a:pt x="33" y="33"/>
                        <a:pt x="33" y="33"/>
                      </a:cubicBezTo>
                      <a:cubicBezTo>
                        <a:pt x="33" y="33"/>
                        <a:pt x="35" y="34"/>
                        <a:pt x="35" y="34"/>
                      </a:cubicBezTo>
                      <a:cubicBezTo>
                        <a:pt x="35" y="34"/>
                        <a:pt x="36" y="35"/>
                        <a:pt x="35" y="36"/>
                      </a:cubicBezTo>
                      <a:cubicBezTo>
                        <a:pt x="34" y="36"/>
                        <a:pt x="34" y="36"/>
                        <a:pt x="33" y="36"/>
                      </a:cubicBezTo>
                      <a:cubicBezTo>
                        <a:pt x="33" y="35"/>
                        <a:pt x="32" y="36"/>
                        <a:pt x="32" y="34"/>
                      </a:cubicBezTo>
                      <a:cubicBezTo>
                        <a:pt x="33" y="33"/>
                        <a:pt x="33" y="32"/>
                        <a:pt x="33" y="32"/>
                      </a:cubicBezTo>
                      <a:cubicBezTo>
                        <a:pt x="32" y="32"/>
                        <a:pt x="31" y="30"/>
                        <a:pt x="31" y="30"/>
                      </a:cubicBezTo>
                      <a:cubicBezTo>
                        <a:pt x="31" y="30"/>
                        <a:pt x="33" y="33"/>
                        <a:pt x="30" y="28"/>
                      </a:cubicBezTo>
                      <a:cubicBezTo>
                        <a:pt x="28" y="24"/>
                        <a:pt x="28" y="24"/>
                        <a:pt x="28" y="24"/>
                      </a:cubicBezTo>
                      <a:cubicBezTo>
                        <a:pt x="28" y="22"/>
                        <a:pt x="28" y="22"/>
                        <a:pt x="28" y="22"/>
                      </a:cubicBezTo>
                      <a:cubicBezTo>
                        <a:pt x="28" y="22"/>
                        <a:pt x="27" y="22"/>
                        <a:pt x="27" y="22"/>
                      </a:cubicBezTo>
                      <a:cubicBezTo>
                        <a:pt x="27" y="22"/>
                        <a:pt x="26" y="21"/>
                        <a:pt x="26" y="21"/>
                      </a:cubicBezTo>
                      <a:cubicBezTo>
                        <a:pt x="26" y="21"/>
                        <a:pt x="24" y="21"/>
                        <a:pt x="24" y="21"/>
                      </a:cubicBezTo>
                      <a:cubicBezTo>
                        <a:pt x="24" y="22"/>
                        <a:pt x="24" y="22"/>
                        <a:pt x="24" y="23"/>
                      </a:cubicBezTo>
                      <a:cubicBezTo>
                        <a:pt x="23" y="23"/>
                        <a:pt x="23" y="25"/>
                        <a:pt x="23" y="25"/>
                      </a:cubicBezTo>
                      <a:cubicBezTo>
                        <a:pt x="22" y="25"/>
                        <a:pt x="22" y="27"/>
                        <a:pt x="22" y="27"/>
                      </a:cubicBezTo>
                      <a:cubicBezTo>
                        <a:pt x="22" y="27"/>
                        <a:pt x="23" y="27"/>
                        <a:pt x="23" y="28"/>
                      </a:cubicBezTo>
                      <a:cubicBezTo>
                        <a:pt x="24" y="29"/>
                        <a:pt x="24" y="30"/>
                        <a:pt x="24" y="30"/>
                      </a:cubicBezTo>
                      <a:cubicBezTo>
                        <a:pt x="24" y="30"/>
                        <a:pt x="23" y="29"/>
                        <a:pt x="23" y="29"/>
                      </a:cubicBezTo>
                      <a:cubicBezTo>
                        <a:pt x="22" y="29"/>
                        <a:pt x="22" y="29"/>
                        <a:pt x="22" y="29"/>
                      </a:cubicBezTo>
                      <a:cubicBezTo>
                        <a:pt x="21" y="30"/>
                        <a:pt x="21" y="30"/>
                        <a:pt x="21" y="30"/>
                      </a:cubicBezTo>
                      <a:cubicBezTo>
                        <a:pt x="21" y="30"/>
                        <a:pt x="21" y="30"/>
                        <a:pt x="21" y="30"/>
                      </a:cubicBezTo>
                      <a:cubicBezTo>
                        <a:pt x="21" y="30"/>
                        <a:pt x="21" y="32"/>
                        <a:pt x="21" y="32"/>
                      </a:cubicBezTo>
                      <a:cubicBezTo>
                        <a:pt x="21" y="32"/>
                        <a:pt x="22" y="33"/>
                        <a:pt x="22" y="33"/>
                      </a:cubicBezTo>
                      <a:cubicBezTo>
                        <a:pt x="22" y="33"/>
                        <a:pt x="22" y="34"/>
                        <a:pt x="22" y="34"/>
                      </a:cubicBezTo>
                      <a:cubicBezTo>
                        <a:pt x="22" y="34"/>
                        <a:pt x="23" y="35"/>
                        <a:pt x="23" y="35"/>
                      </a:cubicBezTo>
                      <a:cubicBezTo>
                        <a:pt x="23" y="36"/>
                        <a:pt x="23" y="36"/>
                        <a:pt x="23" y="36"/>
                      </a:cubicBezTo>
                      <a:cubicBezTo>
                        <a:pt x="23" y="36"/>
                        <a:pt x="23" y="36"/>
                        <a:pt x="23" y="36"/>
                      </a:cubicBezTo>
                      <a:cubicBezTo>
                        <a:pt x="22" y="36"/>
                        <a:pt x="23" y="37"/>
                        <a:pt x="22" y="36"/>
                      </a:cubicBezTo>
                      <a:cubicBezTo>
                        <a:pt x="21" y="35"/>
                        <a:pt x="21" y="36"/>
                        <a:pt x="20" y="35"/>
                      </a:cubicBezTo>
                      <a:cubicBezTo>
                        <a:pt x="20" y="33"/>
                        <a:pt x="20" y="33"/>
                        <a:pt x="20" y="33"/>
                      </a:cubicBezTo>
                      <a:cubicBezTo>
                        <a:pt x="20" y="33"/>
                        <a:pt x="21" y="32"/>
                        <a:pt x="19" y="31"/>
                      </a:cubicBezTo>
                      <a:cubicBezTo>
                        <a:pt x="18" y="29"/>
                        <a:pt x="18" y="28"/>
                        <a:pt x="18" y="28"/>
                      </a:cubicBezTo>
                      <a:cubicBezTo>
                        <a:pt x="18" y="28"/>
                        <a:pt x="17" y="27"/>
                        <a:pt x="16" y="27"/>
                      </a:cubicBezTo>
                      <a:cubicBezTo>
                        <a:pt x="16" y="28"/>
                        <a:pt x="16" y="28"/>
                        <a:pt x="15" y="28"/>
                      </a:cubicBezTo>
                      <a:cubicBezTo>
                        <a:pt x="14" y="29"/>
                        <a:pt x="14" y="29"/>
                        <a:pt x="13" y="29"/>
                      </a:cubicBezTo>
                      <a:cubicBezTo>
                        <a:pt x="13" y="29"/>
                        <a:pt x="11" y="29"/>
                        <a:pt x="11" y="29"/>
                      </a:cubicBezTo>
                      <a:cubicBezTo>
                        <a:pt x="11" y="29"/>
                        <a:pt x="11" y="29"/>
                        <a:pt x="9" y="30"/>
                      </a:cubicBezTo>
                      <a:cubicBezTo>
                        <a:pt x="8" y="32"/>
                        <a:pt x="7" y="32"/>
                        <a:pt x="8" y="32"/>
                      </a:cubicBezTo>
                      <a:cubicBezTo>
                        <a:pt x="9" y="33"/>
                        <a:pt x="11" y="33"/>
                        <a:pt x="11" y="33"/>
                      </a:cubicBezTo>
                      <a:cubicBezTo>
                        <a:pt x="11" y="33"/>
                        <a:pt x="12" y="33"/>
                        <a:pt x="13" y="34"/>
                      </a:cubicBezTo>
                      <a:cubicBezTo>
                        <a:pt x="14" y="34"/>
                        <a:pt x="16" y="36"/>
                        <a:pt x="16" y="36"/>
                      </a:cubicBezTo>
                      <a:cubicBezTo>
                        <a:pt x="18" y="39"/>
                        <a:pt x="18" y="39"/>
                        <a:pt x="18" y="39"/>
                      </a:cubicBezTo>
                      <a:cubicBezTo>
                        <a:pt x="18" y="39"/>
                        <a:pt x="18" y="40"/>
                        <a:pt x="18" y="40"/>
                      </a:cubicBezTo>
                      <a:cubicBezTo>
                        <a:pt x="18" y="40"/>
                        <a:pt x="18" y="40"/>
                        <a:pt x="18" y="41"/>
                      </a:cubicBezTo>
                      <a:cubicBezTo>
                        <a:pt x="18" y="41"/>
                        <a:pt x="18" y="42"/>
                        <a:pt x="18" y="42"/>
                      </a:cubicBezTo>
                      <a:cubicBezTo>
                        <a:pt x="18" y="42"/>
                        <a:pt x="19" y="43"/>
                        <a:pt x="20" y="44"/>
                      </a:cubicBezTo>
                      <a:cubicBezTo>
                        <a:pt x="21" y="44"/>
                        <a:pt x="21" y="44"/>
                        <a:pt x="22" y="44"/>
                      </a:cubicBezTo>
                      <a:cubicBezTo>
                        <a:pt x="23" y="44"/>
                        <a:pt x="22" y="44"/>
                        <a:pt x="23" y="44"/>
                      </a:cubicBezTo>
                      <a:cubicBezTo>
                        <a:pt x="25" y="43"/>
                        <a:pt x="25" y="43"/>
                        <a:pt x="25" y="43"/>
                      </a:cubicBezTo>
                      <a:cubicBezTo>
                        <a:pt x="25" y="43"/>
                        <a:pt x="25" y="43"/>
                        <a:pt x="26" y="43"/>
                      </a:cubicBezTo>
                      <a:cubicBezTo>
                        <a:pt x="28" y="43"/>
                        <a:pt x="27" y="44"/>
                        <a:pt x="28" y="44"/>
                      </a:cubicBezTo>
                      <a:cubicBezTo>
                        <a:pt x="28" y="43"/>
                        <a:pt x="30" y="43"/>
                        <a:pt x="30" y="43"/>
                      </a:cubicBezTo>
                      <a:cubicBezTo>
                        <a:pt x="31" y="43"/>
                        <a:pt x="31" y="42"/>
                        <a:pt x="32" y="43"/>
                      </a:cubicBezTo>
                      <a:cubicBezTo>
                        <a:pt x="32" y="44"/>
                        <a:pt x="32" y="44"/>
                        <a:pt x="32" y="45"/>
                      </a:cubicBezTo>
                      <a:cubicBezTo>
                        <a:pt x="33" y="45"/>
                        <a:pt x="34" y="46"/>
                        <a:pt x="34" y="46"/>
                      </a:cubicBezTo>
                      <a:cubicBezTo>
                        <a:pt x="36" y="46"/>
                        <a:pt x="36" y="46"/>
                        <a:pt x="36" y="46"/>
                      </a:cubicBezTo>
                      <a:cubicBezTo>
                        <a:pt x="36" y="46"/>
                        <a:pt x="36" y="45"/>
                        <a:pt x="37" y="45"/>
                      </a:cubicBezTo>
                      <a:cubicBezTo>
                        <a:pt x="37" y="44"/>
                        <a:pt x="38" y="43"/>
                        <a:pt x="38" y="43"/>
                      </a:cubicBezTo>
                      <a:cubicBezTo>
                        <a:pt x="38" y="43"/>
                        <a:pt x="37" y="43"/>
                        <a:pt x="38" y="44"/>
                      </a:cubicBezTo>
                      <a:cubicBezTo>
                        <a:pt x="39" y="44"/>
                        <a:pt x="39" y="44"/>
                        <a:pt x="40" y="45"/>
                      </a:cubicBezTo>
                      <a:cubicBezTo>
                        <a:pt x="40" y="45"/>
                        <a:pt x="42" y="44"/>
                        <a:pt x="42" y="44"/>
                      </a:cubicBezTo>
                      <a:cubicBezTo>
                        <a:pt x="43" y="44"/>
                        <a:pt x="43" y="44"/>
                        <a:pt x="43" y="44"/>
                      </a:cubicBezTo>
                      <a:cubicBezTo>
                        <a:pt x="43" y="44"/>
                        <a:pt x="42" y="45"/>
                        <a:pt x="43" y="45"/>
                      </a:cubicBezTo>
                      <a:cubicBezTo>
                        <a:pt x="43" y="45"/>
                        <a:pt x="42" y="45"/>
                        <a:pt x="43" y="45"/>
                      </a:cubicBezTo>
                      <a:cubicBezTo>
                        <a:pt x="44" y="45"/>
                        <a:pt x="45" y="44"/>
                        <a:pt x="45" y="44"/>
                      </a:cubicBezTo>
                      <a:cubicBezTo>
                        <a:pt x="45" y="44"/>
                        <a:pt x="44" y="45"/>
                        <a:pt x="44" y="46"/>
                      </a:cubicBezTo>
                      <a:cubicBezTo>
                        <a:pt x="44" y="46"/>
                        <a:pt x="44" y="47"/>
                        <a:pt x="44" y="47"/>
                      </a:cubicBezTo>
                      <a:cubicBezTo>
                        <a:pt x="44" y="47"/>
                        <a:pt x="44" y="48"/>
                        <a:pt x="45" y="49"/>
                      </a:cubicBezTo>
                      <a:cubicBezTo>
                        <a:pt x="46" y="49"/>
                        <a:pt x="47" y="49"/>
                        <a:pt x="47" y="49"/>
                      </a:cubicBezTo>
                      <a:cubicBezTo>
                        <a:pt x="47" y="49"/>
                        <a:pt x="49" y="49"/>
                        <a:pt x="49" y="49"/>
                      </a:cubicBezTo>
                      <a:cubicBezTo>
                        <a:pt x="49" y="50"/>
                        <a:pt x="49" y="49"/>
                        <a:pt x="49" y="50"/>
                      </a:cubicBezTo>
                      <a:cubicBezTo>
                        <a:pt x="49" y="50"/>
                        <a:pt x="50" y="49"/>
                        <a:pt x="50" y="49"/>
                      </a:cubicBezTo>
                      <a:cubicBezTo>
                        <a:pt x="51" y="49"/>
                        <a:pt x="52" y="49"/>
                        <a:pt x="52" y="49"/>
                      </a:cubicBezTo>
                      <a:cubicBezTo>
                        <a:pt x="52" y="50"/>
                        <a:pt x="51" y="51"/>
                        <a:pt x="51" y="51"/>
                      </a:cubicBezTo>
                      <a:cubicBezTo>
                        <a:pt x="51" y="51"/>
                        <a:pt x="51" y="51"/>
                        <a:pt x="51" y="52"/>
                      </a:cubicBezTo>
                      <a:cubicBezTo>
                        <a:pt x="51" y="52"/>
                        <a:pt x="53" y="52"/>
                        <a:pt x="53" y="52"/>
                      </a:cubicBezTo>
                      <a:cubicBezTo>
                        <a:pt x="53" y="52"/>
                        <a:pt x="53" y="51"/>
                        <a:pt x="54" y="52"/>
                      </a:cubicBezTo>
                      <a:cubicBezTo>
                        <a:pt x="54" y="53"/>
                        <a:pt x="54" y="53"/>
                        <a:pt x="54" y="53"/>
                      </a:cubicBezTo>
                      <a:cubicBezTo>
                        <a:pt x="53" y="53"/>
                        <a:pt x="53" y="52"/>
                        <a:pt x="53" y="54"/>
                      </a:cubicBezTo>
                      <a:cubicBezTo>
                        <a:pt x="52" y="55"/>
                        <a:pt x="53" y="56"/>
                        <a:pt x="53" y="56"/>
                      </a:cubicBezTo>
                      <a:cubicBezTo>
                        <a:pt x="54" y="58"/>
                        <a:pt x="54" y="58"/>
                        <a:pt x="54" y="58"/>
                      </a:cubicBezTo>
                      <a:cubicBezTo>
                        <a:pt x="54" y="58"/>
                        <a:pt x="55" y="58"/>
                        <a:pt x="56" y="58"/>
                      </a:cubicBezTo>
                      <a:cubicBezTo>
                        <a:pt x="56" y="58"/>
                        <a:pt x="56" y="58"/>
                        <a:pt x="56" y="58"/>
                      </a:cubicBezTo>
                      <a:cubicBezTo>
                        <a:pt x="57" y="57"/>
                        <a:pt x="57" y="57"/>
                        <a:pt x="58" y="57"/>
                      </a:cubicBezTo>
                      <a:cubicBezTo>
                        <a:pt x="58" y="57"/>
                        <a:pt x="59" y="58"/>
                        <a:pt x="59" y="58"/>
                      </a:cubicBezTo>
                      <a:cubicBezTo>
                        <a:pt x="59" y="59"/>
                        <a:pt x="59" y="59"/>
                        <a:pt x="59" y="59"/>
                      </a:cubicBezTo>
                      <a:cubicBezTo>
                        <a:pt x="59" y="59"/>
                        <a:pt x="59" y="60"/>
                        <a:pt x="59" y="60"/>
                      </a:cubicBezTo>
                      <a:cubicBezTo>
                        <a:pt x="60" y="61"/>
                        <a:pt x="61" y="61"/>
                        <a:pt x="61" y="61"/>
                      </a:cubicBezTo>
                      <a:cubicBezTo>
                        <a:pt x="61" y="61"/>
                        <a:pt x="61" y="61"/>
                        <a:pt x="61" y="62"/>
                      </a:cubicBezTo>
                      <a:cubicBezTo>
                        <a:pt x="62" y="63"/>
                        <a:pt x="64" y="64"/>
                        <a:pt x="64" y="64"/>
                      </a:cubicBezTo>
                      <a:cubicBezTo>
                        <a:pt x="64" y="64"/>
                        <a:pt x="61" y="63"/>
                        <a:pt x="61" y="63"/>
                      </a:cubicBezTo>
                      <a:cubicBezTo>
                        <a:pt x="60" y="63"/>
                        <a:pt x="58" y="63"/>
                        <a:pt x="58" y="63"/>
                      </a:cubicBezTo>
                      <a:cubicBezTo>
                        <a:pt x="57" y="63"/>
                        <a:pt x="55" y="63"/>
                        <a:pt x="55" y="63"/>
                      </a:cubicBezTo>
                      <a:cubicBezTo>
                        <a:pt x="52" y="64"/>
                        <a:pt x="52" y="64"/>
                        <a:pt x="52" y="64"/>
                      </a:cubicBezTo>
                      <a:cubicBezTo>
                        <a:pt x="52" y="64"/>
                        <a:pt x="50" y="65"/>
                        <a:pt x="49" y="65"/>
                      </a:cubicBezTo>
                      <a:cubicBezTo>
                        <a:pt x="49" y="65"/>
                        <a:pt x="48" y="65"/>
                        <a:pt x="47" y="65"/>
                      </a:cubicBezTo>
                      <a:cubicBezTo>
                        <a:pt x="47" y="66"/>
                        <a:pt x="46" y="66"/>
                        <a:pt x="45" y="66"/>
                      </a:cubicBezTo>
                      <a:cubicBezTo>
                        <a:pt x="45" y="66"/>
                        <a:pt x="43" y="66"/>
                        <a:pt x="42" y="66"/>
                      </a:cubicBezTo>
                      <a:cubicBezTo>
                        <a:pt x="42" y="66"/>
                        <a:pt x="41" y="66"/>
                        <a:pt x="41" y="66"/>
                      </a:cubicBezTo>
                      <a:cubicBezTo>
                        <a:pt x="38" y="67"/>
                        <a:pt x="38" y="67"/>
                        <a:pt x="38" y="67"/>
                      </a:cubicBezTo>
                      <a:cubicBezTo>
                        <a:pt x="39" y="68"/>
                        <a:pt x="39" y="68"/>
                        <a:pt x="39" y="68"/>
                      </a:cubicBezTo>
                      <a:cubicBezTo>
                        <a:pt x="41" y="69"/>
                        <a:pt x="41" y="69"/>
                        <a:pt x="41" y="69"/>
                      </a:cubicBezTo>
                      <a:cubicBezTo>
                        <a:pt x="41" y="69"/>
                        <a:pt x="41" y="69"/>
                        <a:pt x="41" y="69"/>
                      </a:cubicBezTo>
                      <a:cubicBezTo>
                        <a:pt x="42" y="69"/>
                        <a:pt x="43" y="70"/>
                        <a:pt x="43" y="70"/>
                      </a:cubicBezTo>
                      <a:cubicBezTo>
                        <a:pt x="43" y="70"/>
                        <a:pt x="44" y="71"/>
                        <a:pt x="45" y="72"/>
                      </a:cubicBezTo>
                      <a:cubicBezTo>
                        <a:pt x="45" y="72"/>
                        <a:pt x="46" y="73"/>
                        <a:pt x="46" y="73"/>
                      </a:cubicBezTo>
                      <a:lnTo>
                        <a:pt x="48" y="74"/>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186">
                  <a:extLst>
                    <a:ext uri="{FF2B5EF4-FFF2-40B4-BE49-F238E27FC236}">
                      <a16:creationId xmlns:a16="http://schemas.microsoft.com/office/drawing/2014/main" id="{5AB7C041-D39D-3070-B9CE-2E6251803EA5}"/>
                    </a:ext>
                  </a:extLst>
                </p:cNvPr>
                <p:cNvSpPr>
                  <a:spLocks/>
                </p:cNvSpPr>
                <p:nvPr/>
              </p:nvSpPr>
              <p:spPr bwMode="auto">
                <a:xfrm>
                  <a:off x="3707860" y="2559139"/>
                  <a:ext cx="1018927" cy="829149"/>
                </a:xfrm>
                <a:custGeom>
                  <a:avLst/>
                  <a:gdLst>
                    <a:gd name="T0" fmla="*/ 194 w 352"/>
                    <a:gd name="T1" fmla="*/ 16 h 295"/>
                    <a:gd name="T2" fmla="*/ 260 w 352"/>
                    <a:gd name="T3" fmla="*/ 5 h 295"/>
                    <a:gd name="T4" fmla="*/ 289 w 352"/>
                    <a:gd name="T5" fmla="*/ 13 h 295"/>
                    <a:gd name="T6" fmla="*/ 314 w 352"/>
                    <a:gd name="T7" fmla="*/ 60 h 295"/>
                    <a:gd name="T8" fmla="*/ 314 w 352"/>
                    <a:gd name="T9" fmla="*/ 90 h 295"/>
                    <a:gd name="T10" fmla="*/ 303 w 352"/>
                    <a:gd name="T11" fmla="*/ 114 h 295"/>
                    <a:gd name="T12" fmla="*/ 318 w 352"/>
                    <a:gd name="T13" fmla="*/ 139 h 295"/>
                    <a:gd name="T14" fmla="*/ 326 w 352"/>
                    <a:gd name="T15" fmla="*/ 158 h 295"/>
                    <a:gd name="T16" fmla="*/ 344 w 352"/>
                    <a:gd name="T17" fmla="*/ 175 h 295"/>
                    <a:gd name="T18" fmla="*/ 346 w 352"/>
                    <a:gd name="T19" fmla="*/ 189 h 295"/>
                    <a:gd name="T20" fmla="*/ 344 w 352"/>
                    <a:gd name="T21" fmla="*/ 210 h 295"/>
                    <a:gd name="T22" fmla="*/ 327 w 352"/>
                    <a:gd name="T23" fmla="*/ 235 h 295"/>
                    <a:gd name="T24" fmla="*/ 317 w 352"/>
                    <a:gd name="T25" fmla="*/ 269 h 295"/>
                    <a:gd name="T26" fmla="*/ 322 w 352"/>
                    <a:gd name="T27" fmla="*/ 280 h 295"/>
                    <a:gd name="T28" fmla="*/ 315 w 352"/>
                    <a:gd name="T29" fmla="*/ 285 h 295"/>
                    <a:gd name="T30" fmla="*/ 309 w 352"/>
                    <a:gd name="T31" fmla="*/ 283 h 295"/>
                    <a:gd name="T32" fmla="*/ 302 w 352"/>
                    <a:gd name="T33" fmla="*/ 282 h 295"/>
                    <a:gd name="T34" fmla="*/ 296 w 352"/>
                    <a:gd name="T35" fmla="*/ 280 h 295"/>
                    <a:gd name="T36" fmla="*/ 290 w 352"/>
                    <a:gd name="T37" fmla="*/ 275 h 295"/>
                    <a:gd name="T38" fmla="*/ 283 w 352"/>
                    <a:gd name="T39" fmla="*/ 272 h 295"/>
                    <a:gd name="T40" fmla="*/ 276 w 352"/>
                    <a:gd name="T41" fmla="*/ 271 h 295"/>
                    <a:gd name="T42" fmla="*/ 267 w 352"/>
                    <a:gd name="T43" fmla="*/ 273 h 295"/>
                    <a:gd name="T44" fmla="*/ 262 w 352"/>
                    <a:gd name="T45" fmla="*/ 275 h 295"/>
                    <a:gd name="T46" fmla="*/ 256 w 352"/>
                    <a:gd name="T47" fmla="*/ 279 h 295"/>
                    <a:gd name="T48" fmla="*/ 250 w 352"/>
                    <a:gd name="T49" fmla="*/ 282 h 295"/>
                    <a:gd name="T50" fmla="*/ 245 w 352"/>
                    <a:gd name="T51" fmla="*/ 277 h 295"/>
                    <a:gd name="T52" fmla="*/ 240 w 352"/>
                    <a:gd name="T53" fmla="*/ 280 h 295"/>
                    <a:gd name="T54" fmla="*/ 235 w 352"/>
                    <a:gd name="T55" fmla="*/ 281 h 295"/>
                    <a:gd name="T56" fmla="*/ 230 w 352"/>
                    <a:gd name="T57" fmla="*/ 284 h 295"/>
                    <a:gd name="T58" fmla="*/ 225 w 352"/>
                    <a:gd name="T59" fmla="*/ 289 h 295"/>
                    <a:gd name="T60" fmla="*/ 223 w 352"/>
                    <a:gd name="T61" fmla="*/ 294 h 295"/>
                    <a:gd name="T62" fmla="*/ 216 w 352"/>
                    <a:gd name="T63" fmla="*/ 295 h 295"/>
                    <a:gd name="T64" fmla="*/ 215 w 352"/>
                    <a:gd name="T65" fmla="*/ 288 h 295"/>
                    <a:gd name="T66" fmla="*/ 207 w 352"/>
                    <a:gd name="T67" fmla="*/ 283 h 295"/>
                    <a:gd name="T68" fmla="*/ 195 w 352"/>
                    <a:gd name="T69" fmla="*/ 279 h 295"/>
                    <a:gd name="T70" fmla="*/ 185 w 352"/>
                    <a:gd name="T71" fmla="*/ 289 h 295"/>
                    <a:gd name="T72" fmla="*/ 181 w 352"/>
                    <a:gd name="T73" fmla="*/ 283 h 295"/>
                    <a:gd name="T74" fmla="*/ 169 w 352"/>
                    <a:gd name="T75" fmla="*/ 270 h 295"/>
                    <a:gd name="T76" fmla="*/ 147 w 352"/>
                    <a:gd name="T77" fmla="*/ 262 h 295"/>
                    <a:gd name="T78" fmla="*/ 137 w 352"/>
                    <a:gd name="T79" fmla="*/ 251 h 295"/>
                    <a:gd name="T80" fmla="*/ 117 w 352"/>
                    <a:gd name="T81" fmla="*/ 244 h 295"/>
                    <a:gd name="T82" fmla="*/ 106 w 352"/>
                    <a:gd name="T83" fmla="*/ 255 h 295"/>
                    <a:gd name="T84" fmla="*/ 92 w 352"/>
                    <a:gd name="T85" fmla="*/ 252 h 295"/>
                    <a:gd name="T86" fmla="*/ 87 w 352"/>
                    <a:gd name="T87" fmla="*/ 241 h 295"/>
                    <a:gd name="T88" fmla="*/ 77 w 352"/>
                    <a:gd name="T89" fmla="*/ 236 h 295"/>
                    <a:gd name="T90" fmla="*/ 66 w 352"/>
                    <a:gd name="T91" fmla="*/ 231 h 295"/>
                    <a:gd name="T92" fmla="*/ 51 w 352"/>
                    <a:gd name="T93" fmla="*/ 226 h 295"/>
                    <a:gd name="T94" fmla="*/ 40 w 352"/>
                    <a:gd name="T95" fmla="*/ 222 h 295"/>
                    <a:gd name="T96" fmla="*/ 38 w 352"/>
                    <a:gd name="T97" fmla="*/ 218 h 295"/>
                    <a:gd name="T98" fmla="*/ 35 w 352"/>
                    <a:gd name="T99" fmla="*/ 198 h 295"/>
                    <a:gd name="T100" fmla="*/ 28 w 352"/>
                    <a:gd name="T101" fmla="*/ 184 h 295"/>
                    <a:gd name="T102" fmla="*/ 24 w 352"/>
                    <a:gd name="T103" fmla="*/ 164 h 295"/>
                    <a:gd name="T104" fmla="*/ 20 w 352"/>
                    <a:gd name="T105" fmla="*/ 139 h 295"/>
                    <a:gd name="T106" fmla="*/ 4 w 352"/>
                    <a:gd name="T107" fmla="*/ 113 h 295"/>
                    <a:gd name="T108" fmla="*/ 4 w 352"/>
                    <a:gd name="T109" fmla="*/ 80 h 295"/>
                    <a:gd name="T110" fmla="*/ 6 w 352"/>
                    <a:gd name="T111" fmla="*/ 63 h 295"/>
                    <a:gd name="T112" fmla="*/ 45 w 352"/>
                    <a:gd name="T113" fmla="*/ 45 h 295"/>
                    <a:gd name="T114" fmla="*/ 64 w 352"/>
                    <a:gd name="T115" fmla="*/ 32 h 295"/>
                    <a:gd name="T116" fmla="*/ 89 w 352"/>
                    <a:gd name="T117" fmla="*/ 12 h 295"/>
                    <a:gd name="T118" fmla="*/ 121 w 352"/>
                    <a:gd name="T119" fmla="*/ 2 h 295"/>
                    <a:gd name="T120" fmla="*/ 132 w 352"/>
                    <a:gd name="T121" fmla="*/ 14 h 295"/>
                    <a:gd name="T122" fmla="*/ 151 w 352"/>
                    <a:gd name="T123" fmla="*/ 2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2" h="295">
                      <a:moveTo>
                        <a:pt x="155" y="23"/>
                      </a:moveTo>
                      <a:cubicBezTo>
                        <a:pt x="157" y="23"/>
                        <a:pt x="166" y="16"/>
                        <a:pt x="166" y="16"/>
                      </a:cubicBezTo>
                      <a:cubicBezTo>
                        <a:pt x="166" y="16"/>
                        <a:pt x="171" y="18"/>
                        <a:pt x="174" y="17"/>
                      </a:cubicBezTo>
                      <a:cubicBezTo>
                        <a:pt x="177" y="17"/>
                        <a:pt x="187" y="16"/>
                        <a:pt x="187" y="16"/>
                      </a:cubicBezTo>
                      <a:cubicBezTo>
                        <a:pt x="187" y="16"/>
                        <a:pt x="192" y="16"/>
                        <a:pt x="194" y="16"/>
                      </a:cubicBezTo>
                      <a:cubicBezTo>
                        <a:pt x="196" y="16"/>
                        <a:pt x="205" y="15"/>
                        <a:pt x="207" y="15"/>
                      </a:cubicBezTo>
                      <a:cubicBezTo>
                        <a:pt x="209" y="15"/>
                        <a:pt x="215" y="14"/>
                        <a:pt x="216" y="13"/>
                      </a:cubicBezTo>
                      <a:cubicBezTo>
                        <a:pt x="218" y="13"/>
                        <a:pt x="230" y="12"/>
                        <a:pt x="231" y="12"/>
                      </a:cubicBezTo>
                      <a:cubicBezTo>
                        <a:pt x="233" y="12"/>
                        <a:pt x="252" y="10"/>
                        <a:pt x="252" y="10"/>
                      </a:cubicBezTo>
                      <a:cubicBezTo>
                        <a:pt x="260" y="5"/>
                        <a:pt x="260" y="5"/>
                        <a:pt x="260" y="5"/>
                      </a:cubicBezTo>
                      <a:cubicBezTo>
                        <a:pt x="269" y="3"/>
                        <a:pt x="269" y="3"/>
                        <a:pt x="269" y="3"/>
                      </a:cubicBezTo>
                      <a:cubicBezTo>
                        <a:pt x="269" y="3"/>
                        <a:pt x="272" y="0"/>
                        <a:pt x="272" y="1"/>
                      </a:cubicBezTo>
                      <a:cubicBezTo>
                        <a:pt x="273" y="3"/>
                        <a:pt x="275" y="6"/>
                        <a:pt x="275" y="6"/>
                      </a:cubicBezTo>
                      <a:cubicBezTo>
                        <a:pt x="275" y="6"/>
                        <a:pt x="286" y="6"/>
                        <a:pt x="286" y="6"/>
                      </a:cubicBezTo>
                      <a:cubicBezTo>
                        <a:pt x="286" y="7"/>
                        <a:pt x="289" y="13"/>
                        <a:pt x="289" y="13"/>
                      </a:cubicBezTo>
                      <a:cubicBezTo>
                        <a:pt x="292" y="16"/>
                        <a:pt x="292" y="16"/>
                        <a:pt x="292" y="16"/>
                      </a:cubicBezTo>
                      <a:cubicBezTo>
                        <a:pt x="292" y="16"/>
                        <a:pt x="293" y="21"/>
                        <a:pt x="293" y="24"/>
                      </a:cubicBezTo>
                      <a:cubicBezTo>
                        <a:pt x="294" y="26"/>
                        <a:pt x="301" y="38"/>
                        <a:pt x="301" y="38"/>
                      </a:cubicBezTo>
                      <a:cubicBezTo>
                        <a:pt x="306" y="49"/>
                        <a:pt x="306" y="49"/>
                        <a:pt x="306" y="49"/>
                      </a:cubicBezTo>
                      <a:cubicBezTo>
                        <a:pt x="314" y="60"/>
                        <a:pt x="314" y="60"/>
                        <a:pt x="314" y="60"/>
                      </a:cubicBezTo>
                      <a:cubicBezTo>
                        <a:pt x="315" y="68"/>
                        <a:pt x="315" y="68"/>
                        <a:pt x="315" y="68"/>
                      </a:cubicBezTo>
                      <a:cubicBezTo>
                        <a:pt x="315" y="68"/>
                        <a:pt x="318" y="71"/>
                        <a:pt x="318" y="73"/>
                      </a:cubicBezTo>
                      <a:cubicBezTo>
                        <a:pt x="318" y="74"/>
                        <a:pt x="318" y="77"/>
                        <a:pt x="318" y="78"/>
                      </a:cubicBezTo>
                      <a:cubicBezTo>
                        <a:pt x="319" y="78"/>
                        <a:pt x="320" y="83"/>
                        <a:pt x="319" y="83"/>
                      </a:cubicBezTo>
                      <a:cubicBezTo>
                        <a:pt x="318" y="84"/>
                        <a:pt x="314" y="90"/>
                        <a:pt x="314" y="90"/>
                      </a:cubicBezTo>
                      <a:cubicBezTo>
                        <a:pt x="310" y="92"/>
                        <a:pt x="310" y="92"/>
                        <a:pt x="310" y="92"/>
                      </a:cubicBezTo>
                      <a:cubicBezTo>
                        <a:pt x="305" y="99"/>
                        <a:pt x="305" y="99"/>
                        <a:pt x="305" y="99"/>
                      </a:cubicBezTo>
                      <a:cubicBezTo>
                        <a:pt x="302" y="108"/>
                        <a:pt x="302" y="108"/>
                        <a:pt x="302" y="108"/>
                      </a:cubicBezTo>
                      <a:cubicBezTo>
                        <a:pt x="301" y="111"/>
                        <a:pt x="301" y="111"/>
                        <a:pt x="301" y="111"/>
                      </a:cubicBezTo>
                      <a:cubicBezTo>
                        <a:pt x="301" y="111"/>
                        <a:pt x="302" y="114"/>
                        <a:pt x="303" y="114"/>
                      </a:cubicBezTo>
                      <a:cubicBezTo>
                        <a:pt x="305" y="114"/>
                        <a:pt x="312" y="115"/>
                        <a:pt x="312" y="115"/>
                      </a:cubicBezTo>
                      <a:cubicBezTo>
                        <a:pt x="318" y="119"/>
                        <a:pt x="318" y="119"/>
                        <a:pt x="318" y="119"/>
                      </a:cubicBezTo>
                      <a:cubicBezTo>
                        <a:pt x="318" y="123"/>
                        <a:pt x="318" y="123"/>
                        <a:pt x="318" y="123"/>
                      </a:cubicBezTo>
                      <a:cubicBezTo>
                        <a:pt x="318" y="123"/>
                        <a:pt x="319" y="131"/>
                        <a:pt x="319" y="132"/>
                      </a:cubicBezTo>
                      <a:cubicBezTo>
                        <a:pt x="319" y="132"/>
                        <a:pt x="318" y="139"/>
                        <a:pt x="318" y="139"/>
                      </a:cubicBezTo>
                      <a:cubicBezTo>
                        <a:pt x="318" y="139"/>
                        <a:pt x="320" y="143"/>
                        <a:pt x="320" y="144"/>
                      </a:cubicBezTo>
                      <a:cubicBezTo>
                        <a:pt x="321" y="145"/>
                        <a:pt x="323" y="147"/>
                        <a:pt x="323" y="148"/>
                      </a:cubicBezTo>
                      <a:cubicBezTo>
                        <a:pt x="324" y="148"/>
                        <a:pt x="324" y="149"/>
                        <a:pt x="324" y="149"/>
                      </a:cubicBezTo>
                      <a:cubicBezTo>
                        <a:pt x="326" y="154"/>
                        <a:pt x="326" y="154"/>
                        <a:pt x="326" y="154"/>
                      </a:cubicBezTo>
                      <a:cubicBezTo>
                        <a:pt x="326" y="158"/>
                        <a:pt x="326" y="158"/>
                        <a:pt x="326" y="158"/>
                      </a:cubicBezTo>
                      <a:cubicBezTo>
                        <a:pt x="326" y="158"/>
                        <a:pt x="326" y="161"/>
                        <a:pt x="328" y="161"/>
                      </a:cubicBezTo>
                      <a:cubicBezTo>
                        <a:pt x="330" y="161"/>
                        <a:pt x="331" y="162"/>
                        <a:pt x="331" y="164"/>
                      </a:cubicBezTo>
                      <a:cubicBezTo>
                        <a:pt x="331" y="166"/>
                        <a:pt x="336" y="168"/>
                        <a:pt x="336" y="168"/>
                      </a:cubicBezTo>
                      <a:cubicBezTo>
                        <a:pt x="336" y="168"/>
                        <a:pt x="336" y="172"/>
                        <a:pt x="337" y="173"/>
                      </a:cubicBezTo>
                      <a:cubicBezTo>
                        <a:pt x="339" y="174"/>
                        <a:pt x="341" y="175"/>
                        <a:pt x="344" y="175"/>
                      </a:cubicBezTo>
                      <a:cubicBezTo>
                        <a:pt x="347" y="176"/>
                        <a:pt x="346" y="180"/>
                        <a:pt x="348" y="181"/>
                      </a:cubicBezTo>
                      <a:cubicBezTo>
                        <a:pt x="350" y="182"/>
                        <a:pt x="352" y="184"/>
                        <a:pt x="350" y="184"/>
                      </a:cubicBezTo>
                      <a:cubicBezTo>
                        <a:pt x="349" y="185"/>
                        <a:pt x="346" y="185"/>
                        <a:pt x="346" y="185"/>
                      </a:cubicBezTo>
                      <a:cubicBezTo>
                        <a:pt x="346" y="185"/>
                        <a:pt x="345" y="186"/>
                        <a:pt x="345" y="188"/>
                      </a:cubicBezTo>
                      <a:cubicBezTo>
                        <a:pt x="346" y="189"/>
                        <a:pt x="346" y="189"/>
                        <a:pt x="346" y="189"/>
                      </a:cubicBezTo>
                      <a:cubicBezTo>
                        <a:pt x="350" y="194"/>
                        <a:pt x="350" y="194"/>
                        <a:pt x="350" y="194"/>
                      </a:cubicBezTo>
                      <a:cubicBezTo>
                        <a:pt x="350" y="200"/>
                        <a:pt x="350" y="200"/>
                        <a:pt x="350" y="200"/>
                      </a:cubicBezTo>
                      <a:cubicBezTo>
                        <a:pt x="350" y="200"/>
                        <a:pt x="350" y="202"/>
                        <a:pt x="350" y="204"/>
                      </a:cubicBezTo>
                      <a:cubicBezTo>
                        <a:pt x="350" y="205"/>
                        <a:pt x="349" y="207"/>
                        <a:pt x="347" y="207"/>
                      </a:cubicBezTo>
                      <a:cubicBezTo>
                        <a:pt x="345" y="207"/>
                        <a:pt x="345" y="210"/>
                        <a:pt x="344" y="210"/>
                      </a:cubicBezTo>
                      <a:cubicBezTo>
                        <a:pt x="343" y="211"/>
                        <a:pt x="341" y="208"/>
                        <a:pt x="340" y="211"/>
                      </a:cubicBezTo>
                      <a:cubicBezTo>
                        <a:pt x="339" y="215"/>
                        <a:pt x="337" y="218"/>
                        <a:pt x="337" y="219"/>
                      </a:cubicBezTo>
                      <a:cubicBezTo>
                        <a:pt x="336" y="220"/>
                        <a:pt x="333" y="221"/>
                        <a:pt x="333" y="223"/>
                      </a:cubicBezTo>
                      <a:cubicBezTo>
                        <a:pt x="332" y="225"/>
                        <a:pt x="332" y="223"/>
                        <a:pt x="330" y="228"/>
                      </a:cubicBezTo>
                      <a:cubicBezTo>
                        <a:pt x="328" y="233"/>
                        <a:pt x="327" y="235"/>
                        <a:pt x="327" y="235"/>
                      </a:cubicBezTo>
                      <a:cubicBezTo>
                        <a:pt x="318" y="247"/>
                        <a:pt x="318" y="247"/>
                        <a:pt x="318" y="247"/>
                      </a:cubicBezTo>
                      <a:cubicBezTo>
                        <a:pt x="318" y="247"/>
                        <a:pt x="313" y="255"/>
                        <a:pt x="313" y="256"/>
                      </a:cubicBezTo>
                      <a:cubicBezTo>
                        <a:pt x="313" y="257"/>
                        <a:pt x="313" y="261"/>
                        <a:pt x="313" y="261"/>
                      </a:cubicBezTo>
                      <a:cubicBezTo>
                        <a:pt x="317" y="265"/>
                        <a:pt x="317" y="265"/>
                        <a:pt x="317" y="265"/>
                      </a:cubicBezTo>
                      <a:cubicBezTo>
                        <a:pt x="317" y="269"/>
                        <a:pt x="317" y="269"/>
                        <a:pt x="317" y="269"/>
                      </a:cubicBezTo>
                      <a:cubicBezTo>
                        <a:pt x="317" y="269"/>
                        <a:pt x="317" y="272"/>
                        <a:pt x="318" y="273"/>
                      </a:cubicBezTo>
                      <a:cubicBezTo>
                        <a:pt x="319" y="273"/>
                        <a:pt x="319" y="273"/>
                        <a:pt x="319" y="273"/>
                      </a:cubicBezTo>
                      <a:cubicBezTo>
                        <a:pt x="318" y="276"/>
                        <a:pt x="318" y="276"/>
                        <a:pt x="318" y="276"/>
                      </a:cubicBezTo>
                      <a:cubicBezTo>
                        <a:pt x="318" y="276"/>
                        <a:pt x="319" y="279"/>
                        <a:pt x="320" y="279"/>
                      </a:cubicBezTo>
                      <a:cubicBezTo>
                        <a:pt x="320" y="279"/>
                        <a:pt x="322" y="280"/>
                        <a:pt x="322" y="280"/>
                      </a:cubicBezTo>
                      <a:cubicBezTo>
                        <a:pt x="322" y="280"/>
                        <a:pt x="324" y="282"/>
                        <a:pt x="324" y="282"/>
                      </a:cubicBezTo>
                      <a:cubicBezTo>
                        <a:pt x="325" y="283"/>
                        <a:pt x="324" y="285"/>
                        <a:pt x="324" y="285"/>
                      </a:cubicBezTo>
                      <a:cubicBezTo>
                        <a:pt x="324" y="285"/>
                        <a:pt x="324" y="286"/>
                        <a:pt x="323" y="286"/>
                      </a:cubicBezTo>
                      <a:cubicBezTo>
                        <a:pt x="322" y="286"/>
                        <a:pt x="322" y="286"/>
                        <a:pt x="320" y="286"/>
                      </a:cubicBezTo>
                      <a:cubicBezTo>
                        <a:pt x="319" y="285"/>
                        <a:pt x="316" y="285"/>
                        <a:pt x="315" y="285"/>
                      </a:cubicBezTo>
                      <a:cubicBezTo>
                        <a:pt x="314" y="285"/>
                        <a:pt x="314" y="285"/>
                        <a:pt x="314" y="285"/>
                      </a:cubicBezTo>
                      <a:cubicBezTo>
                        <a:pt x="313" y="285"/>
                        <a:pt x="313" y="285"/>
                        <a:pt x="312" y="286"/>
                      </a:cubicBezTo>
                      <a:cubicBezTo>
                        <a:pt x="312" y="285"/>
                        <a:pt x="312" y="285"/>
                        <a:pt x="312" y="285"/>
                      </a:cubicBezTo>
                      <a:cubicBezTo>
                        <a:pt x="312" y="284"/>
                        <a:pt x="312" y="283"/>
                        <a:pt x="312" y="283"/>
                      </a:cubicBezTo>
                      <a:cubicBezTo>
                        <a:pt x="312" y="283"/>
                        <a:pt x="309" y="283"/>
                        <a:pt x="309" y="283"/>
                      </a:cubicBezTo>
                      <a:cubicBezTo>
                        <a:pt x="308" y="283"/>
                        <a:pt x="307" y="283"/>
                        <a:pt x="307" y="283"/>
                      </a:cubicBezTo>
                      <a:cubicBezTo>
                        <a:pt x="307" y="283"/>
                        <a:pt x="305" y="282"/>
                        <a:pt x="305" y="282"/>
                      </a:cubicBezTo>
                      <a:cubicBezTo>
                        <a:pt x="305" y="282"/>
                        <a:pt x="304" y="282"/>
                        <a:pt x="304" y="282"/>
                      </a:cubicBezTo>
                      <a:cubicBezTo>
                        <a:pt x="304" y="281"/>
                        <a:pt x="303" y="282"/>
                        <a:pt x="303" y="282"/>
                      </a:cubicBezTo>
                      <a:cubicBezTo>
                        <a:pt x="302" y="282"/>
                        <a:pt x="302" y="282"/>
                        <a:pt x="302" y="282"/>
                      </a:cubicBezTo>
                      <a:cubicBezTo>
                        <a:pt x="300" y="282"/>
                        <a:pt x="300" y="282"/>
                        <a:pt x="300" y="282"/>
                      </a:cubicBezTo>
                      <a:cubicBezTo>
                        <a:pt x="300" y="282"/>
                        <a:pt x="300" y="281"/>
                        <a:pt x="300" y="281"/>
                      </a:cubicBezTo>
                      <a:cubicBezTo>
                        <a:pt x="300" y="280"/>
                        <a:pt x="299" y="281"/>
                        <a:pt x="299" y="281"/>
                      </a:cubicBezTo>
                      <a:cubicBezTo>
                        <a:pt x="299" y="281"/>
                        <a:pt x="297" y="281"/>
                        <a:pt x="297" y="281"/>
                      </a:cubicBezTo>
                      <a:cubicBezTo>
                        <a:pt x="297" y="280"/>
                        <a:pt x="296" y="280"/>
                        <a:pt x="296" y="280"/>
                      </a:cubicBezTo>
                      <a:cubicBezTo>
                        <a:pt x="296" y="280"/>
                        <a:pt x="293" y="280"/>
                        <a:pt x="292" y="280"/>
                      </a:cubicBezTo>
                      <a:cubicBezTo>
                        <a:pt x="292" y="279"/>
                        <a:pt x="292" y="279"/>
                        <a:pt x="292" y="279"/>
                      </a:cubicBezTo>
                      <a:cubicBezTo>
                        <a:pt x="292" y="279"/>
                        <a:pt x="292" y="278"/>
                        <a:pt x="292" y="277"/>
                      </a:cubicBezTo>
                      <a:cubicBezTo>
                        <a:pt x="292" y="277"/>
                        <a:pt x="291" y="277"/>
                        <a:pt x="291" y="276"/>
                      </a:cubicBezTo>
                      <a:cubicBezTo>
                        <a:pt x="291" y="276"/>
                        <a:pt x="290" y="275"/>
                        <a:pt x="290" y="275"/>
                      </a:cubicBezTo>
                      <a:cubicBezTo>
                        <a:pt x="290" y="274"/>
                        <a:pt x="289" y="274"/>
                        <a:pt x="289" y="273"/>
                      </a:cubicBezTo>
                      <a:cubicBezTo>
                        <a:pt x="289" y="273"/>
                        <a:pt x="288" y="274"/>
                        <a:pt x="288" y="274"/>
                      </a:cubicBezTo>
                      <a:cubicBezTo>
                        <a:pt x="287" y="274"/>
                        <a:pt x="286" y="273"/>
                        <a:pt x="286" y="273"/>
                      </a:cubicBezTo>
                      <a:cubicBezTo>
                        <a:pt x="285" y="272"/>
                        <a:pt x="285" y="272"/>
                        <a:pt x="285" y="272"/>
                      </a:cubicBezTo>
                      <a:cubicBezTo>
                        <a:pt x="285" y="272"/>
                        <a:pt x="284" y="272"/>
                        <a:pt x="283" y="272"/>
                      </a:cubicBezTo>
                      <a:cubicBezTo>
                        <a:pt x="283" y="272"/>
                        <a:pt x="283" y="274"/>
                        <a:pt x="283" y="274"/>
                      </a:cubicBezTo>
                      <a:cubicBezTo>
                        <a:pt x="283" y="274"/>
                        <a:pt x="282" y="274"/>
                        <a:pt x="281" y="273"/>
                      </a:cubicBezTo>
                      <a:cubicBezTo>
                        <a:pt x="281" y="273"/>
                        <a:pt x="280" y="272"/>
                        <a:pt x="279" y="272"/>
                      </a:cubicBezTo>
                      <a:cubicBezTo>
                        <a:pt x="279" y="272"/>
                        <a:pt x="278" y="272"/>
                        <a:pt x="277" y="271"/>
                      </a:cubicBezTo>
                      <a:cubicBezTo>
                        <a:pt x="277" y="271"/>
                        <a:pt x="276" y="271"/>
                        <a:pt x="276" y="271"/>
                      </a:cubicBezTo>
                      <a:cubicBezTo>
                        <a:pt x="276" y="271"/>
                        <a:pt x="272" y="272"/>
                        <a:pt x="272" y="272"/>
                      </a:cubicBezTo>
                      <a:cubicBezTo>
                        <a:pt x="272" y="272"/>
                        <a:pt x="272" y="273"/>
                        <a:pt x="271" y="273"/>
                      </a:cubicBezTo>
                      <a:cubicBezTo>
                        <a:pt x="271" y="274"/>
                        <a:pt x="270" y="273"/>
                        <a:pt x="270" y="273"/>
                      </a:cubicBezTo>
                      <a:cubicBezTo>
                        <a:pt x="270" y="273"/>
                        <a:pt x="269" y="273"/>
                        <a:pt x="268" y="273"/>
                      </a:cubicBezTo>
                      <a:cubicBezTo>
                        <a:pt x="268" y="273"/>
                        <a:pt x="267" y="273"/>
                        <a:pt x="267" y="273"/>
                      </a:cubicBezTo>
                      <a:cubicBezTo>
                        <a:pt x="267" y="273"/>
                        <a:pt x="266" y="272"/>
                        <a:pt x="265" y="272"/>
                      </a:cubicBezTo>
                      <a:cubicBezTo>
                        <a:pt x="265" y="272"/>
                        <a:pt x="264" y="272"/>
                        <a:pt x="264" y="272"/>
                      </a:cubicBezTo>
                      <a:cubicBezTo>
                        <a:pt x="264" y="272"/>
                        <a:pt x="263" y="273"/>
                        <a:pt x="263" y="273"/>
                      </a:cubicBezTo>
                      <a:cubicBezTo>
                        <a:pt x="262" y="274"/>
                        <a:pt x="262" y="274"/>
                        <a:pt x="262" y="274"/>
                      </a:cubicBezTo>
                      <a:cubicBezTo>
                        <a:pt x="262" y="275"/>
                        <a:pt x="262" y="275"/>
                        <a:pt x="262" y="275"/>
                      </a:cubicBezTo>
                      <a:cubicBezTo>
                        <a:pt x="260" y="274"/>
                        <a:pt x="260" y="274"/>
                        <a:pt x="260" y="274"/>
                      </a:cubicBezTo>
                      <a:cubicBezTo>
                        <a:pt x="260" y="274"/>
                        <a:pt x="259" y="274"/>
                        <a:pt x="258" y="274"/>
                      </a:cubicBezTo>
                      <a:cubicBezTo>
                        <a:pt x="256" y="275"/>
                        <a:pt x="257" y="276"/>
                        <a:pt x="257" y="276"/>
                      </a:cubicBezTo>
                      <a:cubicBezTo>
                        <a:pt x="258" y="276"/>
                        <a:pt x="259" y="278"/>
                        <a:pt x="259" y="278"/>
                      </a:cubicBezTo>
                      <a:cubicBezTo>
                        <a:pt x="259" y="278"/>
                        <a:pt x="256" y="279"/>
                        <a:pt x="256" y="279"/>
                      </a:cubicBezTo>
                      <a:cubicBezTo>
                        <a:pt x="255" y="280"/>
                        <a:pt x="255" y="280"/>
                        <a:pt x="255" y="281"/>
                      </a:cubicBezTo>
                      <a:cubicBezTo>
                        <a:pt x="255" y="281"/>
                        <a:pt x="254" y="282"/>
                        <a:pt x="254" y="283"/>
                      </a:cubicBezTo>
                      <a:cubicBezTo>
                        <a:pt x="254" y="283"/>
                        <a:pt x="253" y="282"/>
                        <a:pt x="252" y="282"/>
                      </a:cubicBezTo>
                      <a:cubicBezTo>
                        <a:pt x="251" y="282"/>
                        <a:pt x="251" y="281"/>
                        <a:pt x="251" y="281"/>
                      </a:cubicBezTo>
                      <a:cubicBezTo>
                        <a:pt x="250" y="282"/>
                        <a:pt x="250" y="282"/>
                        <a:pt x="250" y="282"/>
                      </a:cubicBezTo>
                      <a:cubicBezTo>
                        <a:pt x="249" y="282"/>
                        <a:pt x="249" y="282"/>
                        <a:pt x="249" y="282"/>
                      </a:cubicBezTo>
                      <a:cubicBezTo>
                        <a:pt x="249" y="282"/>
                        <a:pt x="248" y="281"/>
                        <a:pt x="248" y="280"/>
                      </a:cubicBezTo>
                      <a:cubicBezTo>
                        <a:pt x="248" y="280"/>
                        <a:pt x="248" y="280"/>
                        <a:pt x="248" y="280"/>
                      </a:cubicBezTo>
                      <a:cubicBezTo>
                        <a:pt x="247" y="280"/>
                        <a:pt x="246" y="280"/>
                        <a:pt x="246" y="279"/>
                      </a:cubicBezTo>
                      <a:cubicBezTo>
                        <a:pt x="245" y="277"/>
                        <a:pt x="245" y="277"/>
                        <a:pt x="245" y="277"/>
                      </a:cubicBezTo>
                      <a:cubicBezTo>
                        <a:pt x="245" y="277"/>
                        <a:pt x="243" y="278"/>
                        <a:pt x="243" y="279"/>
                      </a:cubicBezTo>
                      <a:cubicBezTo>
                        <a:pt x="242" y="279"/>
                        <a:pt x="243" y="279"/>
                        <a:pt x="242" y="278"/>
                      </a:cubicBezTo>
                      <a:cubicBezTo>
                        <a:pt x="241" y="278"/>
                        <a:pt x="241" y="279"/>
                        <a:pt x="241" y="279"/>
                      </a:cubicBezTo>
                      <a:cubicBezTo>
                        <a:pt x="241" y="279"/>
                        <a:pt x="241" y="279"/>
                        <a:pt x="241" y="279"/>
                      </a:cubicBezTo>
                      <a:cubicBezTo>
                        <a:pt x="241" y="280"/>
                        <a:pt x="240" y="280"/>
                        <a:pt x="240" y="280"/>
                      </a:cubicBezTo>
                      <a:cubicBezTo>
                        <a:pt x="240" y="281"/>
                        <a:pt x="239" y="280"/>
                        <a:pt x="239" y="280"/>
                      </a:cubicBezTo>
                      <a:cubicBezTo>
                        <a:pt x="238" y="280"/>
                        <a:pt x="237" y="280"/>
                        <a:pt x="237" y="280"/>
                      </a:cubicBezTo>
                      <a:cubicBezTo>
                        <a:pt x="237" y="280"/>
                        <a:pt x="237" y="279"/>
                        <a:pt x="237" y="279"/>
                      </a:cubicBezTo>
                      <a:cubicBezTo>
                        <a:pt x="235" y="280"/>
                        <a:pt x="235" y="280"/>
                        <a:pt x="235" y="280"/>
                      </a:cubicBezTo>
                      <a:cubicBezTo>
                        <a:pt x="235" y="280"/>
                        <a:pt x="235" y="281"/>
                        <a:pt x="235" y="281"/>
                      </a:cubicBezTo>
                      <a:cubicBezTo>
                        <a:pt x="235" y="281"/>
                        <a:pt x="234" y="281"/>
                        <a:pt x="233" y="282"/>
                      </a:cubicBezTo>
                      <a:cubicBezTo>
                        <a:pt x="231" y="282"/>
                        <a:pt x="232" y="281"/>
                        <a:pt x="231" y="282"/>
                      </a:cubicBezTo>
                      <a:cubicBezTo>
                        <a:pt x="231" y="282"/>
                        <a:pt x="231" y="282"/>
                        <a:pt x="231" y="283"/>
                      </a:cubicBezTo>
                      <a:cubicBezTo>
                        <a:pt x="231" y="283"/>
                        <a:pt x="232" y="283"/>
                        <a:pt x="231" y="284"/>
                      </a:cubicBezTo>
                      <a:cubicBezTo>
                        <a:pt x="230" y="285"/>
                        <a:pt x="230" y="284"/>
                        <a:pt x="230" y="284"/>
                      </a:cubicBezTo>
                      <a:cubicBezTo>
                        <a:pt x="229" y="284"/>
                        <a:pt x="228" y="285"/>
                        <a:pt x="228" y="285"/>
                      </a:cubicBezTo>
                      <a:cubicBezTo>
                        <a:pt x="228" y="285"/>
                        <a:pt x="228" y="286"/>
                        <a:pt x="228" y="286"/>
                      </a:cubicBezTo>
                      <a:cubicBezTo>
                        <a:pt x="228" y="286"/>
                        <a:pt x="227" y="286"/>
                        <a:pt x="226" y="286"/>
                      </a:cubicBezTo>
                      <a:cubicBezTo>
                        <a:pt x="225" y="286"/>
                        <a:pt x="226" y="287"/>
                        <a:pt x="226" y="287"/>
                      </a:cubicBezTo>
                      <a:cubicBezTo>
                        <a:pt x="226" y="287"/>
                        <a:pt x="226" y="288"/>
                        <a:pt x="225" y="289"/>
                      </a:cubicBezTo>
                      <a:cubicBezTo>
                        <a:pt x="225" y="289"/>
                        <a:pt x="225" y="290"/>
                        <a:pt x="225" y="291"/>
                      </a:cubicBezTo>
                      <a:cubicBezTo>
                        <a:pt x="225" y="291"/>
                        <a:pt x="225" y="291"/>
                        <a:pt x="225" y="293"/>
                      </a:cubicBezTo>
                      <a:cubicBezTo>
                        <a:pt x="225" y="294"/>
                        <a:pt x="225" y="294"/>
                        <a:pt x="225" y="294"/>
                      </a:cubicBezTo>
                      <a:cubicBezTo>
                        <a:pt x="225" y="294"/>
                        <a:pt x="224" y="294"/>
                        <a:pt x="224" y="294"/>
                      </a:cubicBezTo>
                      <a:cubicBezTo>
                        <a:pt x="224" y="293"/>
                        <a:pt x="223" y="294"/>
                        <a:pt x="223" y="294"/>
                      </a:cubicBezTo>
                      <a:cubicBezTo>
                        <a:pt x="223" y="294"/>
                        <a:pt x="222" y="293"/>
                        <a:pt x="222" y="292"/>
                      </a:cubicBezTo>
                      <a:cubicBezTo>
                        <a:pt x="222" y="292"/>
                        <a:pt x="221" y="292"/>
                        <a:pt x="221" y="292"/>
                      </a:cubicBezTo>
                      <a:cubicBezTo>
                        <a:pt x="221" y="292"/>
                        <a:pt x="219" y="293"/>
                        <a:pt x="219" y="293"/>
                      </a:cubicBezTo>
                      <a:cubicBezTo>
                        <a:pt x="219" y="293"/>
                        <a:pt x="219" y="294"/>
                        <a:pt x="219" y="294"/>
                      </a:cubicBezTo>
                      <a:cubicBezTo>
                        <a:pt x="218" y="294"/>
                        <a:pt x="216" y="295"/>
                        <a:pt x="216" y="295"/>
                      </a:cubicBezTo>
                      <a:cubicBezTo>
                        <a:pt x="216" y="295"/>
                        <a:pt x="215" y="295"/>
                        <a:pt x="215" y="295"/>
                      </a:cubicBezTo>
                      <a:cubicBezTo>
                        <a:pt x="214" y="294"/>
                        <a:pt x="214" y="294"/>
                        <a:pt x="214" y="294"/>
                      </a:cubicBezTo>
                      <a:cubicBezTo>
                        <a:pt x="214" y="293"/>
                        <a:pt x="214" y="293"/>
                        <a:pt x="214" y="293"/>
                      </a:cubicBezTo>
                      <a:cubicBezTo>
                        <a:pt x="216" y="291"/>
                        <a:pt x="216" y="291"/>
                        <a:pt x="216" y="291"/>
                      </a:cubicBezTo>
                      <a:cubicBezTo>
                        <a:pt x="215" y="288"/>
                        <a:pt x="215" y="288"/>
                        <a:pt x="215" y="288"/>
                      </a:cubicBezTo>
                      <a:cubicBezTo>
                        <a:pt x="213" y="286"/>
                        <a:pt x="213" y="286"/>
                        <a:pt x="213" y="286"/>
                      </a:cubicBezTo>
                      <a:cubicBezTo>
                        <a:pt x="213" y="285"/>
                        <a:pt x="213" y="285"/>
                        <a:pt x="213" y="285"/>
                      </a:cubicBezTo>
                      <a:cubicBezTo>
                        <a:pt x="210" y="285"/>
                        <a:pt x="210" y="285"/>
                        <a:pt x="210" y="285"/>
                      </a:cubicBezTo>
                      <a:cubicBezTo>
                        <a:pt x="208" y="284"/>
                        <a:pt x="208" y="284"/>
                        <a:pt x="208" y="284"/>
                      </a:cubicBezTo>
                      <a:cubicBezTo>
                        <a:pt x="207" y="283"/>
                        <a:pt x="207" y="283"/>
                        <a:pt x="207" y="283"/>
                      </a:cubicBezTo>
                      <a:cubicBezTo>
                        <a:pt x="204" y="281"/>
                        <a:pt x="204" y="281"/>
                        <a:pt x="204" y="281"/>
                      </a:cubicBezTo>
                      <a:cubicBezTo>
                        <a:pt x="202" y="275"/>
                        <a:pt x="202" y="275"/>
                        <a:pt x="202" y="275"/>
                      </a:cubicBezTo>
                      <a:cubicBezTo>
                        <a:pt x="199" y="275"/>
                        <a:pt x="199" y="275"/>
                        <a:pt x="199" y="275"/>
                      </a:cubicBezTo>
                      <a:cubicBezTo>
                        <a:pt x="199" y="275"/>
                        <a:pt x="197" y="277"/>
                        <a:pt x="197" y="278"/>
                      </a:cubicBezTo>
                      <a:cubicBezTo>
                        <a:pt x="197" y="279"/>
                        <a:pt x="195" y="279"/>
                        <a:pt x="195" y="279"/>
                      </a:cubicBezTo>
                      <a:cubicBezTo>
                        <a:pt x="193" y="282"/>
                        <a:pt x="193" y="282"/>
                        <a:pt x="193" y="282"/>
                      </a:cubicBezTo>
                      <a:cubicBezTo>
                        <a:pt x="193" y="282"/>
                        <a:pt x="193" y="286"/>
                        <a:pt x="193" y="287"/>
                      </a:cubicBezTo>
                      <a:cubicBezTo>
                        <a:pt x="193" y="288"/>
                        <a:pt x="191" y="286"/>
                        <a:pt x="191" y="286"/>
                      </a:cubicBezTo>
                      <a:cubicBezTo>
                        <a:pt x="191" y="286"/>
                        <a:pt x="189" y="287"/>
                        <a:pt x="188" y="288"/>
                      </a:cubicBezTo>
                      <a:cubicBezTo>
                        <a:pt x="187" y="289"/>
                        <a:pt x="185" y="289"/>
                        <a:pt x="185" y="289"/>
                      </a:cubicBezTo>
                      <a:cubicBezTo>
                        <a:pt x="185" y="289"/>
                        <a:pt x="184" y="287"/>
                        <a:pt x="183" y="286"/>
                      </a:cubicBezTo>
                      <a:cubicBezTo>
                        <a:pt x="183" y="286"/>
                        <a:pt x="183" y="285"/>
                        <a:pt x="183" y="283"/>
                      </a:cubicBezTo>
                      <a:cubicBezTo>
                        <a:pt x="183" y="282"/>
                        <a:pt x="181" y="284"/>
                        <a:pt x="181" y="284"/>
                      </a:cubicBezTo>
                      <a:cubicBezTo>
                        <a:pt x="181" y="284"/>
                        <a:pt x="181" y="284"/>
                        <a:pt x="181" y="284"/>
                      </a:cubicBezTo>
                      <a:cubicBezTo>
                        <a:pt x="181" y="283"/>
                        <a:pt x="181" y="283"/>
                        <a:pt x="181" y="283"/>
                      </a:cubicBezTo>
                      <a:cubicBezTo>
                        <a:pt x="180" y="281"/>
                        <a:pt x="179" y="280"/>
                        <a:pt x="179" y="280"/>
                      </a:cubicBezTo>
                      <a:cubicBezTo>
                        <a:pt x="179" y="280"/>
                        <a:pt x="178" y="278"/>
                        <a:pt x="178" y="276"/>
                      </a:cubicBezTo>
                      <a:cubicBezTo>
                        <a:pt x="178" y="275"/>
                        <a:pt x="174" y="273"/>
                        <a:pt x="174" y="273"/>
                      </a:cubicBezTo>
                      <a:cubicBezTo>
                        <a:pt x="174" y="273"/>
                        <a:pt x="175" y="275"/>
                        <a:pt x="173" y="273"/>
                      </a:cubicBezTo>
                      <a:cubicBezTo>
                        <a:pt x="171" y="270"/>
                        <a:pt x="169" y="270"/>
                        <a:pt x="169" y="270"/>
                      </a:cubicBezTo>
                      <a:cubicBezTo>
                        <a:pt x="168" y="262"/>
                        <a:pt x="168" y="262"/>
                        <a:pt x="168" y="262"/>
                      </a:cubicBezTo>
                      <a:cubicBezTo>
                        <a:pt x="160" y="264"/>
                        <a:pt x="160" y="264"/>
                        <a:pt x="160" y="264"/>
                      </a:cubicBezTo>
                      <a:cubicBezTo>
                        <a:pt x="160" y="264"/>
                        <a:pt x="155" y="262"/>
                        <a:pt x="154" y="261"/>
                      </a:cubicBezTo>
                      <a:cubicBezTo>
                        <a:pt x="153" y="260"/>
                        <a:pt x="150" y="259"/>
                        <a:pt x="150" y="259"/>
                      </a:cubicBezTo>
                      <a:cubicBezTo>
                        <a:pt x="147" y="262"/>
                        <a:pt x="147" y="262"/>
                        <a:pt x="147" y="262"/>
                      </a:cubicBezTo>
                      <a:cubicBezTo>
                        <a:pt x="144" y="262"/>
                        <a:pt x="144" y="262"/>
                        <a:pt x="144" y="262"/>
                      </a:cubicBezTo>
                      <a:cubicBezTo>
                        <a:pt x="144" y="262"/>
                        <a:pt x="140" y="261"/>
                        <a:pt x="139" y="260"/>
                      </a:cubicBezTo>
                      <a:cubicBezTo>
                        <a:pt x="137" y="258"/>
                        <a:pt x="138" y="257"/>
                        <a:pt x="137" y="257"/>
                      </a:cubicBezTo>
                      <a:cubicBezTo>
                        <a:pt x="135" y="257"/>
                        <a:pt x="134" y="255"/>
                        <a:pt x="134" y="255"/>
                      </a:cubicBezTo>
                      <a:cubicBezTo>
                        <a:pt x="134" y="255"/>
                        <a:pt x="136" y="252"/>
                        <a:pt x="137" y="251"/>
                      </a:cubicBezTo>
                      <a:cubicBezTo>
                        <a:pt x="137" y="250"/>
                        <a:pt x="139" y="251"/>
                        <a:pt x="138" y="248"/>
                      </a:cubicBezTo>
                      <a:cubicBezTo>
                        <a:pt x="136" y="246"/>
                        <a:pt x="135" y="245"/>
                        <a:pt x="135" y="245"/>
                      </a:cubicBezTo>
                      <a:cubicBezTo>
                        <a:pt x="135" y="245"/>
                        <a:pt x="135" y="247"/>
                        <a:pt x="133" y="248"/>
                      </a:cubicBezTo>
                      <a:cubicBezTo>
                        <a:pt x="131" y="248"/>
                        <a:pt x="128" y="249"/>
                        <a:pt x="128" y="249"/>
                      </a:cubicBezTo>
                      <a:cubicBezTo>
                        <a:pt x="117" y="244"/>
                        <a:pt x="117" y="244"/>
                        <a:pt x="117" y="244"/>
                      </a:cubicBezTo>
                      <a:cubicBezTo>
                        <a:pt x="117" y="244"/>
                        <a:pt x="114" y="243"/>
                        <a:pt x="113" y="243"/>
                      </a:cubicBezTo>
                      <a:cubicBezTo>
                        <a:pt x="112" y="244"/>
                        <a:pt x="108" y="243"/>
                        <a:pt x="108" y="243"/>
                      </a:cubicBezTo>
                      <a:cubicBezTo>
                        <a:pt x="110" y="247"/>
                        <a:pt x="110" y="247"/>
                        <a:pt x="110" y="247"/>
                      </a:cubicBezTo>
                      <a:cubicBezTo>
                        <a:pt x="112" y="253"/>
                        <a:pt x="112" y="253"/>
                        <a:pt x="112" y="253"/>
                      </a:cubicBezTo>
                      <a:cubicBezTo>
                        <a:pt x="106" y="255"/>
                        <a:pt x="106" y="255"/>
                        <a:pt x="106" y="255"/>
                      </a:cubicBezTo>
                      <a:cubicBezTo>
                        <a:pt x="105" y="260"/>
                        <a:pt x="105" y="260"/>
                        <a:pt x="105" y="260"/>
                      </a:cubicBezTo>
                      <a:cubicBezTo>
                        <a:pt x="105" y="260"/>
                        <a:pt x="99" y="264"/>
                        <a:pt x="99" y="262"/>
                      </a:cubicBezTo>
                      <a:cubicBezTo>
                        <a:pt x="98" y="261"/>
                        <a:pt x="97" y="257"/>
                        <a:pt x="97" y="257"/>
                      </a:cubicBezTo>
                      <a:cubicBezTo>
                        <a:pt x="97" y="257"/>
                        <a:pt x="96" y="255"/>
                        <a:pt x="95" y="254"/>
                      </a:cubicBezTo>
                      <a:cubicBezTo>
                        <a:pt x="93" y="253"/>
                        <a:pt x="92" y="252"/>
                        <a:pt x="92" y="252"/>
                      </a:cubicBezTo>
                      <a:cubicBezTo>
                        <a:pt x="89" y="251"/>
                        <a:pt x="89" y="251"/>
                        <a:pt x="89" y="251"/>
                      </a:cubicBezTo>
                      <a:cubicBezTo>
                        <a:pt x="89" y="251"/>
                        <a:pt x="88" y="247"/>
                        <a:pt x="87" y="247"/>
                      </a:cubicBezTo>
                      <a:cubicBezTo>
                        <a:pt x="86" y="247"/>
                        <a:pt x="85" y="247"/>
                        <a:pt x="85" y="247"/>
                      </a:cubicBezTo>
                      <a:cubicBezTo>
                        <a:pt x="85" y="244"/>
                        <a:pt x="85" y="244"/>
                        <a:pt x="85" y="244"/>
                      </a:cubicBezTo>
                      <a:cubicBezTo>
                        <a:pt x="87" y="241"/>
                        <a:pt x="87" y="241"/>
                        <a:pt x="87" y="241"/>
                      </a:cubicBezTo>
                      <a:cubicBezTo>
                        <a:pt x="87" y="241"/>
                        <a:pt x="88" y="242"/>
                        <a:pt x="88" y="238"/>
                      </a:cubicBezTo>
                      <a:cubicBezTo>
                        <a:pt x="89" y="233"/>
                        <a:pt x="86" y="233"/>
                        <a:pt x="86" y="233"/>
                      </a:cubicBezTo>
                      <a:cubicBezTo>
                        <a:pt x="83" y="234"/>
                        <a:pt x="83" y="234"/>
                        <a:pt x="83" y="234"/>
                      </a:cubicBezTo>
                      <a:cubicBezTo>
                        <a:pt x="79" y="236"/>
                        <a:pt x="79" y="236"/>
                        <a:pt x="79" y="236"/>
                      </a:cubicBezTo>
                      <a:cubicBezTo>
                        <a:pt x="77" y="236"/>
                        <a:pt x="77" y="236"/>
                        <a:pt x="77" y="236"/>
                      </a:cubicBezTo>
                      <a:cubicBezTo>
                        <a:pt x="76" y="236"/>
                        <a:pt x="74" y="233"/>
                        <a:pt x="74" y="233"/>
                      </a:cubicBezTo>
                      <a:cubicBezTo>
                        <a:pt x="74" y="233"/>
                        <a:pt x="76" y="230"/>
                        <a:pt x="73" y="233"/>
                      </a:cubicBezTo>
                      <a:cubicBezTo>
                        <a:pt x="70" y="236"/>
                        <a:pt x="68" y="232"/>
                        <a:pt x="68" y="232"/>
                      </a:cubicBezTo>
                      <a:cubicBezTo>
                        <a:pt x="67" y="231"/>
                        <a:pt x="67" y="231"/>
                        <a:pt x="67" y="231"/>
                      </a:cubicBezTo>
                      <a:cubicBezTo>
                        <a:pt x="67" y="231"/>
                        <a:pt x="67" y="231"/>
                        <a:pt x="66" y="231"/>
                      </a:cubicBezTo>
                      <a:cubicBezTo>
                        <a:pt x="65" y="232"/>
                        <a:pt x="62" y="232"/>
                        <a:pt x="62" y="231"/>
                      </a:cubicBezTo>
                      <a:cubicBezTo>
                        <a:pt x="61" y="229"/>
                        <a:pt x="59" y="228"/>
                        <a:pt x="59" y="228"/>
                      </a:cubicBezTo>
                      <a:cubicBezTo>
                        <a:pt x="56" y="229"/>
                        <a:pt x="56" y="229"/>
                        <a:pt x="56" y="229"/>
                      </a:cubicBezTo>
                      <a:cubicBezTo>
                        <a:pt x="56" y="229"/>
                        <a:pt x="54" y="229"/>
                        <a:pt x="53" y="229"/>
                      </a:cubicBezTo>
                      <a:cubicBezTo>
                        <a:pt x="53" y="228"/>
                        <a:pt x="53" y="227"/>
                        <a:pt x="51" y="226"/>
                      </a:cubicBezTo>
                      <a:cubicBezTo>
                        <a:pt x="49" y="225"/>
                        <a:pt x="48" y="222"/>
                        <a:pt x="48" y="222"/>
                      </a:cubicBezTo>
                      <a:cubicBezTo>
                        <a:pt x="48" y="222"/>
                        <a:pt x="49" y="220"/>
                        <a:pt x="47" y="220"/>
                      </a:cubicBezTo>
                      <a:cubicBezTo>
                        <a:pt x="46" y="220"/>
                        <a:pt x="44" y="219"/>
                        <a:pt x="44" y="219"/>
                      </a:cubicBezTo>
                      <a:cubicBezTo>
                        <a:pt x="44" y="219"/>
                        <a:pt x="41" y="217"/>
                        <a:pt x="41" y="218"/>
                      </a:cubicBezTo>
                      <a:cubicBezTo>
                        <a:pt x="40" y="219"/>
                        <a:pt x="40" y="221"/>
                        <a:pt x="40" y="222"/>
                      </a:cubicBezTo>
                      <a:cubicBezTo>
                        <a:pt x="40" y="222"/>
                        <a:pt x="41" y="225"/>
                        <a:pt x="41" y="225"/>
                      </a:cubicBezTo>
                      <a:cubicBezTo>
                        <a:pt x="41" y="225"/>
                        <a:pt x="37" y="227"/>
                        <a:pt x="36" y="227"/>
                      </a:cubicBezTo>
                      <a:cubicBezTo>
                        <a:pt x="35" y="227"/>
                        <a:pt x="34" y="228"/>
                        <a:pt x="34" y="226"/>
                      </a:cubicBezTo>
                      <a:cubicBezTo>
                        <a:pt x="34" y="225"/>
                        <a:pt x="36" y="220"/>
                        <a:pt x="36" y="220"/>
                      </a:cubicBezTo>
                      <a:cubicBezTo>
                        <a:pt x="37" y="219"/>
                        <a:pt x="38" y="218"/>
                        <a:pt x="38" y="218"/>
                      </a:cubicBezTo>
                      <a:cubicBezTo>
                        <a:pt x="38" y="218"/>
                        <a:pt x="37" y="216"/>
                        <a:pt x="37" y="215"/>
                      </a:cubicBezTo>
                      <a:cubicBezTo>
                        <a:pt x="37" y="214"/>
                        <a:pt x="36" y="214"/>
                        <a:pt x="38" y="211"/>
                      </a:cubicBezTo>
                      <a:cubicBezTo>
                        <a:pt x="41" y="208"/>
                        <a:pt x="41" y="206"/>
                        <a:pt x="41" y="206"/>
                      </a:cubicBezTo>
                      <a:cubicBezTo>
                        <a:pt x="41" y="206"/>
                        <a:pt x="39" y="203"/>
                        <a:pt x="38" y="202"/>
                      </a:cubicBezTo>
                      <a:cubicBezTo>
                        <a:pt x="38" y="202"/>
                        <a:pt x="35" y="198"/>
                        <a:pt x="35" y="198"/>
                      </a:cubicBezTo>
                      <a:cubicBezTo>
                        <a:pt x="35" y="197"/>
                        <a:pt x="35" y="195"/>
                        <a:pt x="35" y="195"/>
                      </a:cubicBezTo>
                      <a:cubicBezTo>
                        <a:pt x="35" y="195"/>
                        <a:pt x="33" y="193"/>
                        <a:pt x="32" y="193"/>
                      </a:cubicBezTo>
                      <a:cubicBezTo>
                        <a:pt x="31" y="193"/>
                        <a:pt x="28" y="192"/>
                        <a:pt x="28" y="192"/>
                      </a:cubicBezTo>
                      <a:cubicBezTo>
                        <a:pt x="28" y="189"/>
                        <a:pt x="28" y="189"/>
                        <a:pt x="28" y="189"/>
                      </a:cubicBezTo>
                      <a:cubicBezTo>
                        <a:pt x="28" y="184"/>
                        <a:pt x="28" y="184"/>
                        <a:pt x="28" y="184"/>
                      </a:cubicBezTo>
                      <a:cubicBezTo>
                        <a:pt x="24" y="179"/>
                        <a:pt x="24" y="179"/>
                        <a:pt x="24" y="179"/>
                      </a:cubicBezTo>
                      <a:cubicBezTo>
                        <a:pt x="23" y="176"/>
                        <a:pt x="23" y="176"/>
                        <a:pt x="23" y="176"/>
                      </a:cubicBezTo>
                      <a:cubicBezTo>
                        <a:pt x="23" y="176"/>
                        <a:pt x="24" y="174"/>
                        <a:pt x="24" y="172"/>
                      </a:cubicBezTo>
                      <a:cubicBezTo>
                        <a:pt x="25" y="171"/>
                        <a:pt x="26" y="168"/>
                        <a:pt x="26" y="168"/>
                      </a:cubicBezTo>
                      <a:cubicBezTo>
                        <a:pt x="24" y="164"/>
                        <a:pt x="24" y="164"/>
                        <a:pt x="24" y="164"/>
                      </a:cubicBezTo>
                      <a:cubicBezTo>
                        <a:pt x="24" y="164"/>
                        <a:pt x="23" y="163"/>
                        <a:pt x="24" y="162"/>
                      </a:cubicBezTo>
                      <a:cubicBezTo>
                        <a:pt x="24" y="161"/>
                        <a:pt x="23" y="155"/>
                        <a:pt x="23" y="155"/>
                      </a:cubicBezTo>
                      <a:cubicBezTo>
                        <a:pt x="23" y="155"/>
                        <a:pt x="22" y="149"/>
                        <a:pt x="21" y="150"/>
                      </a:cubicBezTo>
                      <a:cubicBezTo>
                        <a:pt x="19" y="150"/>
                        <a:pt x="18" y="146"/>
                        <a:pt x="18" y="146"/>
                      </a:cubicBezTo>
                      <a:cubicBezTo>
                        <a:pt x="20" y="139"/>
                        <a:pt x="20" y="139"/>
                        <a:pt x="20" y="139"/>
                      </a:cubicBezTo>
                      <a:cubicBezTo>
                        <a:pt x="20" y="139"/>
                        <a:pt x="21" y="134"/>
                        <a:pt x="18" y="132"/>
                      </a:cubicBezTo>
                      <a:cubicBezTo>
                        <a:pt x="15" y="131"/>
                        <a:pt x="9" y="128"/>
                        <a:pt x="8" y="127"/>
                      </a:cubicBezTo>
                      <a:cubicBezTo>
                        <a:pt x="8" y="127"/>
                        <a:pt x="5" y="124"/>
                        <a:pt x="4" y="123"/>
                      </a:cubicBezTo>
                      <a:cubicBezTo>
                        <a:pt x="3" y="123"/>
                        <a:pt x="2" y="122"/>
                        <a:pt x="2" y="122"/>
                      </a:cubicBezTo>
                      <a:cubicBezTo>
                        <a:pt x="4" y="113"/>
                        <a:pt x="4" y="113"/>
                        <a:pt x="4" y="113"/>
                      </a:cubicBezTo>
                      <a:cubicBezTo>
                        <a:pt x="9" y="109"/>
                        <a:pt x="9" y="109"/>
                        <a:pt x="9" y="109"/>
                      </a:cubicBezTo>
                      <a:cubicBezTo>
                        <a:pt x="9" y="101"/>
                        <a:pt x="9" y="101"/>
                        <a:pt x="9" y="101"/>
                      </a:cubicBezTo>
                      <a:cubicBezTo>
                        <a:pt x="9" y="92"/>
                        <a:pt x="9" y="92"/>
                        <a:pt x="9" y="92"/>
                      </a:cubicBezTo>
                      <a:cubicBezTo>
                        <a:pt x="9" y="92"/>
                        <a:pt x="10" y="91"/>
                        <a:pt x="7" y="87"/>
                      </a:cubicBezTo>
                      <a:cubicBezTo>
                        <a:pt x="5" y="84"/>
                        <a:pt x="4" y="80"/>
                        <a:pt x="4" y="80"/>
                      </a:cubicBezTo>
                      <a:cubicBezTo>
                        <a:pt x="4" y="79"/>
                        <a:pt x="3" y="75"/>
                        <a:pt x="2" y="74"/>
                      </a:cubicBezTo>
                      <a:cubicBezTo>
                        <a:pt x="2" y="73"/>
                        <a:pt x="2" y="72"/>
                        <a:pt x="2" y="70"/>
                      </a:cubicBezTo>
                      <a:cubicBezTo>
                        <a:pt x="3" y="69"/>
                        <a:pt x="0" y="66"/>
                        <a:pt x="0" y="66"/>
                      </a:cubicBezTo>
                      <a:cubicBezTo>
                        <a:pt x="0" y="66"/>
                        <a:pt x="1" y="64"/>
                        <a:pt x="2" y="64"/>
                      </a:cubicBezTo>
                      <a:cubicBezTo>
                        <a:pt x="3" y="64"/>
                        <a:pt x="4" y="63"/>
                        <a:pt x="6" y="63"/>
                      </a:cubicBezTo>
                      <a:cubicBezTo>
                        <a:pt x="8" y="63"/>
                        <a:pt x="9" y="61"/>
                        <a:pt x="11" y="61"/>
                      </a:cubicBezTo>
                      <a:cubicBezTo>
                        <a:pt x="12" y="60"/>
                        <a:pt x="12" y="58"/>
                        <a:pt x="13" y="58"/>
                      </a:cubicBezTo>
                      <a:cubicBezTo>
                        <a:pt x="15" y="57"/>
                        <a:pt x="17" y="58"/>
                        <a:pt x="20" y="56"/>
                      </a:cubicBezTo>
                      <a:cubicBezTo>
                        <a:pt x="23" y="55"/>
                        <a:pt x="23" y="54"/>
                        <a:pt x="25" y="52"/>
                      </a:cubicBezTo>
                      <a:cubicBezTo>
                        <a:pt x="26" y="51"/>
                        <a:pt x="45" y="45"/>
                        <a:pt x="45" y="45"/>
                      </a:cubicBezTo>
                      <a:cubicBezTo>
                        <a:pt x="45" y="45"/>
                        <a:pt x="50" y="42"/>
                        <a:pt x="52" y="42"/>
                      </a:cubicBezTo>
                      <a:cubicBezTo>
                        <a:pt x="53" y="41"/>
                        <a:pt x="53" y="40"/>
                        <a:pt x="55" y="40"/>
                      </a:cubicBezTo>
                      <a:cubicBezTo>
                        <a:pt x="56" y="41"/>
                        <a:pt x="60" y="41"/>
                        <a:pt x="60" y="41"/>
                      </a:cubicBezTo>
                      <a:cubicBezTo>
                        <a:pt x="60" y="41"/>
                        <a:pt x="61" y="38"/>
                        <a:pt x="62" y="37"/>
                      </a:cubicBezTo>
                      <a:cubicBezTo>
                        <a:pt x="63" y="35"/>
                        <a:pt x="64" y="33"/>
                        <a:pt x="64" y="32"/>
                      </a:cubicBezTo>
                      <a:cubicBezTo>
                        <a:pt x="65" y="30"/>
                        <a:pt x="66" y="29"/>
                        <a:pt x="67" y="28"/>
                      </a:cubicBezTo>
                      <a:cubicBezTo>
                        <a:pt x="68" y="26"/>
                        <a:pt x="69" y="25"/>
                        <a:pt x="69" y="25"/>
                      </a:cubicBezTo>
                      <a:cubicBezTo>
                        <a:pt x="70" y="25"/>
                        <a:pt x="76" y="22"/>
                        <a:pt x="77" y="22"/>
                      </a:cubicBezTo>
                      <a:cubicBezTo>
                        <a:pt x="78" y="21"/>
                        <a:pt x="86" y="18"/>
                        <a:pt x="86" y="17"/>
                      </a:cubicBezTo>
                      <a:cubicBezTo>
                        <a:pt x="86" y="17"/>
                        <a:pt x="89" y="13"/>
                        <a:pt x="89" y="12"/>
                      </a:cubicBezTo>
                      <a:cubicBezTo>
                        <a:pt x="89" y="11"/>
                        <a:pt x="93" y="10"/>
                        <a:pt x="93" y="10"/>
                      </a:cubicBezTo>
                      <a:cubicBezTo>
                        <a:pt x="94" y="10"/>
                        <a:pt x="94" y="10"/>
                        <a:pt x="95" y="9"/>
                      </a:cubicBezTo>
                      <a:cubicBezTo>
                        <a:pt x="97" y="9"/>
                        <a:pt x="106" y="5"/>
                        <a:pt x="106" y="5"/>
                      </a:cubicBezTo>
                      <a:cubicBezTo>
                        <a:pt x="106" y="5"/>
                        <a:pt x="114" y="2"/>
                        <a:pt x="114" y="2"/>
                      </a:cubicBezTo>
                      <a:cubicBezTo>
                        <a:pt x="115" y="3"/>
                        <a:pt x="120" y="2"/>
                        <a:pt x="121" y="2"/>
                      </a:cubicBezTo>
                      <a:cubicBezTo>
                        <a:pt x="121" y="3"/>
                        <a:pt x="127" y="2"/>
                        <a:pt x="127" y="2"/>
                      </a:cubicBezTo>
                      <a:cubicBezTo>
                        <a:pt x="127" y="2"/>
                        <a:pt x="129" y="3"/>
                        <a:pt x="129" y="4"/>
                      </a:cubicBezTo>
                      <a:cubicBezTo>
                        <a:pt x="129" y="5"/>
                        <a:pt x="127" y="6"/>
                        <a:pt x="128" y="7"/>
                      </a:cubicBezTo>
                      <a:cubicBezTo>
                        <a:pt x="129" y="8"/>
                        <a:pt x="133" y="11"/>
                        <a:pt x="133" y="11"/>
                      </a:cubicBezTo>
                      <a:cubicBezTo>
                        <a:pt x="133" y="11"/>
                        <a:pt x="132" y="14"/>
                        <a:pt x="132" y="14"/>
                      </a:cubicBezTo>
                      <a:cubicBezTo>
                        <a:pt x="132" y="15"/>
                        <a:pt x="133" y="16"/>
                        <a:pt x="134" y="18"/>
                      </a:cubicBezTo>
                      <a:cubicBezTo>
                        <a:pt x="135" y="19"/>
                        <a:pt x="137" y="21"/>
                        <a:pt x="137" y="21"/>
                      </a:cubicBezTo>
                      <a:cubicBezTo>
                        <a:pt x="137" y="21"/>
                        <a:pt x="136" y="22"/>
                        <a:pt x="140" y="24"/>
                      </a:cubicBezTo>
                      <a:cubicBezTo>
                        <a:pt x="144" y="26"/>
                        <a:pt x="147" y="24"/>
                        <a:pt x="147" y="24"/>
                      </a:cubicBezTo>
                      <a:cubicBezTo>
                        <a:pt x="147" y="24"/>
                        <a:pt x="150" y="24"/>
                        <a:pt x="151" y="24"/>
                      </a:cubicBezTo>
                      <a:cubicBezTo>
                        <a:pt x="152" y="24"/>
                        <a:pt x="155" y="23"/>
                        <a:pt x="155" y="23"/>
                      </a:cubicBez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187">
                  <a:extLst>
                    <a:ext uri="{FF2B5EF4-FFF2-40B4-BE49-F238E27FC236}">
                      <a16:creationId xmlns:a16="http://schemas.microsoft.com/office/drawing/2014/main" id="{ECD11566-5BA0-4D50-2AB3-5705DEEE6B6D}"/>
                    </a:ext>
                  </a:extLst>
                </p:cNvPr>
                <p:cNvSpPr>
                  <a:spLocks/>
                </p:cNvSpPr>
                <p:nvPr/>
              </p:nvSpPr>
              <p:spPr bwMode="auto">
                <a:xfrm>
                  <a:off x="1371307" y="2357600"/>
                  <a:ext cx="480153" cy="527518"/>
                </a:xfrm>
                <a:custGeom>
                  <a:avLst/>
                  <a:gdLst>
                    <a:gd name="T0" fmla="*/ 115 w 166"/>
                    <a:gd name="T1" fmla="*/ 170 h 188"/>
                    <a:gd name="T2" fmla="*/ 92 w 166"/>
                    <a:gd name="T3" fmla="*/ 176 h 188"/>
                    <a:gd name="T4" fmla="*/ 71 w 166"/>
                    <a:gd name="T5" fmla="*/ 177 h 188"/>
                    <a:gd name="T6" fmla="*/ 50 w 166"/>
                    <a:gd name="T7" fmla="*/ 188 h 188"/>
                    <a:gd name="T8" fmla="*/ 19 w 166"/>
                    <a:gd name="T9" fmla="*/ 183 h 188"/>
                    <a:gd name="T10" fmla="*/ 18 w 166"/>
                    <a:gd name="T11" fmla="*/ 180 h 188"/>
                    <a:gd name="T12" fmla="*/ 22 w 166"/>
                    <a:gd name="T13" fmla="*/ 175 h 188"/>
                    <a:gd name="T14" fmla="*/ 9 w 166"/>
                    <a:gd name="T15" fmla="*/ 171 h 188"/>
                    <a:gd name="T16" fmla="*/ 21 w 166"/>
                    <a:gd name="T17" fmla="*/ 165 h 188"/>
                    <a:gd name="T18" fmla="*/ 7 w 166"/>
                    <a:gd name="T19" fmla="*/ 161 h 188"/>
                    <a:gd name="T20" fmla="*/ 5 w 166"/>
                    <a:gd name="T21" fmla="*/ 157 h 188"/>
                    <a:gd name="T22" fmla="*/ 18 w 166"/>
                    <a:gd name="T23" fmla="*/ 152 h 188"/>
                    <a:gd name="T24" fmla="*/ 20 w 166"/>
                    <a:gd name="T25" fmla="*/ 148 h 188"/>
                    <a:gd name="T26" fmla="*/ 3 w 166"/>
                    <a:gd name="T27" fmla="*/ 144 h 188"/>
                    <a:gd name="T28" fmla="*/ 15 w 166"/>
                    <a:gd name="T29" fmla="*/ 138 h 188"/>
                    <a:gd name="T30" fmla="*/ 23 w 166"/>
                    <a:gd name="T31" fmla="*/ 144 h 188"/>
                    <a:gd name="T32" fmla="*/ 27 w 166"/>
                    <a:gd name="T33" fmla="*/ 134 h 188"/>
                    <a:gd name="T34" fmla="*/ 40 w 166"/>
                    <a:gd name="T35" fmla="*/ 130 h 188"/>
                    <a:gd name="T36" fmla="*/ 56 w 166"/>
                    <a:gd name="T37" fmla="*/ 131 h 188"/>
                    <a:gd name="T38" fmla="*/ 54 w 166"/>
                    <a:gd name="T39" fmla="*/ 129 h 188"/>
                    <a:gd name="T40" fmla="*/ 38 w 166"/>
                    <a:gd name="T41" fmla="*/ 127 h 188"/>
                    <a:gd name="T42" fmla="*/ 36 w 166"/>
                    <a:gd name="T43" fmla="*/ 123 h 188"/>
                    <a:gd name="T44" fmla="*/ 49 w 166"/>
                    <a:gd name="T45" fmla="*/ 112 h 188"/>
                    <a:gd name="T46" fmla="*/ 62 w 166"/>
                    <a:gd name="T47" fmla="*/ 104 h 188"/>
                    <a:gd name="T48" fmla="*/ 64 w 166"/>
                    <a:gd name="T49" fmla="*/ 97 h 188"/>
                    <a:gd name="T50" fmla="*/ 44 w 166"/>
                    <a:gd name="T51" fmla="*/ 94 h 188"/>
                    <a:gd name="T52" fmla="*/ 45 w 166"/>
                    <a:gd name="T53" fmla="*/ 89 h 188"/>
                    <a:gd name="T54" fmla="*/ 38 w 166"/>
                    <a:gd name="T55" fmla="*/ 84 h 188"/>
                    <a:gd name="T56" fmla="*/ 36 w 166"/>
                    <a:gd name="T57" fmla="*/ 78 h 188"/>
                    <a:gd name="T58" fmla="*/ 39 w 166"/>
                    <a:gd name="T59" fmla="*/ 71 h 188"/>
                    <a:gd name="T60" fmla="*/ 48 w 166"/>
                    <a:gd name="T61" fmla="*/ 64 h 188"/>
                    <a:gd name="T62" fmla="*/ 48 w 166"/>
                    <a:gd name="T63" fmla="*/ 59 h 188"/>
                    <a:gd name="T64" fmla="*/ 39 w 166"/>
                    <a:gd name="T65" fmla="*/ 49 h 188"/>
                    <a:gd name="T66" fmla="*/ 49 w 166"/>
                    <a:gd name="T67" fmla="*/ 45 h 188"/>
                    <a:gd name="T68" fmla="*/ 45 w 166"/>
                    <a:gd name="T69" fmla="*/ 45 h 188"/>
                    <a:gd name="T70" fmla="*/ 56 w 166"/>
                    <a:gd name="T71" fmla="*/ 38 h 188"/>
                    <a:gd name="T72" fmla="*/ 70 w 166"/>
                    <a:gd name="T73" fmla="*/ 40 h 188"/>
                    <a:gd name="T74" fmla="*/ 81 w 166"/>
                    <a:gd name="T75" fmla="*/ 45 h 188"/>
                    <a:gd name="T76" fmla="*/ 92 w 166"/>
                    <a:gd name="T77" fmla="*/ 48 h 188"/>
                    <a:gd name="T78" fmla="*/ 107 w 166"/>
                    <a:gd name="T79" fmla="*/ 39 h 188"/>
                    <a:gd name="T80" fmla="*/ 98 w 166"/>
                    <a:gd name="T81" fmla="*/ 31 h 188"/>
                    <a:gd name="T82" fmla="*/ 102 w 166"/>
                    <a:gd name="T83" fmla="*/ 20 h 188"/>
                    <a:gd name="T84" fmla="*/ 107 w 166"/>
                    <a:gd name="T85" fmla="*/ 12 h 188"/>
                    <a:gd name="T86" fmla="*/ 121 w 166"/>
                    <a:gd name="T87" fmla="*/ 6 h 188"/>
                    <a:gd name="T88" fmla="*/ 135 w 166"/>
                    <a:gd name="T89" fmla="*/ 4 h 188"/>
                    <a:gd name="T90" fmla="*/ 134 w 166"/>
                    <a:gd name="T91" fmla="*/ 16 h 188"/>
                    <a:gd name="T92" fmla="*/ 137 w 166"/>
                    <a:gd name="T93" fmla="*/ 7 h 188"/>
                    <a:gd name="T94" fmla="*/ 144 w 166"/>
                    <a:gd name="T95" fmla="*/ 3 h 188"/>
                    <a:gd name="T96" fmla="*/ 156 w 166"/>
                    <a:gd name="T97" fmla="*/ 11 h 188"/>
                    <a:gd name="T98" fmla="*/ 137 w 166"/>
                    <a:gd name="T99" fmla="*/ 27 h 188"/>
                    <a:gd name="T100" fmla="*/ 115 w 166"/>
                    <a:gd name="T101" fmla="*/ 42 h 188"/>
                    <a:gd name="T102" fmla="*/ 135 w 166"/>
                    <a:gd name="T103" fmla="*/ 64 h 188"/>
                    <a:gd name="T104" fmla="*/ 161 w 166"/>
                    <a:gd name="T105" fmla="*/ 76 h 188"/>
                    <a:gd name="T106" fmla="*/ 157 w 166"/>
                    <a:gd name="T107" fmla="*/ 86 h 188"/>
                    <a:gd name="T108" fmla="*/ 158 w 166"/>
                    <a:gd name="T109" fmla="*/ 112 h 188"/>
                    <a:gd name="T110" fmla="*/ 157 w 166"/>
                    <a:gd name="T111" fmla="*/ 129 h 188"/>
                    <a:gd name="T112" fmla="*/ 146 w 166"/>
                    <a:gd name="T113" fmla="*/ 151 h 188"/>
                    <a:gd name="T114" fmla="*/ 134 w 166"/>
                    <a:gd name="T115" fmla="*/ 165 h 188"/>
                    <a:gd name="T116" fmla="*/ 132 w 166"/>
                    <a:gd name="T117" fmla="*/ 17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188">
                      <a:moveTo>
                        <a:pt x="132" y="174"/>
                      </a:moveTo>
                      <a:cubicBezTo>
                        <a:pt x="128" y="174"/>
                        <a:pt x="128" y="174"/>
                        <a:pt x="128" y="174"/>
                      </a:cubicBezTo>
                      <a:cubicBezTo>
                        <a:pt x="128" y="174"/>
                        <a:pt x="126" y="171"/>
                        <a:pt x="125" y="171"/>
                      </a:cubicBezTo>
                      <a:cubicBezTo>
                        <a:pt x="124" y="171"/>
                        <a:pt x="122" y="170"/>
                        <a:pt x="122" y="170"/>
                      </a:cubicBezTo>
                      <a:cubicBezTo>
                        <a:pt x="121" y="172"/>
                        <a:pt x="121" y="172"/>
                        <a:pt x="121" y="172"/>
                      </a:cubicBezTo>
                      <a:cubicBezTo>
                        <a:pt x="121" y="172"/>
                        <a:pt x="120" y="173"/>
                        <a:pt x="119" y="173"/>
                      </a:cubicBezTo>
                      <a:cubicBezTo>
                        <a:pt x="119" y="173"/>
                        <a:pt x="118" y="172"/>
                        <a:pt x="118" y="172"/>
                      </a:cubicBezTo>
                      <a:cubicBezTo>
                        <a:pt x="118" y="170"/>
                        <a:pt x="118" y="170"/>
                        <a:pt x="118" y="170"/>
                      </a:cubicBezTo>
                      <a:cubicBezTo>
                        <a:pt x="115" y="170"/>
                        <a:pt x="115" y="170"/>
                        <a:pt x="115" y="170"/>
                      </a:cubicBezTo>
                      <a:cubicBezTo>
                        <a:pt x="115" y="170"/>
                        <a:pt x="115" y="173"/>
                        <a:pt x="114" y="173"/>
                      </a:cubicBezTo>
                      <a:cubicBezTo>
                        <a:pt x="113" y="172"/>
                        <a:pt x="112" y="172"/>
                        <a:pt x="110" y="172"/>
                      </a:cubicBezTo>
                      <a:cubicBezTo>
                        <a:pt x="108" y="171"/>
                        <a:pt x="104" y="172"/>
                        <a:pt x="104" y="172"/>
                      </a:cubicBezTo>
                      <a:cubicBezTo>
                        <a:pt x="102" y="171"/>
                        <a:pt x="102" y="171"/>
                        <a:pt x="102" y="171"/>
                      </a:cubicBezTo>
                      <a:cubicBezTo>
                        <a:pt x="99" y="171"/>
                        <a:pt x="99" y="171"/>
                        <a:pt x="99" y="171"/>
                      </a:cubicBezTo>
                      <a:cubicBezTo>
                        <a:pt x="95" y="171"/>
                        <a:pt x="95" y="171"/>
                        <a:pt x="95" y="171"/>
                      </a:cubicBezTo>
                      <a:cubicBezTo>
                        <a:pt x="94" y="173"/>
                        <a:pt x="94" y="173"/>
                        <a:pt x="94" y="173"/>
                      </a:cubicBezTo>
                      <a:cubicBezTo>
                        <a:pt x="95" y="174"/>
                        <a:pt x="95" y="174"/>
                        <a:pt x="95" y="174"/>
                      </a:cubicBezTo>
                      <a:cubicBezTo>
                        <a:pt x="92" y="176"/>
                        <a:pt x="92" y="176"/>
                        <a:pt x="92" y="176"/>
                      </a:cubicBezTo>
                      <a:cubicBezTo>
                        <a:pt x="88" y="175"/>
                        <a:pt x="88" y="175"/>
                        <a:pt x="88" y="175"/>
                      </a:cubicBezTo>
                      <a:cubicBezTo>
                        <a:pt x="86" y="177"/>
                        <a:pt x="86" y="177"/>
                        <a:pt x="86" y="177"/>
                      </a:cubicBezTo>
                      <a:cubicBezTo>
                        <a:pt x="85" y="175"/>
                        <a:pt x="85" y="175"/>
                        <a:pt x="85" y="175"/>
                      </a:cubicBezTo>
                      <a:cubicBezTo>
                        <a:pt x="79" y="179"/>
                        <a:pt x="79" y="179"/>
                        <a:pt x="79" y="179"/>
                      </a:cubicBezTo>
                      <a:cubicBezTo>
                        <a:pt x="80" y="181"/>
                        <a:pt x="80" y="181"/>
                        <a:pt x="80" y="181"/>
                      </a:cubicBezTo>
                      <a:cubicBezTo>
                        <a:pt x="75" y="182"/>
                        <a:pt x="75" y="182"/>
                        <a:pt x="75" y="182"/>
                      </a:cubicBezTo>
                      <a:cubicBezTo>
                        <a:pt x="72" y="181"/>
                        <a:pt x="72" y="181"/>
                        <a:pt x="72" y="181"/>
                      </a:cubicBezTo>
                      <a:cubicBezTo>
                        <a:pt x="72" y="181"/>
                        <a:pt x="70" y="180"/>
                        <a:pt x="70" y="179"/>
                      </a:cubicBezTo>
                      <a:cubicBezTo>
                        <a:pt x="71" y="178"/>
                        <a:pt x="71" y="177"/>
                        <a:pt x="71" y="177"/>
                      </a:cubicBezTo>
                      <a:cubicBezTo>
                        <a:pt x="71" y="177"/>
                        <a:pt x="69" y="176"/>
                        <a:pt x="69" y="177"/>
                      </a:cubicBezTo>
                      <a:cubicBezTo>
                        <a:pt x="69" y="179"/>
                        <a:pt x="68" y="181"/>
                        <a:pt x="68" y="181"/>
                      </a:cubicBezTo>
                      <a:cubicBezTo>
                        <a:pt x="65" y="183"/>
                        <a:pt x="65" y="183"/>
                        <a:pt x="65" y="183"/>
                      </a:cubicBezTo>
                      <a:cubicBezTo>
                        <a:pt x="61" y="184"/>
                        <a:pt x="61" y="184"/>
                        <a:pt x="61" y="184"/>
                      </a:cubicBezTo>
                      <a:cubicBezTo>
                        <a:pt x="60" y="183"/>
                        <a:pt x="60" y="183"/>
                        <a:pt x="60" y="183"/>
                      </a:cubicBezTo>
                      <a:cubicBezTo>
                        <a:pt x="60" y="186"/>
                        <a:pt x="60" y="186"/>
                        <a:pt x="60" y="186"/>
                      </a:cubicBezTo>
                      <a:cubicBezTo>
                        <a:pt x="55" y="186"/>
                        <a:pt x="55" y="186"/>
                        <a:pt x="55" y="186"/>
                      </a:cubicBezTo>
                      <a:cubicBezTo>
                        <a:pt x="52" y="186"/>
                        <a:pt x="52" y="186"/>
                        <a:pt x="52" y="186"/>
                      </a:cubicBezTo>
                      <a:cubicBezTo>
                        <a:pt x="50" y="188"/>
                        <a:pt x="50" y="188"/>
                        <a:pt x="50" y="188"/>
                      </a:cubicBezTo>
                      <a:cubicBezTo>
                        <a:pt x="47" y="187"/>
                        <a:pt x="47" y="187"/>
                        <a:pt x="47" y="187"/>
                      </a:cubicBezTo>
                      <a:cubicBezTo>
                        <a:pt x="42" y="188"/>
                        <a:pt x="42" y="188"/>
                        <a:pt x="42" y="188"/>
                      </a:cubicBezTo>
                      <a:cubicBezTo>
                        <a:pt x="41" y="186"/>
                        <a:pt x="41" y="186"/>
                        <a:pt x="41" y="186"/>
                      </a:cubicBezTo>
                      <a:cubicBezTo>
                        <a:pt x="34" y="186"/>
                        <a:pt x="34" y="186"/>
                        <a:pt x="34" y="186"/>
                      </a:cubicBezTo>
                      <a:cubicBezTo>
                        <a:pt x="31" y="187"/>
                        <a:pt x="31" y="187"/>
                        <a:pt x="31" y="187"/>
                      </a:cubicBezTo>
                      <a:cubicBezTo>
                        <a:pt x="30" y="185"/>
                        <a:pt x="30" y="185"/>
                        <a:pt x="30" y="185"/>
                      </a:cubicBezTo>
                      <a:cubicBezTo>
                        <a:pt x="29" y="185"/>
                        <a:pt x="29" y="185"/>
                        <a:pt x="29" y="185"/>
                      </a:cubicBezTo>
                      <a:cubicBezTo>
                        <a:pt x="29" y="185"/>
                        <a:pt x="27" y="185"/>
                        <a:pt x="26" y="185"/>
                      </a:cubicBezTo>
                      <a:cubicBezTo>
                        <a:pt x="25" y="185"/>
                        <a:pt x="19" y="183"/>
                        <a:pt x="19" y="183"/>
                      </a:cubicBezTo>
                      <a:cubicBezTo>
                        <a:pt x="17" y="185"/>
                        <a:pt x="17" y="185"/>
                        <a:pt x="17" y="185"/>
                      </a:cubicBezTo>
                      <a:cubicBezTo>
                        <a:pt x="17" y="185"/>
                        <a:pt x="14" y="185"/>
                        <a:pt x="14" y="184"/>
                      </a:cubicBezTo>
                      <a:cubicBezTo>
                        <a:pt x="14" y="184"/>
                        <a:pt x="14" y="183"/>
                        <a:pt x="15" y="182"/>
                      </a:cubicBezTo>
                      <a:cubicBezTo>
                        <a:pt x="16" y="182"/>
                        <a:pt x="17" y="182"/>
                        <a:pt x="19" y="181"/>
                      </a:cubicBezTo>
                      <a:cubicBezTo>
                        <a:pt x="21" y="181"/>
                        <a:pt x="22" y="181"/>
                        <a:pt x="22" y="181"/>
                      </a:cubicBezTo>
                      <a:cubicBezTo>
                        <a:pt x="23" y="180"/>
                        <a:pt x="23" y="180"/>
                        <a:pt x="23" y="180"/>
                      </a:cubicBezTo>
                      <a:cubicBezTo>
                        <a:pt x="23" y="179"/>
                        <a:pt x="24" y="178"/>
                        <a:pt x="22" y="179"/>
                      </a:cubicBezTo>
                      <a:cubicBezTo>
                        <a:pt x="21" y="179"/>
                        <a:pt x="21" y="179"/>
                        <a:pt x="21" y="179"/>
                      </a:cubicBezTo>
                      <a:cubicBezTo>
                        <a:pt x="20" y="180"/>
                        <a:pt x="19" y="180"/>
                        <a:pt x="18" y="180"/>
                      </a:cubicBezTo>
                      <a:cubicBezTo>
                        <a:pt x="18" y="180"/>
                        <a:pt x="16" y="180"/>
                        <a:pt x="16" y="180"/>
                      </a:cubicBezTo>
                      <a:cubicBezTo>
                        <a:pt x="16" y="180"/>
                        <a:pt x="15" y="179"/>
                        <a:pt x="16" y="179"/>
                      </a:cubicBezTo>
                      <a:cubicBezTo>
                        <a:pt x="17" y="178"/>
                        <a:pt x="17" y="178"/>
                        <a:pt x="18" y="178"/>
                      </a:cubicBezTo>
                      <a:cubicBezTo>
                        <a:pt x="20" y="178"/>
                        <a:pt x="21" y="177"/>
                        <a:pt x="23" y="177"/>
                      </a:cubicBezTo>
                      <a:cubicBezTo>
                        <a:pt x="25" y="177"/>
                        <a:pt x="26" y="177"/>
                        <a:pt x="26" y="177"/>
                      </a:cubicBezTo>
                      <a:cubicBezTo>
                        <a:pt x="27" y="176"/>
                        <a:pt x="28" y="176"/>
                        <a:pt x="28" y="175"/>
                      </a:cubicBezTo>
                      <a:cubicBezTo>
                        <a:pt x="28" y="174"/>
                        <a:pt x="27" y="173"/>
                        <a:pt x="27" y="173"/>
                      </a:cubicBezTo>
                      <a:cubicBezTo>
                        <a:pt x="27" y="173"/>
                        <a:pt x="26" y="173"/>
                        <a:pt x="25" y="174"/>
                      </a:cubicBezTo>
                      <a:cubicBezTo>
                        <a:pt x="24" y="174"/>
                        <a:pt x="23" y="175"/>
                        <a:pt x="22" y="175"/>
                      </a:cubicBezTo>
                      <a:cubicBezTo>
                        <a:pt x="22" y="175"/>
                        <a:pt x="22" y="175"/>
                        <a:pt x="21" y="175"/>
                      </a:cubicBezTo>
                      <a:cubicBezTo>
                        <a:pt x="20" y="175"/>
                        <a:pt x="18" y="174"/>
                        <a:pt x="18" y="174"/>
                      </a:cubicBezTo>
                      <a:cubicBezTo>
                        <a:pt x="17" y="174"/>
                        <a:pt x="16" y="174"/>
                        <a:pt x="15" y="174"/>
                      </a:cubicBezTo>
                      <a:cubicBezTo>
                        <a:pt x="14" y="174"/>
                        <a:pt x="15" y="174"/>
                        <a:pt x="13" y="174"/>
                      </a:cubicBezTo>
                      <a:cubicBezTo>
                        <a:pt x="11" y="175"/>
                        <a:pt x="12" y="175"/>
                        <a:pt x="9" y="175"/>
                      </a:cubicBezTo>
                      <a:cubicBezTo>
                        <a:pt x="7" y="175"/>
                        <a:pt x="4" y="174"/>
                        <a:pt x="4" y="174"/>
                      </a:cubicBezTo>
                      <a:cubicBezTo>
                        <a:pt x="4" y="174"/>
                        <a:pt x="2" y="175"/>
                        <a:pt x="3" y="174"/>
                      </a:cubicBezTo>
                      <a:cubicBezTo>
                        <a:pt x="5" y="173"/>
                        <a:pt x="7" y="173"/>
                        <a:pt x="8" y="172"/>
                      </a:cubicBezTo>
                      <a:cubicBezTo>
                        <a:pt x="9" y="172"/>
                        <a:pt x="10" y="172"/>
                        <a:pt x="9" y="171"/>
                      </a:cubicBezTo>
                      <a:cubicBezTo>
                        <a:pt x="9" y="171"/>
                        <a:pt x="9" y="171"/>
                        <a:pt x="9" y="171"/>
                      </a:cubicBezTo>
                      <a:cubicBezTo>
                        <a:pt x="10" y="171"/>
                        <a:pt x="12" y="170"/>
                        <a:pt x="12" y="170"/>
                      </a:cubicBezTo>
                      <a:cubicBezTo>
                        <a:pt x="14" y="169"/>
                        <a:pt x="14" y="169"/>
                        <a:pt x="14" y="169"/>
                      </a:cubicBezTo>
                      <a:cubicBezTo>
                        <a:pt x="14" y="169"/>
                        <a:pt x="14" y="168"/>
                        <a:pt x="16" y="168"/>
                      </a:cubicBezTo>
                      <a:cubicBezTo>
                        <a:pt x="18" y="168"/>
                        <a:pt x="18" y="168"/>
                        <a:pt x="18" y="167"/>
                      </a:cubicBezTo>
                      <a:cubicBezTo>
                        <a:pt x="19" y="167"/>
                        <a:pt x="18" y="167"/>
                        <a:pt x="19" y="167"/>
                      </a:cubicBezTo>
                      <a:cubicBezTo>
                        <a:pt x="21" y="167"/>
                        <a:pt x="21" y="166"/>
                        <a:pt x="22" y="166"/>
                      </a:cubicBezTo>
                      <a:cubicBezTo>
                        <a:pt x="24" y="166"/>
                        <a:pt x="25" y="165"/>
                        <a:pt x="24" y="165"/>
                      </a:cubicBezTo>
                      <a:cubicBezTo>
                        <a:pt x="23" y="165"/>
                        <a:pt x="23" y="165"/>
                        <a:pt x="21" y="165"/>
                      </a:cubicBezTo>
                      <a:cubicBezTo>
                        <a:pt x="20" y="166"/>
                        <a:pt x="19" y="165"/>
                        <a:pt x="19" y="166"/>
                      </a:cubicBezTo>
                      <a:cubicBezTo>
                        <a:pt x="18" y="166"/>
                        <a:pt x="16" y="166"/>
                        <a:pt x="16" y="166"/>
                      </a:cubicBezTo>
                      <a:cubicBezTo>
                        <a:pt x="15" y="165"/>
                        <a:pt x="15" y="165"/>
                        <a:pt x="14" y="166"/>
                      </a:cubicBezTo>
                      <a:cubicBezTo>
                        <a:pt x="13" y="166"/>
                        <a:pt x="14" y="167"/>
                        <a:pt x="12" y="167"/>
                      </a:cubicBezTo>
                      <a:cubicBezTo>
                        <a:pt x="11" y="167"/>
                        <a:pt x="10" y="166"/>
                        <a:pt x="10" y="166"/>
                      </a:cubicBezTo>
                      <a:cubicBezTo>
                        <a:pt x="10" y="166"/>
                        <a:pt x="7" y="166"/>
                        <a:pt x="7" y="165"/>
                      </a:cubicBezTo>
                      <a:cubicBezTo>
                        <a:pt x="7" y="165"/>
                        <a:pt x="7" y="163"/>
                        <a:pt x="7" y="163"/>
                      </a:cubicBezTo>
                      <a:cubicBezTo>
                        <a:pt x="7" y="162"/>
                        <a:pt x="8" y="162"/>
                        <a:pt x="8" y="162"/>
                      </a:cubicBezTo>
                      <a:cubicBezTo>
                        <a:pt x="7" y="161"/>
                        <a:pt x="7" y="161"/>
                        <a:pt x="7" y="161"/>
                      </a:cubicBezTo>
                      <a:cubicBezTo>
                        <a:pt x="7" y="161"/>
                        <a:pt x="7" y="161"/>
                        <a:pt x="6" y="161"/>
                      </a:cubicBezTo>
                      <a:cubicBezTo>
                        <a:pt x="6" y="161"/>
                        <a:pt x="4" y="162"/>
                        <a:pt x="4" y="162"/>
                      </a:cubicBezTo>
                      <a:cubicBezTo>
                        <a:pt x="4" y="162"/>
                        <a:pt x="4" y="162"/>
                        <a:pt x="3" y="162"/>
                      </a:cubicBezTo>
                      <a:cubicBezTo>
                        <a:pt x="3" y="162"/>
                        <a:pt x="2" y="162"/>
                        <a:pt x="2" y="162"/>
                      </a:cubicBezTo>
                      <a:cubicBezTo>
                        <a:pt x="2" y="162"/>
                        <a:pt x="2" y="161"/>
                        <a:pt x="2" y="160"/>
                      </a:cubicBezTo>
                      <a:cubicBezTo>
                        <a:pt x="2" y="160"/>
                        <a:pt x="2" y="159"/>
                        <a:pt x="2" y="159"/>
                      </a:cubicBezTo>
                      <a:cubicBezTo>
                        <a:pt x="2" y="159"/>
                        <a:pt x="2" y="159"/>
                        <a:pt x="2" y="159"/>
                      </a:cubicBezTo>
                      <a:cubicBezTo>
                        <a:pt x="2" y="158"/>
                        <a:pt x="0" y="158"/>
                        <a:pt x="2" y="157"/>
                      </a:cubicBezTo>
                      <a:cubicBezTo>
                        <a:pt x="4" y="157"/>
                        <a:pt x="4" y="157"/>
                        <a:pt x="5" y="157"/>
                      </a:cubicBezTo>
                      <a:cubicBezTo>
                        <a:pt x="5" y="157"/>
                        <a:pt x="6" y="157"/>
                        <a:pt x="6" y="157"/>
                      </a:cubicBezTo>
                      <a:cubicBezTo>
                        <a:pt x="6" y="157"/>
                        <a:pt x="7" y="156"/>
                        <a:pt x="7" y="156"/>
                      </a:cubicBezTo>
                      <a:cubicBezTo>
                        <a:pt x="6" y="155"/>
                        <a:pt x="6" y="155"/>
                        <a:pt x="6" y="155"/>
                      </a:cubicBezTo>
                      <a:cubicBezTo>
                        <a:pt x="6" y="154"/>
                        <a:pt x="6" y="154"/>
                        <a:pt x="7" y="154"/>
                      </a:cubicBezTo>
                      <a:cubicBezTo>
                        <a:pt x="8" y="154"/>
                        <a:pt x="8" y="153"/>
                        <a:pt x="9" y="153"/>
                      </a:cubicBezTo>
                      <a:cubicBezTo>
                        <a:pt x="9" y="153"/>
                        <a:pt x="10" y="153"/>
                        <a:pt x="11" y="153"/>
                      </a:cubicBezTo>
                      <a:cubicBezTo>
                        <a:pt x="11" y="153"/>
                        <a:pt x="11" y="152"/>
                        <a:pt x="13" y="152"/>
                      </a:cubicBezTo>
                      <a:cubicBezTo>
                        <a:pt x="14" y="152"/>
                        <a:pt x="15" y="152"/>
                        <a:pt x="16" y="152"/>
                      </a:cubicBezTo>
                      <a:cubicBezTo>
                        <a:pt x="16" y="152"/>
                        <a:pt x="18" y="152"/>
                        <a:pt x="18" y="152"/>
                      </a:cubicBezTo>
                      <a:cubicBezTo>
                        <a:pt x="18" y="152"/>
                        <a:pt x="20" y="151"/>
                        <a:pt x="20" y="151"/>
                      </a:cubicBezTo>
                      <a:cubicBezTo>
                        <a:pt x="21" y="150"/>
                        <a:pt x="21" y="150"/>
                        <a:pt x="21" y="150"/>
                      </a:cubicBezTo>
                      <a:cubicBezTo>
                        <a:pt x="21" y="150"/>
                        <a:pt x="21" y="150"/>
                        <a:pt x="22" y="150"/>
                      </a:cubicBezTo>
                      <a:cubicBezTo>
                        <a:pt x="23" y="150"/>
                        <a:pt x="23" y="150"/>
                        <a:pt x="24" y="150"/>
                      </a:cubicBezTo>
                      <a:cubicBezTo>
                        <a:pt x="24" y="150"/>
                        <a:pt x="25" y="150"/>
                        <a:pt x="25" y="150"/>
                      </a:cubicBezTo>
                      <a:cubicBezTo>
                        <a:pt x="25" y="149"/>
                        <a:pt x="25" y="149"/>
                        <a:pt x="25" y="148"/>
                      </a:cubicBezTo>
                      <a:cubicBezTo>
                        <a:pt x="24" y="148"/>
                        <a:pt x="24" y="148"/>
                        <a:pt x="23" y="148"/>
                      </a:cubicBezTo>
                      <a:cubicBezTo>
                        <a:pt x="22" y="149"/>
                        <a:pt x="21" y="149"/>
                        <a:pt x="21" y="148"/>
                      </a:cubicBezTo>
                      <a:cubicBezTo>
                        <a:pt x="21" y="148"/>
                        <a:pt x="21" y="148"/>
                        <a:pt x="20" y="148"/>
                      </a:cubicBezTo>
                      <a:cubicBezTo>
                        <a:pt x="19" y="148"/>
                        <a:pt x="18" y="148"/>
                        <a:pt x="18" y="148"/>
                      </a:cubicBezTo>
                      <a:cubicBezTo>
                        <a:pt x="18" y="148"/>
                        <a:pt x="17" y="148"/>
                        <a:pt x="16" y="148"/>
                      </a:cubicBezTo>
                      <a:cubicBezTo>
                        <a:pt x="14" y="147"/>
                        <a:pt x="14" y="147"/>
                        <a:pt x="13" y="147"/>
                      </a:cubicBezTo>
                      <a:cubicBezTo>
                        <a:pt x="12" y="147"/>
                        <a:pt x="11" y="147"/>
                        <a:pt x="11" y="147"/>
                      </a:cubicBezTo>
                      <a:cubicBezTo>
                        <a:pt x="11" y="147"/>
                        <a:pt x="13" y="147"/>
                        <a:pt x="10" y="146"/>
                      </a:cubicBezTo>
                      <a:cubicBezTo>
                        <a:pt x="7" y="145"/>
                        <a:pt x="7" y="145"/>
                        <a:pt x="7" y="145"/>
                      </a:cubicBezTo>
                      <a:cubicBezTo>
                        <a:pt x="6" y="145"/>
                        <a:pt x="6" y="145"/>
                        <a:pt x="6" y="145"/>
                      </a:cubicBezTo>
                      <a:cubicBezTo>
                        <a:pt x="5" y="145"/>
                        <a:pt x="5" y="146"/>
                        <a:pt x="4" y="145"/>
                      </a:cubicBezTo>
                      <a:cubicBezTo>
                        <a:pt x="4" y="145"/>
                        <a:pt x="3" y="144"/>
                        <a:pt x="3" y="144"/>
                      </a:cubicBezTo>
                      <a:cubicBezTo>
                        <a:pt x="3" y="143"/>
                        <a:pt x="3" y="143"/>
                        <a:pt x="4" y="142"/>
                      </a:cubicBezTo>
                      <a:cubicBezTo>
                        <a:pt x="4" y="142"/>
                        <a:pt x="6" y="141"/>
                        <a:pt x="6" y="141"/>
                      </a:cubicBezTo>
                      <a:cubicBezTo>
                        <a:pt x="6" y="142"/>
                        <a:pt x="6" y="142"/>
                        <a:pt x="6" y="142"/>
                      </a:cubicBezTo>
                      <a:cubicBezTo>
                        <a:pt x="6" y="142"/>
                        <a:pt x="6" y="143"/>
                        <a:pt x="7" y="142"/>
                      </a:cubicBezTo>
                      <a:cubicBezTo>
                        <a:pt x="7" y="142"/>
                        <a:pt x="8" y="140"/>
                        <a:pt x="8" y="140"/>
                      </a:cubicBezTo>
                      <a:cubicBezTo>
                        <a:pt x="8" y="140"/>
                        <a:pt x="7" y="140"/>
                        <a:pt x="8" y="139"/>
                      </a:cubicBezTo>
                      <a:cubicBezTo>
                        <a:pt x="9" y="139"/>
                        <a:pt x="9" y="139"/>
                        <a:pt x="10" y="139"/>
                      </a:cubicBezTo>
                      <a:cubicBezTo>
                        <a:pt x="10" y="139"/>
                        <a:pt x="12" y="139"/>
                        <a:pt x="13" y="139"/>
                      </a:cubicBezTo>
                      <a:cubicBezTo>
                        <a:pt x="13" y="138"/>
                        <a:pt x="15" y="138"/>
                        <a:pt x="15" y="138"/>
                      </a:cubicBezTo>
                      <a:cubicBezTo>
                        <a:pt x="15" y="138"/>
                        <a:pt x="16" y="139"/>
                        <a:pt x="15" y="140"/>
                      </a:cubicBezTo>
                      <a:cubicBezTo>
                        <a:pt x="15" y="140"/>
                        <a:pt x="14" y="140"/>
                        <a:pt x="15" y="141"/>
                      </a:cubicBezTo>
                      <a:cubicBezTo>
                        <a:pt x="16" y="141"/>
                        <a:pt x="17" y="141"/>
                        <a:pt x="17" y="141"/>
                      </a:cubicBezTo>
                      <a:cubicBezTo>
                        <a:pt x="17" y="141"/>
                        <a:pt x="18" y="140"/>
                        <a:pt x="18" y="140"/>
                      </a:cubicBezTo>
                      <a:cubicBezTo>
                        <a:pt x="19" y="140"/>
                        <a:pt x="18" y="139"/>
                        <a:pt x="19" y="139"/>
                      </a:cubicBezTo>
                      <a:cubicBezTo>
                        <a:pt x="20" y="140"/>
                        <a:pt x="20" y="141"/>
                        <a:pt x="20" y="141"/>
                      </a:cubicBezTo>
                      <a:cubicBezTo>
                        <a:pt x="20" y="141"/>
                        <a:pt x="20" y="141"/>
                        <a:pt x="20" y="142"/>
                      </a:cubicBezTo>
                      <a:cubicBezTo>
                        <a:pt x="21" y="142"/>
                        <a:pt x="22" y="142"/>
                        <a:pt x="22" y="143"/>
                      </a:cubicBezTo>
                      <a:cubicBezTo>
                        <a:pt x="22" y="143"/>
                        <a:pt x="21" y="143"/>
                        <a:pt x="23" y="144"/>
                      </a:cubicBezTo>
                      <a:cubicBezTo>
                        <a:pt x="24" y="144"/>
                        <a:pt x="25" y="144"/>
                        <a:pt x="25" y="144"/>
                      </a:cubicBezTo>
                      <a:cubicBezTo>
                        <a:pt x="25" y="144"/>
                        <a:pt x="26" y="144"/>
                        <a:pt x="26" y="143"/>
                      </a:cubicBezTo>
                      <a:cubicBezTo>
                        <a:pt x="25" y="142"/>
                        <a:pt x="25" y="141"/>
                        <a:pt x="25" y="141"/>
                      </a:cubicBezTo>
                      <a:cubicBezTo>
                        <a:pt x="25" y="141"/>
                        <a:pt x="26" y="140"/>
                        <a:pt x="26" y="140"/>
                      </a:cubicBezTo>
                      <a:cubicBezTo>
                        <a:pt x="26" y="139"/>
                        <a:pt x="26" y="137"/>
                        <a:pt x="26" y="137"/>
                      </a:cubicBezTo>
                      <a:cubicBezTo>
                        <a:pt x="26" y="137"/>
                        <a:pt x="27" y="136"/>
                        <a:pt x="26" y="136"/>
                      </a:cubicBezTo>
                      <a:cubicBezTo>
                        <a:pt x="25" y="136"/>
                        <a:pt x="25" y="135"/>
                        <a:pt x="25" y="135"/>
                      </a:cubicBezTo>
                      <a:cubicBezTo>
                        <a:pt x="24" y="135"/>
                        <a:pt x="24" y="134"/>
                        <a:pt x="24" y="134"/>
                      </a:cubicBezTo>
                      <a:cubicBezTo>
                        <a:pt x="27" y="134"/>
                        <a:pt x="27" y="134"/>
                        <a:pt x="27" y="134"/>
                      </a:cubicBezTo>
                      <a:cubicBezTo>
                        <a:pt x="29" y="134"/>
                        <a:pt x="29" y="134"/>
                        <a:pt x="29" y="134"/>
                      </a:cubicBezTo>
                      <a:cubicBezTo>
                        <a:pt x="31" y="133"/>
                        <a:pt x="31" y="133"/>
                        <a:pt x="31" y="133"/>
                      </a:cubicBezTo>
                      <a:cubicBezTo>
                        <a:pt x="31" y="133"/>
                        <a:pt x="32" y="134"/>
                        <a:pt x="32" y="133"/>
                      </a:cubicBezTo>
                      <a:cubicBezTo>
                        <a:pt x="32" y="133"/>
                        <a:pt x="33" y="132"/>
                        <a:pt x="33" y="132"/>
                      </a:cubicBezTo>
                      <a:cubicBezTo>
                        <a:pt x="35" y="132"/>
                        <a:pt x="35" y="132"/>
                        <a:pt x="35" y="132"/>
                      </a:cubicBezTo>
                      <a:cubicBezTo>
                        <a:pt x="35" y="132"/>
                        <a:pt x="34" y="131"/>
                        <a:pt x="34" y="131"/>
                      </a:cubicBezTo>
                      <a:cubicBezTo>
                        <a:pt x="35" y="131"/>
                        <a:pt x="35" y="129"/>
                        <a:pt x="35" y="129"/>
                      </a:cubicBezTo>
                      <a:cubicBezTo>
                        <a:pt x="35" y="129"/>
                        <a:pt x="36" y="128"/>
                        <a:pt x="37" y="129"/>
                      </a:cubicBezTo>
                      <a:cubicBezTo>
                        <a:pt x="37" y="129"/>
                        <a:pt x="39" y="129"/>
                        <a:pt x="40" y="130"/>
                      </a:cubicBezTo>
                      <a:cubicBezTo>
                        <a:pt x="40" y="130"/>
                        <a:pt x="41" y="130"/>
                        <a:pt x="41" y="130"/>
                      </a:cubicBezTo>
                      <a:cubicBezTo>
                        <a:pt x="43" y="130"/>
                        <a:pt x="43" y="130"/>
                        <a:pt x="43" y="130"/>
                      </a:cubicBezTo>
                      <a:cubicBezTo>
                        <a:pt x="43" y="130"/>
                        <a:pt x="45" y="131"/>
                        <a:pt x="45" y="131"/>
                      </a:cubicBezTo>
                      <a:cubicBezTo>
                        <a:pt x="45" y="131"/>
                        <a:pt x="47" y="132"/>
                        <a:pt x="48" y="132"/>
                      </a:cubicBezTo>
                      <a:cubicBezTo>
                        <a:pt x="48" y="132"/>
                        <a:pt x="49" y="131"/>
                        <a:pt x="49" y="131"/>
                      </a:cubicBezTo>
                      <a:cubicBezTo>
                        <a:pt x="49" y="131"/>
                        <a:pt x="49" y="130"/>
                        <a:pt x="50" y="131"/>
                      </a:cubicBezTo>
                      <a:cubicBezTo>
                        <a:pt x="51" y="131"/>
                        <a:pt x="52" y="131"/>
                        <a:pt x="53" y="131"/>
                      </a:cubicBezTo>
                      <a:cubicBezTo>
                        <a:pt x="53" y="130"/>
                        <a:pt x="53" y="130"/>
                        <a:pt x="54" y="130"/>
                      </a:cubicBezTo>
                      <a:cubicBezTo>
                        <a:pt x="55" y="131"/>
                        <a:pt x="56" y="131"/>
                        <a:pt x="56" y="131"/>
                      </a:cubicBezTo>
                      <a:cubicBezTo>
                        <a:pt x="57" y="131"/>
                        <a:pt x="59" y="130"/>
                        <a:pt x="59" y="130"/>
                      </a:cubicBezTo>
                      <a:cubicBezTo>
                        <a:pt x="59" y="130"/>
                        <a:pt x="58" y="129"/>
                        <a:pt x="59" y="130"/>
                      </a:cubicBezTo>
                      <a:cubicBezTo>
                        <a:pt x="60" y="130"/>
                        <a:pt x="61" y="129"/>
                        <a:pt x="61" y="129"/>
                      </a:cubicBezTo>
                      <a:cubicBezTo>
                        <a:pt x="59" y="128"/>
                        <a:pt x="59" y="128"/>
                        <a:pt x="59" y="128"/>
                      </a:cubicBezTo>
                      <a:cubicBezTo>
                        <a:pt x="59" y="128"/>
                        <a:pt x="60" y="126"/>
                        <a:pt x="60" y="126"/>
                      </a:cubicBezTo>
                      <a:cubicBezTo>
                        <a:pt x="60" y="126"/>
                        <a:pt x="59" y="125"/>
                        <a:pt x="59" y="125"/>
                      </a:cubicBezTo>
                      <a:cubicBezTo>
                        <a:pt x="59" y="125"/>
                        <a:pt x="58" y="125"/>
                        <a:pt x="58" y="126"/>
                      </a:cubicBezTo>
                      <a:cubicBezTo>
                        <a:pt x="58" y="127"/>
                        <a:pt x="57" y="128"/>
                        <a:pt x="56" y="128"/>
                      </a:cubicBezTo>
                      <a:cubicBezTo>
                        <a:pt x="56" y="128"/>
                        <a:pt x="55" y="129"/>
                        <a:pt x="54" y="129"/>
                      </a:cubicBezTo>
                      <a:cubicBezTo>
                        <a:pt x="54" y="129"/>
                        <a:pt x="53" y="130"/>
                        <a:pt x="53" y="130"/>
                      </a:cubicBezTo>
                      <a:cubicBezTo>
                        <a:pt x="53" y="130"/>
                        <a:pt x="53" y="131"/>
                        <a:pt x="51" y="130"/>
                      </a:cubicBezTo>
                      <a:cubicBezTo>
                        <a:pt x="50" y="129"/>
                        <a:pt x="49" y="129"/>
                        <a:pt x="49" y="129"/>
                      </a:cubicBezTo>
                      <a:cubicBezTo>
                        <a:pt x="49" y="129"/>
                        <a:pt x="49" y="128"/>
                        <a:pt x="48" y="129"/>
                      </a:cubicBezTo>
                      <a:cubicBezTo>
                        <a:pt x="46" y="129"/>
                        <a:pt x="47" y="130"/>
                        <a:pt x="46" y="129"/>
                      </a:cubicBezTo>
                      <a:cubicBezTo>
                        <a:pt x="45" y="129"/>
                        <a:pt x="42" y="129"/>
                        <a:pt x="42" y="128"/>
                      </a:cubicBezTo>
                      <a:cubicBezTo>
                        <a:pt x="42" y="128"/>
                        <a:pt x="41" y="127"/>
                        <a:pt x="41" y="127"/>
                      </a:cubicBezTo>
                      <a:cubicBezTo>
                        <a:pt x="41" y="127"/>
                        <a:pt x="41" y="125"/>
                        <a:pt x="41" y="125"/>
                      </a:cubicBezTo>
                      <a:cubicBezTo>
                        <a:pt x="40" y="126"/>
                        <a:pt x="39" y="127"/>
                        <a:pt x="38" y="127"/>
                      </a:cubicBezTo>
                      <a:cubicBezTo>
                        <a:pt x="38" y="127"/>
                        <a:pt x="36" y="127"/>
                        <a:pt x="35" y="127"/>
                      </a:cubicBezTo>
                      <a:cubicBezTo>
                        <a:pt x="35" y="127"/>
                        <a:pt x="35" y="127"/>
                        <a:pt x="34" y="127"/>
                      </a:cubicBezTo>
                      <a:cubicBezTo>
                        <a:pt x="33" y="127"/>
                        <a:pt x="32" y="128"/>
                        <a:pt x="31" y="128"/>
                      </a:cubicBezTo>
                      <a:cubicBezTo>
                        <a:pt x="30" y="128"/>
                        <a:pt x="30" y="127"/>
                        <a:pt x="29" y="127"/>
                      </a:cubicBezTo>
                      <a:cubicBezTo>
                        <a:pt x="28" y="127"/>
                        <a:pt x="28" y="127"/>
                        <a:pt x="28" y="127"/>
                      </a:cubicBezTo>
                      <a:cubicBezTo>
                        <a:pt x="28" y="127"/>
                        <a:pt x="28" y="127"/>
                        <a:pt x="28" y="127"/>
                      </a:cubicBezTo>
                      <a:cubicBezTo>
                        <a:pt x="28" y="127"/>
                        <a:pt x="28" y="125"/>
                        <a:pt x="30" y="125"/>
                      </a:cubicBezTo>
                      <a:cubicBezTo>
                        <a:pt x="31" y="124"/>
                        <a:pt x="30" y="124"/>
                        <a:pt x="32" y="124"/>
                      </a:cubicBezTo>
                      <a:cubicBezTo>
                        <a:pt x="34" y="124"/>
                        <a:pt x="35" y="124"/>
                        <a:pt x="36" y="123"/>
                      </a:cubicBezTo>
                      <a:cubicBezTo>
                        <a:pt x="37" y="122"/>
                        <a:pt x="37" y="121"/>
                        <a:pt x="38" y="121"/>
                      </a:cubicBezTo>
                      <a:cubicBezTo>
                        <a:pt x="39" y="120"/>
                        <a:pt x="39" y="119"/>
                        <a:pt x="40" y="120"/>
                      </a:cubicBezTo>
                      <a:cubicBezTo>
                        <a:pt x="42" y="120"/>
                        <a:pt x="44" y="120"/>
                        <a:pt x="44" y="120"/>
                      </a:cubicBezTo>
                      <a:cubicBezTo>
                        <a:pt x="44" y="120"/>
                        <a:pt x="44" y="119"/>
                        <a:pt x="44" y="118"/>
                      </a:cubicBezTo>
                      <a:cubicBezTo>
                        <a:pt x="44" y="118"/>
                        <a:pt x="44" y="118"/>
                        <a:pt x="44" y="117"/>
                      </a:cubicBezTo>
                      <a:cubicBezTo>
                        <a:pt x="45" y="117"/>
                        <a:pt x="45" y="116"/>
                        <a:pt x="45" y="116"/>
                      </a:cubicBezTo>
                      <a:cubicBezTo>
                        <a:pt x="46" y="116"/>
                        <a:pt x="46" y="115"/>
                        <a:pt x="47" y="115"/>
                      </a:cubicBezTo>
                      <a:cubicBezTo>
                        <a:pt x="47" y="114"/>
                        <a:pt x="48" y="114"/>
                        <a:pt x="48" y="113"/>
                      </a:cubicBezTo>
                      <a:cubicBezTo>
                        <a:pt x="49" y="113"/>
                        <a:pt x="49" y="112"/>
                        <a:pt x="49" y="112"/>
                      </a:cubicBezTo>
                      <a:cubicBezTo>
                        <a:pt x="49" y="112"/>
                        <a:pt x="46" y="111"/>
                        <a:pt x="46" y="111"/>
                      </a:cubicBezTo>
                      <a:cubicBezTo>
                        <a:pt x="47" y="110"/>
                        <a:pt x="47" y="110"/>
                        <a:pt x="47" y="110"/>
                      </a:cubicBezTo>
                      <a:cubicBezTo>
                        <a:pt x="51" y="107"/>
                        <a:pt x="51" y="107"/>
                        <a:pt x="51" y="107"/>
                      </a:cubicBezTo>
                      <a:cubicBezTo>
                        <a:pt x="51" y="107"/>
                        <a:pt x="52" y="105"/>
                        <a:pt x="52" y="105"/>
                      </a:cubicBezTo>
                      <a:cubicBezTo>
                        <a:pt x="53" y="105"/>
                        <a:pt x="54" y="104"/>
                        <a:pt x="54" y="104"/>
                      </a:cubicBezTo>
                      <a:cubicBezTo>
                        <a:pt x="55" y="102"/>
                        <a:pt x="55" y="102"/>
                        <a:pt x="55" y="102"/>
                      </a:cubicBezTo>
                      <a:cubicBezTo>
                        <a:pt x="55" y="102"/>
                        <a:pt x="55" y="101"/>
                        <a:pt x="56" y="102"/>
                      </a:cubicBezTo>
                      <a:cubicBezTo>
                        <a:pt x="57" y="102"/>
                        <a:pt x="57" y="103"/>
                        <a:pt x="58" y="103"/>
                      </a:cubicBezTo>
                      <a:cubicBezTo>
                        <a:pt x="59" y="104"/>
                        <a:pt x="62" y="104"/>
                        <a:pt x="62" y="104"/>
                      </a:cubicBezTo>
                      <a:cubicBezTo>
                        <a:pt x="61" y="102"/>
                        <a:pt x="61" y="102"/>
                        <a:pt x="61" y="102"/>
                      </a:cubicBezTo>
                      <a:cubicBezTo>
                        <a:pt x="65" y="102"/>
                        <a:pt x="65" y="102"/>
                        <a:pt x="65" y="102"/>
                      </a:cubicBezTo>
                      <a:cubicBezTo>
                        <a:pt x="65" y="104"/>
                        <a:pt x="65" y="104"/>
                        <a:pt x="65" y="104"/>
                      </a:cubicBezTo>
                      <a:cubicBezTo>
                        <a:pt x="67" y="103"/>
                        <a:pt x="67" y="103"/>
                        <a:pt x="67" y="103"/>
                      </a:cubicBezTo>
                      <a:cubicBezTo>
                        <a:pt x="66" y="101"/>
                        <a:pt x="66" y="101"/>
                        <a:pt x="66" y="101"/>
                      </a:cubicBezTo>
                      <a:cubicBezTo>
                        <a:pt x="66" y="101"/>
                        <a:pt x="68" y="101"/>
                        <a:pt x="68" y="101"/>
                      </a:cubicBezTo>
                      <a:cubicBezTo>
                        <a:pt x="67" y="101"/>
                        <a:pt x="65" y="99"/>
                        <a:pt x="65" y="99"/>
                      </a:cubicBezTo>
                      <a:cubicBezTo>
                        <a:pt x="66" y="97"/>
                        <a:pt x="66" y="97"/>
                        <a:pt x="66" y="97"/>
                      </a:cubicBezTo>
                      <a:cubicBezTo>
                        <a:pt x="64" y="97"/>
                        <a:pt x="64" y="97"/>
                        <a:pt x="64" y="97"/>
                      </a:cubicBezTo>
                      <a:cubicBezTo>
                        <a:pt x="64" y="97"/>
                        <a:pt x="60" y="97"/>
                        <a:pt x="59" y="97"/>
                      </a:cubicBezTo>
                      <a:cubicBezTo>
                        <a:pt x="58" y="96"/>
                        <a:pt x="58" y="96"/>
                        <a:pt x="57" y="96"/>
                      </a:cubicBezTo>
                      <a:cubicBezTo>
                        <a:pt x="56" y="96"/>
                        <a:pt x="55" y="96"/>
                        <a:pt x="54" y="96"/>
                      </a:cubicBezTo>
                      <a:cubicBezTo>
                        <a:pt x="53" y="96"/>
                        <a:pt x="52" y="96"/>
                        <a:pt x="51" y="96"/>
                      </a:cubicBezTo>
                      <a:cubicBezTo>
                        <a:pt x="51" y="96"/>
                        <a:pt x="50" y="96"/>
                        <a:pt x="49" y="96"/>
                      </a:cubicBezTo>
                      <a:cubicBezTo>
                        <a:pt x="49" y="95"/>
                        <a:pt x="50" y="94"/>
                        <a:pt x="49" y="94"/>
                      </a:cubicBezTo>
                      <a:cubicBezTo>
                        <a:pt x="48" y="94"/>
                        <a:pt x="47" y="92"/>
                        <a:pt x="46" y="93"/>
                      </a:cubicBezTo>
                      <a:cubicBezTo>
                        <a:pt x="46" y="93"/>
                        <a:pt x="46" y="93"/>
                        <a:pt x="45" y="93"/>
                      </a:cubicBezTo>
                      <a:cubicBezTo>
                        <a:pt x="45" y="94"/>
                        <a:pt x="44" y="94"/>
                        <a:pt x="44" y="94"/>
                      </a:cubicBezTo>
                      <a:cubicBezTo>
                        <a:pt x="43" y="93"/>
                        <a:pt x="43" y="94"/>
                        <a:pt x="44" y="93"/>
                      </a:cubicBezTo>
                      <a:cubicBezTo>
                        <a:pt x="44" y="92"/>
                        <a:pt x="43" y="90"/>
                        <a:pt x="44" y="90"/>
                      </a:cubicBezTo>
                      <a:cubicBezTo>
                        <a:pt x="45" y="91"/>
                        <a:pt x="45" y="91"/>
                        <a:pt x="46" y="91"/>
                      </a:cubicBezTo>
                      <a:cubicBezTo>
                        <a:pt x="46" y="91"/>
                        <a:pt x="47" y="91"/>
                        <a:pt x="47" y="91"/>
                      </a:cubicBezTo>
                      <a:cubicBezTo>
                        <a:pt x="47" y="90"/>
                        <a:pt x="48" y="88"/>
                        <a:pt x="48" y="88"/>
                      </a:cubicBezTo>
                      <a:cubicBezTo>
                        <a:pt x="48" y="88"/>
                        <a:pt x="51" y="89"/>
                        <a:pt x="50" y="88"/>
                      </a:cubicBezTo>
                      <a:cubicBezTo>
                        <a:pt x="49" y="87"/>
                        <a:pt x="47" y="86"/>
                        <a:pt x="47" y="86"/>
                      </a:cubicBezTo>
                      <a:cubicBezTo>
                        <a:pt x="47" y="86"/>
                        <a:pt x="46" y="86"/>
                        <a:pt x="46" y="87"/>
                      </a:cubicBezTo>
                      <a:cubicBezTo>
                        <a:pt x="45" y="88"/>
                        <a:pt x="46" y="88"/>
                        <a:pt x="45" y="89"/>
                      </a:cubicBezTo>
                      <a:cubicBezTo>
                        <a:pt x="44" y="89"/>
                        <a:pt x="44" y="89"/>
                        <a:pt x="43" y="89"/>
                      </a:cubicBezTo>
                      <a:cubicBezTo>
                        <a:pt x="43" y="89"/>
                        <a:pt x="43" y="89"/>
                        <a:pt x="42" y="89"/>
                      </a:cubicBezTo>
                      <a:cubicBezTo>
                        <a:pt x="42" y="89"/>
                        <a:pt x="40" y="89"/>
                        <a:pt x="40" y="88"/>
                      </a:cubicBezTo>
                      <a:cubicBezTo>
                        <a:pt x="40" y="88"/>
                        <a:pt x="40" y="88"/>
                        <a:pt x="40" y="87"/>
                      </a:cubicBezTo>
                      <a:cubicBezTo>
                        <a:pt x="40" y="86"/>
                        <a:pt x="40" y="85"/>
                        <a:pt x="42" y="85"/>
                      </a:cubicBezTo>
                      <a:cubicBezTo>
                        <a:pt x="43" y="85"/>
                        <a:pt x="43" y="86"/>
                        <a:pt x="43" y="85"/>
                      </a:cubicBezTo>
                      <a:cubicBezTo>
                        <a:pt x="43" y="85"/>
                        <a:pt x="43" y="84"/>
                        <a:pt x="42" y="84"/>
                      </a:cubicBezTo>
                      <a:cubicBezTo>
                        <a:pt x="42" y="83"/>
                        <a:pt x="42" y="83"/>
                        <a:pt x="41" y="83"/>
                      </a:cubicBezTo>
                      <a:cubicBezTo>
                        <a:pt x="40" y="83"/>
                        <a:pt x="38" y="84"/>
                        <a:pt x="38" y="84"/>
                      </a:cubicBezTo>
                      <a:cubicBezTo>
                        <a:pt x="38" y="84"/>
                        <a:pt x="39" y="84"/>
                        <a:pt x="37" y="84"/>
                      </a:cubicBezTo>
                      <a:cubicBezTo>
                        <a:pt x="36" y="83"/>
                        <a:pt x="37" y="83"/>
                        <a:pt x="36" y="82"/>
                      </a:cubicBezTo>
                      <a:cubicBezTo>
                        <a:pt x="36" y="81"/>
                        <a:pt x="36" y="81"/>
                        <a:pt x="35" y="81"/>
                      </a:cubicBezTo>
                      <a:cubicBezTo>
                        <a:pt x="35" y="81"/>
                        <a:pt x="35" y="81"/>
                        <a:pt x="34" y="81"/>
                      </a:cubicBezTo>
                      <a:cubicBezTo>
                        <a:pt x="33" y="80"/>
                        <a:pt x="32" y="80"/>
                        <a:pt x="32" y="79"/>
                      </a:cubicBezTo>
                      <a:cubicBezTo>
                        <a:pt x="32" y="78"/>
                        <a:pt x="32" y="77"/>
                        <a:pt x="33" y="78"/>
                      </a:cubicBezTo>
                      <a:cubicBezTo>
                        <a:pt x="34" y="78"/>
                        <a:pt x="33" y="77"/>
                        <a:pt x="34" y="78"/>
                      </a:cubicBezTo>
                      <a:cubicBezTo>
                        <a:pt x="36" y="79"/>
                        <a:pt x="36" y="79"/>
                        <a:pt x="36" y="79"/>
                      </a:cubicBezTo>
                      <a:cubicBezTo>
                        <a:pt x="36" y="79"/>
                        <a:pt x="37" y="79"/>
                        <a:pt x="36" y="78"/>
                      </a:cubicBezTo>
                      <a:cubicBezTo>
                        <a:pt x="36" y="77"/>
                        <a:pt x="35" y="76"/>
                        <a:pt x="35" y="76"/>
                      </a:cubicBezTo>
                      <a:cubicBezTo>
                        <a:pt x="35" y="76"/>
                        <a:pt x="34" y="76"/>
                        <a:pt x="34" y="75"/>
                      </a:cubicBezTo>
                      <a:cubicBezTo>
                        <a:pt x="34" y="74"/>
                        <a:pt x="34" y="74"/>
                        <a:pt x="33" y="73"/>
                      </a:cubicBezTo>
                      <a:cubicBezTo>
                        <a:pt x="33" y="73"/>
                        <a:pt x="34" y="73"/>
                        <a:pt x="34" y="73"/>
                      </a:cubicBezTo>
                      <a:cubicBezTo>
                        <a:pt x="35" y="73"/>
                        <a:pt x="34" y="73"/>
                        <a:pt x="35" y="73"/>
                      </a:cubicBezTo>
                      <a:cubicBezTo>
                        <a:pt x="37" y="73"/>
                        <a:pt x="36" y="73"/>
                        <a:pt x="37" y="73"/>
                      </a:cubicBezTo>
                      <a:cubicBezTo>
                        <a:pt x="37" y="73"/>
                        <a:pt x="38" y="73"/>
                        <a:pt x="38" y="73"/>
                      </a:cubicBezTo>
                      <a:cubicBezTo>
                        <a:pt x="38" y="74"/>
                        <a:pt x="39" y="72"/>
                        <a:pt x="39" y="72"/>
                      </a:cubicBezTo>
                      <a:cubicBezTo>
                        <a:pt x="39" y="72"/>
                        <a:pt x="38" y="71"/>
                        <a:pt x="39" y="71"/>
                      </a:cubicBezTo>
                      <a:cubicBezTo>
                        <a:pt x="40" y="71"/>
                        <a:pt x="40" y="72"/>
                        <a:pt x="41" y="72"/>
                      </a:cubicBezTo>
                      <a:cubicBezTo>
                        <a:pt x="43" y="72"/>
                        <a:pt x="43" y="73"/>
                        <a:pt x="44" y="73"/>
                      </a:cubicBezTo>
                      <a:cubicBezTo>
                        <a:pt x="44" y="72"/>
                        <a:pt x="45" y="73"/>
                        <a:pt x="45" y="72"/>
                      </a:cubicBezTo>
                      <a:cubicBezTo>
                        <a:pt x="44" y="71"/>
                        <a:pt x="44" y="72"/>
                        <a:pt x="44" y="71"/>
                      </a:cubicBezTo>
                      <a:cubicBezTo>
                        <a:pt x="43" y="70"/>
                        <a:pt x="43" y="71"/>
                        <a:pt x="43" y="69"/>
                      </a:cubicBezTo>
                      <a:cubicBezTo>
                        <a:pt x="44" y="68"/>
                        <a:pt x="44" y="67"/>
                        <a:pt x="44" y="67"/>
                      </a:cubicBezTo>
                      <a:cubicBezTo>
                        <a:pt x="44" y="66"/>
                        <a:pt x="44" y="66"/>
                        <a:pt x="44" y="66"/>
                      </a:cubicBezTo>
                      <a:cubicBezTo>
                        <a:pt x="46" y="64"/>
                        <a:pt x="46" y="64"/>
                        <a:pt x="46" y="64"/>
                      </a:cubicBezTo>
                      <a:cubicBezTo>
                        <a:pt x="46" y="64"/>
                        <a:pt x="47" y="64"/>
                        <a:pt x="48" y="64"/>
                      </a:cubicBezTo>
                      <a:cubicBezTo>
                        <a:pt x="50" y="64"/>
                        <a:pt x="51" y="65"/>
                        <a:pt x="52" y="65"/>
                      </a:cubicBezTo>
                      <a:cubicBezTo>
                        <a:pt x="54" y="65"/>
                        <a:pt x="55" y="65"/>
                        <a:pt x="55" y="65"/>
                      </a:cubicBezTo>
                      <a:cubicBezTo>
                        <a:pt x="54" y="64"/>
                        <a:pt x="54" y="64"/>
                        <a:pt x="54" y="64"/>
                      </a:cubicBezTo>
                      <a:cubicBezTo>
                        <a:pt x="54" y="64"/>
                        <a:pt x="54" y="64"/>
                        <a:pt x="54" y="63"/>
                      </a:cubicBezTo>
                      <a:cubicBezTo>
                        <a:pt x="55" y="63"/>
                        <a:pt x="55" y="63"/>
                        <a:pt x="56" y="63"/>
                      </a:cubicBezTo>
                      <a:cubicBezTo>
                        <a:pt x="56" y="63"/>
                        <a:pt x="57" y="61"/>
                        <a:pt x="57" y="61"/>
                      </a:cubicBezTo>
                      <a:cubicBezTo>
                        <a:pt x="56" y="60"/>
                        <a:pt x="56" y="60"/>
                        <a:pt x="55" y="59"/>
                      </a:cubicBezTo>
                      <a:cubicBezTo>
                        <a:pt x="53" y="59"/>
                        <a:pt x="50" y="59"/>
                        <a:pt x="50" y="59"/>
                      </a:cubicBezTo>
                      <a:cubicBezTo>
                        <a:pt x="50" y="59"/>
                        <a:pt x="49" y="59"/>
                        <a:pt x="48" y="59"/>
                      </a:cubicBezTo>
                      <a:cubicBezTo>
                        <a:pt x="47" y="59"/>
                        <a:pt x="45" y="59"/>
                        <a:pt x="45" y="58"/>
                      </a:cubicBezTo>
                      <a:cubicBezTo>
                        <a:pt x="44" y="58"/>
                        <a:pt x="44" y="58"/>
                        <a:pt x="44" y="56"/>
                      </a:cubicBezTo>
                      <a:cubicBezTo>
                        <a:pt x="44" y="55"/>
                        <a:pt x="43" y="55"/>
                        <a:pt x="43" y="55"/>
                      </a:cubicBezTo>
                      <a:cubicBezTo>
                        <a:pt x="44" y="53"/>
                        <a:pt x="44" y="53"/>
                        <a:pt x="44" y="53"/>
                      </a:cubicBezTo>
                      <a:cubicBezTo>
                        <a:pt x="44" y="53"/>
                        <a:pt x="43" y="52"/>
                        <a:pt x="43" y="52"/>
                      </a:cubicBezTo>
                      <a:cubicBezTo>
                        <a:pt x="42" y="52"/>
                        <a:pt x="42" y="52"/>
                        <a:pt x="42" y="52"/>
                      </a:cubicBezTo>
                      <a:cubicBezTo>
                        <a:pt x="41" y="52"/>
                        <a:pt x="42" y="52"/>
                        <a:pt x="40" y="51"/>
                      </a:cubicBezTo>
                      <a:cubicBezTo>
                        <a:pt x="38" y="51"/>
                        <a:pt x="37" y="50"/>
                        <a:pt x="37" y="50"/>
                      </a:cubicBezTo>
                      <a:cubicBezTo>
                        <a:pt x="37" y="49"/>
                        <a:pt x="37" y="49"/>
                        <a:pt x="39" y="49"/>
                      </a:cubicBezTo>
                      <a:cubicBezTo>
                        <a:pt x="40" y="49"/>
                        <a:pt x="41" y="49"/>
                        <a:pt x="42" y="49"/>
                      </a:cubicBezTo>
                      <a:cubicBezTo>
                        <a:pt x="43" y="50"/>
                        <a:pt x="45" y="49"/>
                        <a:pt x="45" y="49"/>
                      </a:cubicBezTo>
                      <a:cubicBezTo>
                        <a:pt x="45" y="49"/>
                        <a:pt x="44" y="49"/>
                        <a:pt x="46" y="50"/>
                      </a:cubicBezTo>
                      <a:cubicBezTo>
                        <a:pt x="48" y="51"/>
                        <a:pt x="47" y="51"/>
                        <a:pt x="48" y="51"/>
                      </a:cubicBezTo>
                      <a:cubicBezTo>
                        <a:pt x="49" y="51"/>
                        <a:pt x="50" y="50"/>
                        <a:pt x="49" y="50"/>
                      </a:cubicBezTo>
                      <a:cubicBezTo>
                        <a:pt x="49" y="49"/>
                        <a:pt x="50" y="49"/>
                        <a:pt x="49" y="49"/>
                      </a:cubicBezTo>
                      <a:cubicBezTo>
                        <a:pt x="48" y="48"/>
                        <a:pt x="48" y="48"/>
                        <a:pt x="48" y="48"/>
                      </a:cubicBezTo>
                      <a:cubicBezTo>
                        <a:pt x="48" y="48"/>
                        <a:pt x="48" y="48"/>
                        <a:pt x="48" y="47"/>
                      </a:cubicBezTo>
                      <a:cubicBezTo>
                        <a:pt x="48" y="46"/>
                        <a:pt x="49" y="45"/>
                        <a:pt x="49" y="45"/>
                      </a:cubicBezTo>
                      <a:cubicBezTo>
                        <a:pt x="50" y="45"/>
                        <a:pt x="50" y="45"/>
                        <a:pt x="50" y="44"/>
                      </a:cubicBezTo>
                      <a:cubicBezTo>
                        <a:pt x="50" y="44"/>
                        <a:pt x="50" y="43"/>
                        <a:pt x="50" y="43"/>
                      </a:cubicBezTo>
                      <a:cubicBezTo>
                        <a:pt x="50" y="42"/>
                        <a:pt x="51" y="41"/>
                        <a:pt x="51" y="41"/>
                      </a:cubicBezTo>
                      <a:cubicBezTo>
                        <a:pt x="51" y="41"/>
                        <a:pt x="50" y="40"/>
                        <a:pt x="50" y="40"/>
                      </a:cubicBezTo>
                      <a:cubicBezTo>
                        <a:pt x="50" y="40"/>
                        <a:pt x="48" y="40"/>
                        <a:pt x="48" y="41"/>
                      </a:cubicBezTo>
                      <a:cubicBezTo>
                        <a:pt x="48" y="41"/>
                        <a:pt x="48" y="41"/>
                        <a:pt x="48" y="42"/>
                      </a:cubicBezTo>
                      <a:cubicBezTo>
                        <a:pt x="47" y="42"/>
                        <a:pt x="47" y="42"/>
                        <a:pt x="46" y="42"/>
                      </a:cubicBezTo>
                      <a:cubicBezTo>
                        <a:pt x="46" y="43"/>
                        <a:pt x="46" y="43"/>
                        <a:pt x="46" y="43"/>
                      </a:cubicBezTo>
                      <a:cubicBezTo>
                        <a:pt x="46" y="44"/>
                        <a:pt x="45" y="45"/>
                        <a:pt x="45" y="45"/>
                      </a:cubicBezTo>
                      <a:cubicBezTo>
                        <a:pt x="45" y="45"/>
                        <a:pt x="44" y="43"/>
                        <a:pt x="44" y="42"/>
                      </a:cubicBezTo>
                      <a:cubicBezTo>
                        <a:pt x="44" y="42"/>
                        <a:pt x="45" y="41"/>
                        <a:pt x="46" y="41"/>
                      </a:cubicBezTo>
                      <a:cubicBezTo>
                        <a:pt x="47" y="41"/>
                        <a:pt x="47" y="41"/>
                        <a:pt x="47" y="40"/>
                      </a:cubicBezTo>
                      <a:cubicBezTo>
                        <a:pt x="47" y="40"/>
                        <a:pt x="47" y="40"/>
                        <a:pt x="47" y="39"/>
                      </a:cubicBezTo>
                      <a:cubicBezTo>
                        <a:pt x="47" y="38"/>
                        <a:pt x="47" y="38"/>
                        <a:pt x="47" y="38"/>
                      </a:cubicBezTo>
                      <a:cubicBezTo>
                        <a:pt x="48" y="37"/>
                        <a:pt x="49" y="36"/>
                        <a:pt x="50" y="36"/>
                      </a:cubicBezTo>
                      <a:cubicBezTo>
                        <a:pt x="50" y="36"/>
                        <a:pt x="49" y="34"/>
                        <a:pt x="51" y="36"/>
                      </a:cubicBezTo>
                      <a:cubicBezTo>
                        <a:pt x="52" y="37"/>
                        <a:pt x="52" y="37"/>
                        <a:pt x="53" y="38"/>
                      </a:cubicBezTo>
                      <a:cubicBezTo>
                        <a:pt x="54" y="38"/>
                        <a:pt x="56" y="39"/>
                        <a:pt x="56" y="38"/>
                      </a:cubicBezTo>
                      <a:cubicBezTo>
                        <a:pt x="56" y="38"/>
                        <a:pt x="56" y="37"/>
                        <a:pt x="56" y="36"/>
                      </a:cubicBezTo>
                      <a:cubicBezTo>
                        <a:pt x="56" y="36"/>
                        <a:pt x="55" y="36"/>
                        <a:pt x="56" y="35"/>
                      </a:cubicBezTo>
                      <a:cubicBezTo>
                        <a:pt x="56" y="35"/>
                        <a:pt x="56" y="35"/>
                        <a:pt x="57" y="35"/>
                      </a:cubicBezTo>
                      <a:cubicBezTo>
                        <a:pt x="59" y="36"/>
                        <a:pt x="58" y="36"/>
                        <a:pt x="59" y="37"/>
                      </a:cubicBezTo>
                      <a:cubicBezTo>
                        <a:pt x="61" y="38"/>
                        <a:pt x="61" y="38"/>
                        <a:pt x="61" y="38"/>
                      </a:cubicBezTo>
                      <a:cubicBezTo>
                        <a:pt x="62" y="38"/>
                        <a:pt x="62" y="38"/>
                        <a:pt x="63" y="38"/>
                      </a:cubicBezTo>
                      <a:cubicBezTo>
                        <a:pt x="64" y="38"/>
                        <a:pt x="63" y="37"/>
                        <a:pt x="65" y="39"/>
                      </a:cubicBezTo>
                      <a:cubicBezTo>
                        <a:pt x="66" y="40"/>
                        <a:pt x="66" y="40"/>
                        <a:pt x="67" y="40"/>
                      </a:cubicBezTo>
                      <a:cubicBezTo>
                        <a:pt x="68" y="41"/>
                        <a:pt x="70" y="40"/>
                        <a:pt x="70" y="40"/>
                      </a:cubicBezTo>
                      <a:cubicBezTo>
                        <a:pt x="70" y="40"/>
                        <a:pt x="70" y="39"/>
                        <a:pt x="71" y="41"/>
                      </a:cubicBezTo>
                      <a:cubicBezTo>
                        <a:pt x="72" y="43"/>
                        <a:pt x="73" y="43"/>
                        <a:pt x="73" y="43"/>
                      </a:cubicBezTo>
                      <a:cubicBezTo>
                        <a:pt x="73" y="44"/>
                        <a:pt x="74" y="45"/>
                        <a:pt x="74" y="45"/>
                      </a:cubicBezTo>
                      <a:cubicBezTo>
                        <a:pt x="74" y="45"/>
                        <a:pt x="74" y="45"/>
                        <a:pt x="74" y="46"/>
                      </a:cubicBezTo>
                      <a:cubicBezTo>
                        <a:pt x="74" y="46"/>
                        <a:pt x="74" y="47"/>
                        <a:pt x="75" y="47"/>
                      </a:cubicBezTo>
                      <a:cubicBezTo>
                        <a:pt x="75" y="47"/>
                        <a:pt x="76" y="47"/>
                        <a:pt x="76" y="47"/>
                      </a:cubicBezTo>
                      <a:cubicBezTo>
                        <a:pt x="76" y="47"/>
                        <a:pt x="77" y="46"/>
                        <a:pt x="77" y="46"/>
                      </a:cubicBezTo>
                      <a:cubicBezTo>
                        <a:pt x="77" y="46"/>
                        <a:pt x="79" y="45"/>
                        <a:pt x="79" y="45"/>
                      </a:cubicBezTo>
                      <a:cubicBezTo>
                        <a:pt x="79" y="45"/>
                        <a:pt x="79" y="44"/>
                        <a:pt x="81" y="45"/>
                      </a:cubicBezTo>
                      <a:cubicBezTo>
                        <a:pt x="82" y="45"/>
                        <a:pt x="84" y="46"/>
                        <a:pt x="84" y="46"/>
                      </a:cubicBezTo>
                      <a:cubicBezTo>
                        <a:pt x="84" y="46"/>
                        <a:pt x="84" y="47"/>
                        <a:pt x="84" y="47"/>
                      </a:cubicBezTo>
                      <a:cubicBezTo>
                        <a:pt x="85" y="47"/>
                        <a:pt x="88" y="47"/>
                        <a:pt x="88" y="47"/>
                      </a:cubicBezTo>
                      <a:cubicBezTo>
                        <a:pt x="89" y="48"/>
                        <a:pt x="89" y="48"/>
                        <a:pt x="89" y="48"/>
                      </a:cubicBezTo>
                      <a:cubicBezTo>
                        <a:pt x="89" y="48"/>
                        <a:pt x="90" y="49"/>
                        <a:pt x="90" y="49"/>
                      </a:cubicBezTo>
                      <a:cubicBezTo>
                        <a:pt x="90" y="50"/>
                        <a:pt x="91" y="52"/>
                        <a:pt x="91" y="52"/>
                      </a:cubicBezTo>
                      <a:cubicBezTo>
                        <a:pt x="94" y="53"/>
                        <a:pt x="94" y="53"/>
                        <a:pt x="94" y="53"/>
                      </a:cubicBezTo>
                      <a:cubicBezTo>
                        <a:pt x="92" y="50"/>
                        <a:pt x="92" y="50"/>
                        <a:pt x="92" y="50"/>
                      </a:cubicBezTo>
                      <a:cubicBezTo>
                        <a:pt x="92" y="50"/>
                        <a:pt x="90" y="48"/>
                        <a:pt x="92" y="48"/>
                      </a:cubicBezTo>
                      <a:cubicBezTo>
                        <a:pt x="94" y="48"/>
                        <a:pt x="95" y="47"/>
                        <a:pt x="95" y="47"/>
                      </a:cubicBezTo>
                      <a:cubicBezTo>
                        <a:pt x="95" y="46"/>
                        <a:pt x="95" y="46"/>
                        <a:pt x="95" y="46"/>
                      </a:cubicBezTo>
                      <a:cubicBezTo>
                        <a:pt x="92" y="46"/>
                        <a:pt x="92" y="46"/>
                        <a:pt x="92" y="46"/>
                      </a:cubicBezTo>
                      <a:cubicBezTo>
                        <a:pt x="92" y="46"/>
                        <a:pt x="92" y="44"/>
                        <a:pt x="92" y="44"/>
                      </a:cubicBezTo>
                      <a:cubicBezTo>
                        <a:pt x="93" y="44"/>
                        <a:pt x="94" y="42"/>
                        <a:pt x="96" y="42"/>
                      </a:cubicBezTo>
                      <a:cubicBezTo>
                        <a:pt x="98" y="42"/>
                        <a:pt x="100" y="41"/>
                        <a:pt x="100" y="41"/>
                      </a:cubicBezTo>
                      <a:cubicBezTo>
                        <a:pt x="100" y="41"/>
                        <a:pt x="100" y="40"/>
                        <a:pt x="102" y="40"/>
                      </a:cubicBezTo>
                      <a:cubicBezTo>
                        <a:pt x="104" y="40"/>
                        <a:pt x="105" y="40"/>
                        <a:pt x="106" y="40"/>
                      </a:cubicBezTo>
                      <a:cubicBezTo>
                        <a:pt x="107" y="40"/>
                        <a:pt x="107" y="40"/>
                        <a:pt x="107" y="39"/>
                      </a:cubicBezTo>
                      <a:cubicBezTo>
                        <a:pt x="107" y="38"/>
                        <a:pt x="106" y="38"/>
                        <a:pt x="108" y="37"/>
                      </a:cubicBezTo>
                      <a:cubicBezTo>
                        <a:pt x="109" y="37"/>
                        <a:pt x="110" y="36"/>
                        <a:pt x="110" y="36"/>
                      </a:cubicBezTo>
                      <a:cubicBezTo>
                        <a:pt x="111" y="32"/>
                        <a:pt x="111" y="32"/>
                        <a:pt x="111" y="32"/>
                      </a:cubicBezTo>
                      <a:cubicBezTo>
                        <a:pt x="107" y="34"/>
                        <a:pt x="107" y="34"/>
                        <a:pt x="107" y="34"/>
                      </a:cubicBezTo>
                      <a:cubicBezTo>
                        <a:pt x="107" y="34"/>
                        <a:pt x="107" y="32"/>
                        <a:pt x="106" y="32"/>
                      </a:cubicBezTo>
                      <a:cubicBezTo>
                        <a:pt x="105" y="32"/>
                        <a:pt x="102" y="34"/>
                        <a:pt x="102" y="34"/>
                      </a:cubicBezTo>
                      <a:cubicBezTo>
                        <a:pt x="102" y="34"/>
                        <a:pt x="102" y="33"/>
                        <a:pt x="101" y="33"/>
                      </a:cubicBezTo>
                      <a:cubicBezTo>
                        <a:pt x="101" y="32"/>
                        <a:pt x="101" y="32"/>
                        <a:pt x="100" y="32"/>
                      </a:cubicBezTo>
                      <a:cubicBezTo>
                        <a:pt x="99" y="32"/>
                        <a:pt x="100" y="32"/>
                        <a:pt x="98" y="31"/>
                      </a:cubicBezTo>
                      <a:cubicBezTo>
                        <a:pt x="96" y="30"/>
                        <a:pt x="95" y="28"/>
                        <a:pt x="95" y="28"/>
                      </a:cubicBezTo>
                      <a:cubicBezTo>
                        <a:pt x="95" y="28"/>
                        <a:pt x="96" y="28"/>
                        <a:pt x="94" y="28"/>
                      </a:cubicBezTo>
                      <a:cubicBezTo>
                        <a:pt x="93" y="27"/>
                        <a:pt x="93" y="27"/>
                        <a:pt x="93" y="27"/>
                      </a:cubicBezTo>
                      <a:cubicBezTo>
                        <a:pt x="92" y="26"/>
                        <a:pt x="92" y="26"/>
                        <a:pt x="94" y="25"/>
                      </a:cubicBezTo>
                      <a:cubicBezTo>
                        <a:pt x="95" y="24"/>
                        <a:pt x="94" y="24"/>
                        <a:pt x="96" y="23"/>
                      </a:cubicBezTo>
                      <a:cubicBezTo>
                        <a:pt x="97" y="22"/>
                        <a:pt x="96" y="21"/>
                        <a:pt x="98" y="22"/>
                      </a:cubicBezTo>
                      <a:cubicBezTo>
                        <a:pt x="101" y="23"/>
                        <a:pt x="101" y="23"/>
                        <a:pt x="102" y="24"/>
                      </a:cubicBezTo>
                      <a:cubicBezTo>
                        <a:pt x="103" y="24"/>
                        <a:pt x="107" y="24"/>
                        <a:pt x="105" y="23"/>
                      </a:cubicBezTo>
                      <a:cubicBezTo>
                        <a:pt x="104" y="22"/>
                        <a:pt x="102" y="21"/>
                        <a:pt x="102" y="20"/>
                      </a:cubicBezTo>
                      <a:cubicBezTo>
                        <a:pt x="102" y="20"/>
                        <a:pt x="100" y="20"/>
                        <a:pt x="102" y="20"/>
                      </a:cubicBezTo>
                      <a:cubicBezTo>
                        <a:pt x="103" y="20"/>
                        <a:pt x="104" y="19"/>
                        <a:pt x="105" y="20"/>
                      </a:cubicBezTo>
                      <a:cubicBezTo>
                        <a:pt x="105" y="20"/>
                        <a:pt x="103" y="20"/>
                        <a:pt x="106" y="20"/>
                      </a:cubicBezTo>
                      <a:cubicBezTo>
                        <a:pt x="109" y="20"/>
                        <a:pt x="110" y="20"/>
                        <a:pt x="108" y="19"/>
                      </a:cubicBezTo>
                      <a:cubicBezTo>
                        <a:pt x="107" y="18"/>
                        <a:pt x="107" y="18"/>
                        <a:pt x="106" y="17"/>
                      </a:cubicBezTo>
                      <a:cubicBezTo>
                        <a:pt x="106" y="16"/>
                        <a:pt x="105" y="16"/>
                        <a:pt x="106" y="16"/>
                      </a:cubicBezTo>
                      <a:cubicBezTo>
                        <a:pt x="106" y="15"/>
                        <a:pt x="106" y="16"/>
                        <a:pt x="107" y="15"/>
                      </a:cubicBezTo>
                      <a:cubicBezTo>
                        <a:pt x="107" y="14"/>
                        <a:pt x="107" y="13"/>
                        <a:pt x="107" y="13"/>
                      </a:cubicBezTo>
                      <a:cubicBezTo>
                        <a:pt x="107" y="13"/>
                        <a:pt x="106" y="13"/>
                        <a:pt x="107" y="12"/>
                      </a:cubicBezTo>
                      <a:cubicBezTo>
                        <a:pt x="109" y="10"/>
                        <a:pt x="109" y="10"/>
                        <a:pt x="110" y="10"/>
                      </a:cubicBezTo>
                      <a:cubicBezTo>
                        <a:pt x="110" y="10"/>
                        <a:pt x="111" y="9"/>
                        <a:pt x="112" y="9"/>
                      </a:cubicBezTo>
                      <a:cubicBezTo>
                        <a:pt x="112" y="8"/>
                        <a:pt x="113" y="6"/>
                        <a:pt x="113" y="6"/>
                      </a:cubicBezTo>
                      <a:cubicBezTo>
                        <a:pt x="116" y="6"/>
                        <a:pt x="116" y="6"/>
                        <a:pt x="116" y="6"/>
                      </a:cubicBezTo>
                      <a:cubicBezTo>
                        <a:pt x="116" y="6"/>
                        <a:pt x="117" y="6"/>
                        <a:pt x="117" y="6"/>
                      </a:cubicBezTo>
                      <a:cubicBezTo>
                        <a:pt x="117" y="7"/>
                        <a:pt x="117" y="5"/>
                        <a:pt x="117" y="5"/>
                      </a:cubicBezTo>
                      <a:cubicBezTo>
                        <a:pt x="117" y="5"/>
                        <a:pt x="118" y="5"/>
                        <a:pt x="118" y="5"/>
                      </a:cubicBezTo>
                      <a:cubicBezTo>
                        <a:pt x="119" y="6"/>
                        <a:pt x="119" y="6"/>
                        <a:pt x="119" y="6"/>
                      </a:cubicBezTo>
                      <a:cubicBezTo>
                        <a:pt x="120" y="7"/>
                        <a:pt x="121" y="6"/>
                        <a:pt x="121" y="6"/>
                      </a:cubicBezTo>
                      <a:cubicBezTo>
                        <a:pt x="121" y="6"/>
                        <a:pt x="122" y="5"/>
                        <a:pt x="123" y="5"/>
                      </a:cubicBezTo>
                      <a:cubicBezTo>
                        <a:pt x="124" y="5"/>
                        <a:pt x="125" y="5"/>
                        <a:pt x="125" y="5"/>
                      </a:cubicBezTo>
                      <a:cubicBezTo>
                        <a:pt x="125" y="6"/>
                        <a:pt x="125" y="6"/>
                        <a:pt x="125" y="7"/>
                      </a:cubicBezTo>
                      <a:cubicBezTo>
                        <a:pt x="126" y="7"/>
                        <a:pt x="127" y="8"/>
                        <a:pt x="127" y="8"/>
                      </a:cubicBezTo>
                      <a:cubicBezTo>
                        <a:pt x="127" y="8"/>
                        <a:pt x="129" y="8"/>
                        <a:pt x="129" y="7"/>
                      </a:cubicBezTo>
                      <a:cubicBezTo>
                        <a:pt x="129" y="7"/>
                        <a:pt x="128" y="7"/>
                        <a:pt x="130" y="6"/>
                      </a:cubicBezTo>
                      <a:cubicBezTo>
                        <a:pt x="132" y="4"/>
                        <a:pt x="133" y="4"/>
                        <a:pt x="133" y="4"/>
                      </a:cubicBezTo>
                      <a:cubicBezTo>
                        <a:pt x="133" y="4"/>
                        <a:pt x="133" y="3"/>
                        <a:pt x="134" y="3"/>
                      </a:cubicBezTo>
                      <a:cubicBezTo>
                        <a:pt x="135" y="4"/>
                        <a:pt x="135" y="3"/>
                        <a:pt x="135" y="4"/>
                      </a:cubicBezTo>
                      <a:cubicBezTo>
                        <a:pt x="135" y="4"/>
                        <a:pt x="136" y="5"/>
                        <a:pt x="136" y="5"/>
                      </a:cubicBezTo>
                      <a:cubicBezTo>
                        <a:pt x="136" y="5"/>
                        <a:pt x="136" y="8"/>
                        <a:pt x="136" y="8"/>
                      </a:cubicBezTo>
                      <a:cubicBezTo>
                        <a:pt x="136" y="9"/>
                        <a:pt x="136" y="9"/>
                        <a:pt x="136" y="9"/>
                      </a:cubicBezTo>
                      <a:cubicBezTo>
                        <a:pt x="136" y="9"/>
                        <a:pt x="136" y="10"/>
                        <a:pt x="136" y="10"/>
                      </a:cubicBezTo>
                      <a:cubicBezTo>
                        <a:pt x="136" y="11"/>
                        <a:pt x="137" y="13"/>
                        <a:pt x="137" y="13"/>
                      </a:cubicBezTo>
                      <a:cubicBezTo>
                        <a:pt x="137" y="13"/>
                        <a:pt x="137" y="13"/>
                        <a:pt x="137" y="13"/>
                      </a:cubicBezTo>
                      <a:cubicBezTo>
                        <a:pt x="136" y="14"/>
                        <a:pt x="136" y="13"/>
                        <a:pt x="136" y="14"/>
                      </a:cubicBezTo>
                      <a:cubicBezTo>
                        <a:pt x="135" y="15"/>
                        <a:pt x="136" y="15"/>
                        <a:pt x="135" y="16"/>
                      </a:cubicBezTo>
                      <a:cubicBezTo>
                        <a:pt x="135" y="16"/>
                        <a:pt x="134" y="16"/>
                        <a:pt x="134" y="16"/>
                      </a:cubicBezTo>
                      <a:cubicBezTo>
                        <a:pt x="134" y="16"/>
                        <a:pt x="135" y="17"/>
                        <a:pt x="135" y="17"/>
                      </a:cubicBezTo>
                      <a:cubicBezTo>
                        <a:pt x="135" y="17"/>
                        <a:pt x="135" y="17"/>
                        <a:pt x="136" y="17"/>
                      </a:cubicBezTo>
                      <a:cubicBezTo>
                        <a:pt x="136" y="17"/>
                        <a:pt x="136" y="16"/>
                        <a:pt x="137" y="16"/>
                      </a:cubicBezTo>
                      <a:cubicBezTo>
                        <a:pt x="137" y="17"/>
                        <a:pt x="137" y="15"/>
                        <a:pt x="137" y="15"/>
                      </a:cubicBezTo>
                      <a:cubicBezTo>
                        <a:pt x="137" y="15"/>
                        <a:pt x="137" y="15"/>
                        <a:pt x="138" y="14"/>
                      </a:cubicBezTo>
                      <a:cubicBezTo>
                        <a:pt x="138" y="14"/>
                        <a:pt x="139" y="13"/>
                        <a:pt x="139" y="12"/>
                      </a:cubicBezTo>
                      <a:cubicBezTo>
                        <a:pt x="139" y="12"/>
                        <a:pt x="138" y="11"/>
                        <a:pt x="138" y="11"/>
                      </a:cubicBezTo>
                      <a:cubicBezTo>
                        <a:pt x="138" y="11"/>
                        <a:pt x="137" y="9"/>
                        <a:pt x="137" y="8"/>
                      </a:cubicBezTo>
                      <a:cubicBezTo>
                        <a:pt x="137" y="8"/>
                        <a:pt x="137" y="8"/>
                        <a:pt x="137" y="7"/>
                      </a:cubicBezTo>
                      <a:cubicBezTo>
                        <a:pt x="138" y="7"/>
                        <a:pt x="138" y="6"/>
                        <a:pt x="138" y="6"/>
                      </a:cubicBezTo>
                      <a:cubicBezTo>
                        <a:pt x="139" y="5"/>
                        <a:pt x="140" y="4"/>
                        <a:pt x="140" y="4"/>
                      </a:cubicBezTo>
                      <a:cubicBezTo>
                        <a:pt x="140" y="4"/>
                        <a:pt x="142" y="4"/>
                        <a:pt x="143" y="4"/>
                      </a:cubicBezTo>
                      <a:cubicBezTo>
                        <a:pt x="143" y="4"/>
                        <a:pt x="142" y="3"/>
                        <a:pt x="144" y="4"/>
                      </a:cubicBezTo>
                      <a:cubicBezTo>
                        <a:pt x="145" y="5"/>
                        <a:pt x="145" y="5"/>
                        <a:pt x="145" y="5"/>
                      </a:cubicBezTo>
                      <a:cubicBezTo>
                        <a:pt x="145" y="6"/>
                        <a:pt x="144" y="6"/>
                        <a:pt x="146" y="6"/>
                      </a:cubicBezTo>
                      <a:cubicBezTo>
                        <a:pt x="147" y="6"/>
                        <a:pt x="148" y="6"/>
                        <a:pt x="147" y="6"/>
                      </a:cubicBezTo>
                      <a:cubicBezTo>
                        <a:pt x="146" y="5"/>
                        <a:pt x="146" y="4"/>
                        <a:pt x="145" y="4"/>
                      </a:cubicBezTo>
                      <a:cubicBezTo>
                        <a:pt x="145" y="4"/>
                        <a:pt x="144" y="3"/>
                        <a:pt x="144" y="3"/>
                      </a:cubicBezTo>
                      <a:cubicBezTo>
                        <a:pt x="144" y="2"/>
                        <a:pt x="144" y="0"/>
                        <a:pt x="145" y="1"/>
                      </a:cubicBezTo>
                      <a:cubicBezTo>
                        <a:pt x="146" y="1"/>
                        <a:pt x="145" y="0"/>
                        <a:pt x="146" y="1"/>
                      </a:cubicBezTo>
                      <a:cubicBezTo>
                        <a:pt x="148" y="3"/>
                        <a:pt x="149" y="4"/>
                        <a:pt x="149" y="4"/>
                      </a:cubicBezTo>
                      <a:cubicBezTo>
                        <a:pt x="149" y="5"/>
                        <a:pt x="150" y="5"/>
                        <a:pt x="150" y="5"/>
                      </a:cubicBezTo>
                      <a:cubicBezTo>
                        <a:pt x="150" y="6"/>
                        <a:pt x="150" y="6"/>
                        <a:pt x="150" y="6"/>
                      </a:cubicBezTo>
                      <a:cubicBezTo>
                        <a:pt x="151" y="7"/>
                        <a:pt x="152" y="8"/>
                        <a:pt x="152" y="8"/>
                      </a:cubicBezTo>
                      <a:cubicBezTo>
                        <a:pt x="152" y="8"/>
                        <a:pt x="152" y="8"/>
                        <a:pt x="153" y="8"/>
                      </a:cubicBezTo>
                      <a:cubicBezTo>
                        <a:pt x="153" y="9"/>
                        <a:pt x="155" y="10"/>
                        <a:pt x="155" y="10"/>
                      </a:cubicBezTo>
                      <a:cubicBezTo>
                        <a:pt x="155" y="10"/>
                        <a:pt x="156" y="11"/>
                        <a:pt x="156" y="11"/>
                      </a:cubicBezTo>
                      <a:cubicBezTo>
                        <a:pt x="155" y="12"/>
                        <a:pt x="155" y="13"/>
                        <a:pt x="155" y="13"/>
                      </a:cubicBezTo>
                      <a:cubicBezTo>
                        <a:pt x="153" y="16"/>
                        <a:pt x="153" y="16"/>
                        <a:pt x="153" y="16"/>
                      </a:cubicBezTo>
                      <a:cubicBezTo>
                        <a:pt x="152" y="18"/>
                        <a:pt x="152" y="18"/>
                        <a:pt x="152" y="18"/>
                      </a:cubicBezTo>
                      <a:cubicBezTo>
                        <a:pt x="152" y="19"/>
                        <a:pt x="152" y="19"/>
                        <a:pt x="152" y="19"/>
                      </a:cubicBezTo>
                      <a:cubicBezTo>
                        <a:pt x="151" y="20"/>
                        <a:pt x="151" y="21"/>
                        <a:pt x="151" y="21"/>
                      </a:cubicBezTo>
                      <a:cubicBezTo>
                        <a:pt x="151" y="21"/>
                        <a:pt x="150" y="22"/>
                        <a:pt x="148" y="22"/>
                      </a:cubicBezTo>
                      <a:cubicBezTo>
                        <a:pt x="146" y="21"/>
                        <a:pt x="144" y="23"/>
                        <a:pt x="144" y="23"/>
                      </a:cubicBezTo>
                      <a:cubicBezTo>
                        <a:pt x="144" y="23"/>
                        <a:pt x="139" y="22"/>
                        <a:pt x="138" y="22"/>
                      </a:cubicBezTo>
                      <a:cubicBezTo>
                        <a:pt x="137" y="22"/>
                        <a:pt x="137" y="26"/>
                        <a:pt x="137" y="27"/>
                      </a:cubicBezTo>
                      <a:cubicBezTo>
                        <a:pt x="137" y="28"/>
                        <a:pt x="135" y="29"/>
                        <a:pt x="132" y="29"/>
                      </a:cubicBezTo>
                      <a:cubicBezTo>
                        <a:pt x="129" y="30"/>
                        <a:pt x="131" y="30"/>
                        <a:pt x="130" y="33"/>
                      </a:cubicBezTo>
                      <a:cubicBezTo>
                        <a:pt x="129" y="37"/>
                        <a:pt x="128" y="34"/>
                        <a:pt x="126" y="33"/>
                      </a:cubicBezTo>
                      <a:cubicBezTo>
                        <a:pt x="124" y="33"/>
                        <a:pt x="124" y="33"/>
                        <a:pt x="121" y="33"/>
                      </a:cubicBezTo>
                      <a:cubicBezTo>
                        <a:pt x="118" y="34"/>
                        <a:pt x="120" y="36"/>
                        <a:pt x="120" y="36"/>
                      </a:cubicBezTo>
                      <a:cubicBezTo>
                        <a:pt x="120" y="36"/>
                        <a:pt x="122" y="38"/>
                        <a:pt x="123" y="38"/>
                      </a:cubicBezTo>
                      <a:cubicBezTo>
                        <a:pt x="125" y="39"/>
                        <a:pt x="123" y="41"/>
                        <a:pt x="123" y="41"/>
                      </a:cubicBezTo>
                      <a:cubicBezTo>
                        <a:pt x="123" y="41"/>
                        <a:pt x="122" y="43"/>
                        <a:pt x="121" y="43"/>
                      </a:cubicBezTo>
                      <a:cubicBezTo>
                        <a:pt x="120" y="42"/>
                        <a:pt x="115" y="42"/>
                        <a:pt x="115" y="42"/>
                      </a:cubicBezTo>
                      <a:cubicBezTo>
                        <a:pt x="110" y="45"/>
                        <a:pt x="110" y="45"/>
                        <a:pt x="110" y="45"/>
                      </a:cubicBezTo>
                      <a:cubicBezTo>
                        <a:pt x="110" y="45"/>
                        <a:pt x="111" y="49"/>
                        <a:pt x="114" y="53"/>
                      </a:cubicBezTo>
                      <a:cubicBezTo>
                        <a:pt x="117" y="57"/>
                        <a:pt x="114" y="54"/>
                        <a:pt x="114" y="54"/>
                      </a:cubicBezTo>
                      <a:cubicBezTo>
                        <a:pt x="114" y="54"/>
                        <a:pt x="115" y="57"/>
                        <a:pt x="115" y="59"/>
                      </a:cubicBezTo>
                      <a:cubicBezTo>
                        <a:pt x="115" y="61"/>
                        <a:pt x="115" y="60"/>
                        <a:pt x="116" y="60"/>
                      </a:cubicBezTo>
                      <a:cubicBezTo>
                        <a:pt x="117" y="60"/>
                        <a:pt x="119" y="60"/>
                        <a:pt x="119" y="60"/>
                      </a:cubicBezTo>
                      <a:cubicBezTo>
                        <a:pt x="119" y="60"/>
                        <a:pt x="123" y="66"/>
                        <a:pt x="123" y="66"/>
                      </a:cubicBezTo>
                      <a:cubicBezTo>
                        <a:pt x="124" y="66"/>
                        <a:pt x="129" y="65"/>
                        <a:pt x="129" y="65"/>
                      </a:cubicBezTo>
                      <a:cubicBezTo>
                        <a:pt x="129" y="65"/>
                        <a:pt x="133" y="64"/>
                        <a:pt x="135" y="64"/>
                      </a:cubicBezTo>
                      <a:cubicBezTo>
                        <a:pt x="137" y="63"/>
                        <a:pt x="135" y="61"/>
                        <a:pt x="135" y="61"/>
                      </a:cubicBezTo>
                      <a:cubicBezTo>
                        <a:pt x="137" y="56"/>
                        <a:pt x="137" y="56"/>
                        <a:pt x="137" y="56"/>
                      </a:cubicBezTo>
                      <a:cubicBezTo>
                        <a:pt x="143" y="55"/>
                        <a:pt x="143" y="55"/>
                        <a:pt x="143" y="55"/>
                      </a:cubicBezTo>
                      <a:cubicBezTo>
                        <a:pt x="146" y="61"/>
                        <a:pt x="146" y="61"/>
                        <a:pt x="146" y="61"/>
                      </a:cubicBezTo>
                      <a:cubicBezTo>
                        <a:pt x="145" y="65"/>
                        <a:pt x="145" y="65"/>
                        <a:pt x="145" y="65"/>
                      </a:cubicBezTo>
                      <a:cubicBezTo>
                        <a:pt x="150" y="70"/>
                        <a:pt x="150" y="70"/>
                        <a:pt x="150" y="70"/>
                      </a:cubicBezTo>
                      <a:cubicBezTo>
                        <a:pt x="151" y="75"/>
                        <a:pt x="151" y="75"/>
                        <a:pt x="151" y="75"/>
                      </a:cubicBezTo>
                      <a:cubicBezTo>
                        <a:pt x="151" y="75"/>
                        <a:pt x="156" y="76"/>
                        <a:pt x="157" y="77"/>
                      </a:cubicBezTo>
                      <a:cubicBezTo>
                        <a:pt x="158" y="77"/>
                        <a:pt x="161" y="76"/>
                        <a:pt x="161" y="76"/>
                      </a:cubicBezTo>
                      <a:cubicBezTo>
                        <a:pt x="165" y="81"/>
                        <a:pt x="165" y="81"/>
                        <a:pt x="165" y="81"/>
                      </a:cubicBezTo>
                      <a:cubicBezTo>
                        <a:pt x="166" y="80"/>
                        <a:pt x="166" y="80"/>
                        <a:pt x="166" y="80"/>
                      </a:cubicBezTo>
                      <a:cubicBezTo>
                        <a:pt x="166" y="81"/>
                        <a:pt x="166" y="81"/>
                        <a:pt x="166" y="81"/>
                      </a:cubicBezTo>
                      <a:cubicBezTo>
                        <a:pt x="166" y="81"/>
                        <a:pt x="166" y="83"/>
                        <a:pt x="165" y="83"/>
                      </a:cubicBezTo>
                      <a:cubicBezTo>
                        <a:pt x="163" y="82"/>
                        <a:pt x="162" y="82"/>
                        <a:pt x="162" y="82"/>
                      </a:cubicBezTo>
                      <a:cubicBezTo>
                        <a:pt x="159" y="80"/>
                        <a:pt x="159" y="80"/>
                        <a:pt x="159" y="80"/>
                      </a:cubicBezTo>
                      <a:cubicBezTo>
                        <a:pt x="158" y="81"/>
                        <a:pt x="158" y="81"/>
                        <a:pt x="158" y="81"/>
                      </a:cubicBezTo>
                      <a:cubicBezTo>
                        <a:pt x="155" y="85"/>
                        <a:pt x="155" y="85"/>
                        <a:pt x="155" y="85"/>
                      </a:cubicBezTo>
                      <a:cubicBezTo>
                        <a:pt x="157" y="86"/>
                        <a:pt x="157" y="86"/>
                        <a:pt x="157" y="86"/>
                      </a:cubicBezTo>
                      <a:cubicBezTo>
                        <a:pt x="159" y="88"/>
                        <a:pt x="159" y="88"/>
                        <a:pt x="159" y="88"/>
                      </a:cubicBezTo>
                      <a:cubicBezTo>
                        <a:pt x="159" y="91"/>
                        <a:pt x="159" y="91"/>
                        <a:pt x="159" y="91"/>
                      </a:cubicBezTo>
                      <a:cubicBezTo>
                        <a:pt x="159" y="95"/>
                        <a:pt x="159" y="95"/>
                        <a:pt x="159" y="95"/>
                      </a:cubicBezTo>
                      <a:cubicBezTo>
                        <a:pt x="157" y="98"/>
                        <a:pt x="157" y="98"/>
                        <a:pt x="157" y="98"/>
                      </a:cubicBezTo>
                      <a:cubicBezTo>
                        <a:pt x="157" y="98"/>
                        <a:pt x="158" y="100"/>
                        <a:pt x="158" y="101"/>
                      </a:cubicBezTo>
                      <a:cubicBezTo>
                        <a:pt x="158" y="101"/>
                        <a:pt x="160" y="103"/>
                        <a:pt x="160" y="103"/>
                      </a:cubicBezTo>
                      <a:cubicBezTo>
                        <a:pt x="162" y="105"/>
                        <a:pt x="162" y="105"/>
                        <a:pt x="162" y="105"/>
                      </a:cubicBezTo>
                      <a:cubicBezTo>
                        <a:pt x="160" y="110"/>
                        <a:pt x="160" y="110"/>
                        <a:pt x="160" y="110"/>
                      </a:cubicBezTo>
                      <a:cubicBezTo>
                        <a:pt x="158" y="112"/>
                        <a:pt x="158" y="112"/>
                        <a:pt x="158" y="112"/>
                      </a:cubicBezTo>
                      <a:cubicBezTo>
                        <a:pt x="158" y="114"/>
                        <a:pt x="158" y="114"/>
                        <a:pt x="158" y="114"/>
                      </a:cubicBezTo>
                      <a:cubicBezTo>
                        <a:pt x="158" y="114"/>
                        <a:pt x="160" y="115"/>
                        <a:pt x="159" y="115"/>
                      </a:cubicBezTo>
                      <a:cubicBezTo>
                        <a:pt x="158" y="115"/>
                        <a:pt x="156" y="115"/>
                        <a:pt x="156" y="115"/>
                      </a:cubicBezTo>
                      <a:cubicBezTo>
                        <a:pt x="156" y="115"/>
                        <a:pt x="156" y="116"/>
                        <a:pt x="156" y="117"/>
                      </a:cubicBezTo>
                      <a:cubicBezTo>
                        <a:pt x="156" y="117"/>
                        <a:pt x="157" y="119"/>
                        <a:pt x="157" y="119"/>
                      </a:cubicBezTo>
                      <a:cubicBezTo>
                        <a:pt x="157" y="119"/>
                        <a:pt x="158" y="119"/>
                        <a:pt x="158" y="120"/>
                      </a:cubicBezTo>
                      <a:cubicBezTo>
                        <a:pt x="158" y="121"/>
                        <a:pt x="157" y="123"/>
                        <a:pt x="157" y="123"/>
                      </a:cubicBezTo>
                      <a:cubicBezTo>
                        <a:pt x="157" y="123"/>
                        <a:pt x="156" y="127"/>
                        <a:pt x="156" y="127"/>
                      </a:cubicBezTo>
                      <a:cubicBezTo>
                        <a:pt x="157" y="127"/>
                        <a:pt x="157" y="129"/>
                        <a:pt x="157" y="129"/>
                      </a:cubicBezTo>
                      <a:cubicBezTo>
                        <a:pt x="157" y="133"/>
                        <a:pt x="157" y="133"/>
                        <a:pt x="157" y="133"/>
                      </a:cubicBezTo>
                      <a:cubicBezTo>
                        <a:pt x="156" y="136"/>
                        <a:pt x="156" y="136"/>
                        <a:pt x="156" y="136"/>
                      </a:cubicBezTo>
                      <a:cubicBezTo>
                        <a:pt x="157" y="138"/>
                        <a:pt x="157" y="138"/>
                        <a:pt x="157" y="138"/>
                      </a:cubicBezTo>
                      <a:cubicBezTo>
                        <a:pt x="154" y="140"/>
                        <a:pt x="154" y="140"/>
                        <a:pt x="154" y="140"/>
                      </a:cubicBezTo>
                      <a:cubicBezTo>
                        <a:pt x="153" y="142"/>
                        <a:pt x="153" y="142"/>
                        <a:pt x="153" y="142"/>
                      </a:cubicBezTo>
                      <a:cubicBezTo>
                        <a:pt x="153" y="142"/>
                        <a:pt x="151" y="143"/>
                        <a:pt x="151" y="144"/>
                      </a:cubicBezTo>
                      <a:cubicBezTo>
                        <a:pt x="151" y="144"/>
                        <a:pt x="150" y="145"/>
                        <a:pt x="150" y="146"/>
                      </a:cubicBezTo>
                      <a:cubicBezTo>
                        <a:pt x="150" y="147"/>
                        <a:pt x="149" y="148"/>
                        <a:pt x="149" y="148"/>
                      </a:cubicBezTo>
                      <a:cubicBezTo>
                        <a:pt x="148" y="149"/>
                        <a:pt x="146" y="151"/>
                        <a:pt x="146" y="151"/>
                      </a:cubicBezTo>
                      <a:cubicBezTo>
                        <a:pt x="145" y="153"/>
                        <a:pt x="145" y="153"/>
                        <a:pt x="145" y="153"/>
                      </a:cubicBezTo>
                      <a:cubicBezTo>
                        <a:pt x="145" y="153"/>
                        <a:pt x="146" y="155"/>
                        <a:pt x="146" y="155"/>
                      </a:cubicBezTo>
                      <a:cubicBezTo>
                        <a:pt x="146" y="156"/>
                        <a:pt x="146" y="156"/>
                        <a:pt x="146" y="156"/>
                      </a:cubicBezTo>
                      <a:cubicBezTo>
                        <a:pt x="144" y="158"/>
                        <a:pt x="144" y="158"/>
                        <a:pt x="144" y="158"/>
                      </a:cubicBezTo>
                      <a:cubicBezTo>
                        <a:pt x="139" y="162"/>
                        <a:pt x="139" y="162"/>
                        <a:pt x="139" y="162"/>
                      </a:cubicBezTo>
                      <a:cubicBezTo>
                        <a:pt x="139" y="162"/>
                        <a:pt x="139" y="163"/>
                        <a:pt x="138" y="164"/>
                      </a:cubicBezTo>
                      <a:cubicBezTo>
                        <a:pt x="138" y="166"/>
                        <a:pt x="137" y="166"/>
                        <a:pt x="137" y="166"/>
                      </a:cubicBezTo>
                      <a:cubicBezTo>
                        <a:pt x="137" y="166"/>
                        <a:pt x="136" y="166"/>
                        <a:pt x="135" y="166"/>
                      </a:cubicBezTo>
                      <a:cubicBezTo>
                        <a:pt x="135" y="166"/>
                        <a:pt x="134" y="165"/>
                        <a:pt x="134" y="165"/>
                      </a:cubicBezTo>
                      <a:cubicBezTo>
                        <a:pt x="134" y="167"/>
                        <a:pt x="134" y="167"/>
                        <a:pt x="134" y="167"/>
                      </a:cubicBezTo>
                      <a:cubicBezTo>
                        <a:pt x="134" y="167"/>
                        <a:pt x="134" y="168"/>
                        <a:pt x="135" y="168"/>
                      </a:cubicBezTo>
                      <a:cubicBezTo>
                        <a:pt x="136" y="169"/>
                        <a:pt x="136" y="170"/>
                        <a:pt x="137" y="170"/>
                      </a:cubicBezTo>
                      <a:cubicBezTo>
                        <a:pt x="137" y="171"/>
                        <a:pt x="138" y="172"/>
                        <a:pt x="138" y="172"/>
                      </a:cubicBezTo>
                      <a:cubicBezTo>
                        <a:pt x="136" y="174"/>
                        <a:pt x="136" y="174"/>
                        <a:pt x="136" y="174"/>
                      </a:cubicBezTo>
                      <a:cubicBezTo>
                        <a:pt x="136" y="175"/>
                        <a:pt x="136" y="175"/>
                        <a:pt x="136" y="175"/>
                      </a:cubicBezTo>
                      <a:cubicBezTo>
                        <a:pt x="134" y="175"/>
                        <a:pt x="134" y="175"/>
                        <a:pt x="134" y="175"/>
                      </a:cubicBezTo>
                      <a:cubicBezTo>
                        <a:pt x="133" y="174"/>
                        <a:pt x="133" y="174"/>
                        <a:pt x="133" y="174"/>
                      </a:cubicBezTo>
                      <a:cubicBezTo>
                        <a:pt x="133" y="174"/>
                        <a:pt x="132" y="174"/>
                        <a:pt x="132" y="174"/>
                      </a:cubicBezTo>
                      <a:close/>
                    </a:path>
                  </a:pathLst>
                </a:custGeom>
                <a:solidFill>
                  <a:srgbClr val="CA7BB3"/>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189">
                  <a:extLst>
                    <a:ext uri="{FF2B5EF4-FFF2-40B4-BE49-F238E27FC236}">
                      <a16:creationId xmlns:a16="http://schemas.microsoft.com/office/drawing/2014/main" id="{C99D77C7-94CD-1133-3F3C-33C8B7F32BF4}"/>
                    </a:ext>
                  </a:extLst>
                </p:cNvPr>
                <p:cNvSpPr>
                  <a:spLocks/>
                </p:cNvSpPr>
                <p:nvPr/>
              </p:nvSpPr>
              <p:spPr bwMode="auto">
                <a:xfrm>
                  <a:off x="907903" y="4283715"/>
                  <a:ext cx="515047" cy="779104"/>
                </a:xfrm>
                <a:custGeom>
                  <a:avLst/>
                  <a:gdLst>
                    <a:gd name="T0" fmla="*/ 84 w 178"/>
                    <a:gd name="T1" fmla="*/ 3 h 278"/>
                    <a:gd name="T2" fmla="*/ 97 w 178"/>
                    <a:gd name="T3" fmla="*/ 2 h 278"/>
                    <a:gd name="T4" fmla="*/ 107 w 178"/>
                    <a:gd name="T5" fmla="*/ 5 h 278"/>
                    <a:gd name="T6" fmla="*/ 102 w 178"/>
                    <a:gd name="T7" fmla="*/ 16 h 278"/>
                    <a:gd name="T8" fmla="*/ 113 w 178"/>
                    <a:gd name="T9" fmla="*/ 16 h 278"/>
                    <a:gd name="T10" fmla="*/ 119 w 178"/>
                    <a:gd name="T11" fmla="*/ 18 h 278"/>
                    <a:gd name="T12" fmla="*/ 126 w 178"/>
                    <a:gd name="T13" fmla="*/ 24 h 278"/>
                    <a:gd name="T14" fmla="*/ 134 w 178"/>
                    <a:gd name="T15" fmla="*/ 25 h 278"/>
                    <a:gd name="T16" fmla="*/ 145 w 178"/>
                    <a:gd name="T17" fmla="*/ 19 h 278"/>
                    <a:gd name="T18" fmla="*/ 154 w 178"/>
                    <a:gd name="T19" fmla="*/ 24 h 278"/>
                    <a:gd name="T20" fmla="*/ 164 w 178"/>
                    <a:gd name="T21" fmla="*/ 27 h 278"/>
                    <a:gd name="T22" fmla="*/ 167 w 178"/>
                    <a:gd name="T23" fmla="*/ 34 h 278"/>
                    <a:gd name="T24" fmla="*/ 165 w 178"/>
                    <a:gd name="T25" fmla="*/ 42 h 278"/>
                    <a:gd name="T26" fmla="*/ 178 w 178"/>
                    <a:gd name="T27" fmla="*/ 50 h 278"/>
                    <a:gd name="T28" fmla="*/ 168 w 178"/>
                    <a:gd name="T29" fmla="*/ 59 h 278"/>
                    <a:gd name="T30" fmla="*/ 156 w 178"/>
                    <a:gd name="T31" fmla="*/ 65 h 278"/>
                    <a:gd name="T32" fmla="*/ 144 w 178"/>
                    <a:gd name="T33" fmla="*/ 74 h 278"/>
                    <a:gd name="T34" fmla="*/ 142 w 178"/>
                    <a:gd name="T35" fmla="*/ 81 h 278"/>
                    <a:gd name="T36" fmla="*/ 141 w 178"/>
                    <a:gd name="T37" fmla="*/ 92 h 278"/>
                    <a:gd name="T38" fmla="*/ 137 w 178"/>
                    <a:gd name="T39" fmla="*/ 103 h 278"/>
                    <a:gd name="T40" fmla="*/ 135 w 178"/>
                    <a:gd name="T41" fmla="*/ 112 h 278"/>
                    <a:gd name="T42" fmla="*/ 126 w 178"/>
                    <a:gd name="T43" fmla="*/ 117 h 278"/>
                    <a:gd name="T44" fmla="*/ 130 w 178"/>
                    <a:gd name="T45" fmla="*/ 128 h 278"/>
                    <a:gd name="T46" fmla="*/ 123 w 178"/>
                    <a:gd name="T47" fmla="*/ 137 h 278"/>
                    <a:gd name="T48" fmla="*/ 120 w 178"/>
                    <a:gd name="T49" fmla="*/ 144 h 278"/>
                    <a:gd name="T50" fmla="*/ 111 w 178"/>
                    <a:gd name="T51" fmla="*/ 143 h 278"/>
                    <a:gd name="T52" fmla="*/ 102 w 178"/>
                    <a:gd name="T53" fmla="*/ 141 h 278"/>
                    <a:gd name="T54" fmla="*/ 102 w 178"/>
                    <a:gd name="T55" fmla="*/ 149 h 278"/>
                    <a:gd name="T56" fmla="*/ 103 w 178"/>
                    <a:gd name="T57" fmla="*/ 157 h 278"/>
                    <a:gd name="T58" fmla="*/ 104 w 178"/>
                    <a:gd name="T59" fmla="*/ 166 h 278"/>
                    <a:gd name="T60" fmla="*/ 107 w 178"/>
                    <a:gd name="T61" fmla="*/ 174 h 278"/>
                    <a:gd name="T62" fmla="*/ 114 w 178"/>
                    <a:gd name="T63" fmla="*/ 180 h 278"/>
                    <a:gd name="T64" fmla="*/ 106 w 178"/>
                    <a:gd name="T65" fmla="*/ 189 h 278"/>
                    <a:gd name="T66" fmla="*/ 96 w 178"/>
                    <a:gd name="T67" fmla="*/ 196 h 278"/>
                    <a:gd name="T68" fmla="*/ 93 w 178"/>
                    <a:gd name="T69" fmla="*/ 205 h 278"/>
                    <a:gd name="T70" fmla="*/ 94 w 178"/>
                    <a:gd name="T71" fmla="*/ 214 h 278"/>
                    <a:gd name="T72" fmla="*/ 100 w 178"/>
                    <a:gd name="T73" fmla="*/ 224 h 278"/>
                    <a:gd name="T74" fmla="*/ 100 w 178"/>
                    <a:gd name="T75" fmla="*/ 233 h 278"/>
                    <a:gd name="T76" fmla="*/ 91 w 178"/>
                    <a:gd name="T77" fmla="*/ 233 h 278"/>
                    <a:gd name="T78" fmla="*/ 80 w 178"/>
                    <a:gd name="T79" fmla="*/ 243 h 278"/>
                    <a:gd name="T80" fmla="*/ 71 w 178"/>
                    <a:gd name="T81" fmla="*/ 254 h 278"/>
                    <a:gd name="T82" fmla="*/ 71 w 178"/>
                    <a:gd name="T83" fmla="*/ 268 h 278"/>
                    <a:gd name="T84" fmla="*/ 62 w 178"/>
                    <a:gd name="T85" fmla="*/ 275 h 278"/>
                    <a:gd name="T86" fmla="*/ 40 w 178"/>
                    <a:gd name="T87" fmla="*/ 274 h 278"/>
                    <a:gd name="T88" fmla="*/ 26 w 178"/>
                    <a:gd name="T89" fmla="*/ 268 h 278"/>
                    <a:gd name="T90" fmla="*/ 11 w 178"/>
                    <a:gd name="T91" fmla="*/ 265 h 278"/>
                    <a:gd name="T92" fmla="*/ 4 w 178"/>
                    <a:gd name="T93" fmla="*/ 261 h 278"/>
                    <a:gd name="T94" fmla="*/ 14 w 178"/>
                    <a:gd name="T95" fmla="*/ 247 h 278"/>
                    <a:gd name="T96" fmla="*/ 21 w 178"/>
                    <a:gd name="T97" fmla="*/ 225 h 278"/>
                    <a:gd name="T98" fmla="*/ 28 w 178"/>
                    <a:gd name="T99" fmla="*/ 199 h 278"/>
                    <a:gd name="T100" fmla="*/ 25 w 178"/>
                    <a:gd name="T101" fmla="*/ 188 h 278"/>
                    <a:gd name="T102" fmla="*/ 11 w 178"/>
                    <a:gd name="T103" fmla="*/ 188 h 278"/>
                    <a:gd name="T104" fmla="*/ 14 w 178"/>
                    <a:gd name="T105" fmla="*/ 174 h 278"/>
                    <a:gd name="T106" fmla="*/ 4 w 178"/>
                    <a:gd name="T107" fmla="*/ 171 h 278"/>
                    <a:gd name="T108" fmla="*/ 11 w 178"/>
                    <a:gd name="T109" fmla="*/ 157 h 278"/>
                    <a:gd name="T110" fmla="*/ 18 w 178"/>
                    <a:gd name="T111" fmla="*/ 143 h 278"/>
                    <a:gd name="T112" fmla="*/ 22 w 178"/>
                    <a:gd name="T113" fmla="*/ 135 h 278"/>
                    <a:gd name="T114" fmla="*/ 32 w 178"/>
                    <a:gd name="T115" fmla="*/ 129 h 278"/>
                    <a:gd name="T116" fmla="*/ 49 w 178"/>
                    <a:gd name="T117" fmla="*/ 98 h 278"/>
                    <a:gd name="T118" fmla="*/ 71 w 178"/>
                    <a:gd name="T119" fmla="*/ 55 h 278"/>
                    <a:gd name="T120" fmla="*/ 70 w 178"/>
                    <a:gd name="T121" fmla="*/ 32 h 278"/>
                    <a:gd name="T122" fmla="*/ 72 w 178"/>
                    <a:gd name="T123" fmla="*/ 19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8" h="278">
                      <a:moveTo>
                        <a:pt x="74" y="9"/>
                      </a:moveTo>
                      <a:cubicBezTo>
                        <a:pt x="74" y="9"/>
                        <a:pt x="78" y="6"/>
                        <a:pt x="78" y="6"/>
                      </a:cubicBezTo>
                      <a:cubicBezTo>
                        <a:pt x="78" y="6"/>
                        <a:pt x="79" y="5"/>
                        <a:pt x="79" y="5"/>
                      </a:cubicBezTo>
                      <a:cubicBezTo>
                        <a:pt x="80" y="5"/>
                        <a:pt x="81" y="5"/>
                        <a:pt x="82" y="5"/>
                      </a:cubicBezTo>
                      <a:cubicBezTo>
                        <a:pt x="82" y="5"/>
                        <a:pt x="83" y="4"/>
                        <a:pt x="83" y="4"/>
                      </a:cubicBezTo>
                      <a:cubicBezTo>
                        <a:pt x="84" y="3"/>
                        <a:pt x="84" y="3"/>
                        <a:pt x="84" y="3"/>
                      </a:cubicBezTo>
                      <a:cubicBezTo>
                        <a:pt x="86" y="2"/>
                        <a:pt x="86" y="2"/>
                        <a:pt x="86" y="2"/>
                      </a:cubicBezTo>
                      <a:cubicBezTo>
                        <a:pt x="88" y="2"/>
                        <a:pt x="88" y="2"/>
                        <a:pt x="88" y="2"/>
                      </a:cubicBezTo>
                      <a:cubicBezTo>
                        <a:pt x="88" y="2"/>
                        <a:pt x="89" y="2"/>
                        <a:pt x="89" y="2"/>
                      </a:cubicBezTo>
                      <a:cubicBezTo>
                        <a:pt x="89" y="2"/>
                        <a:pt x="93" y="1"/>
                        <a:pt x="93" y="1"/>
                      </a:cubicBezTo>
                      <a:cubicBezTo>
                        <a:pt x="93" y="1"/>
                        <a:pt x="94" y="2"/>
                        <a:pt x="95" y="2"/>
                      </a:cubicBezTo>
                      <a:cubicBezTo>
                        <a:pt x="95" y="2"/>
                        <a:pt x="97" y="2"/>
                        <a:pt x="97" y="2"/>
                      </a:cubicBezTo>
                      <a:cubicBezTo>
                        <a:pt x="98" y="2"/>
                        <a:pt x="100" y="1"/>
                        <a:pt x="100" y="1"/>
                      </a:cubicBezTo>
                      <a:cubicBezTo>
                        <a:pt x="104" y="0"/>
                        <a:pt x="104" y="0"/>
                        <a:pt x="104" y="0"/>
                      </a:cubicBezTo>
                      <a:cubicBezTo>
                        <a:pt x="105" y="2"/>
                        <a:pt x="105" y="2"/>
                        <a:pt x="105" y="2"/>
                      </a:cubicBezTo>
                      <a:cubicBezTo>
                        <a:pt x="105" y="2"/>
                        <a:pt x="105" y="4"/>
                        <a:pt x="105" y="4"/>
                      </a:cubicBezTo>
                      <a:cubicBezTo>
                        <a:pt x="105" y="4"/>
                        <a:pt x="105" y="5"/>
                        <a:pt x="106" y="5"/>
                      </a:cubicBezTo>
                      <a:cubicBezTo>
                        <a:pt x="107" y="5"/>
                        <a:pt x="107" y="5"/>
                        <a:pt x="107" y="5"/>
                      </a:cubicBezTo>
                      <a:cubicBezTo>
                        <a:pt x="107" y="6"/>
                        <a:pt x="107" y="9"/>
                        <a:pt x="107" y="9"/>
                      </a:cubicBezTo>
                      <a:cubicBezTo>
                        <a:pt x="104" y="10"/>
                        <a:pt x="104" y="10"/>
                        <a:pt x="104" y="10"/>
                      </a:cubicBezTo>
                      <a:cubicBezTo>
                        <a:pt x="104" y="10"/>
                        <a:pt x="103" y="10"/>
                        <a:pt x="103" y="11"/>
                      </a:cubicBezTo>
                      <a:cubicBezTo>
                        <a:pt x="103" y="11"/>
                        <a:pt x="101" y="12"/>
                        <a:pt x="101" y="12"/>
                      </a:cubicBezTo>
                      <a:cubicBezTo>
                        <a:pt x="101" y="13"/>
                        <a:pt x="100" y="13"/>
                        <a:pt x="101" y="14"/>
                      </a:cubicBezTo>
                      <a:cubicBezTo>
                        <a:pt x="101" y="15"/>
                        <a:pt x="102" y="16"/>
                        <a:pt x="102" y="16"/>
                      </a:cubicBezTo>
                      <a:cubicBezTo>
                        <a:pt x="102" y="18"/>
                        <a:pt x="102" y="18"/>
                        <a:pt x="102" y="18"/>
                      </a:cubicBezTo>
                      <a:cubicBezTo>
                        <a:pt x="102" y="18"/>
                        <a:pt x="102" y="19"/>
                        <a:pt x="103" y="19"/>
                      </a:cubicBezTo>
                      <a:cubicBezTo>
                        <a:pt x="103" y="20"/>
                        <a:pt x="104" y="19"/>
                        <a:pt x="105" y="19"/>
                      </a:cubicBezTo>
                      <a:cubicBezTo>
                        <a:pt x="107" y="19"/>
                        <a:pt x="108" y="18"/>
                        <a:pt x="109" y="18"/>
                      </a:cubicBezTo>
                      <a:cubicBezTo>
                        <a:pt x="109" y="18"/>
                        <a:pt x="110" y="18"/>
                        <a:pt x="110" y="18"/>
                      </a:cubicBezTo>
                      <a:cubicBezTo>
                        <a:pt x="111" y="17"/>
                        <a:pt x="113" y="16"/>
                        <a:pt x="113" y="16"/>
                      </a:cubicBezTo>
                      <a:cubicBezTo>
                        <a:pt x="113" y="16"/>
                        <a:pt x="113" y="14"/>
                        <a:pt x="114" y="15"/>
                      </a:cubicBezTo>
                      <a:cubicBezTo>
                        <a:pt x="114" y="15"/>
                        <a:pt x="114" y="17"/>
                        <a:pt x="114" y="17"/>
                      </a:cubicBezTo>
                      <a:cubicBezTo>
                        <a:pt x="114" y="17"/>
                        <a:pt x="113" y="19"/>
                        <a:pt x="113" y="19"/>
                      </a:cubicBezTo>
                      <a:cubicBezTo>
                        <a:pt x="114" y="20"/>
                        <a:pt x="115" y="19"/>
                        <a:pt x="115" y="19"/>
                      </a:cubicBezTo>
                      <a:cubicBezTo>
                        <a:pt x="116" y="18"/>
                        <a:pt x="117" y="18"/>
                        <a:pt x="117" y="18"/>
                      </a:cubicBezTo>
                      <a:cubicBezTo>
                        <a:pt x="119" y="18"/>
                        <a:pt x="119" y="18"/>
                        <a:pt x="119" y="18"/>
                      </a:cubicBezTo>
                      <a:cubicBezTo>
                        <a:pt x="119" y="18"/>
                        <a:pt x="121" y="18"/>
                        <a:pt x="121" y="18"/>
                      </a:cubicBezTo>
                      <a:cubicBezTo>
                        <a:pt x="121" y="18"/>
                        <a:pt x="122" y="19"/>
                        <a:pt x="123" y="19"/>
                      </a:cubicBezTo>
                      <a:cubicBezTo>
                        <a:pt x="123" y="20"/>
                        <a:pt x="126" y="21"/>
                        <a:pt x="126" y="21"/>
                      </a:cubicBezTo>
                      <a:cubicBezTo>
                        <a:pt x="125" y="23"/>
                        <a:pt x="125" y="23"/>
                        <a:pt x="125" y="23"/>
                      </a:cubicBezTo>
                      <a:cubicBezTo>
                        <a:pt x="125" y="23"/>
                        <a:pt x="124" y="25"/>
                        <a:pt x="125" y="25"/>
                      </a:cubicBezTo>
                      <a:cubicBezTo>
                        <a:pt x="125" y="25"/>
                        <a:pt x="126" y="24"/>
                        <a:pt x="126" y="24"/>
                      </a:cubicBezTo>
                      <a:cubicBezTo>
                        <a:pt x="127" y="24"/>
                        <a:pt x="128" y="23"/>
                        <a:pt x="128" y="23"/>
                      </a:cubicBezTo>
                      <a:cubicBezTo>
                        <a:pt x="128" y="23"/>
                        <a:pt x="128" y="22"/>
                        <a:pt x="128" y="22"/>
                      </a:cubicBezTo>
                      <a:cubicBezTo>
                        <a:pt x="128" y="23"/>
                        <a:pt x="130" y="24"/>
                        <a:pt x="130" y="24"/>
                      </a:cubicBezTo>
                      <a:cubicBezTo>
                        <a:pt x="130" y="24"/>
                        <a:pt x="131" y="26"/>
                        <a:pt x="131" y="26"/>
                      </a:cubicBezTo>
                      <a:cubicBezTo>
                        <a:pt x="131" y="26"/>
                        <a:pt x="133" y="25"/>
                        <a:pt x="133" y="25"/>
                      </a:cubicBezTo>
                      <a:cubicBezTo>
                        <a:pt x="133" y="25"/>
                        <a:pt x="133" y="25"/>
                        <a:pt x="134" y="25"/>
                      </a:cubicBezTo>
                      <a:cubicBezTo>
                        <a:pt x="135" y="25"/>
                        <a:pt x="135" y="25"/>
                        <a:pt x="135" y="25"/>
                      </a:cubicBezTo>
                      <a:cubicBezTo>
                        <a:pt x="136" y="26"/>
                        <a:pt x="139" y="26"/>
                        <a:pt x="139" y="26"/>
                      </a:cubicBezTo>
                      <a:cubicBezTo>
                        <a:pt x="142" y="24"/>
                        <a:pt x="142" y="24"/>
                        <a:pt x="142" y="24"/>
                      </a:cubicBezTo>
                      <a:cubicBezTo>
                        <a:pt x="143" y="21"/>
                        <a:pt x="143" y="21"/>
                        <a:pt x="143" y="21"/>
                      </a:cubicBezTo>
                      <a:cubicBezTo>
                        <a:pt x="143" y="20"/>
                        <a:pt x="143" y="20"/>
                        <a:pt x="143" y="20"/>
                      </a:cubicBezTo>
                      <a:cubicBezTo>
                        <a:pt x="143" y="20"/>
                        <a:pt x="145" y="19"/>
                        <a:pt x="145" y="19"/>
                      </a:cubicBezTo>
                      <a:cubicBezTo>
                        <a:pt x="145" y="19"/>
                        <a:pt x="146" y="19"/>
                        <a:pt x="146" y="20"/>
                      </a:cubicBezTo>
                      <a:cubicBezTo>
                        <a:pt x="146" y="20"/>
                        <a:pt x="148" y="22"/>
                        <a:pt x="148" y="22"/>
                      </a:cubicBezTo>
                      <a:cubicBezTo>
                        <a:pt x="148" y="22"/>
                        <a:pt x="150" y="22"/>
                        <a:pt x="150" y="22"/>
                      </a:cubicBezTo>
                      <a:cubicBezTo>
                        <a:pt x="151" y="22"/>
                        <a:pt x="151" y="21"/>
                        <a:pt x="152" y="22"/>
                      </a:cubicBezTo>
                      <a:cubicBezTo>
                        <a:pt x="152" y="23"/>
                        <a:pt x="152" y="24"/>
                        <a:pt x="153" y="24"/>
                      </a:cubicBezTo>
                      <a:cubicBezTo>
                        <a:pt x="153" y="24"/>
                        <a:pt x="154" y="24"/>
                        <a:pt x="154" y="24"/>
                      </a:cubicBezTo>
                      <a:cubicBezTo>
                        <a:pt x="155" y="25"/>
                        <a:pt x="157" y="25"/>
                        <a:pt x="157" y="25"/>
                      </a:cubicBezTo>
                      <a:cubicBezTo>
                        <a:pt x="158" y="23"/>
                        <a:pt x="158" y="23"/>
                        <a:pt x="158" y="23"/>
                      </a:cubicBezTo>
                      <a:cubicBezTo>
                        <a:pt x="158" y="23"/>
                        <a:pt x="158" y="22"/>
                        <a:pt x="159" y="23"/>
                      </a:cubicBezTo>
                      <a:cubicBezTo>
                        <a:pt x="160" y="23"/>
                        <a:pt x="160" y="25"/>
                        <a:pt x="160" y="25"/>
                      </a:cubicBezTo>
                      <a:cubicBezTo>
                        <a:pt x="160" y="25"/>
                        <a:pt x="161" y="26"/>
                        <a:pt x="161" y="26"/>
                      </a:cubicBezTo>
                      <a:cubicBezTo>
                        <a:pt x="161" y="26"/>
                        <a:pt x="164" y="27"/>
                        <a:pt x="164" y="27"/>
                      </a:cubicBezTo>
                      <a:cubicBezTo>
                        <a:pt x="164" y="27"/>
                        <a:pt x="166" y="26"/>
                        <a:pt x="166" y="26"/>
                      </a:cubicBezTo>
                      <a:cubicBezTo>
                        <a:pt x="167" y="26"/>
                        <a:pt x="167" y="28"/>
                        <a:pt x="167" y="28"/>
                      </a:cubicBezTo>
                      <a:cubicBezTo>
                        <a:pt x="167" y="28"/>
                        <a:pt x="167" y="29"/>
                        <a:pt x="167" y="29"/>
                      </a:cubicBezTo>
                      <a:cubicBezTo>
                        <a:pt x="166" y="30"/>
                        <a:pt x="166" y="30"/>
                        <a:pt x="167" y="30"/>
                      </a:cubicBezTo>
                      <a:cubicBezTo>
                        <a:pt x="167" y="31"/>
                        <a:pt x="168" y="32"/>
                        <a:pt x="168" y="32"/>
                      </a:cubicBezTo>
                      <a:cubicBezTo>
                        <a:pt x="168" y="32"/>
                        <a:pt x="167" y="34"/>
                        <a:pt x="167" y="34"/>
                      </a:cubicBezTo>
                      <a:cubicBezTo>
                        <a:pt x="167" y="35"/>
                        <a:pt x="166" y="36"/>
                        <a:pt x="166" y="36"/>
                      </a:cubicBezTo>
                      <a:cubicBezTo>
                        <a:pt x="165" y="37"/>
                        <a:pt x="165" y="37"/>
                        <a:pt x="165" y="37"/>
                      </a:cubicBezTo>
                      <a:cubicBezTo>
                        <a:pt x="165" y="38"/>
                        <a:pt x="165" y="38"/>
                        <a:pt x="165" y="38"/>
                      </a:cubicBezTo>
                      <a:cubicBezTo>
                        <a:pt x="165" y="39"/>
                        <a:pt x="165" y="39"/>
                        <a:pt x="165" y="39"/>
                      </a:cubicBezTo>
                      <a:cubicBezTo>
                        <a:pt x="165" y="39"/>
                        <a:pt x="165" y="40"/>
                        <a:pt x="165" y="40"/>
                      </a:cubicBezTo>
                      <a:cubicBezTo>
                        <a:pt x="164" y="40"/>
                        <a:pt x="165" y="42"/>
                        <a:pt x="165" y="42"/>
                      </a:cubicBezTo>
                      <a:cubicBezTo>
                        <a:pt x="166" y="43"/>
                        <a:pt x="166" y="43"/>
                        <a:pt x="166" y="43"/>
                      </a:cubicBezTo>
                      <a:cubicBezTo>
                        <a:pt x="166" y="43"/>
                        <a:pt x="168" y="42"/>
                        <a:pt x="168" y="42"/>
                      </a:cubicBezTo>
                      <a:cubicBezTo>
                        <a:pt x="168" y="42"/>
                        <a:pt x="171" y="43"/>
                        <a:pt x="171" y="43"/>
                      </a:cubicBezTo>
                      <a:cubicBezTo>
                        <a:pt x="171" y="43"/>
                        <a:pt x="173" y="44"/>
                        <a:pt x="173" y="45"/>
                      </a:cubicBezTo>
                      <a:cubicBezTo>
                        <a:pt x="174" y="45"/>
                        <a:pt x="176" y="47"/>
                        <a:pt x="176" y="47"/>
                      </a:cubicBezTo>
                      <a:cubicBezTo>
                        <a:pt x="178" y="50"/>
                        <a:pt x="178" y="50"/>
                        <a:pt x="178" y="50"/>
                      </a:cubicBezTo>
                      <a:cubicBezTo>
                        <a:pt x="176" y="52"/>
                        <a:pt x="176" y="52"/>
                        <a:pt x="176" y="52"/>
                      </a:cubicBezTo>
                      <a:cubicBezTo>
                        <a:pt x="174" y="55"/>
                        <a:pt x="174" y="55"/>
                        <a:pt x="174" y="55"/>
                      </a:cubicBezTo>
                      <a:cubicBezTo>
                        <a:pt x="172" y="56"/>
                        <a:pt x="172" y="56"/>
                        <a:pt x="172" y="56"/>
                      </a:cubicBezTo>
                      <a:cubicBezTo>
                        <a:pt x="172" y="56"/>
                        <a:pt x="171" y="58"/>
                        <a:pt x="171" y="58"/>
                      </a:cubicBezTo>
                      <a:cubicBezTo>
                        <a:pt x="171" y="58"/>
                        <a:pt x="169" y="59"/>
                        <a:pt x="169" y="59"/>
                      </a:cubicBezTo>
                      <a:cubicBezTo>
                        <a:pt x="168" y="59"/>
                        <a:pt x="168" y="59"/>
                        <a:pt x="168" y="59"/>
                      </a:cubicBezTo>
                      <a:cubicBezTo>
                        <a:pt x="165" y="62"/>
                        <a:pt x="165" y="62"/>
                        <a:pt x="165" y="62"/>
                      </a:cubicBezTo>
                      <a:cubicBezTo>
                        <a:pt x="163" y="63"/>
                        <a:pt x="163" y="63"/>
                        <a:pt x="163" y="63"/>
                      </a:cubicBezTo>
                      <a:cubicBezTo>
                        <a:pt x="161" y="64"/>
                        <a:pt x="161" y="64"/>
                        <a:pt x="161" y="64"/>
                      </a:cubicBezTo>
                      <a:cubicBezTo>
                        <a:pt x="160" y="64"/>
                        <a:pt x="160" y="64"/>
                        <a:pt x="160" y="64"/>
                      </a:cubicBezTo>
                      <a:cubicBezTo>
                        <a:pt x="158" y="66"/>
                        <a:pt x="158" y="66"/>
                        <a:pt x="158" y="66"/>
                      </a:cubicBezTo>
                      <a:cubicBezTo>
                        <a:pt x="156" y="65"/>
                        <a:pt x="156" y="65"/>
                        <a:pt x="156" y="65"/>
                      </a:cubicBezTo>
                      <a:cubicBezTo>
                        <a:pt x="153" y="66"/>
                        <a:pt x="153" y="66"/>
                        <a:pt x="153" y="66"/>
                      </a:cubicBezTo>
                      <a:cubicBezTo>
                        <a:pt x="153" y="67"/>
                        <a:pt x="153" y="67"/>
                        <a:pt x="153" y="67"/>
                      </a:cubicBezTo>
                      <a:cubicBezTo>
                        <a:pt x="149" y="69"/>
                        <a:pt x="149" y="69"/>
                        <a:pt x="149" y="69"/>
                      </a:cubicBezTo>
                      <a:cubicBezTo>
                        <a:pt x="148" y="72"/>
                        <a:pt x="148" y="72"/>
                        <a:pt x="148" y="72"/>
                      </a:cubicBezTo>
                      <a:cubicBezTo>
                        <a:pt x="148" y="72"/>
                        <a:pt x="146" y="72"/>
                        <a:pt x="146" y="73"/>
                      </a:cubicBezTo>
                      <a:cubicBezTo>
                        <a:pt x="145" y="73"/>
                        <a:pt x="144" y="74"/>
                        <a:pt x="144" y="74"/>
                      </a:cubicBezTo>
                      <a:cubicBezTo>
                        <a:pt x="142" y="73"/>
                        <a:pt x="142" y="73"/>
                        <a:pt x="142" y="73"/>
                      </a:cubicBezTo>
                      <a:cubicBezTo>
                        <a:pt x="141" y="74"/>
                        <a:pt x="141" y="74"/>
                        <a:pt x="141" y="74"/>
                      </a:cubicBezTo>
                      <a:cubicBezTo>
                        <a:pt x="141" y="76"/>
                        <a:pt x="141" y="76"/>
                        <a:pt x="141" y="76"/>
                      </a:cubicBezTo>
                      <a:cubicBezTo>
                        <a:pt x="142" y="76"/>
                        <a:pt x="142" y="76"/>
                        <a:pt x="142" y="76"/>
                      </a:cubicBezTo>
                      <a:cubicBezTo>
                        <a:pt x="142" y="76"/>
                        <a:pt x="142" y="78"/>
                        <a:pt x="142" y="78"/>
                      </a:cubicBezTo>
                      <a:cubicBezTo>
                        <a:pt x="142" y="79"/>
                        <a:pt x="142" y="81"/>
                        <a:pt x="142" y="81"/>
                      </a:cubicBezTo>
                      <a:cubicBezTo>
                        <a:pt x="144" y="82"/>
                        <a:pt x="144" y="82"/>
                        <a:pt x="144" y="82"/>
                      </a:cubicBezTo>
                      <a:cubicBezTo>
                        <a:pt x="144" y="82"/>
                        <a:pt x="144" y="85"/>
                        <a:pt x="143" y="85"/>
                      </a:cubicBezTo>
                      <a:cubicBezTo>
                        <a:pt x="143" y="85"/>
                        <a:pt x="141" y="86"/>
                        <a:pt x="141" y="86"/>
                      </a:cubicBezTo>
                      <a:cubicBezTo>
                        <a:pt x="141" y="87"/>
                        <a:pt x="141" y="87"/>
                        <a:pt x="141" y="87"/>
                      </a:cubicBezTo>
                      <a:cubicBezTo>
                        <a:pt x="142" y="89"/>
                        <a:pt x="142" y="89"/>
                        <a:pt x="142" y="89"/>
                      </a:cubicBezTo>
                      <a:cubicBezTo>
                        <a:pt x="142" y="89"/>
                        <a:pt x="142" y="92"/>
                        <a:pt x="141" y="92"/>
                      </a:cubicBezTo>
                      <a:cubicBezTo>
                        <a:pt x="141" y="93"/>
                        <a:pt x="140" y="95"/>
                        <a:pt x="140" y="95"/>
                      </a:cubicBezTo>
                      <a:cubicBezTo>
                        <a:pt x="139" y="96"/>
                        <a:pt x="139" y="96"/>
                        <a:pt x="139" y="96"/>
                      </a:cubicBezTo>
                      <a:cubicBezTo>
                        <a:pt x="138" y="98"/>
                        <a:pt x="138" y="98"/>
                        <a:pt x="138" y="98"/>
                      </a:cubicBezTo>
                      <a:cubicBezTo>
                        <a:pt x="139" y="99"/>
                        <a:pt x="139" y="99"/>
                        <a:pt x="139" y="99"/>
                      </a:cubicBezTo>
                      <a:cubicBezTo>
                        <a:pt x="139" y="102"/>
                        <a:pt x="139" y="102"/>
                        <a:pt x="139" y="102"/>
                      </a:cubicBezTo>
                      <a:cubicBezTo>
                        <a:pt x="137" y="103"/>
                        <a:pt x="137" y="103"/>
                        <a:pt x="137" y="103"/>
                      </a:cubicBezTo>
                      <a:cubicBezTo>
                        <a:pt x="136" y="106"/>
                        <a:pt x="136" y="106"/>
                        <a:pt x="136" y="106"/>
                      </a:cubicBezTo>
                      <a:cubicBezTo>
                        <a:pt x="137" y="107"/>
                        <a:pt x="137" y="107"/>
                        <a:pt x="137" y="107"/>
                      </a:cubicBezTo>
                      <a:cubicBezTo>
                        <a:pt x="138" y="109"/>
                        <a:pt x="138" y="109"/>
                        <a:pt x="138" y="109"/>
                      </a:cubicBezTo>
                      <a:cubicBezTo>
                        <a:pt x="137" y="111"/>
                        <a:pt x="137" y="111"/>
                        <a:pt x="137" y="111"/>
                      </a:cubicBezTo>
                      <a:cubicBezTo>
                        <a:pt x="136" y="112"/>
                        <a:pt x="136" y="112"/>
                        <a:pt x="136" y="112"/>
                      </a:cubicBezTo>
                      <a:cubicBezTo>
                        <a:pt x="135" y="112"/>
                        <a:pt x="135" y="112"/>
                        <a:pt x="135" y="112"/>
                      </a:cubicBezTo>
                      <a:cubicBezTo>
                        <a:pt x="133" y="114"/>
                        <a:pt x="133" y="114"/>
                        <a:pt x="133" y="114"/>
                      </a:cubicBezTo>
                      <a:cubicBezTo>
                        <a:pt x="131" y="114"/>
                        <a:pt x="131" y="114"/>
                        <a:pt x="131" y="114"/>
                      </a:cubicBezTo>
                      <a:cubicBezTo>
                        <a:pt x="130" y="114"/>
                        <a:pt x="130" y="114"/>
                        <a:pt x="130" y="114"/>
                      </a:cubicBezTo>
                      <a:cubicBezTo>
                        <a:pt x="128" y="116"/>
                        <a:pt x="128" y="116"/>
                        <a:pt x="128" y="116"/>
                      </a:cubicBezTo>
                      <a:cubicBezTo>
                        <a:pt x="127" y="116"/>
                        <a:pt x="127" y="116"/>
                        <a:pt x="127" y="116"/>
                      </a:cubicBezTo>
                      <a:cubicBezTo>
                        <a:pt x="126" y="117"/>
                        <a:pt x="126" y="117"/>
                        <a:pt x="126" y="117"/>
                      </a:cubicBezTo>
                      <a:cubicBezTo>
                        <a:pt x="126" y="119"/>
                        <a:pt x="126" y="119"/>
                        <a:pt x="126" y="119"/>
                      </a:cubicBezTo>
                      <a:cubicBezTo>
                        <a:pt x="126" y="119"/>
                        <a:pt x="126" y="120"/>
                        <a:pt x="126" y="120"/>
                      </a:cubicBezTo>
                      <a:cubicBezTo>
                        <a:pt x="127" y="120"/>
                        <a:pt x="127" y="121"/>
                        <a:pt x="127" y="121"/>
                      </a:cubicBezTo>
                      <a:cubicBezTo>
                        <a:pt x="128" y="123"/>
                        <a:pt x="128" y="123"/>
                        <a:pt x="128" y="123"/>
                      </a:cubicBezTo>
                      <a:cubicBezTo>
                        <a:pt x="129" y="125"/>
                        <a:pt x="129" y="125"/>
                        <a:pt x="129" y="125"/>
                      </a:cubicBezTo>
                      <a:cubicBezTo>
                        <a:pt x="130" y="128"/>
                        <a:pt x="130" y="128"/>
                        <a:pt x="130" y="128"/>
                      </a:cubicBezTo>
                      <a:cubicBezTo>
                        <a:pt x="130" y="128"/>
                        <a:pt x="129" y="130"/>
                        <a:pt x="129" y="130"/>
                      </a:cubicBezTo>
                      <a:cubicBezTo>
                        <a:pt x="129" y="130"/>
                        <a:pt x="128" y="132"/>
                        <a:pt x="128" y="132"/>
                      </a:cubicBezTo>
                      <a:cubicBezTo>
                        <a:pt x="127" y="134"/>
                        <a:pt x="127" y="134"/>
                        <a:pt x="127" y="134"/>
                      </a:cubicBezTo>
                      <a:cubicBezTo>
                        <a:pt x="126" y="136"/>
                        <a:pt x="126" y="136"/>
                        <a:pt x="126" y="136"/>
                      </a:cubicBezTo>
                      <a:cubicBezTo>
                        <a:pt x="125" y="137"/>
                        <a:pt x="125" y="137"/>
                        <a:pt x="125" y="137"/>
                      </a:cubicBezTo>
                      <a:cubicBezTo>
                        <a:pt x="123" y="137"/>
                        <a:pt x="123" y="137"/>
                        <a:pt x="123" y="137"/>
                      </a:cubicBezTo>
                      <a:cubicBezTo>
                        <a:pt x="123" y="138"/>
                        <a:pt x="123" y="138"/>
                        <a:pt x="123" y="138"/>
                      </a:cubicBezTo>
                      <a:cubicBezTo>
                        <a:pt x="122" y="140"/>
                        <a:pt x="122" y="140"/>
                        <a:pt x="122" y="140"/>
                      </a:cubicBezTo>
                      <a:cubicBezTo>
                        <a:pt x="122" y="141"/>
                        <a:pt x="122" y="141"/>
                        <a:pt x="122" y="141"/>
                      </a:cubicBezTo>
                      <a:cubicBezTo>
                        <a:pt x="121" y="141"/>
                        <a:pt x="121" y="141"/>
                        <a:pt x="121" y="141"/>
                      </a:cubicBezTo>
                      <a:cubicBezTo>
                        <a:pt x="121" y="143"/>
                        <a:pt x="121" y="143"/>
                        <a:pt x="121" y="143"/>
                      </a:cubicBezTo>
                      <a:cubicBezTo>
                        <a:pt x="120" y="144"/>
                        <a:pt x="120" y="144"/>
                        <a:pt x="120" y="144"/>
                      </a:cubicBezTo>
                      <a:cubicBezTo>
                        <a:pt x="120" y="144"/>
                        <a:pt x="119" y="144"/>
                        <a:pt x="119" y="144"/>
                      </a:cubicBezTo>
                      <a:cubicBezTo>
                        <a:pt x="118" y="144"/>
                        <a:pt x="117" y="145"/>
                        <a:pt x="117" y="145"/>
                      </a:cubicBezTo>
                      <a:cubicBezTo>
                        <a:pt x="117" y="145"/>
                        <a:pt x="115" y="145"/>
                        <a:pt x="115" y="144"/>
                      </a:cubicBezTo>
                      <a:cubicBezTo>
                        <a:pt x="115" y="144"/>
                        <a:pt x="114" y="145"/>
                        <a:pt x="113" y="144"/>
                      </a:cubicBezTo>
                      <a:cubicBezTo>
                        <a:pt x="113" y="144"/>
                        <a:pt x="112" y="143"/>
                        <a:pt x="112" y="143"/>
                      </a:cubicBezTo>
                      <a:cubicBezTo>
                        <a:pt x="111" y="143"/>
                        <a:pt x="111" y="143"/>
                        <a:pt x="111" y="143"/>
                      </a:cubicBezTo>
                      <a:cubicBezTo>
                        <a:pt x="109" y="143"/>
                        <a:pt x="109" y="143"/>
                        <a:pt x="109" y="143"/>
                      </a:cubicBezTo>
                      <a:cubicBezTo>
                        <a:pt x="106" y="143"/>
                        <a:pt x="106" y="143"/>
                        <a:pt x="106" y="143"/>
                      </a:cubicBezTo>
                      <a:cubicBezTo>
                        <a:pt x="104" y="143"/>
                        <a:pt x="104" y="143"/>
                        <a:pt x="104" y="143"/>
                      </a:cubicBezTo>
                      <a:cubicBezTo>
                        <a:pt x="104" y="142"/>
                        <a:pt x="104" y="142"/>
                        <a:pt x="104" y="142"/>
                      </a:cubicBezTo>
                      <a:cubicBezTo>
                        <a:pt x="103" y="143"/>
                        <a:pt x="103" y="143"/>
                        <a:pt x="103" y="143"/>
                      </a:cubicBezTo>
                      <a:cubicBezTo>
                        <a:pt x="102" y="141"/>
                        <a:pt x="102" y="141"/>
                        <a:pt x="102" y="141"/>
                      </a:cubicBezTo>
                      <a:cubicBezTo>
                        <a:pt x="100" y="141"/>
                        <a:pt x="100" y="141"/>
                        <a:pt x="100" y="141"/>
                      </a:cubicBezTo>
                      <a:cubicBezTo>
                        <a:pt x="98" y="141"/>
                        <a:pt x="98" y="141"/>
                        <a:pt x="98" y="141"/>
                      </a:cubicBezTo>
                      <a:cubicBezTo>
                        <a:pt x="98" y="141"/>
                        <a:pt x="98" y="142"/>
                        <a:pt x="99" y="143"/>
                      </a:cubicBezTo>
                      <a:cubicBezTo>
                        <a:pt x="99" y="143"/>
                        <a:pt x="100" y="145"/>
                        <a:pt x="100" y="145"/>
                      </a:cubicBezTo>
                      <a:cubicBezTo>
                        <a:pt x="100" y="145"/>
                        <a:pt x="100" y="147"/>
                        <a:pt x="100" y="147"/>
                      </a:cubicBezTo>
                      <a:cubicBezTo>
                        <a:pt x="100" y="147"/>
                        <a:pt x="102" y="149"/>
                        <a:pt x="102" y="149"/>
                      </a:cubicBezTo>
                      <a:cubicBezTo>
                        <a:pt x="102" y="150"/>
                        <a:pt x="102" y="150"/>
                        <a:pt x="102" y="150"/>
                      </a:cubicBezTo>
                      <a:cubicBezTo>
                        <a:pt x="102" y="150"/>
                        <a:pt x="103" y="152"/>
                        <a:pt x="103" y="152"/>
                      </a:cubicBezTo>
                      <a:cubicBezTo>
                        <a:pt x="103" y="152"/>
                        <a:pt x="105" y="153"/>
                        <a:pt x="105" y="153"/>
                      </a:cubicBezTo>
                      <a:cubicBezTo>
                        <a:pt x="105" y="155"/>
                        <a:pt x="105" y="155"/>
                        <a:pt x="105" y="155"/>
                      </a:cubicBezTo>
                      <a:cubicBezTo>
                        <a:pt x="104" y="156"/>
                        <a:pt x="104" y="156"/>
                        <a:pt x="104" y="156"/>
                      </a:cubicBezTo>
                      <a:cubicBezTo>
                        <a:pt x="103" y="157"/>
                        <a:pt x="103" y="157"/>
                        <a:pt x="103" y="157"/>
                      </a:cubicBezTo>
                      <a:cubicBezTo>
                        <a:pt x="104" y="159"/>
                        <a:pt x="104" y="159"/>
                        <a:pt x="104" y="159"/>
                      </a:cubicBezTo>
                      <a:cubicBezTo>
                        <a:pt x="104" y="161"/>
                        <a:pt x="104" y="161"/>
                        <a:pt x="104" y="161"/>
                      </a:cubicBezTo>
                      <a:cubicBezTo>
                        <a:pt x="105" y="162"/>
                        <a:pt x="105" y="162"/>
                        <a:pt x="105" y="162"/>
                      </a:cubicBezTo>
                      <a:cubicBezTo>
                        <a:pt x="105" y="163"/>
                        <a:pt x="105" y="163"/>
                        <a:pt x="105" y="163"/>
                      </a:cubicBezTo>
                      <a:cubicBezTo>
                        <a:pt x="104" y="164"/>
                        <a:pt x="104" y="164"/>
                        <a:pt x="104" y="164"/>
                      </a:cubicBezTo>
                      <a:cubicBezTo>
                        <a:pt x="104" y="166"/>
                        <a:pt x="104" y="166"/>
                        <a:pt x="104" y="166"/>
                      </a:cubicBezTo>
                      <a:cubicBezTo>
                        <a:pt x="105" y="168"/>
                        <a:pt x="105" y="168"/>
                        <a:pt x="105" y="168"/>
                      </a:cubicBezTo>
                      <a:cubicBezTo>
                        <a:pt x="106" y="170"/>
                        <a:pt x="106" y="170"/>
                        <a:pt x="106" y="170"/>
                      </a:cubicBezTo>
                      <a:cubicBezTo>
                        <a:pt x="108" y="170"/>
                        <a:pt x="108" y="170"/>
                        <a:pt x="108" y="170"/>
                      </a:cubicBezTo>
                      <a:cubicBezTo>
                        <a:pt x="108" y="172"/>
                        <a:pt x="108" y="172"/>
                        <a:pt x="108" y="172"/>
                      </a:cubicBezTo>
                      <a:cubicBezTo>
                        <a:pt x="107" y="173"/>
                        <a:pt x="107" y="173"/>
                        <a:pt x="107" y="173"/>
                      </a:cubicBezTo>
                      <a:cubicBezTo>
                        <a:pt x="107" y="173"/>
                        <a:pt x="107" y="174"/>
                        <a:pt x="107" y="174"/>
                      </a:cubicBezTo>
                      <a:cubicBezTo>
                        <a:pt x="108" y="174"/>
                        <a:pt x="109" y="175"/>
                        <a:pt x="109" y="175"/>
                      </a:cubicBezTo>
                      <a:cubicBezTo>
                        <a:pt x="111" y="174"/>
                        <a:pt x="111" y="174"/>
                        <a:pt x="111" y="174"/>
                      </a:cubicBezTo>
                      <a:cubicBezTo>
                        <a:pt x="111" y="174"/>
                        <a:pt x="112" y="174"/>
                        <a:pt x="112" y="174"/>
                      </a:cubicBezTo>
                      <a:cubicBezTo>
                        <a:pt x="112" y="175"/>
                        <a:pt x="113" y="177"/>
                        <a:pt x="113" y="177"/>
                      </a:cubicBezTo>
                      <a:cubicBezTo>
                        <a:pt x="114" y="178"/>
                        <a:pt x="114" y="178"/>
                        <a:pt x="114" y="178"/>
                      </a:cubicBezTo>
                      <a:cubicBezTo>
                        <a:pt x="114" y="180"/>
                        <a:pt x="114" y="180"/>
                        <a:pt x="114" y="180"/>
                      </a:cubicBezTo>
                      <a:cubicBezTo>
                        <a:pt x="112" y="182"/>
                        <a:pt x="112" y="182"/>
                        <a:pt x="112" y="182"/>
                      </a:cubicBezTo>
                      <a:cubicBezTo>
                        <a:pt x="110" y="184"/>
                        <a:pt x="110" y="184"/>
                        <a:pt x="110" y="184"/>
                      </a:cubicBezTo>
                      <a:cubicBezTo>
                        <a:pt x="109" y="185"/>
                        <a:pt x="109" y="185"/>
                        <a:pt x="109" y="185"/>
                      </a:cubicBezTo>
                      <a:cubicBezTo>
                        <a:pt x="109" y="187"/>
                        <a:pt x="109" y="187"/>
                        <a:pt x="109" y="187"/>
                      </a:cubicBezTo>
                      <a:cubicBezTo>
                        <a:pt x="108" y="188"/>
                        <a:pt x="108" y="188"/>
                        <a:pt x="108" y="188"/>
                      </a:cubicBezTo>
                      <a:cubicBezTo>
                        <a:pt x="106" y="189"/>
                        <a:pt x="106" y="189"/>
                        <a:pt x="106" y="189"/>
                      </a:cubicBezTo>
                      <a:cubicBezTo>
                        <a:pt x="104" y="190"/>
                        <a:pt x="104" y="190"/>
                        <a:pt x="104" y="190"/>
                      </a:cubicBezTo>
                      <a:cubicBezTo>
                        <a:pt x="103" y="190"/>
                        <a:pt x="103" y="190"/>
                        <a:pt x="103" y="190"/>
                      </a:cubicBezTo>
                      <a:cubicBezTo>
                        <a:pt x="102" y="191"/>
                        <a:pt x="102" y="191"/>
                        <a:pt x="102" y="191"/>
                      </a:cubicBezTo>
                      <a:cubicBezTo>
                        <a:pt x="99" y="192"/>
                        <a:pt x="99" y="192"/>
                        <a:pt x="99" y="192"/>
                      </a:cubicBezTo>
                      <a:cubicBezTo>
                        <a:pt x="98" y="192"/>
                        <a:pt x="98" y="192"/>
                        <a:pt x="98" y="192"/>
                      </a:cubicBezTo>
                      <a:cubicBezTo>
                        <a:pt x="96" y="196"/>
                        <a:pt x="96" y="196"/>
                        <a:pt x="96" y="196"/>
                      </a:cubicBezTo>
                      <a:cubicBezTo>
                        <a:pt x="96" y="196"/>
                        <a:pt x="96" y="198"/>
                        <a:pt x="96" y="198"/>
                      </a:cubicBezTo>
                      <a:cubicBezTo>
                        <a:pt x="96" y="198"/>
                        <a:pt x="97" y="199"/>
                        <a:pt x="97" y="199"/>
                      </a:cubicBezTo>
                      <a:cubicBezTo>
                        <a:pt x="97" y="199"/>
                        <a:pt x="95" y="201"/>
                        <a:pt x="95" y="201"/>
                      </a:cubicBezTo>
                      <a:cubicBezTo>
                        <a:pt x="95" y="201"/>
                        <a:pt x="93" y="202"/>
                        <a:pt x="93" y="202"/>
                      </a:cubicBezTo>
                      <a:cubicBezTo>
                        <a:pt x="92" y="204"/>
                        <a:pt x="92" y="204"/>
                        <a:pt x="92" y="204"/>
                      </a:cubicBezTo>
                      <a:cubicBezTo>
                        <a:pt x="93" y="205"/>
                        <a:pt x="93" y="205"/>
                        <a:pt x="93" y="205"/>
                      </a:cubicBezTo>
                      <a:cubicBezTo>
                        <a:pt x="91" y="205"/>
                        <a:pt x="91" y="205"/>
                        <a:pt x="91" y="205"/>
                      </a:cubicBezTo>
                      <a:cubicBezTo>
                        <a:pt x="92" y="207"/>
                        <a:pt x="92" y="207"/>
                        <a:pt x="92" y="207"/>
                      </a:cubicBezTo>
                      <a:cubicBezTo>
                        <a:pt x="91" y="208"/>
                        <a:pt x="91" y="208"/>
                        <a:pt x="91" y="208"/>
                      </a:cubicBezTo>
                      <a:cubicBezTo>
                        <a:pt x="92" y="209"/>
                        <a:pt x="92" y="209"/>
                        <a:pt x="92" y="209"/>
                      </a:cubicBezTo>
                      <a:cubicBezTo>
                        <a:pt x="92" y="209"/>
                        <a:pt x="93" y="212"/>
                        <a:pt x="93" y="212"/>
                      </a:cubicBezTo>
                      <a:cubicBezTo>
                        <a:pt x="93" y="213"/>
                        <a:pt x="94" y="214"/>
                        <a:pt x="94" y="214"/>
                      </a:cubicBezTo>
                      <a:cubicBezTo>
                        <a:pt x="94" y="214"/>
                        <a:pt x="95" y="215"/>
                        <a:pt x="95" y="215"/>
                      </a:cubicBezTo>
                      <a:cubicBezTo>
                        <a:pt x="95" y="216"/>
                        <a:pt x="95" y="217"/>
                        <a:pt x="95" y="218"/>
                      </a:cubicBezTo>
                      <a:cubicBezTo>
                        <a:pt x="95" y="219"/>
                        <a:pt x="96" y="221"/>
                        <a:pt x="96" y="221"/>
                      </a:cubicBezTo>
                      <a:cubicBezTo>
                        <a:pt x="97" y="223"/>
                        <a:pt x="97" y="223"/>
                        <a:pt x="97" y="223"/>
                      </a:cubicBezTo>
                      <a:cubicBezTo>
                        <a:pt x="97" y="223"/>
                        <a:pt x="97" y="224"/>
                        <a:pt x="97" y="224"/>
                      </a:cubicBezTo>
                      <a:cubicBezTo>
                        <a:pt x="98" y="224"/>
                        <a:pt x="100" y="224"/>
                        <a:pt x="100" y="224"/>
                      </a:cubicBezTo>
                      <a:cubicBezTo>
                        <a:pt x="100" y="224"/>
                        <a:pt x="102" y="224"/>
                        <a:pt x="102" y="224"/>
                      </a:cubicBezTo>
                      <a:cubicBezTo>
                        <a:pt x="102" y="224"/>
                        <a:pt x="103" y="223"/>
                        <a:pt x="104" y="224"/>
                      </a:cubicBezTo>
                      <a:cubicBezTo>
                        <a:pt x="104" y="224"/>
                        <a:pt x="104" y="225"/>
                        <a:pt x="104" y="225"/>
                      </a:cubicBezTo>
                      <a:cubicBezTo>
                        <a:pt x="104" y="225"/>
                        <a:pt x="104" y="226"/>
                        <a:pt x="104" y="226"/>
                      </a:cubicBezTo>
                      <a:cubicBezTo>
                        <a:pt x="100" y="230"/>
                        <a:pt x="100" y="230"/>
                        <a:pt x="100" y="230"/>
                      </a:cubicBezTo>
                      <a:cubicBezTo>
                        <a:pt x="100" y="233"/>
                        <a:pt x="100" y="233"/>
                        <a:pt x="100" y="233"/>
                      </a:cubicBezTo>
                      <a:cubicBezTo>
                        <a:pt x="100" y="233"/>
                        <a:pt x="99" y="233"/>
                        <a:pt x="99" y="233"/>
                      </a:cubicBezTo>
                      <a:cubicBezTo>
                        <a:pt x="98" y="233"/>
                        <a:pt x="97" y="233"/>
                        <a:pt x="97" y="233"/>
                      </a:cubicBezTo>
                      <a:cubicBezTo>
                        <a:pt x="95" y="231"/>
                        <a:pt x="95" y="231"/>
                        <a:pt x="95" y="231"/>
                      </a:cubicBezTo>
                      <a:cubicBezTo>
                        <a:pt x="93" y="232"/>
                        <a:pt x="93" y="232"/>
                        <a:pt x="93" y="232"/>
                      </a:cubicBezTo>
                      <a:cubicBezTo>
                        <a:pt x="93" y="233"/>
                        <a:pt x="93" y="233"/>
                        <a:pt x="93" y="233"/>
                      </a:cubicBezTo>
                      <a:cubicBezTo>
                        <a:pt x="93" y="233"/>
                        <a:pt x="91" y="233"/>
                        <a:pt x="91" y="233"/>
                      </a:cubicBezTo>
                      <a:cubicBezTo>
                        <a:pt x="91" y="233"/>
                        <a:pt x="88" y="233"/>
                        <a:pt x="88" y="233"/>
                      </a:cubicBezTo>
                      <a:cubicBezTo>
                        <a:pt x="87" y="234"/>
                        <a:pt x="87" y="234"/>
                        <a:pt x="87" y="234"/>
                      </a:cubicBezTo>
                      <a:cubicBezTo>
                        <a:pt x="86" y="238"/>
                        <a:pt x="86" y="238"/>
                        <a:pt x="86" y="238"/>
                      </a:cubicBezTo>
                      <a:cubicBezTo>
                        <a:pt x="84" y="240"/>
                        <a:pt x="84" y="240"/>
                        <a:pt x="84" y="240"/>
                      </a:cubicBezTo>
                      <a:cubicBezTo>
                        <a:pt x="82" y="241"/>
                        <a:pt x="82" y="241"/>
                        <a:pt x="82" y="241"/>
                      </a:cubicBezTo>
                      <a:cubicBezTo>
                        <a:pt x="80" y="243"/>
                        <a:pt x="80" y="243"/>
                        <a:pt x="80" y="243"/>
                      </a:cubicBezTo>
                      <a:cubicBezTo>
                        <a:pt x="77" y="244"/>
                        <a:pt x="77" y="244"/>
                        <a:pt x="77" y="244"/>
                      </a:cubicBezTo>
                      <a:cubicBezTo>
                        <a:pt x="77" y="244"/>
                        <a:pt x="76" y="245"/>
                        <a:pt x="76" y="245"/>
                      </a:cubicBezTo>
                      <a:cubicBezTo>
                        <a:pt x="76" y="246"/>
                        <a:pt x="75" y="249"/>
                        <a:pt x="75" y="249"/>
                      </a:cubicBezTo>
                      <a:cubicBezTo>
                        <a:pt x="75" y="249"/>
                        <a:pt x="73" y="250"/>
                        <a:pt x="73" y="251"/>
                      </a:cubicBezTo>
                      <a:cubicBezTo>
                        <a:pt x="73" y="251"/>
                        <a:pt x="71" y="252"/>
                        <a:pt x="71" y="252"/>
                      </a:cubicBezTo>
                      <a:cubicBezTo>
                        <a:pt x="71" y="252"/>
                        <a:pt x="71" y="254"/>
                        <a:pt x="71" y="254"/>
                      </a:cubicBezTo>
                      <a:cubicBezTo>
                        <a:pt x="71" y="254"/>
                        <a:pt x="72" y="256"/>
                        <a:pt x="72" y="256"/>
                      </a:cubicBezTo>
                      <a:cubicBezTo>
                        <a:pt x="72" y="259"/>
                        <a:pt x="72" y="259"/>
                        <a:pt x="72" y="259"/>
                      </a:cubicBezTo>
                      <a:cubicBezTo>
                        <a:pt x="72" y="261"/>
                        <a:pt x="72" y="261"/>
                        <a:pt x="72" y="261"/>
                      </a:cubicBezTo>
                      <a:cubicBezTo>
                        <a:pt x="73" y="263"/>
                        <a:pt x="73" y="263"/>
                        <a:pt x="73" y="263"/>
                      </a:cubicBezTo>
                      <a:cubicBezTo>
                        <a:pt x="72" y="265"/>
                        <a:pt x="72" y="265"/>
                        <a:pt x="72" y="265"/>
                      </a:cubicBezTo>
                      <a:cubicBezTo>
                        <a:pt x="71" y="268"/>
                        <a:pt x="71" y="268"/>
                        <a:pt x="71" y="268"/>
                      </a:cubicBezTo>
                      <a:cubicBezTo>
                        <a:pt x="71" y="269"/>
                        <a:pt x="71" y="269"/>
                        <a:pt x="71" y="269"/>
                      </a:cubicBezTo>
                      <a:cubicBezTo>
                        <a:pt x="71" y="271"/>
                        <a:pt x="71" y="271"/>
                        <a:pt x="71" y="271"/>
                      </a:cubicBezTo>
                      <a:cubicBezTo>
                        <a:pt x="71" y="275"/>
                        <a:pt x="71" y="275"/>
                        <a:pt x="71" y="275"/>
                      </a:cubicBezTo>
                      <a:cubicBezTo>
                        <a:pt x="68" y="274"/>
                        <a:pt x="68" y="274"/>
                        <a:pt x="68" y="274"/>
                      </a:cubicBezTo>
                      <a:cubicBezTo>
                        <a:pt x="65" y="274"/>
                        <a:pt x="65" y="274"/>
                        <a:pt x="65" y="274"/>
                      </a:cubicBezTo>
                      <a:cubicBezTo>
                        <a:pt x="62" y="275"/>
                        <a:pt x="62" y="275"/>
                        <a:pt x="62" y="275"/>
                      </a:cubicBezTo>
                      <a:cubicBezTo>
                        <a:pt x="58" y="277"/>
                        <a:pt x="58" y="277"/>
                        <a:pt x="58" y="277"/>
                      </a:cubicBezTo>
                      <a:cubicBezTo>
                        <a:pt x="52" y="278"/>
                        <a:pt x="52" y="278"/>
                        <a:pt x="52" y="278"/>
                      </a:cubicBezTo>
                      <a:cubicBezTo>
                        <a:pt x="47" y="278"/>
                        <a:pt x="47" y="278"/>
                        <a:pt x="47" y="278"/>
                      </a:cubicBezTo>
                      <a:cubicBezTo>
                        <a:pt x="44" y="277"/>
                        <a:pt x="44" y="277"/>
                        <a:pt x="44" y="277"/>
                      </a:cubicBezTo>
                      <a:cubicBezTo>
                        <a:pt x="42" y="276"/>
                        <a:pt x="42" y="276"/>
                        <a:pt x="42" y="276"/>
                      </a:cubicBezTo>
                      <a:cubicBezTo>
                        <a:pt x="40" y="274"/>
                        <a:pt x="40" y="274"/>
                        <a:pt x="40" y="274"/>
                      </a:cubicBezTo>
                      <a:cubicBezTo>
                        <a:pt x="37" y="271"/>
                        <a:pt x="37" y="271"/>
                        <a:pt x="37" y="271"/>
                      </a:cubicBezTo>
                      <a:cubicBezTo>
                        <a:pt x="34" y="271"/>
                        <a:pt x="34" y="271"/>
                        <a:pt x="34" y="271"/>
                      </a:cubicBezTo>
                      <a:cubicBezTo>
                        <a:pt x="32" y="270"/>
                        <a:pt x="32" y="270"/>
                        <a:pt x="32" y="270"/>
                      </a:cubicBezTo>
                      <a:cubicBezTo>
                        <a:pt x="30" y="269"/>
                        <a:pt x="30" y="269"/>
                        <a:pt x="30" y="269"/>
                      </a:cubicBezTo>
                      <a:cubicBezTo>
                        <a:pt x="28" y="268"/>
                        <a:pt x="28" y="268"/>
                        <a:pt x="28" y="268"/>
                      </a:cubicBezTo>
                      <a:cubicBezTo>
                        <a:pt x="26" y="268"/>
                        <a:pt x="26" y="268"/>
                        <a:pt x="26" y="268"/>
                      </a:cubicBezTo>
                      <a:cubicBezTo>
                        <a:pt x="22" y="266"/>
                        <a:pt x="22" y="266"/>
                        <a:pt x="22" y="266"/>
                      </a:cubicBezTo>
                      <a:cubicBezTo>
                        <a:pt x="18" y="264"/>
                        <a:pt x="18" y="264"/>
                        <a:pt x="18" y="264"/>
                      </a:cubicBezTo>
                      <a:cubicBezTo>
                        <a:pt x="16" y="265"/>
                        <a:pt x="16" y="265"/>
                        <a:pt x="16" y="265"/>
                      </a:cubicBezTo>
                      <a:cubicBezTo>
                        <a:pt x="16" y="266"/>
                        <a:pt x="16" y="266"/>
                        <a:pt x="16" y="266"/>
                      </a:cubicBezTo>
                      <a:cubicBezTo>
                        <a:pt x="13" y="265"/>
                        <a:pt x="13" y="265"/>
                        <a:pt x="13" y="265"/>
                      </a:cubicBezTo>
                      <a:cubicBezTo>
                        <a:pt x="11" y="265"/>
                        <a:pt x="11" y="265"/>
                        <a:pt x="11" y="265"/>
                      </a:cubicBezTo>
                      <a:cubicBezTo>
                        <a:pt x="9" y="265"/>
                        <a:pt x="9" y="265"/>
                        <a:pt x="9" y="265"/>
                      </a:cubicBezTo>
                      <a:cubicBezTo>
                        <a:pt x="5" y="266"/>
                        <a:pt x="5" y="266"/>
                        <a:pt x="5" y="266"/>
                      </a:cubicBezTo>
                      <a:cubicBezTo>
                        <a:pt x="2" y="267"/>
                        <a:pt x="2" y="267"/>
                        <a:pt x="2" y="267"/>
                      </a:cubicBezTo>
                      <a:cubicBezTo>
                        <a:pt x="0" y="266"/>
                        <a:pt x="0" y="266"/>
                        <a:pt x="0" y="266"/>
                      </a:cubicBezTo>
                      <a:cubicBezTo>
                        <a:pt x="2" y="264"/>
                        <a:pt x="2" y="264"/>
                        <a:pt x="2" y="264"/>
                      </a:cubicBezTo>
                      <a:cubicBezTo>
                        <a:pt x="4" y="261"/>
                        <a:pt x="4" y="261"/>
                        <a:pt x="4" y="261"/>
                      </a:cubicBezTo>
                      <a:cubicBezTo>
                        <a:pt x="6" y="260"/>
                        <a:pt x="6" y="260"/>
                        <a:pt x="6" y="260"/>
                      </a:cubicBezTo>
                      <a:cubicBezTo>
                        <a:pt x="7" y="257"/>
                        <a:pt x="7" y="257"/>
                        <a:pt x="7" y="257"/>
                      </a:cubicBezTo>
                      <a:cubicBezTo>
                        <a:pt x="10" y="255"/>
                        <a:pt x="10" y="255"/>
                        <a:pt x="10" y="255"/>
                      </a:cubicBezTo>
                      <a:cubicBezTo>
                        <a:pt x="10" y="252"/>
                        <a:pt x="10" y="252"/>
                        <a:pt x="10" y="252"/>
                      </a:cubicBezTo>
                      <a:cubicBezTo>
                        <a:pt x="12" y="248"/>
                        <a:pt x="12" y="248"/>
                        <a:pt x="12" y="248"/>
                      </a:cubicBezTo>
                      <a:cubicBezTo>
                        <a:pt x="12" y="248"/>
                        <a:pt x="14" y="248"/>
                        <a:pt x="14" y="247"/>
                      </a:cubicBezTo>
                      <a:cubicBezTo>
                        <a:pt x="15" y="245"/>
                        <a:pt x="15" y="244"/>
                        <a:pt x="16" y="243"/>
                      </a:cubicBezTo>
                      <a:cubicBezTo>
                        <a:pt x="16" y="242"/>
                        <a:pt x="17" y="242"/>
                        <a:pt x="17" y="241"/>
                      </a:cubicBezTo>
                      <a:cubicBezTo>
                        <a:pt x="17" y="240"/>
                        <a:pt x="16" y="237"/>
                        <a:pt x="16" y="237"/>
                      </a:cubicBezTo>
                      <a:cubicBezTo>
                        <a:pt x="16" y="237"/>
                        <a:pt x="18" y="233"/>
                        <a:pt x="18" y="233"/>
                      </a:cubicBezTo>
                      <a:cubicBezTo>
                        <a:pt x="19" y="232"/>
                        <a:pt x="19" y="228"/>
                        <a:pt x="19" y="228"/>
                      </a:cubicBezTo>
                      <a:cubicBezTo>
                        <a:pt x="19" y="228"/>
                        <a:pt x="20" y="226"/>
                        <a:pt x="21" y="225"/>
                      </a:cubicBezTo>
                      <a:cubicBezTo>
                        <a:pt x="21" y="224"/>
                        <a:pt x="21" y="221"/>
                        <a:pt x="21" y="221"/>
                      </a:cubicBezTo>
                      <a:cubicBezTo>
                        <a:pt x="19" y="218"/>
                        <a:pt x="19" y="218"/>
                        <a:pt x="19" y="218"/>
                      </a:cubicBezTo>
                      <a:cubicBezTo>
                        <a:pt x="21" y="214"/>
                        <a:pt x="21" y="214"/>
                        <a:pt x="21" y="214"/>
                      </a:cubicBezTo>
                      <a:cubicBezTo>
                        <a:pt x="24" y="209"/>
                        <a:pt x="24" y="209"/>
                        <a:pt x="24" y="209"/>
                      </a:cubicBezTo>
                      <a:cubicBezTo>
                        <a:pt x="27" y="204"/>
                        <a:pt x="27" y="204"/>
                        <a:pt x="27" y="204"/>
                      </a:cubicBezTo>
                      <a:cubicBezTo>
                        <a:pt x="28" y="199"/>
                        <a:pt x="28" y="199"/>
                        <a:pt x="28" y="199"/>
                      </a:cubicBezTo>
                      <a:cubicBezTo>
                        <a:pt x="28" y="199"/>
                        <a:pt x="28" y="197"/>
                        <a:pt x="28" y="196"/>
                      </a:cubicBezTo>
                      <a:cubicBezTo>
                        <a:pt x="28" y="196"/>
                        <a:pt x="28" y="194"/>
                        <a:pt x="28" y="194"/>
                      </a:cubicBezTo>
                      <a:cubicBezTo>
                        <a:pt x="28" y="194"/>
                        <a:pt x="28" y="192"/>
                        <a:pt x="28" y="192"/>
                      </a:cubicBezTo>
                      <a:cubicBezTo>
                        <a:pt x="28" y="192"/>
                        <a:pt x="27" y="190"/>
                        <a:pt x="27" y="190"/>
                      </a:cubicBezTo>
                      <a:cubicBezTo>
                        <a:pt x="26" y="187"/>
                        <a:pt x="26" y="187"/>
                        <a:pt x="26" y="187"/>
                      </a:cubicBezTo>
                      <a:cubicBezTo>
                        <a:pt x="25" y="188"/>
                        <a:pt x="25" y="188"/>
                        <a:pt x="25" y="188"/>
                      </a:cubicBezTo>
                      <a:cubicBezTo>
                        <a:pt x="25" y="188"/>
                        <a:pt x="24" y="189"/>
                        <a:pt x="23" y="188"/>
                      </a:cubicBezTo>
                      <a:cubicBezTo>
                        <a:pt x="23" y="188"/>
                        <a:pt x="19" y="188"/>
                        <a:pt x="19" y="188"/>
                      </a:cubicBezTo>
                      <a:cubicBezTo>
                        <a:pt x="17" y="189"/>
                        <a:pt x="17" y="189"/>
                        <a:pt x="17" y="189"/>
                      </a:cubicBezTo>
                      <a:cubicBezTo>
                        <a:pt x="14" y="188"/>
                        <a:pt x="14" y="188"/>
                        <a:pt x="14" y="188"/>
                      </a:cubicBezTo>
                      <a:cubicBezTo>
                        <a:pt x="14" y="188"/>
                        <a:pt x="13" y="189"/>
                        <a:pt x="12" y="189"/>
                      </a:cubicBezTo>
                      <a:cubicBezTo>
                        <a:pt x="12" y="189"/>
                        <a:pt x="11" y="189"/>
                        <a:pt x="11" y="188"/>
                      </a:cubicBezTo>
                      <a:cubicBezTo>
                        <a:pt x="11" y="188"/>
                        <a:pt x="14" y="185"/>
                        <a:pt x="14" y="185"/>
                      </a:cubicBezTo>
                      <a:cubicBezTo>
                        <a:pt x="14" y="185"/>
                        <a:pt x="14" y="185"/>
                        <a:pt x="14" y="184"/>
                      </a:cubicBezTo>
                      <a:cubicBezTo>
                        <a:pt x="14" y="183"/>
                        <a:pt x="14" y="181"/>
                        <a:pt x="14" y="181"/>
                      </a:cubicBezTo>
                      <a:cubicBezTo>
                        <a:pt x="14" y="180"/>
                        <a:pt x="13" y="177"/>
                        <a:pt x="13" y="177"/>
                      </a:cubicBezTo>
                      <a:cubicBezTo>
                        <a:pt x="13" y="177"/>
                        <a:pt x="12" y="176"/>
                        <a:pt x="13" y="175"/>
                      </a:cubicBezTo>
                      <a:cubicBezTo>
                        <a:pt x="13" y="174"/>
                        <a:pt x="14" y="174"/>
                        <a:pt x="14" y="174"/>
                      </a:cubicBezTo>
                      <a:cubicBezTo>
                        <a:pt x="12" y="173"/>
                        <a:pt x="12" y="173"/>
                        <a:pt x="12" y="173"/>
                      </a:cubicBezTo>
                      <a:cubicBezTo>
                        <a:pt x="12" y="173"/>
                        <a:pt x="12" y="173"/>
                        <a:pt x="11" y="173"/>
                      </a:cubicBezTo>
                      <a:cubicBezTo>
                        <a:pt x="10" y="174"/>
                        <a:pt x="9" y="174"/>
                        <a:pt x="9" y="174"/>
                      </a:cubicBezTo>
                      <a:cubicBezTo>
                        <a:pt x="8" y="172"/>
                        <a:pt x="8" y="172"/>
                        <a:pt x="8" y="172"/>
                      </a:cubicBezTo>
                      <a:cubicBezTo>
                        <a:pt x="8" y="172"/>
                        <a:pt x="7" y="173"/>
                        <a:pt x="7" y="172"/>
                      </a:cubicBezTo>
                      <a:cubicBezTo>
                        <a:pt x="6" y="172"/>
                        <a:pt x="4" y="171"/>
                        <a:pt x="4" y="171"/>
                      </a:cubicBezTo>
                      <a:cubicBezTo>
                        <a:pt x="4" y="171"/>
                        <a:pt x="4" y="169"/>
                        <a:pt x="4" y="169"/>
                      </a:cubicBezTo>
                      <a:cubicBezTo>
                        <a:pt x="5" y="168"/>
                        <a:pt x="5" y="168"/>
                        <a:pt x="5" y="167"/>
                      </a:cubicBezTo>
                      <a:cubicBezTo>
                        <a:pt x="5" y="166"/>
                        <a:pt x="5" y="165"/>
                        <a:pt x="6" y="164"/>
                      </a:cubicBezTo>
                      <a:cubicBezTo>
                        <a:pt x="6" y="163"/>
                        <a:pt x="7" y="162"/>
                        <a:pt x="8" y="162"/>
                      </a:cubicBezTo>
                      <a:cubicBezTo>
                        <a:pt x="9" y="161"/>
                        <a:pt x="9" y="161"/>
                        <a:pt x="9" y="161"/>
                      </a:cubicBezTo>
                      <a:cubicBezTo>
                        <a:pt x="11" y="157"/>
                        <a:pt x="11" y="157"/>
                        <a:pt x="11" y="157"/>
                      </a:cubicBezTo>
                      <a:cubicBezTo>
                        <a:pt x="11" y="157"/>
                        <a:pt x="11" y="155"/>
                        <a:pt x="11" y="155"/>
                      </a:cubicBezTo>
                      <a:cubicBezTo>
                        <a:pt x="11" y="155"/>
                        <a:pt x="12" y="153"/>
                        <a:pt x="12" y="152"/>
                      </a:cubicBezTo>
                      <a:cubicBezTo>
                        <a:pt x="12" y="152"/>
                        <a:pt x="13" y="150"/>
                        <a:pt x="13" y="150"/>
                      </a:cubicBezTo>
                      <a:cubicBezTo>
                        <a:pt x="13" y="150"/>
                        <a:pt x="14" y="149"/>
                        <a:pt x="14" y="148"/>
                      </a:cubicBezTo>
                      <a:cubicBezTo>
                        <a:pt x="15" y="148"/>
                        <a:pt x="17" y="146"/>
                        <a:pt x="17" y="146"/>
                      </a:cubicBezTo>
                      <a:cubicBezTo>
                        <a:pt x="17" y="146"/>
                        <a:pt x="18" y="143"/>
                        <a:pt x="18" y="143"/>
                      </a:cubicBezTo>
                      <a:cubicBezTo>
                        <a:pt x="18" y="143"/>
                        <a:pt x="19" y="140"/>
                        <a:pt x="19" y="140"/>
                      </a:cubicBezTo>
                      <a:cubicBezTo>
                        <a:pt x="18" y="138"/>
                        <a:pt x="18" y="138"/>
                        <a:pt x="18" y="138"/>
                      </a:cubicBezTo>
                      <a:cubicBezTo>
                        <a:pt x="17" y="137"/>
                        <a:pt x="17" y="137"/>
                        <a:pt x="17" y="137"/>
                      </a:cubicBezTo>
                      <a:cubicBezTo>
                        <a:pt x="19" y="136"/>
                        <a:pt x="19" y="136"/>
                        <a:pt x="19" y="136"/>
                      </a:cubicBezTo>
                      <a:cubicBezTo>
                        <a:pt x="19" y="136"/>
                        <a:pt x="19" y="136"/>
                        <a:pt x="20" y="136"/>
                      </a:cubicBezTo>
                      <a:cubicBezTo>
                        <a:pt x="21" y="136"/>
                        <a:pt x="22" y="135"/>
                        <a:pt x="22" y="135"/>
                      </a:cubicBezTo>
                      <a:cubicBezTo>
                        <a:pt x="23" y="135"/>
                        <a:pt x="25" y="134"/>
                        <a:pt x="25" y="134"/>
                      </a:cubicBezTo>
                      <a:cubicBezTo>
                        <a:pt x="25" y="133"/>
                        <a:pt x="26" y="133"/>
                        <a:pt x="26" y="133"/>
                      </a:cubicBezTo>
                      <a:cubicBezTo>
                        <a:pt x="27" y="133"/>
                        <a:pt x="29" y="132"/>
                        <a:pt x="29" y="132"/>
                      </a:cubicBezTo>
                      <a:cubicBezTo>
                        <a:pt x="29" y="132"/>
                        <a:pt x="30" y="131"/>
                        <a:pt x="30" y="131"/>
                      </a:cubicBezTo>
                      <a:cubicBezTo>
                        <a:pt x="30" y="130"/>
                        <a:pt x="30" y="130"/>
                        <a:pt x="30" y="130"/>
                      </a:cubicBezTo>
                      <a:cubicBezTo>
                        <a:pt x="32" y="129"/>
                        <a:pt x="32" y="129"/>
                        <a:pt x="32" y="129"/>
                      </a:cubicBezTo>
                      <a:cubicBezTo>
                        <a:pt x="32" y="129"/>
                        <a:pt x="33" y="128"/>
                        <a:pt x="33" y="127"/>
                      </a:cubicBezTo>
                      <a:cubicBezTo>
                        <a:pt x="33" y="127"/>
                        <a:pt x="34" y="125"/>
                        <a:pt x="34" y="125"/>
                      </a:cubicBezTo>
                      <a:cubicBezTo>
                        <a:pt x="34" y="124"/>
                        <a:pt x="37" y="121"/>
                        <a:pt x="37" y="121"/>
                      </a:cubicBezTo>
                      <a:cubicBezTo>
                        <a:pt x="41" y="114"/>
                        <a:pt x="41" y="114"/>
                        <a:pt x="41" y="114"/>
                      </a:cubicBezTo>
                      <a:cubicBezTo>
                        <a:pt x="50" y="100"/>
                        <a:pt x="50" y="100"/>
                        <a:pt x="50" y="100"/>
                      </a:cubicBezTo>
                      <a:cubicBezTo>
                        <a:pt x="49" y="98"/>
                        <a:pt x="49" y="98"/>
                        <a:pt x="49" y="98"/>
                      </a:cubicBezTo>
                      <a:cubicBezTo>
                        <a:pt x="52" y="93"/>
                        <a:pt x="52" y="93"/>
                        <a:pt x="52" y="93"/>
                      </a:cubicBezTo>
                      <a:cubicBezTo>
                        <a:pt x="57" y="85"/>
                        <a:pt x="57" y="85"/>
                        <a:pt x="57" y="85"/>
                      </a:cubicBezTo>
                      <a:cubicBezTo>
                        <a:pt x="62" y="74"/>
                        <a:pt x="62" y="74"/>
                        <a:pt x="62" y="74"/>
                      </a:cubicBezTo>
                      <a:cubicBezTo>
                        <a:pt x="65" y="68"/>
                        <a:pt x="65" y="68"/>
                        <a:pt x="65" y="68"/>
                      </a:cubicBezTo>
                      <a:cubicBezTo>
                        <a:pt x="69" y="61"/>
                        <a:pt x="69" y="61"/>
                        <a:pt x="69" y="61"/>
                      </a:cubicBezTo>
                      <a:cubicBezTo>
                        <a:pt x="71" y="55"/>
                        <a:pt x="71" y="55"/>
                        <a:pt x="71" y="55"/>
                      </a:cubicBezTo>
                      <a:cubicBezTo>
                        <a:pt x="71" y="48"/>
                        <a:pt x="71" y="48"/>
                        <a:pt x="71" y="48"/>
                      </a:cubicBezTo>
                      <a:cubicBezTo>
                        <a:pt x="71" y="43"/>
                        <a:pt x="71" y="43"/>
                        <a:pt x="71" y="43"/>
                      </a:cubicBezTo>
                      <a:cubicBezTo>
                        <a:pt x="71" y="39"/>
                        <a:pt x="71" y="39"/>
                        <a:pt x="71" y="39"/>
                      </a:cubicBezTo>
                      <a:cubicBezTo>
                        <a:pt x="71" y="37"/>
                        <a:pt x="71" y="37"/>
                        <a:pt x="71" y="37"/>
                      </a:cubicBezTo>
                      <a:cubicBezTo>
                        <a:pt x="71" y="35"/>
                        <a:pt x="71" y="35"/>
                        <a:pt x="71" y="35"/>
                      </a:cubicBezTo>
                      <a:cubicBezTo>
                        <a:pt x="70" y="32"/>
                        <a:pt x="70" y="32"/>
                        <a:pt x="70" y="32"/>
                      </a:cubicBezTo>
                      <a:cubicBezTo>
                        <a:pt x="72" y="30"/>
                        <a:pt x="72" y="30"/>
                        <a:pt x="72" y="30"/>
                      </a:cubicBezTo>
                      <a:cubicBezTo>
                        <a:pt x="72" y="28"/>
                        <a:pt x="72" y="28"/>
                        <a:pt x="72" y="28"/>
                      </a:cubicBezTo>
                      <a:cubicBezTo>
                        <a:pt x="72" y="26"/>
                        <a:pt x="72" y="26"/>
                        <a:pt x="72" y="26"/>
                      </a:cubicBezTo>
                      <a:cubicBezTo>
                        <a:pt x="72" y="24"/>
                        <a:pt x="72" y="24"/>
                        <a:pt x="72" y="24"/>
                      </a:cubicBezTo>
                      <a:cubicBezTo>
                        <a:pt x="73" y="22"/>
                        <a:pt x="73" y="22"/>
                        <a:pt x="73" y="22"/>
                      </a:cubicBezTo>
                      <a:cubicBezTo>
                        <a:pt x="72" y="19"/>
                        <a:pt x="72" y="19"/>
                        <a:pt x="72" y="19"/>
                      </a:cubicBezTo>
                      <a:cubicBezTo>
                        <a:pt x="73" y="17"/>
                        <a:pt x="73" y="17"/>
                        <a:pt x="73" y="17"/>
                      </a:cubicBezTo>
                      <a:cubicBezTo>
                        <a:pt x="72" y="16"/>
                        <a:pt x="72" y="16"/>
                        <a:pt x="72" y="16"/>
                      </a:cubicBezTo>
                      <a:cubicBezTo>
                        <a:pt x="73" y="13"/>
                        <a:pt x="73" y="13"/>
                        <a:pt x="73" y="13"/>
                      </a:cubicBezTo>
                      <a:cubicBezTo>
                        <a:pt x="73" y="11"/>
                        <a:pt x="73" y="11"/>
                        <a:pt x="73" y="11"/>
                      </a:cubicBezTo>
                      <a:lnTo>
                        <a:pt x="74" y="9"/>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190">
                  <a:extLst>
                    <a:ext uri="{FF2B5EF4-FFF2-40B4-BE49-F238E27FC236}">
                      <a16:creationId xmlns:a16="http://schemas.microsoft.com/office/drawing/2014/main" id="{F0217247-8137-B6EB-E6D9-ABC2745054F3}"/>
                    </a:ext>
                  </a:extLst>
                </p:cNvPr>
                <p:cNvSpPr>
                  <a:spLocks noEditPoints="1"/>
                </p:cNvSpPr>
                <p:nvPr/>
              </p:nvSpPr>
              <p:spPr bwMode="auto">
                <a:xfrm>
                  <a:off x="2923425" y="2599717"/>
                  <a:ext cx="903076" cy="1159187"/>
                </a:xfrm>
                <a:custGeom>
                  <a:avLst/>
                  <a:gdLst>
                    <a:gd name="T0" fmla="*/ 264 w 312"/>
                    <a:gd name="T1" fmla="*/ 340 h 413"/>
                    <a:gd name="T2" fmla="*/ 240 w 312"/>
                    <a:gd name="T3" fmla="*/ 363 h 413"/>
                    <a:gd name="T4" fmla="*/ 252 w 312"/>
                    <a:gd name="T5" fmla="*/ 385 h 413"/>
                    <a:gd name="T6" fmla="*/ 237 w 312"/>
                    <a:gd name="T7" fmla="*/ 387 h 413"/>
                    <a:gd name="T8" fmla="*/ 211 w 312"/>
                    <a:gd name="T9" fmla="*/ 393 h 413"/>
                    <a:gd name="T10" fmla="*/ 177 w 312"/>
                    <a:gd name="T11" fmla="*/ 404 h 413"/>
                    <a:gd name="T12" fmla="*/ 157 w 312"/>
                    <a:gd name="T13" fmla="*/ 404 h 413"/>
                    <a:gd name="T14" fmla="*/ 142 w 312"/>
                    <a:gd name="T15" fmla="*/ 400 h 413"/>
                    <a:gd name="T16" fmla="*/ 121 w 312"/>
                    <a:gd name="T17" fmla="*/ 394 h 413"/>
                    <a:gd name="T18" fmla="*/ 101 w 312"/>
                    <a:gd name="T19" fmla="*/ 391 h 413"/>
                    <a:gd name="T20" fmla="*/ 94 w 312"/>
                    <a:gd name="T21" fmla="*/ 388 h 413"/>
                    <a:gd name="T22" fmla="*/ 89 w 312"/>
                    <a:gd name="T23" fmla="*/ 383 h 413"/>
                    <a:gd name="T24" fmla="*/ 90 w 312"/>
                    <a:gd name="T25" fmla="*/ 393 h 413"/>
                    <a:gd name="T26" fmla="*/ 73 w 312"/>
                    <a:gd name="T27" fmla="*/ 396 h 413"/>
                    <a:gd name="T28" fmla="*/ 57 w 312"/>
                    <a:gd name="T29" fmla="*/ 396 h 413"/>
                    <a:gd name="T30" fmla="*/ 53 w 312"/>
                    <a:gd name="T31" fmla="*/ 368 h 413"/>
                    <a:gd name="T32" fmla="*/ 50 w 312"/>
                    <a:gd name="T33" fmla="*/ 308 h 413"/>
                    <a:gd name="T34" fmla="*/ 13 w 312"/>
                    <a:gd name="T35" fmla="*/ 292 h 413"/>
                    <a:gd name="T36" fmla="*/ 6 w 312"/>
                    <a:gd name="T37" fmla="*/ 262 h 413"/>
                    <a:gd name="T38" fmla="*/ 12 w 312"/>
                    <a:gd name="T39" fmla="*/ 245 h 413"/>
                    <a:gd name="T40" fmla="*/ 11 w 312"/>
                    <a:gd name="T41" fmla="*/ 228 h 413"/>
                    <a:gd name="T42" fmla="*/ 5 w 312"/>
                    <a:gd name="T43" fmla="*/ 217 h 413"/>
                    <a:gd name="T44" fmla="*/ 1 w 312"/>
                    <a:gd name="T45" fmla="*/ 207 h 413"/>
                    <a:gd name="T46" fmla="*/ 7 w 312"/>
                    <a:gd name="T47" fmla="*/ 198 h 413"/>
                    <a:gd name="T48" fmla="*/ 9 w 312"/>
                    <a:gd name="T49" fmla="*/ 175 h 413"/>
                    <a:gd name="T50" fmla="*/ 12 w 312"/>
                    <a:gd name="T51" fmla="*/ 161 h 413"/>
                    <a:gd name="T52" fmla="*/ 32 w 312"/>
                    <a:gd name="T53" fmla="*/ 160 h 413"/>
                    <a:gd name="T54" fmla="*/ 41 w 312"/>
                    <a:gd name="T55" fmla="*/ 146 h 413"/>
                    <a:gd name="T56" fmla="*/ 33 w 312"/>
                    <a:gd name="T57" fmla="*/ 128 h 413"/>
                    <a:gd name="T58" fmla="*/ 47 w 312"/>
                    <a:gd name="T59" fmla="*/ 94 h 413"/>
                    <a:gd name="T60" fmla="*/ 49 w 312"/>
                    <a:gd name="T61" fmla="*/ 65 h 413"/>
                    <a:gd name="T62" fmla="*/ 78 w 312"/>
                    <a:gd name="T63" fmla="*/ 80 h 413"/>
                    <a:gd name="T64" fmla="*/ 93 w 312"/>
                    <a:gd name="T65" fmla="*/ 74 h 413"/>
                    <a:gd name="T66" fmla="*/ 114 w 312"/>
                    <a:gd name="T67" fmla="*/ 57 h 413"/>
                    <a:gd name="T68" fmla="*/ 102 w 312"/>
                    <a:gd name="T69" fmla="*/ 41 h 413"/>
                    <a:gd name="T70" fmla="*/ 104 w 312"/>
                    <a:gd name="T71" fmla="*/ 25 h 413"/>
                    <a:gd name="T72" fmla="*/ 95 w 312"/>
                    <a:gd name="T73" fmla="*/ 12 h 413"/>
                    <a:gd name="T74" fmla="*/ 119 w 312"/>
                    <a:gd name="T75" fmla="*/ 5 h 413"/>
                    <a:gd name="T76" fmla="*/ 136 w 312"/>
                    <a:gd name="T77" fmla="*/ 25 h 413"/>
                    <a:gd name="T78" fmla="*/ 163 w 312"/>
                    <a:gd name="T79" fmla="*/ 35 h 413"/>
                    <a:gd name="T80" fmla="*/ 176 w 312"/>
                    <a:gd name="T81" fmla="*/ 25 h 413"/>
                    <a:gd name="T82" fmla="*/ 162 w 312"/>
                    <a:gd name="T83" fmla="*/ 46 h 413"/>
                    <a:gd name="T84" fmla="*/ 182 w 312"/>
                    <a:gd name="T85" fmla="*/ 53 h 413"/>
                    <a:gd name="T86" fmla="*/ 212 w 312"/>
                    <a:gd name="T87" fmla="*/ 30 h 413"/>
                    <a:gd name="T88" fmla="*/ 221 w 312"/>
                    <a:gd name="T89" fmla="*/ 28 h 413"/>
                    <a:gd name="T90" fmla="*/ 236 w 312"/>
                    <a:gd name="T91" fmla="*/ 18 h 413"/>
                    <a:gd name="T92" fmla="*/ 242 w 312"/>
                    <a:gd name="T93" fmla="*/ 21 h 413"/>
                    <a:gd name="T94" fmla="*/ 253 w 312"/>
                    <a:gd name="T95" fmla="*/ 29 h 413"/>
                    <a:gd name="T96" fmla="*/ 262 w 312"/>
                    <a:gd name="T97" fmla="*/ 42 h 413"/>
                    <a:gd name="T98" fmla="*/ 273 w 312"/>
                    <a:gd name="T99" fmla="*/ 58 h 413"/>
                    <a:gd name="T100" fmla="*/ 279 w 312"/>
                    <a:gd name="T101" fmla="*/ 113 h 413"/>
                    <a:gd name="T102" fmla="*/ 294 w 312"/>
                    <a:gd name="T103" fmla="*/ 162 h 413"/>
                    <a:gd name="T104" fmla="*/ 309 w 312"/>
                    <a:gd name="T105" fmla="*/ 197 h 413"/>
                    <a:gd name="T106" fmla="*/ 297 w 312"/>
                    <a:gd name="T107" fmla="*/ 205 h 413"/>
                    <a:gd name="T108" fmla="*/ 262 w 312"/>
                    <a:gd name="T109" fmla="*/ 224 h 413"/>
                    <a:gd name="T110" fmla="*/ 219 w 312"/>
                    <a:gd name="T111" fmla="*/ 253 h 413"/>
                    <a:gd name="T112" fmla="*/ 226 w 312"/>
                    <a:gd name="T113" fmla="*/ 277 h 413"/>
                    <a:gd name="T114" fmla="*/ 257 w 312"/>
                    <a:gd name="T115" fmla="*/ 309 h 413"/>
                    <a:gd name="T116" fmla="*/ 55 w 312"/>
                    <a:gd name="T117" fmla="*/ 394 h 413"/>
                    <a:gd name="T118" fmla="*/ 312 w 312"/>
                    <a:gd name="T119" fmla="*/ 204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2" h="413">
                      <a:moveTo>
                        <a:pt x="275" y="325"/>
                      </a:moveTo>
                      <a:cubicBezTo>
                        <a:pt x="275" y="325"/>
                        <a:pt x="275" y="325"/>
                        <a:pt x="275" y="325"/>
                      </a:cubicBezTo>
                      <a:cubicBezTo>
                        <a:pt x="275" y="328"/>
                        <a:pt x="275" y="328"/>
                        <a:pt x="275" y="328"/>
                      </a:cubicBezTo>
                      <a:cubicBezTo>
                        <a:pt x="276" y="333"/>
                        <a:pt x="276" y="333"/>
                        <a:pt x="276" y="333"/>
                      </a:cubicBezTo>
                      <a:cubicBezTo>
                        <a:pt x="276" y="336"/>
                        <a:pt x="276" y="336"/>
                        <a:pt x="276" y="336"/>
                      </a:cubicBezTo>
                      <a:cubicBezTo>
                        <a:pt x="276" y="336"/>
                        <a:pt x="275" y="338"/>
                        <a:pt x="274" y="338"/>
                      </a:cubicBezTo>
                      <a:cubicBezTo>
                        <a:pt x="274" y="338"/>
                        <a:pt x="273" y="339"/>
                        <a:pt x="272" y="339"/>
                      </a:cubicBezTo>
                      <a:cubicBezTo>
                        <a:pt x="271" y="338"/>
                        <a:pt x="270" y="337"/>
                        <a:pt x="270" y="337"/>
                      </a:cubicBezTo>
                      <a:cubicBezTo>
                        <a:pt x="264" y="337"/>
                        <a:pt x="264" y="337"/>
                        <a:pt x="264" y="337"/>
                      </a:cubicBezTo>
                      <a:cubicBezTo>
                        <a:pt x="264" y="337"/>
                        <a:pt x="264" y="339"/>
                        <a:pt x="264" y="340"/>
                      </a:cubicBezTo>
                      <a:cubicBezTo>
                        <a:pt x="263" y="342"/>
                        <a:pt x="263" y="342"/>
                        <a:pt x="263" y="342"/>
                      </a:cubicBezTo>
                      <a:cubicBezTo>
                        <a:pt x="263" y="347"/>
                        <a:pt x="263" y="347"/>
                        <a:pt x="263" y="347"/>
                      </a:cubicBezTo>
                      <a:cubicBezTo>
                        <a:pt x="258" y="352"/>
                        <a:pt x="258" y="352"/>
                        <a:pt x="258" y="352"/>
                      </a:cubicBezTo>
                      <a:cubicBezTo>
                        <a:pt x="257" y="352"/>
                        <a:pt x="257" y="352"/>
                        <a:pt x="257" y="352"/>
                      </a:cubicBezTo>
                      <a:cubicBezTo>
                        <a:pt x="257" y="352"/>
                        <a:pt x="256" y="353"/>
                        <a:pt x="256" y="353"/>
                      </a:cubicBezTo>
                      <a:cubicBezTo>
                        <a:pt x="256" y="353"/>
                        <a:pt x="251" y="355"/>
                        <a:pt x="251" y="355"/>
                      </a:cubicBezTo>
                      <a:cubicBezTo>
                        <a:pt x="249" y="357"/>
                        <a:pt x="249" y="357"/>
                        <a:pt x="249" y="357"/>
                      </a:cubicBezTo>
                      <a:cubicBezTo>
                        <a:pt x="248" y="357"/>
                        <a:pt x="248" y="357"/>
                        <a:pt x="248" y="357"/>
                      </a:cubicBezTo>
                      <a:cubicBezTo>
                        <a:pt x="248" y="357"/>
                        <a:pt x="245" y="359"/>
                        <a:pt x="243" y="361"/>
                      </a:cubicBezTo>
                      <a:cubicBezTo>
                        <a:pt x="240" y="363"/>
                        <a:pt x="240" y="363"/>
                        <a:pt x="240" y="363"/>
                      </a:cubicBezTo>
                      <a:cubicBezTo>
                        <a:pt x="240" y="363"/>
                        <a:pt x="240" y="363"/>
                        <a:pt x="240" y="363"/>
                      </a:cubicBezTo>
                      <a:cubicBezTo>
                        <a:pt x="240" y="363"/>
                        <a:pt x="240" y="363"/>
                        <a:pt x="240" y="363"/>
                      </a:cubicBezTo>
                      <a:cubicBezTo>
                        <a:pt x="242" y="368"/>
                        <a:pt x="242" y="368"/>
                        <a:pt x="242" y="368"/>
                      </a:cubicBezTo>
                      <a:cubicBezTo>
                        <a:pt x="245" y="371"/>
                        <a:pt x="245" y="371"/>
                        <a:pt x="245" y="371"/>
                      </a:cubicBezTo>
                      <a:cubicBezTo>
                        <a:pt x="248" y="376"/>
                        <a:pt x="248" y="376"/>
                        <a:pt x="248" y="376"/>
                      </a:cubicBezTo>
                      <a:cubicBezTo>
                        <a:pt x="248" y="379"/>
                        <a:pt x="248" y="379"/>
                        <a:pt x="248" y="379"/>
                      </a:cubicBezTo>
                      <a:cubicBezTo>
                        <a:pt x="248" y="379"/>
                        <a:pt x="246" y="381"/>
                        <a:pt x="246" y="381"/>
                      </a:cubicBezTo>
                      <a:cubicBezTo>
                        <a:pt x="246" y="382"/>
                        <a:pt x="245" y="384"/>
                        <a:pt x="246" y="384"/>
                      </a:cubicBezTo>
                      <a:cubicBezTo>
                        <a:pt x="247" y="384"/>
                        <a:pt x="251" y="385"/>
                        <a:pt x="251" y="385"/>
                      </a:cubicBezTo>
                      <a:cubicBezTo>
                        <a:pt x="251" y="385"/>
                        <a:pt x="252" y="385"/>
                        <a:pt x="252" y="385"/>
                      </a:cubicBezTo>
                      <a:cubicBezTo>
                        <a:pt x="253" y="385"/>
                        <a:pt x="253" y="386"/>
                        <a:pt x="253" y="386"/>
                      </a:cubicBezTo>
                      <a:cubicBezTo>
                        <a:pt x="253" y="390"/>
                        <a:pt x="253" y="390"/>
                        <a:pt x="253" y="390"/>
                      </a:cubicBezTo>
                      <a:cubicBezTo>
                        <a:pt x="253" y="390"/>
                        <a:pt x="253" y="391"/>
                        <a:pt x="253" y="395"/>
                      </a:cubicBezTo>
                      <a:cubicBezTo>
                        <a:pt x="253" y="399"/>
                        <a:pt x="252" y="398"/>
                        <a:pt x="252" y="398"/>
                      </a:cubicBezTo>
                      <a:cubicBezTo>
                        <a:pt x="252" y="398"/>
                        <a:pt x="247" y="396"/>
                        <a:pt x="247" y="396"/>
                      </a:cubicBezTo>
                      <a:cubicBezTo>
                        <a:pt x="247" y="396"/>
                        <a:pt x="245" y="394"/>
                        <a:pt x="245" y="394"/>
                      </a:cubicBezTo>
                      <a:cubicBezTo>
                        <a:pt x="244" y="393"/>
                        <a:pt x="244" y="392"/>
                        <a:pt x="244" y="391"/>
                      </a:cubicBezTo>
                      <a:cubicBezTo>
                        <a:pt x="244" y="390"/>
                        <a:pt x="245" y="388"/>
                        <a:pt x="245" y="388"/>
                      </a:cubicBezTo>
                      <a:cubicBezTo>
                        <a:pt x="245" y="388"/>
                        <a:pt x="241" y="387"/>
                        <a:pt x="241" y="387"/>
                      </a:cubicBezTo>
                      <a:cubicBezTo>
                        <a:pt x="241" y="387"/>
                        <a:pt x="238" y="387"/>
                        <a:pt x="237" y="387"/>
                      </a:cubicBezTo>
                      <a:cubicBezTo>
                        <a:pt x="236" y="387"/>
                        <a:pt x="235" y="389"/>
                        <a:pt x="235" y="389"/>
                      </a:cubicBezTo>
                      <a:cubicBezTo>
                        <a:pt x="234" y="390"/>
                        <a:pt x="233" y="389"/>
                        <a:pt x="232" y="389"/>
                      </a:cubicBezTo>
                      <a:cubicBezTo>
                        <a:pt x="232" y="389"/>
                        <a:pt x="231" y="387"/>
                        <a:pt x="231" y="387"/>
                      </a:cubicBezTo>
                      <a:cubicBezTo>
                        <a:pt x="230" y="387"/>
                        <a:pt x="226" y="386"/>
                        <a:pt x="225" y="386"/>
                      </a:cubicBezTo>
                      <a:cubicBezTo>
                        <a:pt x="225" y="386"/>
                        <a:pt x="223" y="386"/>
                        <a:pt x="221" y="386"/>
                      </a:cubicBezTo>
                      <a:cubicBezTo>
                        <a:pt x="220" y="387"/>
                        <a:pt x="221" y="387"/>
                        <a:pt x="222" y="390"/>
                      </a:cubicBezTo>
                      <a:cubicBezTo>
                        <a:pt x="222" y="393"/>
                        <a:pt x="221" y="391"/>
                        <a:pt x="220" y="391"/>
                      </a:cubicBezTo>
                      <a:cubicBezTo>
                        <a:pt x="219" y="391"/>
                        <a:pt x="219" y="391"/>
                        <a:pt x="217" y="391"/>
                      </a:cubicBezTo>
                      <a:cubicBezTo>
                        <a:pt x="215" y="391"/>
                        <a:pt x="214" y="391"/>
                        <a:pt x="212" y="391"/>
                      </a:cubicBezTo>
                      <a:cubicBezTo>
                        <a:pt x="211" y="392"/>
                        <a:pt x="211" y="392"/>
                        <a:pt x="211" y="393"/>
                      </a:cubicBezTo>
                      <a:cubicBezTo>
                        <a:pt x="210" y="394"/>
                        <a:pt x="208" y="394"/>
                        <a:pt x="207" y="394"/>
                      </a:cubicBezTo>
                      <a:cubicBezTo>
                        <a:pt x="206" y="394"/>
                        <a:pt x="202" y="394"/>
                        <a:pt x="202" y="394"/>
                      </a:cubicBezTo>
                      <a:cubicBezTo>
                        <a:pt x="201" y="394"/>
                        <a:pt x="200" y="396"/>
                        <a:pt x="199" y="397"/>
                      </a:cubicBezTo>
                      <a:cubicBezTo>
                        <a:pt x="199" y="397"/>
                        <a:pt x="195" y="397"/>
                        <a:pt x="195" y="397"/>
                      </a:cubicBezTo>
                      <a:cubicBezTo>
                        <a:pt x="194" y="398"/>
                        <a:pt x="194" y="398"/>
                        <a:pt x="193" y="399"/>
                      </a:cubicBezTo>
                      <a:cubicBezTo>
                        <a:pt x="191" y="400"/>
                        <a:pt x="191" y="400"/>
                        <a:pt x="190" y="402"/>
                      </a:cubicBezTo>
                      <a:cubicBezTo>
                        <a:pt x="188" y="404"/>
                        <a:pt x="189" y="403"/>
                        <a:pt x="185" y="402"/>
                      </a:cubicBezTo>
                      <a:cubicBezTo>
                        <a:pt x="182" y="402"/>
                        <a:pt x="184" y="403"/>
                        <a:pt x="183" y="403"/>
                      </a:cubicBezTo>
                      <a:cubicBezTo>
                        <a:pt x="182" y="403"/>
                        <a:pt x="181" y="404"/>
                        <a:pt x="180" y="405"/>
                      </a:cubicBezTo>
                      <a:cubicBezTo>
                        <a:pt x="180" y="406"/>
                        <a:pt x="178" y="404"/>
                        <a:pt x="177" y="404"/>
                      </a:cubicBezTo>
                      <a:cubicBezTo>
                        <a:pt x="176" y="405"/>
                        <a:pt x="176" y="403"/>
                        <a:pt x="176" y="400"/>
                      </a:cubicBezTo>
                      <a:cubicBezTo>
                        <a:pt x="175" y="398"/>
                        <a:pt x="173" y="398"/>
                        <a:pt x="173" y="398"/>
                      </a:cubicBezTo>
                      <a:cubicBezTo>
                        <a:pt x="173" y="398"/>
                        <a:pt x="171" y="398"/>
                        <a:pt x="171" y="397"/>
                      </a:cubicBezTo>
                      <a:cubicBezTo>
                        <a:pt x="171" y="396"/>
                        <a:pt x="167" y="396"/>
                        <a:pt x="166" y="396"/>
                      </a:cubicBezTo>
                      <a:cubicBezTo>
                        <a:pt x="166" y="396"/>
                        <a:pt x="163" y="396"/>
                        <a:pt x="163" y="396"/>
                      </a:cubicBezTo>
                      <a:cubicBezTo>
                        <a:pt x="163" y="396"/>
                        <a:pt x="160" y="396"/>
                        <a:pt x="160" y="397"/>
                      </a:cubicBezTo>
                      <a:cubicBezTo>
                        <a:pt x="160" y="397"/>
                        <a:pt x="159" y="397"/>
                        <a:pt x="157" y="398"/>
                      </a:cubicBezTo>
                      <a:cubicBezTo>
                        <a:pt x="154" y="399"/>
                        <a:pt x="156" y="398"/>
                        <a:pt x="156" y="400"/>
                      </a:cubicBezTo>
                      <a:cubicBezTo>
                        <a:pt x="157" y="401"/>
                        <a:pt x="157" y="402"/>
                        <a:pt x="157" y="402"/>
                      </a:cubicBezTo>
                      <a:cubicBezTo>
                        <a:pt x="158" y="403"/>
                        <a:pt x="157" y="402"/>
                        <a:pt x="157" y="404"/>
                      </a:cubicBezTo>
                      <a:cubicBezTo>
                        <a:pt x="156" y="406"/>
                        <a:pt x="156" y="405"/>
                        <a:pt x="156" y="407"/>
                      </a:cubicBezTo>
                      <a:cubicBezTo>
                        <a:pt x="155" y="408"/>
                        <a:pt x="155" y="407"/>
                        <a:pt x="154" y="410"/>
                      </a:cubicBezTo>
                      <a:cubicBezTo>
                        <a:pt x="153" y="412"/>
                        <a:pt x="154" y="410"/>
                        <a:pt x="153" y="412"/>
                      </a:cubicBezTo>
                      <a:cubicBezTo>
                        <a:pt x="152" y="413"/>
                        <a:pt x="150" y="412"/>
                        <a:pt x="148" y="411"/>
                      </a:cubicBezTo>
                      <a:cubicBezTo>
                        <a:pt x="147" y="411"/>
                        <a:pt x="148" y="410"/>
                        <a:pt x="148" y="408"/>
                      </a:cubicBezTo>
                      <a:cubicBezTo>
                        <a:pt x="149" y="406"/>
                        <a:pt x="148" y="407"/>
                        <a:pt x="148" y="406"/>
                      </a:cubicBezTo>
                      <a:cubicBezTo>
                        <a:pt x="148" y="405"/>
                        <a:pt x="147" y="406"/>
                        <a:pt x="145" y="407"/>
                      </a:cubicBezTo>
                      <a:cubicBezTo>
                        <a:pt x="144" y="407"/>
                        <a:pt x="144" y="405"/>
                        <a:pt x="145" y="403"/>
                      </a:cubicBezTo>
                      <a:cubicBezTo>
                        <a:pt x="145" y="401"/>
                        <a:pt x="144" y="402"/>
                        <a:pt x="144" y="401"/>
                      </a:cubicBezTo>
                      <a:cubicBezTo>
                        <a:pt x="144" y="401"/>
                        <a:pt x="143" y="400"/>
                        <a:pt x="142" y="400"/>
                      </a:cubicBezTo>
                      <a:cubicBezTo>
                        <a:pt x="141" y="400"/>
                        <a:pt x="140" y="399"/>
                        <a:pt x="140" y="399"/>
                      </a:cubicBezTo>
                      <a:cubicBezTo>
                        <a:pt x="139" y="398"/>
                        <a:pt x="137" y="396"/>
                        <a:pt x="136" y="395"/>
                      </a:cubicBezTo>
                      <a:cubicBezTo>
                        <a:pt x="134" y="394"/>
                        <a:pt x="132" y="395"/>
                        <a:pt x="132" y="395"/>
                      </a:cubicBezTo>
                      <a:cubicBezTo>
                        <a:pt x="132" y="395"/>
                        <a:pt x="130" y="397"/>
                        <a:pt x="128" y="399"/>
                      </a:cubicBezTo>
                      <a:cubicBezTo>
                        <a:pt x="128" y="399"/>
                        <a:pt x="128" y="400"/>
                        <a:pt x="128" y="400"/>
                      </a:cubicBezTo>
                      <a:cubicBezTo>
                        <a:pt x="127" y="400"/>
                        <a:pt x="127" y="400"/>
                        <a:pt x="127" y="399"/>
                      </a:cubicBezTo>
                      <a:cubicBezTo>
                        <a:pt x="127" y="399"/>
                        <a:pt x="126" y="398"/>
                        <a:pt x="126" y="398"/>
                      </a:cubicBezTo>
                      <a:cubicBezTo>
                        <a:pt x="126" y="398"/>
                        <a:pt x="126" y="396"/>
                        <a:pt x="125" y="396"/>
                      </a:cubicBezTo>
                      <a:cubicBezTo>
                        <a:pt x="125" y="396"/>
                        <a:pt x="124" y="396"/>
                        <a:pt x="123" y="395"/>
                      </a:cubicBezTo>
                      <a:cubicBezTo>
                        <a:pt x="122" y="395"/>
                        <a:pt x="121" y="394"/>
                        <a:pt x="121" y="394"/>
                      </a:cubicBezTo>
                      <a:cubicBezTo>
                        <a:pt x="120" y="394"/>
                        <a:pt x="118" y="392"/>
                        <a:pt x="118" y="392"/>
                      </a:cubicBezTo>
                      <a:cubicBezTo>
                        <a:pt x="118" y="392"/>
                        <a:pt x="118" y="392"/>
                        <a:pt x="117" y="392"/>
                      </a:cubicBezTo>
                      <a:cubicBezTo>
                        <a:pt x="117" y="392"/>
                        <a:pt x="116" y="391"/>
                        <a:pt x="116" y="391"/>
                      </a:cubicBezTo>
                      <a:cubicBezTo>
                        <a:pt x="115" y="391"/>
                        <a:pt x="115" y="391"/>
                        <a:pt x="115" y="391"/>
                      </a:cubicBezTo>
                      <a:cubicBezTo>
                        <a:pt x="115" y="391"/>
                        <a:pt x="115" y="391"/>
                        <a:pt x="115" y="391"/>
                      </a:cubicBezTo>
                      <a:cubicBezTo>
                        <a:pt x="114" y="391"/>
                        <a:pt x="114" y="391"/>
                        <a:pt x="113" y="390"/>
                      </a:cubicBezTo>
                      <a:cubicBezTo>
                        <a:pt x="111" y="390"/>
                        <a:pt x="112" y="390"/>
                        <a:pt x="110" y="390"/>
                      </a:cubicBezTo>
                      <a:cubicBezTo>
                        <a:pt x="109" y="390"/>
                        <a:pt x="108" y="390"/>
                        <a:pt x="108" y="390"/>
                      </a:cubicBezTo>
                      <a:cubicBezTo>
                        <a:pt x="108" y="390"/>
                        <a:pt x="107" y="389"/>
                        <a:pt x="105" y="389"/>
                      </a:cubicBezTo>
                      <a:cubicBezTo>
                        <a:pt x="104" y="390"/>
                        <a:pt x="102" y="391"/>
                        <a:pt x="101" y="391"/>
                      </a:cubicBezTo>
                      <a:cubicBezTo>
                        <a:pt x="101" y="391"/>
                        <a:pt x="100" y="390"/>
                        <a:pt x="100" y="390"/>
                      </a:cubicBezTo>
                      <a:cubicBezTo>
                        <a:pt x="100" y="390"/>
                        <a:pt x="100" y="389"/>
                        <a:pt x="100" y="389"/>
                      </a:cubicBezTo>
                      <a:cubicBezTo>
                        <a:pt x="100" y="389"/>
                        <a:pt x="99" y="388"/>
                        <a:pt x="98" y="387"/>
                      </a:cubicBezTo>
                      <a:cubicBezTo>
                        <a:pt x="98" y="387"/>
                        <a:pt x="97" y="387"/>
                        <a:pt x="97" y="387"/>
                      </a:cubicBezTo>
                      <a:cubicBezTo>
                        <a:pt x="97" y="387"/>
                        <a:pt x="97" y="387"/>
                        <a:pt x="97" y="388"/>
                      </a:cubicBezTo>
                      <a:cubicBezTo>
                        <a:pt x="97" y="389"/>
                        <a:pt x="99" y="389"/>
                        <a:pt x="97" y="389"/>
                      </a:cubicBezTo>
                      <a:cubicBezTo>
                        <a:pt x="96" y="388"/>
                        <a:pt x="95" y="388"/>
                        <a:pt x="95" y="388"/>
                      </a:cubicBezTo>
                      <a:cubicBezTo>
                        <a:pt x="92" y="389"/>
                        <a:pt x="92" y="389"/>
                        <a:pt x="92" y="389"/>
                      </a:cubicBezTo>
                      <a:cubicBezTo>
                        <a:pt x="93" y="388"/>
                        <a:pt x="93" y="388"/>
                        <a:pt x="93" y="388"/>
                      </a:cubicBezTo>
                      <a:cubicBezTo>
                        <a:pt x="93" y="388"/>
                        <a:pt x="94" y="388"/>
                        <a:pt x="94" y="388"/>
                      </a:cubicBezTo>
                      <a:cubicBezTo>
                        <a:pt x="94" y="387"/>
                        <a:pt x="94" y="387"/>
                        <a:pt x="94" y="387"/>
                      </a:cubicBezTo>
                      <a:cubicBezTo>
                        <a:pt x="94" y="387"/>
                        <a:pt x="94" y="386"/>
                        <a:pt x="94" y="386"/>
                      </a:cubicBezTo>
                      <a:cubicBezTo>
                        <a:pt x="95" y="386"/>
                        <a:pt x="96" y="385"/>
                        <a:pt x="95" y="385"/>
                      </a:cubicBezTo>
                      <a:cubicBezTo>
                        <a:pt x="94" y="385"/>
                        <a:pt x="93" y="385"/>
                        <a:pt x="93" y="385"/>
                      </a:cubicBezTo>
                      <a:cubicBezTo>
                        <a:pt x="93" y="384"/>
                        <a:pt x="93" y="384"/>
                        <a:pt x="93" y="384"/>
                      </a:cubicBezTo>
                      <a:cubicBezTo>
                        <a:pt x="93" y="384"/>
                        <a:pt x="92" y="383"/>
                        <a:pt x="92" y="383"/>
                      </a:cubicBezTo>
                      <a:cubicBezTo>
                        <a:pt x="92" y="384"/>
                        <a:pt x="92" y="385"/>
                        <a:pt x="92" y="385"/>
                      </a:cubicBezTo>
                      <a:cubicBezTo>
                        <a:pt x="91" y="385"/>
                        <a:pt x="91" y="385"/>
                        <a:pt x="91" y="384"/>
                      </a:cubicBezTo>
                      <a:cubicBezTo>
                        <a:pt x="91" y="383"/>
                        <a:pt x="91" y="383"/>
                        <a:pt x="91" y="383"/>
                      </a:cubicBezTo>
                      <a:cubicBezTo>
                        <a:pt x="90" y="383"/>
                        <a:pt x="89" y="383"/>
                        <a:pt x="89" y="383"/>
                      </a:cubicBezTo>
                      <a:cubicBezTo>
                        <a:pt x="89" y="383"/>
                        <a:pt x="90" y="384"/>
                        <a:pt x="88" y="384"/>
                      </a:cubicBezTo>
                      <a:cubicBezTo>
                        <a:pt x="87" y="384"/>
                        <a:pt x="86" y="385"/>
                        <a:pt x="85" y="385"/>
                      </a:cubicBezTo>
                      <a:cubicBezTo>
                        <a:pt x="84" y="386"/>
                        <a:pt x="84" y="387"/>
                        <a:pt x="84" y="387"/>
                      </a:cubicBezTo>
                      <a:cubicBezTo>
                        <a:pt x="84" y="388"/>
                        <a:pt x="82" y="388"/>
                        <a:pt x="82" y="389"/>
                      </a:cubicBezTo>
                      <a:cubicBezTo>
                        <a:pt x="83" y="389"/>
                        <a:pt x="82" y="389"/>
                        <a:pt x="84" y="390"/>
                      </a:cubicBezTo>
                      <a:cubicBezTo>
                        <a:pt x="85" y="390"/>
                        <a:pt x="85" y="390"/>
                        <a:pt x="86" y="390"/>
                      </a:cubicBezTo>
                      <a:cubicBezTo>
                        <a:pt x="87" y="391"/>
                        <a:pt x="88" y="390"/>
                        <a:pt x="88" y="390"/>
                      </a:cubicBezTo>
                      <a:cubicBezTo>
                        <a:pt x="88" y="390"/>
                        <a:pt x="88" y="390"/>
                        <a:pt x="89" y="391"/>
                      </a:cubicBezTo>
                      <a:cubicBezTo>
                        <a:pt x="89" y="391"/>
                        <a:pt x="90" y="390"/>
                        <a:pt x="90" y="391"/>
                      </a:cubicBezTo>
                      <a:cubicBezTo>
                        <a:pt x="90" y="392"/>
                        <a:pt x="91" y="393"/>
                        <a:pt x="90" y="393"/>
                      </a:cubicBezTo>
                      <a:cubicBezTo>
                        <a:pt x="89" y="393"/>
                        <a:pt x="88" y="394"/>
                        <a:pt x="88" y="393"/>
                      </a:cubicBezTo>
                      <a:cubicBezTo>
                        <a:pt x="88" y="393"/>
                        <a:pt x="88" y="392"/>
                        <a:pt x="87" y="392"/>
                      </a:cubicBezTo>
                      <a:cubicBezTo>
                        <a:pt x="87" y="392"/>
                        <a:pt x="86" y="392"/>
                        <a:pt x="86" y="392"/>
                      </a:cubicBezTo>
                      <a:cubicBezTo>
                        <a:pt x="85" y="394"/>
                        <a:pt x="85" y="394"/>
                        <a:pt x="85" y="394"/>
                      </a:cubicBezTo>
                      <a:cubicBezTo>
                        <a:pt x="85" y="394"/>
                        <a:pt x="85" y="395"/>
                        <a:pt x="84" y="395"/>
                      </a:cubicBezTo>
                      <a:cubicBezTo>
                        <a:pt x="83" y="395"/>
                        <a:pt x="84" y="395"/>
                        <a:pt x="82" y="395"/>
                      </a:cubicBezTo>
                      <a:cubicBezTo>
                        <a:pt x="80" y="395"/>
                        <a:pt x="80" y="394"/>
                        <a:pt x="79" y="394"/>
                      </a:cubicBezTo>
                      <a:cubicBezTo>
                        <a:pt x="79" y="394"/>
                        <a:pt x="79" y="394"/>
                        <a:pt x="78" y="394"/>
                      </a:cubicBezTo>
                      <a:cubicBezTo>
                        <a:pt x="78" y="394"/>
                        <a:pt x="76" y="392"/>
                        <a:pt x="75" y="394"/>
                      </a:cubicBezTo>
                      <a:cubicBezTo>
                        <a:pt x="74" y="395"/>
                        <a:pt x="73" y="396"/>
                        <a:pt x="73" y="396"/>
                      </a:cubicBezTo>
                      <a:cubicBezTo>
                        <a:pt x="70" y="396"/>
                        <a:pt x="70" y="396"/>
                        <a:pt x="70" y="396"/>
                      </a:cubicBezTo>
                      <a:cubicBezTo>
                        <a:pt x="70" y="396"/>
                        <a:pt x="69" y="396"/>
                        <a:pt x="68" y="396"/>
                      </a:cubicBezTo>
                      <a:cubicBezTo>
                        <a:pt x="67" y="396"/>
                        <a:pt x="66" y="396"/>
                        <a:pt x="66" y="396"/>
                      </a:cubicBezTo>
                      <a:cubicBezTo>
                        <a:pt x="65" y="397"/>
                        <a:pt x="64" y="394"/>
                        <a:pt x="64" y="394"/>
                      </a:cubicBezTo>
                      <a:cubicBezTo>
                        <a:pt x="64" y="394"/>
                        <a:pt x="65" y="392"/>
                        <a:pt x="62" y="394"/>
                      </a:cubicBezTo>
                      <a:cubicBezTo>
                        <a:pt x="59" y="396"/>
                        <a:pt x="58" y="396"/>
                        <a:pt x="58" y="396"/>
                      </a:cubicBezTo>
                      <a:cubicBezTo>
                        <a:pt x="58" y="396"/>
                        <a:pt x="57" y="396"/>
                        <a:pt x="57" y="397"/>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6" y="396"/>
                        <a:pt x="56" y="396"/>
                        <a:pt x="56" y="395"/>
                      </a:cubicBezTo>
                      <a:cubicBezTo>
                        <a:pt x="56" y="395"/>
                        <a:pt x="56" y="395"/>
                        <a:pt x="56" y="395"/>
                      </a:cubicBezTo>
                      <a:cubicBezTo>
                        <a:pt x="56" y="395"/>
                        <a:pt x="55" y="395"/>
                        <a:pt x="55" y="394"/>
                      </a:cubicBezTo>
                      <a:cubicBezTo>
                        <a:pt x="53" y="392"/>
                        <a:pt x="50" y="388"/>
                        <a:pt x="50" y="388"/>
                      </a:cubicBezTo>
                      <a:cubicBezTo>
                        <a:pt x="52" y="384"/>
                        <a:pt x="52" y="384"/>
                        <a:pt x="52" y="384"/>
                      </a:cubicBezTo>
                      <a:cubicBezTo>
                        <a:pt x="52" y="384"/>
                        <a:pt x="53" y="377"/>
                        <a:pt x="53" y="375"/>
                      </a:cubicBezTo>
                      <a:cubicBezTo>
                        <a:pt x="53" y="374"/>
                        <a:pt x="53" y="368"/>
                        <a:pt x="53" y="368"/>
                      </a:cubicBezTo>
                      <a:cubicBezTo>
                        <a:pt x="53" y="368"/>
                        <a:pt x="49" y="367"/>
                        <a:pt x="52" y="364"/>
                      </a:cubicBezTo>
                      <a:cubicBezTo>
                        <a:pt x="55" y="360"/>
                        <a:pt x="58" y="355"/>
                        <a:pt x="58" y="355"/>
                      </a:cubicBezTo>
                      <a:cubicBezTo>
                        <a:pt x="58" y="345"/>
                        <a:pt x="58" y="345"/>
                        <a:pt x="58" y="345"/>
                      </a:cubicBezTo>
                      <a:cubicBezTo>
                        <a:pt x="58" y="345"/>
                        <a:pt x="55" y="342"/>
                        <a:pt x="59" y="340"/>
                      </a:cubicBezTo>
                      <a:cubicBezTo>
                        <a:pt x="63" y="337"/>
                        <a:pt x="70" y="328"/>
                        <a:pt x="70" y="328"/>
                      </a:cubicBezTo>
                      <a:cubicBezTo>
                        <a:pt x="77" y="320"/>
                        <a:pt x="77" y="320"/>
                        <a:pt x="77" y="320"/>
                      </a:cubicBezTo>
                      <a:cubicBezTo>
                        <a:pt x="65" y="317"/>
                        <a:pt x="65" y="317"/>
                        <a:pt x="65" y="317"/>
                      </a:cubicBezTo>
                      <a:cubicBezTo>
                        <a:pt x="58" y="316"/>
                        <a:pt x="58" y="316"/>
                        <a:pt x="58" y="316"/>
                      </a:cubicBezTo>
                      <a:cubicBezTo>
                        <a:pt x="53" y="313"/>
                        <a:pt x="53" y="313"/>
                        <a:pt x="53" y="313"/>
                      </a:cubicBezTo>
                      <a:cubicBezTo>
                        <a:pt x="50" y="308"/>
                        <a:pt x="50" y="308"/>
                        <a:pt x="50" y="308"/>
                      </a:cubicBezTo>
                      <a:cubicBezTo>
                        <a:pt x="47" y="310"/>
                        <a:pt x="47" y="310"/>
                        <a:pt x="47" y="310"/>
                      </a:cubicBezTo>
                      <a:cubicBezTo>
                        <a:pt x="44" y="312"/>
                        <a:pt x="44" y="312"/>
                        <a:pt x="44" y="312"/>
                      </a:cubicBezTo>
                      <a:cubicBezTo>
                        <a:pt x="37" y="311"/>
                        <a:pt x="37" y="311"/>
                        <a:pt x="37" y="311"/>
                      </a:cubicBezTo>
                      <a:cubicBezTo>
                        <a:pt x="32" y="306"/>
                        <a:pt x="32" y="306"/>
                        <a:pt x="32" y="306"/>
                      </a:cubicBezTo>
                      <a:cubicBezTo>
                        <a:pt x="28" y="309"/>
                        <a:pt x="28" y="309"/>
                        <a:pt x="28" y="309"/>
                      </a:cubicBezTo>
                      <a:cubicBezTo>
                        <a:pt x="24" y="306"/>
                        <a:pt x="24" y="306"/>
                        <a:pt x="24" y="306"/>
                      </a:cubicBezTo>
                      <a:cubicBezTo>
                        <a:pt x="21" y="301"/>
                        <a:pt x="21" y="301"/>
                        <a:pt x="21" y="301"/>
                      </a:cubicBezTo>
                      <a:cubicBezTo>
                        <a:pt x="20" y="297"/>
                        <a:pt x="20" y="297"/>
                        <a:pt x="20" y="297"/>
                      </a:cubicBezTo>
                      <a:cubicBezTo>
                        <a:pt x="15" y="292"/>
                        <a:pt x="15" y="292"/>
                        <a:pt x="15" y="292"/>
                      </a:cubicBezTo>
                      <a:cubicBezTo>
                        <a:pt x="13" y="292"/>
                        <a:pt x="13" y="292"/>
                        <a:pt x="13" y="292"/>
                      </a:cubicBezTo>
                      <a:cubicBezTo>
                        <a:pt x="13" y="291"/>
                        <a:pt x="13" y="291"/>
                        <a:pt x="13" y="291"/>
                      </a:cubicBezTo>
                      <a:cubicBezTo>
                        <a:pt x="12" y="285"/>
                        <a:pt x="12" y="285"/>
                        <a:pt x="12" y="285"/>
                      </a:cubicBezTo>
                      <a:cubicBezTo>
                        <a:pt x="15" y="283"/>
                        <a:pt x="15" y="283"/>
                        <a:pt x="15" y="283"/>
                      </a:cubicBezTo>
                      <a:cubicBezTo>
                        <a:pt x="17" y="280"/>
                        <a:pt x="17" y="280"/>
                        <a:pt x="17" y="280"/>
                      </a:cubicBezTo>
                      <a:cubicBezTo>
                        <a:pt x="19" y="277"/>
                        <a:pt x="19" y="277"/>
                        <a:pt x="19" y="277"/>
                      </a:cubicBezTo>
                      <a:cubicBezTo>
                        <a:pt x="18" y="273"/>
                        <a:pt x="18" y="273"/>
                        <a:pt x="18" y="273"/>
                      </a:cubicBezTo>
                      <a:cubicBezTo>
                        <a:pt x="18" y="273"/>
                        <a:pt x="14" y="273"/>
                        <a:pt x="13" y="272"/>
                      </a:cubicBezTo>
                      <a:cubicBezTo>
                        <a:pt x="12" y="272"/>
                        <a:pt x="9" y="270"/>
                        <a:pt x="9" y="270"/>
                      </a:cubicBezTo>
                      <a:cubicBezTo>
                        <a:pt x="8" y="265"/>
                        <a:pt x="8" y="265"/>
                        <a:pt x="8" y="265"/>
                      </a:cubicBezTo>
                      <a:cubicBezTo>
                        <a:pt x="6" y="262"/>
                        <a:pt x="6" y="262"/>
                        <a:pt x="6" y="262"/>
                      </a:cubicBezTo>
                      <a:cubicBezTo>
                        <a:pt x="5" y="257"/>
                        <a:pt x="5" y="257"/>
                        <a:pt x="5" y="257"/>
                      </a:cubicBezTo>
                      <a:cubicBezTo>
                        <a:pt x="6" y="252"/>
                        <a:pt x="6" y="252"/>
                        <a:pt x="6" y="252"/>
                      </a:cubicBezTo>
                      <a:cubicBezTo>
                        <a:pt x="6" y="252"/>
                        <a:pt x="6" y="252"/>
                        <a:pt x="6" y="252"/>
                      </a:cubicBezTo>
                      <a:cubicBezTo>
                        <a:pt x="6" y="252"/>
                        <a:pt x="6" y="252"/>
                        <a:pt x="6" y="252"/>
                      </a:cubicBezTo>
                      <a:cubicBezTo>
                        <a:pt x="7" y="252"/>
                        <a:pt x="7" y="252"/>
                        <a:pt x="7" y="252"/>
                      </a:cubicBezTo>
                      <a:cubicBezTo>
                        <a:pt x="8" y="250"/>
                        <a:pt x="8" y="250"/>
                        <a:pt x="8" y="250"/>
                      </a:cubicBezTo>
                      <a:cubicBezTo>
                        <a:pt x="8" y="249"/>
                        <a:pt x="8" y="249"/>
                        <a:pt x="8" y="249"/>
                      </a:cubicBezTo>
                      <a:cubicBezTo>
                        <a:pt x="8" y="249"/>
                        <a:pt x="9" y="248"/>
                        <a:pt x="10" y="248"/>
                      </a:cubicBezTo>
                      <a:cubicBezTo>
                        <a:pt x="10" y="248"/>
                        <a:pt x="11" y="248"/>
                        <a:pt x="11" y="248"/>
                      </a:cubicBezTo>
                      <a:cubicBezTo>
                        <a:pt x="12" y="248"/>
                        <a:pt x="12" y="245"/>
                        <a:pt x="12" y="245"/>
                      </a:cubicBezTo>
                      <a:cubicBezTo>
                        <a:pt x="14" y="245"/>
                        <a:pt x="14" y="245"/>
                        <a:pt x="14" y="245"/>
                      </a:cubicBezTo>
                      <a:cubicBezTo>
                        <a:pt x="14" y="245"/>
                        <a:pt x="15" y="244"/>
                        <a:pt x="15" y="244"/>
                      </a:cubicBezTo>
                      <a:cubicBezTo>
                        <a:pt x="15" y="243"/>
                        <a:pt x="15" y="242"/>
                        <a:pt x="15" y="242"/>
                      </a:cubicBezTo>
                      <a:cubicBezTo>
                        <a:pt x="15" y="242"/>
                        <a:pt x="16" y="240"/>
                        <a:pt x="16" y="239"/>
                      </a:cubicBezTo>
                      <a:cubicBezTo>
                        <a:pt x="16" y="238"/>
                        <a:pt x="15" y="237"/>
                        <a:pt x="15" y="237"/>
                      </a:cubicBezTo>
                      <a:cubicBezTo>
                        <a:pt x="15" y="237"/>
                        <a:pt x="14" y="235"/>
                        <a:pt x="13" y="235"/>
                      </a:cubicBezTo>
                      <a:cubicBezTo>
                        <a:pt x="13" y="235"/>
                        <a:pt x="11" y="235"/>
                        <a:pt x="11" y="235"/>
                      </a:cubicBezTo>
                      <a:cubicBezTo>
                        <a:pt x="10" y="235"/>
                        <a:pt x="9" y="233"/>
                        <a:pt x="9" y="233"/>
                      </a:cubicBezTo>
                      <a:cubicBezTo>
                        <a:pt x="9" y="233"/>
                        <a:pt x="10" y="232"/>
                        <a:pt x="10" y="231"/>
                      </a:cubicBezTo>
                      <a:cubicBezTo>
                        <a:pt x="11" y="231"/>
                        <a:pt x="11" y="228"/>
                        <a:pt x="11" y="228"/>
                      </a:cubicBezTo>
                      <a:cubicBezTo>
                        <a:pt x="11" y="228"/>
                        <a:pt x="10" y="227"/>
                        <a:pt x="9" y="227"/>
                      </a:cubicBezTo>
                      <a:cubicBezTo>
                        <a:pt x="9" y="227"/>
                        <a:pt x="7" y="227"/>
                        <a:pt x="7" y="227"/>
                      </a:cubicBezTo>
                      <a:cubicBezTo>
                        <a:pt x="7" y="224"/>
                        <a:pt x="7" y="224"/>
                        <a:pt x="7" y="224"/>
                      </a:cubicBezTo>
                      <a:cubicBezTo>
                        <a:pt x="7" y="224"/>
                        <a:pt x="5" y="223"/>
                        <a:pt x="4" y="223"/>
                      </a:cubicBezTo>
                      <a:cubicBezTo>
                        <a:pt x="4" y="223"/>
                        <a:pt x="4" y="222"/>
                        <a:pt x="3" y="222"/>
                      </a:cubicBezTo>
                      <a:cubicBezTo>
                        <a:pt x="4" y="222"/>
                        <a:pt x="4" y="222"/>
                        <a:pt x="4" y="222"/>
                      </a:cubicBezTo>
                      <a:cubicBezTo>
                        <a:pt x="4" y="222"/>
                        <a:pt x="4" y="222"/>
                        <a:pt x="4" y="222"/>
                      </a:cubicBezTo>
                      <a:cubicBezTo>
                        <a:pt x="4" y="221"/>
                        <a:pt x="3" y="220"/>
                        <a:pt x="3" y="219"/>
                      </a:cubicBezTo>
                      <a:cubicBezTo>
                        <a:pt x="3" y="219"/>
                        <a:pt x="4" y="219"/>
                        <a:pt x="4" y="219"/>
                      </a:cubicBezTo>
                      <a:cubicBezTo>
                        <a:pt x="4" y="219"/>
                        <a:pt x="4" y="218"/>
                        <a:pt x="5" y="217"/>
                      </a:cubicBezTo>
                      <a:cubicBezTo>
                        <a:pt x="5" y="217"/>
                        <a:pt x="5" y="217"/>
                        <a:pt x="6" y="217"/>
                      </a:cubicBezTo>
                      <a:cubicBezTo>
                        <a:pt x="6" y="217"/>
                        <a:pt x="6" y="216"/>
                        <a:pt x="7" y="216"/>
                      </a:cubicBezTo>
                      <a:cubicBezTo>
                        <a:pt x="7" y="215"/>
                        <a:pt x="7" y="213"/>
                        <a:pt x="7" y="213"/>
                      </a:cubicBezTo>
                      <a:cubicBezTo>
                        <a:pt x="7" y="213"/>
                        <a:pt x="7" y="213"/>
                        <a:pt x="6" y="212"/>
                      </a:cubicBezTo>
                      <a:cubicBezTo>
                        <a:pt x="5" y="212"/>
                        <a:pt x="5" y="212"/>
                        <a:pt x="5" y="211"/>
                      </a:cubicBezTo>
                      <a:cubicBezTo>
                        <a:pt x="4" y="211"/>
                        <a:pt x="5" y="210"/>
                        <a:pt x="5" y="210"/>
                      </a:cubicBezTo>
                      <a:cubicBezTo>
                        <a:pt x="5" y="210"/>
                        <a:pt x="3" y="209"/>
                        <a:pt x="3" y="209"/>
                      </a:cubicBezTo>
                      <a:cubicBezTo>
                        <a:pt x="3" y="209"/>
                        <a:pt x="1" y="209"/>
                        <a:pt x="1" y="209"/>
                      </a:cubicBezTo>
                      <a:cubicBezTo>
                        <a:pt x="1" y="209"/>
                        <a:pt x="1" y="209"/>
                        <a:pt x="1" y="209"/>
                      </a:cubicBezTo>
                      <a:cubicBezTo>
                        <a:pt x="1" y="207"/>
                        <a:pt x="1" y="207"/>
                        <a:pt x="1" y="207"/>
                      </a:cubicBezTo>
                      <a:cubicBezTo>
                        <a:pt x="0" y="205"/>
                        <a:pt x="0" y="205"/>
                        <a:pt x="0" y="205"/>
                      </a:cubicBezTo>
                      <a:cubicBezTo>
                        <a:pt x="1" y="204"/>
                        <a:pt x="1" y="204"/>
                        <a:pt x="1" y="204"/>
                      </a:cubicBezTo>
                      <a:cubicBezTo>
                        <a:pt x="3" y="206"/>
                        <a:pt x="3" y="206"/>
                        <a:pt x="3" y="206"/>
                      </a:cubicBezTo>
                      <a:cubicBezTo>
                        <a:pt x="3" y="206"/>
                        <a:pt x="3" y="205"/>
                        <a:pt x="3" y="204"/>
                      </a:cubicBezTo>
                      <a:cubicBezTo>
                        <a:pt x="4" y="204"/>
                        <a:pt x="5" y="202"/>
                        <a:pt x="5" y="202"/>
                      </a:cubicBezTo>
                      <a:cubicBezTo>
                        <a:pt x="7" y="202"/>
                        <a:pt x="7" y="202"/>
                        <a:pt x="7" y="202"/>
                      </a:cubicBezTo>
                      <a:cubicBezTo>
                        <a:pt x="7" y="202"/>
                        <a:pt x="11" y="202"/>
                        <a:pt x="11" y="202"/>
                      </a:cubicBezTo>
                      <a:cubicBezTo>
                        <a:pt x="12" y="201"/>
                        <a:pt x="10" y="199"/>
                        <a:pt x="10" y="199"/>
                      </a:cubicBezTo>
                      <a:cubicBezTo>
                        <a:pt x="10" y="199"/>
                        <a:pt x="8" y="201"/>
                        <a:pt x="8" y="201"/>
                      </a:cubicBezTo>
                      <a:cubicBezTo>
                        <a:pt x="7" y="201"/>
                        <a:pt x="7" y="198"/>
                        <a:pt x="7" y="198"/>
                      </a:cubicBezTo>
                      <a:cubicBezTo>
                        <a:pt x="7" y="196"/>
                        <a:pt x="7" y="196"/>
                        <a:pt x="7" y="196"/>
                      </a:cubicBezTo>
                      <a:cubicBezTo>
                        <a:pt x="9" y="195"/>
                        <a:pt x="9" y="195"/>
                        <a:pt x="9" y="195"/>
                      </a:cubicBezTo>
                      <a:cubicBezTo>
                        <a:pt x="10" y="193"/>
                        <a:pt x="10" y="193"/>
                        <a:pt x="10" y="193"/>
                      </a:cubicBezTo>
                      <a:cubicBezTo>
                        <a:pt x="10" y="193"/>
                        <a:pt x="12" y="191"/>
                        <a:pt x="12" y="191"/>
                      </a:cubicBezTo>
                      <a:cubicBezTo>
                        <a:pt x="13" y="190"/>
                        <a:pt x="12" y="188"/>
                        <a:pt x="12" y="188"/>
                      </a:cubicBezTo>
                      <a:cubicBezTo>
                        <a:pt x="13" y="185"/>
                        <a:pt x="13" y="185"/>
                        <a:pt x="13" y="185"/>
                      </a:cubicBezTo>
                      <a:cubicBezTo>
                        <a:pt x="11" y="182"/>
                        <a:pt x="11" y="182"/>
                        <a:pt x="11" y="182"/>
                      </a:cubicBezTo>
                      <a:cubicBezTo>
                        <a:pt x="11" y="179"/>
                        <a:pt x="11" y="179"/>
                        <a:pt x="11" y="179"/>
                      </a:cubicBezTo>
                      <a:cubicBezTo>
                        <a:pt x="9" y="176"/>
                        <a:pt x="9" y="176"/>
                        <a:pt x="9" y="176"/>
                      </a:cubicBezTo>
                      <a:cubicBezTo>
                        <a:pt x="9" y="175"/>
                        <a:pt x="9" y="175"/>
                        <a:pt x="9" y="175"/>
                      </a:cubicBezTo>
                      <a:cubicBezTo>
                        <a:pt x="8" y="173"/>
                        <a:pt x="8" y="173"/>
                        <a:pt x="8" y="173"/>
                      </a:cubicBezTo>
                      <a:cubicBezTo>
                        <a:pt x="8" y="171"/>
                        <a:pt x="8" y="171"/>
                        <a:pt x="8" y="171"/>
                      </a:cubicBezTo>
                      <a:cubicBezTo>
                        <a:pt x="8" y="171"/>
                        <a:pt x="6" y="169"/>
                        <a:pt x="5" y="169"/>
                      </a:cubicBezTo>
                      <a:cubicBezTo>
                        <a:pt x="4" y="169"/>
                        <a:pt x="5" y="168"/>
                        <a:pt x="5" y="168"/>
                      </a:cubicBezTo>
                      <a:cubicBezTo>
                        <a:pt x="5" y="166"/>
                        <a:pt x="5" y="166"/>
                        <a:pt x="5" y="166"/>
                      </a:cubicBezTo>
                      <a:cubicBezTo>
                        <a:pt x="5" y="163"/>
                        <a:pt x="5" y="163"/>
                        <a:pt x="5" y="163"/>
                      </a:cubicBezTo>
                      <a:cubicBezTo>
                        <a:pt x="10" y="164"/>
                        <a:pt x="10" y="164"/>
                        <a:pt x="10" y="164"/>
                      </a:cubicBezTo>
                      <a:cubicBezTo>
                        <a:pt x="12" y="164"/>
                        <a:pt x="12" y="164"/>
                        <a:pt x="12" y="164"/>
                      </a:cubicBezTo>
                      <a:cubicBezTo>
                        <a:pt x="9" y="162"/>
                        <a:pt x="9" y="162"/>
                        <a:pt x="9" y="162"/>
                      </a:cubicBezTo>
                      <a:cubicBezTo>
                        <a:pt x="12" y="161"/>
                        <a:pt x="12" y="161"/>
                        <a:pt x="12" y="161"/>
                      </a:cubicBezTo>
                      <a:cubicBezTo>
                        <a:pt x="14" y="163"/>
                        <a:pt x="14" y="163"/>
                        <a:pt x="14" y="163"/>
                      </a:cubicBezTo>
                      <a:cubicBezTo>
                        <a:pt x="17" y="164"/>
                        <a:pt x="17" y="164"/>
                        <a:pt x="17" y="164"/>
                      </a:cubicBezTo>
                      <a:cubicBezTo>
                        <a:pt x="18" y="166"/>
                        <a:pt x="18" y="166"/>
                        <a:pt x="18" y="166"/>
                      </a:cubicBezTo>
                      <a:cubicBezTo>
                        <a:pt x="19" y="164"/>
                        <a:pt x="19" y="164"/>
                        <a:pt x="19" y="164"/>
                      </a:cubicBezTo>
                      <a:cubicBezTo>
                        <a:pt x="22" y="164"/>
                        <a:pt x="22" y="164"/>
                        <a:pt x="22" y="164"/>
                      </a:cubicBezTo>
                      <a:cubicBezTo>
                        <a:pt x="23" y="164"/>
                        <a:pt x="23" y="164"/>
                        <a:pt x="23" y="164"/>
                      </a:cubicBezTo>
                      <a:cubicBezTo>
                        <a:pt x="26" y="163"/>
                        <a:pt x="26" y="163"/>
                        <a:pt x="26" y="163"/>
                      </a:cubicBezTo>
                      <a:cubicBezTo>
                        <a:pt x="29" y="163"/>
                        <a:pt x="29" y="163"/>
                        <a:pt x="29" y="163"/>
                      </a:cubicBezTo>
                      <a:cubicBezTo>
                        <a:pt x="30" y="161"/>
                        <a:pt x="30" y="161"/>
                        <a:pt x="30" y="161"/>
                      </a:cubicBezTo>
                      <a:cubicBezTo>
                        <a:pt x="32" y="160"/>
                        <a:pt x="32" y="160"/>
                        <a:pt x="32" y="160"/>
                      </a:cubicBezTo>
                      <a:cubicBezTo>
                        <a:pt x="33" y="159"/>
                        <a:pt x="33" y="159"/>
                        <a:pt x="33" y="159"/>
                      </a:cubicBezTo>
                      <a:cubicBezTo>
                        <a:pt x="30" y="157"/>
                        <a:pt x="30" y="157"/>
                        <a:pt x="30" y="157"/>
                      </a:cubicBezTo>
                      <a:cubicBezTo>
                        <a:pt x="28" y="154"/>
                        <a:pt x="28" y="154"/>
                        <a:pt x="28" y="154"/>
                      </a:cubicBezTo>
                      <a:cubicBezTo>
                        <a:pt x="30" y="154"/>
                        <a:pt x="30" y="154"/>
                        <a:pt x="30" y="154"/>
                      </a:cubicBezTo>
                      <a:cubicBezTo>
                        <a:pt x="30" y="151"/>
                        <a:pt x="30" y="151"/>
                        <a:pt x="30" y="151"/>
                      </a:cubicBezTo>
                      <a:cubicBezTo>
                        <a:pt x="30" y="151"/>
                        <a:pt x="34" y="152"/>
                        <a:pt x="34" y="152"/>
                      </a:cubicBezTo>
                      <a:cubicBezTo>
                        <a:pt x="34" y="151"/>
                        <a:pt x="34" y="151"/>
                        <a:pt x="35" y="150"/>
                      </a:cubicBezTo>
                      <a:cubicBezTo>
                        <a:pt x="36" y="150"/>
                        <a:pt x="38" y="149"/>
                        <a:pt x="38" y="149"/>
                      </a:cubicBezTo>
                      <a:cubicBezTo>
                        <a:pt x="39" y="147"/>
                        <a:pt x="39" y="147"/>
                        <a:pt x="39" y="147"/>
                      </a:cubicBezTo>
                      <a:cubicBezTo>
                        <a:pt x="39" y="147"/>
                        <a:pt x="41" y="146"/>
                        <a:pt x="41" y="146"/>
                      </a:cubicBezTo>
                      <a:cubicBezTo>
                        <a:pt x="42" y="146"/>
                        <a:pt x="41" y="145"/>
                        <a:pt x="41" y="144"/>
                      </a:cubicBezTo>
                      <a:cubicBezTo>
                        <a:pt x="41" y="143"/>
                        <a:pt x="41" y="141"/>
                        <a:pt x="41" y="141"/>
                      </a:cubicBezTo>
                      <a:cubicBezTo>
                        <a:pt x="42" y="139"/>
                        <a:pt x="42" y="139"/>
                        <a:pt x="42" y="139"/>
                      </a:cubicBezTo>
                      <a:cubicBezTo>
                        <a:pt x="40" y="135"/>
                        <a:pt x="40" y="135"/>
                        <a:pt x="40" y="135"/>
                      </a:cubicBezTo>
                      <a:cubicBezTo>
                        <a:pt x="37" y="136"/>
                        <a:pt x="37" y="136"/>
                        <a:pt x="37" y="136"/>
                      </a:cubicBezTo>
                      <a:cubicBezTo>
                        <a:pt x="35" y="134"/>
                        <a:pt x="35" y="134"/>
                        <a:pt x="35" y="134"/>
                      </a:cubicBezTo>
                      <a:cubicBezTo>
                        <a:pt x="35" y="134"/>
                        <a:pt x="32" y="134"/>
                        <a:pt x="32" y="133"/>
                      </a:cubicBezTo>
                      <a:cubicBezTo>
                        <a:pt x="31" y="132"/>
                        <a:pt x="30" y="130"/>
                        <a:pt x="30" y="130"/>
                      </a:cubicBezTo>
                      <a:cubicBezTo>
                        <a:pt x="30" y="128"/>
                        <a:pt x="30" y="128"/>
                        <a:pt x="30" y="128"/>
                      </a:cubicBezTo>
                      <a:cubicBezTo>
                        <a:pt x="33" y="128"/>
                        <a:pt x="33" y="128"/>
                        <a:pt x="33" y="128"/>
                      </a:cubicBezTo>
                      <a:cubicBezTo>
                        <a:pt x="31" y="127"/>
                        <a:pt x="31" y="127"/>
                        <a:pt x="31" y="127"/>
                      </a:cubicBezTo>
                      <a:cubicBezTo>
                        <a:pt x="31" y="124"/>
                        <a:pt x="31" y="124"/>
                        <a:pt x="31" y="124"/>
                      </a:cubicBezTo>
                      <a:cubicBezTo>
                        <a:pt x="35" y="123"/>
                        <a:pt x="35" y="123"/>
                        <a:pt x="35" y="123"/>
                      </a:cubicBezTo>
                      <a:cubicBezTo>
                        <a:pt x="35" y="123"/>
                        <a:pt x="40" y="125"/>
                        <a:pt x="41" y="125"/>
                      </a:cubicBezTo>
                      <a:cubicBezTo>
                        <a:pt x="42" y="126"/>
                        <a:pt x="42" y="122"/>
                        <a:pt x="42" y="122"/>
                      </a:cubicBezTo>
                      <a:cubicBezTo>
                        <a:pt x="43" y="117"/>
                        <a:pt x="43" y="117"/>
                        <a:pt x="43" y="117"/>
                      </a:cubicBezTo>
                      <a:cubicBezTo>
                        <a:pt x="43" y="117"/>
                        <a:pt x="42" y="113"/>
                        <a:pt x="43" y="112"/>
                      </a:cubicBezTo>
                      <a:cubicBezTo>
                        <a:pt x="44" y="112"/>
                        <a:pt x="47" y="106"/>
                        <a:pt x="47" y="106"/>
                      </a:cubicBezTo>
                      <a:cubicBezTo>
                        <a:pt x="47" y="106"/>
                        <a:pt x="47" y="100"/>
                        <a:pt x="47" y="99"/>
                      </a:cubicBezTo>
                      <a:cubicBezTo>
                        <a:pt x="47" y="98"/>
                        <a:pt x="47" y="94"/>
                        <a:pt x="47" y="94"/>
                      </a:cubicBezTo>
                      <a:cubicBezTo>
                        <a:pt x="47" y="93"/>
                        <a:pt x="47" y="93"/>
                        <a:pt x="47" y="93"/>
                      </a:cubicBezTo>
                      <a:cubicBezTo>
                        <a:pt x="47" y="93"/>
                        <a:pt x="44" y="92"/>
                        <a:pt x="43" y="92"/>
                      </a:cubicBezTo>
                      <a:cubicBezTo>
                        <a:pt x="43" y="91"/>
                        <a:pt x="44" y="89"/>
                        <a:pt x="44" y="89"/>
                      </a:cubicBezTo>
                      <a:cubicBezTo>
                        <a:pt x="39" y="88"/>
                        <a:pt x="39" y="88"/>
                        <a:pt x="39" y="88"/>
                      </a:cubicBezTo>
                      <a:cubicBezTo>
                        <a:pt x="40" y="85"/>
                        <a:pt x="41" y="80"/>
                        <a:pt x="42" y="80"/>
                      </a:cubicBezTo>
                      <a:cubicBezTo>
                        <a:pt x="43" y="79"/>
                        <a:pt x="45" y="77"/>
                        <a:pt x="45" y="77"/>
                      </a:cubicBezTo>
                      <a:cubicBezTo>
                        <a:pt x="45" y="73"/>
                        <a:pt x="45" y="73"/>
                        <a:pt x="45" y="73"/>
                      </a:cubicBezTo>
                      <a:cubicBezTo>
                        <a:pt x="43" y="70"/>
                        <a:pt x="43" y="70"/>
                        <a:pt x="43" y="70"/>
                      </a:cubicBezTo>
                      <a:cubicBezTo>
                        <a:pt x="45" y="67"/>
                        <a:pt x="45" y="67"/>
                        <a:pt x="45" y="67"/>
                      </a:cubicBezTo>
                      <a:cubicBezTo>
                        <a:pt x="45" y="67"/>
                        <a:pt x="49" y="65"/>
                        <a:pt x="49" y="65"/>
                      </a:cubicBezTo>
                      <a:cubicBezTo>
                        <a:pt x="50" y="65"/>
                        <a:pt x="56" y="65"/>
                        <a:pt x="56" y="65"/>
                      </a:cubicBezTo>
                      <a:cubicBezTo>
                        <a:pt x="60" y="63"/>
                        <a:pt x="60" y="63"/>
                        <a:pt x="60" y="63"/>
                      </a:cubicBezTo>
                      <a:cubicBezTo>
                        <a:pt x="66" y="63"/>
                        <a:pt x="66" y="63"/>
                        <a:pt x="66" y="63"/>
                      </a:cubicBezTo>
                      <a:cubicBezTo>
                        <a:pt x="70" y="62"/>
                        <a:pt x="70" y="62"/>
                        <a:pt x="70" y="62"/>
                      </a:cubicBezTo>
                      <a:cubicBezTo>
                        <a:pt x="73" y="64"/>
                        <a:pt x="73" y="64"/>
                        <a:pt x="73" y="64"/>
                      </a:cubicBezTo>
                      <a:cubicBezTo>
                        <a:pt x="73" y="64"/>
                        <a:pt x="75" y="66"/>
                        <a:pt x="75" y="67"/>
                      </a:cubicBezTo>
                      <a:cubicBezTo>
                        <a:pt x="75" y="67"/>
                        <a:pt x="77" y="69"/>
                        <a:pt x="77" y="70"/>
                      </a:cubicBezTo>
                      <a:cubicBezTo>
                        <a:pt x="76" y="70"/>
                        <a:pt x="78" y="73"/>
                        <a:pt x="78" y="73"/>
                      </a:cubicBezTo>
                      <a:cubicBezTo>
                        <a:pt x="78" y="73"/>
                        <a:pt x="77" y="75"/>
                        <a:pt x="77" y="76"/>
                      </a:cubicBezTo>
                      <a:cubicBezTo>
                        <a:pt x="77" y="76"/>
                        <a:pt x="78" y="80"/>
                        <a:pt x="78" y="80"/>
                      </a:cubicBezTo>
                      <a:cubicBezTo>
                        <a:pt x="78" y="81"/>
                        <a:pt x="80" y="82"/>
                        <a:pt x="80" y="82"/>
                      </a:cubicBezTo>
                      <a:cubicBezTo>
                        <a:pt x="82" y="81"/>
                        <a:pt x="82" y="81"/>
                        <a:pt x="82" y="81"/>
                      </a:cubicBezTo>
                      <a:cubicBezTo>
                        <a:pt x="83" y="79"/>
                        <a:pt x="83" y="79"/>
                        <a:pt x="83" y="79"/>
                      </a:cubicBezTo>
                      <a:cubicBezTo>
                        <a:pt x="81" y="76"/>
                        <a:pt x="81" y="76"/>
                        <a:pt x="81" y="76"/>
                      </a:cubicBezTo>
                      <a:cubicBezTo>
                        <a:pt x="80" y="76"/>
                        <a:pt x="80" y="76"/>
                        <a:pt x="80" y="76"/>
                      </a:cubicBezTo>
                      <a:cubicBezTo>
                        <a:pt x="81" y="72"/>
                        <a:pt x="81" y="72"/>
                        <a:pt x="81" y="72"/>
                      </a:cubicBezTo>
                      <a:cubicBezTo>
                        <a:pt x="81" y="72"/>
                        <a:pt x="83" y="71"/>
                        <a:pt x="84" y="72"/>
                      </a:cubicBezTo>
                      <a:cubicBezTo>
                        <a:pt x="85" y="72"/>
                        <a:pt x="88" y="75"/>
                        <a:pt x="88" y="75"/>
                      </a:cubicBezTo>
                      <a:cubicBezTo>
                        <a:pt x="90" y="76"/>
                        <a:pt x="90" y="76"/>
                        <a:pt x="90" y="76"/>
                      </a:cubicBezTo>
                      <a:cubicBezTo>
                        <a:pt x="90" y="76"/>
                        <a:pt x="93" y="74"/>
                        <a:pt x="93" y="74"/>
                      </a:cubicBezTo>
                      <a:cubicBezTo>
                        <a:pt x="93" y="74"/>
                        <a:pt x="90" y="70"/>
                        <a:pt x="90" y="70"/>
                      </a:cubicBezTo>
                      <a:cubicBezTo>
                        <a:pt x="91" y="65"/>
                        <a:pt x="91" y="65"/>
                        <a:pt x="91" y="65"/>
                      </a:cubicBezTo>
                      <a:cubicBezTo>
                        <a:pt x="92" y="61"/>
                        <a:pt x="92" y="61"/>
                        <a:pt x="92" y="61"/>
                      </a:cubicBezTo>
                      <a:cubicBezTo>
                        <a:pt x="96" y="58"/>
                        <a:pt x="96" y="58"/>
                        <a:pt x="96" y="58"/>
                      </a:cubicBezTo>
                      <a:cubicBezTo>
                        <a:pt x="99" y="60"/>
                        <a:pt x="99" y="60"/>
                        <a:pt x="99" y="60"/>
                      </a:cubicBezTo>
                      <a:cubicBezTo>
                        <a:pt x="104" y="60"/>
                        <a:pt x="104" y="60"/>
                        <a:pt x="104" y="60"/>
                      </a:cubicBezTo>
                      <a:cubicBezTo>
                        <a:pt x="109" y="60"/>
                        <a:pt x="109" y="60"/>
                        <a:pt x="109" y="60"/>
                      </a:cubicBezTo>
                      <a:cubicBezTo>
                        <a:pt x="112" y="59"/>
                        <a:pt x="112" y="59"/>
                        <a:pt x="112" y="59"/>
                      </a:cubicBezTo>
                      <a:cubicBezTo>
                        <a:pt x="116" y="59"/>
                        <a:pt x="116" y="59"/>
                        <a:pt x="116" y="59"/>
                      </a:cubicBezTo>
                      <a:cubicBezTo>
                        <a:pt x="116" y="59"/>
                        <a:pt x="114" y="57"/>
                        <a:pt x="114" y="57"/>
                      </a:cubicBezTo>
                      <a:cubicBezTo>
                        <a:pt x="113" y="57"/>
                        <a:pt x="111" y="55"/>
                        <a:pt x="111" y="55"/>
                      </a:cubicBezTo>
                      <a:cubicBezTo>
                        <a:pt x="111" y="55"/>
                        <a:pt x="110" y="57"/>
                        <a:pt x="110" y="57"/>
                      </a:cubicBezTo>
                      <a:cubicBezTo>
                        <a:pt x="109" y="58"/>
                        <a:pt x="106" y="58"/>
                        <a:pt x="106" y="57"/>
                      </a:cubicBezTo>
                      <a:cubicBezTo>
                        <a:pt x="105" y="57"/>
                        <a:pt x="104" y="54"/>
                        <a:pt x="104" y="54"/>
                      </a:cubicBezTo>
                      <a:cubicBezTo>
                        <a:pt x="104" y="51"/>
                        <a:pt x="104" y="51"/>
                        <a:pt x="104" y="51"/>
                      </a:cubicBezTo>
                      <a:cubicBezTo>
                        <a:pt x="106" y="50"/>
                        <a:pt x="106" y="50"/>
                        <a:pt x="106" y="50"/>
                      </a:cubicBezTo>
                      <a:cubicBezTo>
                        <a:pt x="103" y="47"/>
                        <a:pt x="103" y="47"/>
                        <a:pt x="103" y="47"/>
                      </a:cubicBezTo>
                      <a:cubicBezTo>
                        <a:pt x="103" y="47"/>
                        <a:pt x="103" y="44"/>
                        <a:pt x="104" y="43"/>
                      </a:cubicBezTo>
                      <a:cubicBezTo>
                        <a:pt x="105" y="43"/>
                        <a:pt x="105" y="41"/>
                        <a:pt x="105" y="41"/>
                      </a:cubicBezTo>
                      <a:cubicBezTo>
                        <a:pt x="102" y="41"/>
                        <a:pt x="102" y="41"/>
                        <a:pt x="102" y="41"/>
                      </a:cubicBezTo>
                      <a:cubicBezTo>
                        <a:pt x="102" y="41"/>
                        <a:pt x="101" y="41"/>
                        <a:pt x="101" y="39"/>
                      </a:cubicBezTo>
                      <a:cubicBezTo>
                        <a:pt x="102" y="37"/>
                        <a:pt x="102" y="36"/>
                        <a:pt x="102" y="36"/>
                      </a:cubicBezTo>
                      <a:cubicBezTo>
                        <a:pt x="98" y="36"/>
                        <a:pt x="98" y="36"/>
                        <a:pt x="98" y="36"/>
                      </a:cubicBezTo>
                      <a:cubicBezTo>
                        <a:pt x="96" y="36"/>
                        <a:pt x="96" y="36"/>
                        <a:pt x="96" y="36"/>
                      </a:cubicBezTo>
                      <a:cubicBezTo>
                        <a:pt x="93" y="33"/>
                        <a:pt x="93" y="33"/>
                        <a:pt x="93" y="33"/>
                      </a:cubicBezTo>
                      <a:cubicBezTo>
                        <a:pt x="94" y="30"/>
                        <a:pt x="94" y="30"/>
                        <a:pt x="94" y="30"/>
                      </a:cubicBezTo>
                      <a:cubicBezTo>
                        <a:pt x="100" y="29"/>
                        <a:pt x="100" y="29"/>
                        <a:pt x="100" y="29"/>
                      </a:cubicBezTo>
                      <a:cubicBezTo>
                        <a:pt x="107" y="26"/>
                        <a:pt x="107" y="26"/>
                        <a:pt x="107" y="26"/>
                      </a:cubicBezTo>
                      <a:cubicBezTo>
                        <a:pt x="106" y="24"/>
                        <a:pt x="106" y="24"/>
                        <a:pt x="106" y="24"/>
                      </a:cubicBezTo>
                      <a:cubicBezTo>
                        <a:pt x="104" y="25"/>
                        <a:pt x="104" y="25"/>
                        <a:pt x="104" y="25"/>
                      </a:cubicBezTo>
                      <a:cubicBezTo>
                        <a:pt x="104" y="25"/>
                        <a:pt x="103" y="26"/>
                        <a:pt x="103" y="26"/>
                      </a:cubicBezTo>
                      <a:cubicBezTo>
                        <a:pt x="102" y="26"/>
                        <a:pt x="100" y="26"/>
                        <a:pt x="100" y="26"/>
                      </a:cubicBezTo>
                      <a:cubicBezTo>
                        <a:pt x="100" y="24"/>
                        <a:pt x="100" y="24"/>
                        <a:pt x="100" y="24"/>
                      </a:cubicBezTo>
                      <a:cubicBezTo>
                        <a:pt x="103" y="24"/>
                        <a:pt x="103" y="24"/>
                        <a:pt x="103" y="24"/>
                      </a:cubicBezTo>
                      <a:cubicBezTo>
                        <a:pt x="105" y="23"/>
                        <a:pt x="105" y="23"/>
                        <a:pt x="105" y="23"/>
                      </a:cubicBezTo>
                      <a:cubicBezTo>
                        <a:pt x="103" y="22"/>
                        <a:pt x="103" y="22"/>
                        <a:pt x="103" y="22"/>
                      </a:cubicBezTo>
                      <a:cubicBezTo>
                        <a:pt x="100" y="18"/>
                        <a:pt x="100" y="18"/>
                        <a:pt x="100" y="18"/>
                      </a:cubicBezTo>
                      <a:cubicBezTo>
                        <a:pt x="99" y="15"/>
                        <a:pt x="99" y="15"/>
                        <a:pt x="99" y="15"/>
                      </a:cubicBezTo>
                      <a:cubicBezTo>
                        <a:pt x="97" y="14"/>
                        <a:pt x="97" y="14"/>
                        <a:pt x="97" y="14"/>
                      </a:cubicBezTo>
                      <a:cubicBezTo>
                        <a:pt x="95" y="12"/>
                        <a:pt x="95" y="12"/>
                        <a:pt x="95" y="12"/>
                      </a:cubicBezTo>
                      <a:cubicBezTo>
                        <a:pt x="95" y="9"/>
                        <a:pt x="95" y="9"/>
                        <a:pt x="95" y="9"/>
                      </a:cubicBezTo>
                      <a:cubicBezTo>
                        <a:pt x="94" y="1"/>
                        <a:pt x="94" y="1"/>
                        <a:pt x="94" y="1"/>
                      </a:cubicBezTo>
                      <a:cubicBezTo>
                        <a:pt x="97" y="1"/>
                        <a:pt x="97" y="1"/>
                        <a:pt x="97" y="1"/>
                      </a:cubicBezTo>
                      <a:cubicBezTo>
                        <a:pt x="99" y="0"/>
                        <a:pt x="99" y="0"/>
                        <a:pt x="99" y="0"/>
                      </a:cubicBezTo>
                      <a:cubicBezTo>
                        <a:pt x="99" y="0"/>
                        <a:pt x="104" y="2"/>
                        <a:pt x="105" y="2"/>
                      </a:cubicBezTo>
                      <a:cubicBezTo>
                        <a:pt x="106" y="2"/>
                        <a:pt x="108" y="3"/>
                        <a:pt x="108" y="3"/>
                      </a:cubicBezTo>
                      <a:cubicBezTo>
                        <a:pt x="112" y="5"/>
                        <a:pt x="112" y="5"/>
                        <a:pt x="112" y="5"/>
                      </a:cubicBezTo>
                      <a:cubicBezTo>
                        <a:pt x="115" y="6"/>
                        <a:pt x="115" y="6"/>
                        <a:pt x="115" y="6"/>
                      </a:cubicBezTo>
                      <a:cubicBezTo>
                        <a:pt x="115" y="6"/>
                        <a:pt x="116" y="6"/>
                        <a:pt x="116" y="6"/>
                      </a:cubicBezTo>
                      <a:cubicBezTo>
                        <a:pt x="117" y="6"/>
                        <a:pt x="119" y="5"/>
                        <a:pt x="119" y="5"/>
                      </a:cubicBezTo>
                      <a:cubicBezTo>
                        <a:pt x="119" y="5"/>
                        <a:pt x="122" y="3"/>
                        <a:pt x="123" y="3"/>
                      </a:cubicBezTo>
                      <a:cubicBezTo>
                        <a:pt x="123" y="2"/>
                        <a:pt x="124" y="2"/>
                        <a:pt x="124" y="2"/>
                      </a:cubicBezTo>
                      <a:cubicBezTo>
                        <a:pt x="126" y="6"/>
                        <a:pt x="126" y="6"/>
                        <a:pt x="126" y="6"/>
                      </a:cubicBezTo>
                      <a:cubicBezTo>
                        <a:pt x="128" y="4"/>
                        <a:pt x="128" y="4"/>
                        <a:pt x="128" y="4"/>
                      </a:cubicBezTo>
                      <a:cubicBezTo>
                        <a:pt x="129" y="2"/>
                        <a:pt x="129" y="2"/>
                        <a:pt x="129" y="2"/>
                      </a:cubicBezTo>
                      <a:cubicBezTo>
                        <a:pt x="137" y="11"/>
                        <a:pt x="137" y="11"/>
                        <a:pt x="137" y="11"/>
                      </a:cubicBezTo>
                      <a:cubicBezTo>
                        <a:pt x="138" y="15"/>
                        <a:pt x="138" y="15"/>
                        <a:pt x="138" y="15"/>
                      </a:cubicBezTo>
                      <a:cubicBezTo>
                        <a:pt x="138" y="15"/>
                        <a:pt x="138" y="18"/>
                        <a:pt x="138" y="18"/>
                      </a:cubicBezTo>
                      <a:cubicBezTo>
                        <a:pt x="137" y="18"/>
                        <a:pt x="136" y="22"/>
                        <a:pt x="136" y="22"/>
                      </a:cubicBezTo>
                      <a:cubicBezTo>
                        <a:pt x="136" y="25"/>
                        <a:pt x="136" y="25"/>
                        <a:pt x="136" y="25"/>
                      </a:cubicBezTo>
                      <a:cubicBezTo>
                        <a:pt x="138" y="26"/>
                        <a:pt x="138" y="26"/>
                        <a:pt x="138" y="26"/>
                      </a:cubicBezTo>
                      <a:cubicBezTo>
                        <a:pt x="141" y="26"/>
                        <a:pt x="141" y="26"/>
                        <a:pt x="141" y="26"/>
                      </a:cubicBezTo>
                      <a:cubicBezTo>
                        <a:pt x="143" y="28"/>
                        <a:pt x="143" y="28"/>
                        <a:pt x="143" y="28"/>
                      </a:cubicBezTo>
                      <a:cubicBezTo>
                        <a:pt x="144" y="29"/>
                        <a:pt x="144" y="29"/>
                        <a:pt x="144" y="29"/>
                      </a:cubicBezTo>
                      <a:cubicBezTo>
                        <a:pt x="147" y="29"/>
                        <a:pt x="147" y="29"/>
                        <a:pt x="147" y="29"/>
                      </a:cubicBezTo>
                      <a:cubicBezTo>
                        <a:pt x="148" y="28"/>
                        <a:pt x="148" y="28"/>
                        <a:pt x="148" y="28"/>
                      </a:cubicBezTo>
                      <a:cubicBezTo>
                        <a:pt x="152" y="29"/>
                        <a:pt x="152" y="29"/>
                        <a:pt x="152" y="29"/>
                      </a:cubicBezTo>
                      <a:cubicBezTo>
                        <a:pt x="155" y="31"/>
                        <a:pt x="155" y="31"/>
                        <a:pt x="155" y="31"/>
                      </a:cubicBezTo>
                      <a:cubicBezTo>
                        <a:pt x="158" y="33"/>
                        <a:pt x="158" y="33"/>
                        <a:pt x="158" y="33"/>
                      </a:cubicBezTo>
                      <a:cubicBezTo>
                        <a:pt x="163" y="35"/>
                        <a:pt x="163" y="35"/>
                        <a:pt x="163" y="35"/>
                      </a:cubicBezTo>
                      <a:cubicBezTo>
                        <a:pt x="164" y="32"/>
                        <a:pt x="164" y="32"/>
                        <a:pt x="164" y="32"/>
                      </a:cubicBezTo>
                      <a:cubicBezTo>
                        <a:pt x="165" y="31"/>
                        <a:pt x="165" y="31"/>
                        <a:pt x="165" y="31"/>
                      </a:cubicBezTo>
                      <a:cubicBezTo>
                        <a:pt x="168" y="31"/>
                        <a:pt x="168" y="31"/>
                        <a:pt x="168" y="31"/>
                      </a:cubicBezTo>
                      <a:cubicBezTo>
                        <a:pt x="170" y="30"/>
                        <a:pt x="170" y="30"/>
                        <a:pt x="170" y="30"/>
                      </a:cubicBezTo>
                      <a:cubicBezTo>
                        <a:pt x="171" y="29"/>
                        <a:pt x="171" y="29"/>
                        <a:pt x="171" y="29"/>
                      </a:cubicBezTo>
                      <a:cubicBezTo>
                        <a:pt x="168" y="26"/>
                        <a:pt x="168" y="26"/>
                        <a:pt x="168" y="26"/>
                      </a:cubicBezTo>
                      <a:cubicBezTo>
                        <a:pt x="168" y="23"/>
                        <a:pt x="168" y="23"/>
                        <a:pt x="168" y="23"/>
                      </a:cubicBezTo>
                      <a:cubicBezTo>
                        <a:pt x="168" y="23"/>
                        <a:pt x="170" y="21"/>
                        <a:pt x="170" y="21"/>
                      </a:cubicBezTo>
                      <a:cubicBezTo>
                        <a:pt x="171" y="21"/>
                        <a:pt x="175" y="22"/>
                        <a:pt x="175" y="22"/>
                      </a:cubicBezTo>
                      <a:cubicBezTo>
                        <a:pt x="176" y="25"/>
                        <a:pt x="176" y="25"/>
                        <a:pt x="176" y="25"/>
                      </a:cubicBezTo>
                      <a:cubicBezTo>
                        <a:pt x="177" y="28"/>
                        <a:pt x="177" y="28"/>
                        <a:pt x="177" y="28"/>
                      </a:cubicBezTo>
                      <a:cubicBezTo>
                        <a:pt x="173" y="29"/>
                        <a:pt x="173" y="29"/>
                        <a:pt x="173" y="29"/>
                      </a:cubicBezTo>
                      <a:cubicBezTo>
                        <a:pt x="172" y="31"/>
                        <a:pt x="172" y="31"/>
                        <a:pt x="172" y="31"/>
                      </a:cubicBezTo>
                      <a:cubicBezTo>
                        <a:pt x="172" y="35"/>
                        <a:pt x="172" y="35"/>
                        <a:pt x="172" y="35"/>
                      </a:cubicBezTo>
                      <a:cubicBezTo>
                        <a:pt x="172" y="39"/>
                        <a:pt x="172" y="39"/>
                        <a:pt x="172" y="39"/>
                      </a:cubicBezTo>
                      <a:cubicBezTo>
                        <a:pt x="172" y="39"/>
                        <a:pt x="172" y="41"/>
                        <a:pt x="171" y="41"/>
                      </a:cubicBezTo>
                      <a:cubicBezTo>
                        <a:pt x="170" y="42"/>
                        <a:pt x="168" y="42"/>
                        <a:pt x="168" y="42"/>
                      </a:cubicBezTo>
                      <a:cubicBezTo>
                        <a:pt x="168" y="44"/>
                        <a:pt x="168" y="44"/>
                        <a:pt x="168" y="44"/>
                      </a:cubicBezTo>
                      <a:cubicBezTo>
                        <a:pt x="165" y="46"/>
                        <a:pt x="165" y="46"/>
                        <a:pt x="165" y="46"/>
                      </a:cubicBezTo>
                      <a:cubicBezTo>
                        <a:pt x="162" y="46"/>
                        <a:pt x="162" y="46"/>
                        <a:pt x="162" y="46"/>
                      </a:cubicBezTo>
                      <a:cubicBezTo>
                        <a:pt x="161" y="47"/>
                        <a:pt x="161" y="47"/>
                        <a:pt x="161" y="47"/>
                      </a:cubicBezTo>
                      <a:cubicBezTo>
                        <a:pt x="162" y="50"/>
                        <a:pt x="162" y="50"/>
                        <a:pt x="162" y="50"/>
                      </a:cubicBezTo>
                      <a:cubicBezTo>
                        <a:pt x="164" y="52"/>
                        <a:pt x="164" y="52"/>
                        <a:pt x="164" y="52"/>
                      </a:cubicBezTo>
                      <a:cubicBezTo>
                        <a:pt x="167" y="53"/>
                        <a:pt x="167" y="53"/>
                        <a:pt x="167" y="53"/>
                      </a:cubicBezTo>
                      <a:cubicBezTo>
                        <a:pt x="169" y="52"/>
                        <a:pt x="169" y="52"/>
                        <a:pt x="169" y="52"/>
                      </a:cubicBezTo>
                      <a:cubicBezTo>
                        <a:pt x="170" y="50"/>
                        <a:pt x="170" y="50"/>
                        <a:pt x="170" y="50"/>
                      </a:cubicBezTo>
                      <a:cubicBezTo>
                        <a:pt x="173" y="49"/>
                        <a:pt x="173" y="49"/>
                        <a:pt x="173" y="49"/>
                      </a:cubicBezTo>
                      <a:cubicBezTo>
                        <a:pt x="177" y="51"/>
                        <a:pt x="177" y="51"/>
                        <a:pt x="177" y="51"/>
                      </a:cubicBezTo>
                      <a:cubicBezTo>
                        <a:pt x="178" y="53"/>
                        <a:pt x="178" y="53"/>
                        <a:pt x="178" y="53"/>
                      </a:cubicBezTo>
                      <a:cubicBezTo>
                        <a:pt x="178" y="53"/>
                        <a:pt x="182" y="53"/>
                        <a:pt x="182" y="53"/>
                      </a:cubicBezTo>
                      <a:cubicBezTo>
                        <a:pt x="182" y="53"/>
                        <a:pt x="183" y="50"/>
                        <a:pt x="183" y="50"/>
                      </a:cubicBezTo>
                      <a:cubicBezTo>
                        <a:pt x="183" y="50"/>
                        <a:pt x="184" y="48"/>
                        <a:pt x="185" y="48"/>
                      </a:cubicBezTo>
                      <a:cubicBezTo>
                        <a:pt x="186" y="48"/>
                        <a:pt x="187" y="46"/>
                        <a:pt x="188" y="46"/>
                      </a:cubicBezTo>
                      <a:cubicBezTo>
                        <a:pt x="188" y="45"/>
                        <a:pt x="189" y="43"/>
                        <a:pt x="189" y="43"/>
                      </a:cubicBezTo>
                      <a:cubicBezTo>
                        <a:pt x="189" y="43"/>
                        <a:pt x="191" y="42"/>
                        <a:pt x="192" y="42"/>
                      </a:cubicBezTo>
                      <a:cubicBezTo>
                        <a:pt x="193" y="42"/>
                        <a:pt x="199" y="41"/>
                        <a:pt x="199" y="41"/>
                      </a:cubicBezTo>
                      <a:cubicBezTo>
                        <a:pt x="199" y="41"/>
                        <a:pt x="203" y="40"/>
                        <a:pt x="204" y="39"/>
                      </a:cubicBezTo>
                      <a:cubicBezTo>
                        <a:pt x="204" y="39"/>
                        <a:pt x="208" y="36"/>
                        <a:pt x="208" y="36"/>
                      </a:cubicBezTo>
                      <a:cubicBezTo>
                        <a:pt x="209" y="33"/>
                        <a:pt x="209" y="33"/>
                        <a:pt x="209" y="33"/>
                      </a:cubicBezTo>
                      <a:cubicBezTo>
                        <a:pt x="212" y="30"/>
                        <a:pt x="212" y="30"/>
                        <a:pt x="212" y="30"/>
                      </a:cubicBezTo>
                      <a:cubicBezTo>
                        <a:pt x="212" y="30"/>
                        <a:pt x="213" y="30"/>
                        <a:pt x="213" y="29"/>
                      </a:cubicBezTo>
                      <a:cubicBezTo>
                        <a:pt x="213" y="28"/>
                        <a:pt x="214" y="25"/>
                        <a:pt x="214" y="25"/>
                      </a:cubicBezTo>
                      <a:cubicBezTo>
                        <a:pt x="216" y="24"/>
                        <a:pt x="216" y="24"/>
                        <a:pt x="216" y="24"/>
                      </a:cubicBezTo>
                      <a:cubicBezTo>
                        <a:pt x="216" y="24"/>
                        <a:pt x="218" y="25"/>
                        <a:pt x="218" y="26"/>
                      </a:cubicBezTo>
                      <a:cubicBezTo>
                        <a:pt x="218" y="26"/>
                        <a:pt x="217" y="28"/>
                        <a:pt x="217" y="28"/>
                      </a:cubicBezTo>
                      <a:cubicBezTo>
                        <a:pt x="217" y="28"/>
                        <a:pt x="215" y="29"/>
                        <a:pt x="214" y="30"/>
                      </a:cubicBezTo>
                      <a:cubicBezTo>
                        <a:pt x="214" y="30"/>
                        <a:pt x="214" y="32"/>
                        <a:pt x="214" y="32"/>
                      </a:cubicBezTo>
                      <a:cubicBezTo>
                        <a:pt x="216" y="30"/>
                        <a:pt x="216" y="30"/>
                        <a:pt x="216" y="30"/>
                      </a:cubicBezTo>
                      <a:cubicBezTo>
                        <a:pt x="216" y="30"/>
                        <a:pt x="217" y="29"/>
                        <a:pt x="217" y="29"/>
                      </a:cubicBezTo>
                      <a:cubicBezTo>
                        <a:pt x="217" y="29"/>
                        <a:pt x="221" y="28"/>
                        <a:pt x="221" y="28"/>
                      </a:cubicBezTo>
                      <a:cubicBezTo>
                        <a:pt x="221" y="28"/>
                        <a:pt x="223" y="29"/>
                        <a:pt x="223" y="29"/>
                      </a:cubicBezTo>
                      <a:cubicBezTo>
                        <a:pt x="223" y="29"/>
                        <a:pt x="225" y="30"/>
                        <a:pt x="225" y="30"/>
                      </a:cubicBezTo>
                      <a:cubicBezTo>
                        <a:pt x="229" y="29"/>
                        <a:pt x="229" y="29"/>
                        <a:pt x="229" y="29"/>
                      </a:cubicBezTo>
                      <a:cubicBezTo>
                        <a:pt x="229" y="27"/>
                        <a:pt x="229" y="27"/>
                        <a:pt x="229" y="27"/>
                      </a:cubicBezTo>
                      <a:cubicBezTo>
                        <a:pt x="229" y="27"/>
                        <a:pt x="229" y="26"/>
                        <a:pt x="230" y="26"/>
                      </a:cubicBezTo>
                      <a:cubicBezTo>
                        <a:pt x="231" y="25"/>
                        <a:pt x="233" y="24"/>
                        <a:pt x="233" y="24"/>
                      </a:cubicBezTo>
                      <a:cubicBezTo>
                        <a:pt x="233" y="24"/>
                        <a:pt x="233" y="22"/>
                        <a:pt x="233" y="21"/>
                      </a:cubicBezTo>
                      <a:cubicBezTo>
                        <a:pt x="233" y="21"/>
                        <a:pt x="234" y="19"/>
                        <a:pt x="234" y="19"/>
                      </a:cubicBezTo>
                      <a:cubicBezTo>
                        <a:pt x="234" y="19"/>
                        <a:pt x="234" y="19"/>
                        <a:pt x="234" y="19"/>
                      </a:cubicBezTo>
                      <a:cubicBezTo>
                        <a:pt x="234" y="19"/>
                        <a:pt x="236" y="18"/>
                        <a:pt x="236" y="18"/>
                      </a:cubicBezTo>
                      <a:cubicBezTo>
                        <a:pt x="236" y="18"/>
                        <a:pt x="237" y="15"/>
                        <a:pt x="237" y="15"/>
                      </a:cubicBezTo>
                      <a:cubicBezTo>
                        <a:pt x="237" y="15"/>
                        <a:pt x="237" y="14"/>
                        <a:pt x="238" y="14"/>
                      </a:cubicBezTo>
                      <a:cubicBezTo>
                        <a:pt x="238" y="14"/>
                        <a:pt x="240" y="12"/>
                        <a:pt x="240" y="12"/>
                      </a:cubicBezTo>
                      <a:cubicBezTo>
                        <a:pt x="241" y="11"/>
                        <a:pt x="241" y="11"/>
                        <a:pt x="242" y="11"/>
                      </a:cubicBezTo>
                      <a:cubicBezTo>
                        <a:pt x="242" y="11"/>
                        <a:pt x="243" y="13"/>
                        <a:pt x="243" y="13"/>
                      </a:cubicBezTo>
                      <a:cubicBezTo>
                        <a:pt x="243" y="13"/>
                        <a:pt x="243" y="14"/>
                        <a:pt x="242" y="15"/>
                      </a:cubicBezTo>
                      <a:cubicBezTo>
                        <a:pt x="241" y="15"/>
                        <a:pt x="240" y="16"/>
                        <a:pt x="240" y="16"/>
                      </a:cubicBezTo>
                      <a:cubicBezTo>
                        <a:pt x="240" y="16"/>
                        <a:pt x="242" y="18"/>
                        <a:pt x="242" y="18"/>
                      </a:cubicBezTo>
                      <a:cubicBezTo>
                        <a:pt x="242" y="18"/>
                        <a:pt x="243" y="19"/>
                        <a:pt x="243" y="19"/>
                      </a:cubicBezTo>
                      <a:cubicBezTo>
                        <a:pt x="243" y="20"/>
                        <a:pt x="242" y="21"/>
                        <a:pt x="242" y="21"/>
                      </a:cubicBezTo>
                      <a:cubicBezTo>
                        <a:pt x="243" y="21"/>
                        <a:pt x="246" y="20"/>
                        <a:pt x="246" y="20"/>
                      </a:cubicBezTo>
                      <a:cubicBezTo>
                        <a:pt x="246" y="20"/>
                        <a:pt x="246" y="18"/>
                        <a:pt x="246" y="18"/>
                      </a:cubicBezTo>
                      <a:cubicBezTo>
                        <a:pt x="246" y="18"/>
                        <a:pt x="248" y="16"/>
                        <a:pt x="248" y="16"/>
                      </a:cubicBezTo>
                      <a:cubicBezTo>
                        <a:pt x="249" y="16"/>
                        <a:pt x="251" y="17"/>
                        <a:pt x="251" y="17"/>
                      </a:cubicBezTo>
                      <a:cubicBezTo>
                        <a:pt x="251" y="17"/>
                        <a:pt x="251" y="18"/>
                        <a:pt x="251" y="19"/>
                      </a:cubicBezTo>
                      <a:cubicBezTo>
                        <a:pt x="250" y="19"/>
                        <a:pt x="248" y="21"/>
                        <a:pt x="248" y="21"/>
                      </a:cubicBezTo>
                      <a:cubicBezTo>
                        <a:pt x="248" y="22"/>
                        <a:pt x="247" y="22"/>
                        <a:pt x="248" y="22"/>
                      </a:cubicBezTo>
                      <a:cubicBezTo>
                        <a:pt x="248" y="23"/>
                        <a:pt x="250" y="25"/>
                        <a:pt x="250" y="25"/>
                      </a:cubicBezTo>
                      <a:cubicBezTo>
                        <a:pt x="253" y="27"/>
                        <a:pt x="253" y="27"/>
                        <a:pt x="253" y="27"/>
                      </a:cubicBezTo>
                      <a:cubicBezTo>
                        <a:pt x="253" y="27"/>
                        <a:pt x="253" y="28"/>
                        <a:pt x="253" y="29"/>
                      </a:cubicBezTo>
                      <a:cubicBezTo>
                        <a:pt x="253" y="29"/>
                        <a:pt x="248" y="29"/>
                        <a:pt x="248" y="29"/>
                      </a:cubicBezTo>
                      <a:cubicBezTo>
                        <a:pt x="248" y="29"/>
                        <a:pt x="248" y="29"/>
                        <a:pt x="247" y="30"/>
                      </a:cubicBezTo>
                      <a:cubicBezTo>
                        <a:pt x="247" y="30"/>
                        <a:pt x="246" y="31"/>
                        <a:pt x="244" y="32"/>
                      </a:cubicBezTo>
                      <a:cubicBezTo>
                        <a:pt x="242" y="32"/>
                        <a:pt x="242" y="32"/>
                        <a:pt x="242" y="33"/>
                      </a:cubicBezTo>
                      <a:cubicBezTo>
                        <a:pt x="242" y="34"/>
                        <a:pt x="241" y="35"/>
                        <a:pt x="242" y="36"/>
                      </a:cubicBezTo>
                      <a:cubicBezTo>
                        <a:pt x="243" y="37"/>
                        <a:pt x="245" y="38"/>
                        <a:pt x="245" y="38"/>
                      </a:cubicBezTo>
                      <a:cubicBezTo>
                        <a:pt x="245" y="38"/>
                        <a:pt x="250" y="40"/>
                        <a:pt x="250" y="39"/>
                      </a:cubicBezTo>
                      <a:cubicBezTo>
                        <a:pt x="250" y="39"/>
                        <a:pt x="257" y="39"/>
                        <a:pt x="257" y="39"/>
                      </a:cubicBezTo>
                      <a:cubicBezTo>
                        <a:pt x="260" y="39"/>
                        <a:pt x="260" y="39"/>
                        <a:pt x="260" y="39"/>
                      </a:cubicBezTo>
                      <a:cubicBezTo>
                        <a:pt x="260" y="39"/>
                        <a:pt x="261" y="41"/>
                        <a:pt x="262" y="42"/>
                      </a:cubicBezTo>
                      <a:cubicBezTo>
                        <a:pt x="262" y="42"/>
                        <a:pt x="266" y="45"/>
                        <a:pt x="266" y="45"/>
                      </a:cubicBezTo>
                      <a:cubicBezTo>
                        <a:pt x="268" y="45"/>
                        <a:pt x="268" y="45"/>
                        <a:pt x="268" y="45"/>
                      </a:cubicBezTo>
                      <a:cubicBezTo>
                        <a:pt x="269" y="49"/>
                        <a:pt x="269" y="49"/>
                        <a:pt x="269" y="49"/>
                      </a:cubicBezTo>
                      <a:cubicBezTo>
                        <a:pt x="268" y="52"/>
                        <a:pt x="268" y="52"/>
                        <a:pt x="268" y="52"/>
                      </a:cubicBezTo>
                      <a:cubicBezTo>
                        <a:pt x="265" y="53"/>
                        <a:pt x="265" y="53"/>
                        <a:pt x="265" y="53"/>
                      </a:cubicBezTo>
                      <a:cubicBezTo>
                        <a:pt x="261" y="56"/>
                        <a:pt x="261" y="56"/>
                        <a:pt x="261" y="56"/>
                      </a:cubicBezTo>
                      <a:cubicBezTo>
                        <a:pt x="259" y="55"/>
                        <a:pt x="259" y="55"/>
                        <a:pt x="259" y="55"/>
                      </a:cubicBezTo>
                      <a:cubicBezTo>
                        <a:pt x="259" y="55"/>
                        <a:pt x="261" y="57"/>
                        <a:pt x="262" y="57"/>
                      </a:cubicBezTo>
                      <a:cubicBezTo>
                        <a:pt x="263" y="57"/>
                        <a:pt x="264" y="58"/>
                        <a:pt x="264" y="58"/>
                      </a:cubicBezTo>
                      <a:cubicBezTo>
                        <a:pt x="265" y="58"/>
                        <a:pt x="269" y="58"/>
                        <a:pt x="273" y="58"/>
                      </a:cubicBezTo>
                      <a:cubicBezTo>
                        <a:pt x="273" y="59"/>
                        <a:pt x="273" y="59"/>
                        <a:pt x="273" y="60"/>
                      </a:cubicBezTo>
                      <a:cubicBezTo>
                        <a:pt x="274" y="61"/>
                        <a:pt x="275" y="65"/>
                        <a:pt x="275" y="66"/>
                      </a:cubicBezTo>
                      <a:cubicBezTo>
                        <a:pt x="275" y="66"/>
                        <a:pt x="276" y="70"/>
                        <a:pt x="278" y="73"/>
                      </a:cubicBezTo>
                      <a:cubicBezTo>
                        <a:pt x="281" y="77"/>
                        <a:pt x="280" y="78"/>
                        <a:pt x="280" y="78"/>
                      </a:cubicBezTo>
                      <a:cubicBezTo>
                        <a:pt x="280" y="87"/>
                        <a:pt x="280" y="87"/>
                        <a:pt x="280" y="87"/>
                      </a:cubicBezTo>
                      <a:cubicBezTo>
                        <a:pt x="280" y="95"/>
                        <a:pt x="280" y="95"/>
                        <a:pt x="280" y="95"/>
                      </a:cubicBezTo>
                      <a:cubicBezTo>
                        <a:pt x="275" y="99"/>
                        <a:pt x="275" y="99"/>
                        <a:pt x="275" y="99"/>
                      </a:cubicBezTo>
                      <a:cubicBezTo>
                        <a:pt x="273" y="108"/>
                        <a:pt x="273" y="108"/>
                        <a:pt x="273" y="108"/>
                      </a:cubicBezTo>
                      <a:cubicBezTo>
                        <a:pt x="273" y="108"/>
                        <a:pt x="274" y="109"/>
                        <a:pt x="275" y="109"/>
                      </a:cubicBezTo>
                      <a:cubicBezTo>
                        <a:pt x="276" y="110"/>
                        <a:pt x="279" y="113"/>
                        <a:pt x="279" y="113"/>
                      </a:cubicBezTo>
                      <a:cubicBezTo>
                        <a:pt x="280" y="114"/>
                        <a:pt x="286" y="117"/>
                        <a:pt x="289" y="118"/>
                      </a:cubicBezTo>
                      <a:cubicBezTo>
                        <a:pt x="292" y="120"/>
                        <a:pt x="291" y="125"/>
                        <a:pt x="291" y="125"/>
                      </a:cubicBezTo>
                      <a:cubicBezTo>
                        <a:pt x="289" y="132"/>
                        <a:pt x="289" y="132"/>
                        <a:pt x="289" y="132"/>
                      </a:cubicBezTo>
                      <a:cubicBezTo>
                        <a:pt x="289" y="132"/>
                        <a:pt x="290" y="136"/>
                        <a:pt x="292" y="136"/>
                      </a:cubicBezTo>
                      <a:cubicBezTo>
                        <a:pt x="293" y="135"/>
                        <a:pt x="294" y="141"/>
                        <a:pt x="294" y="141"/>
                      </a:cubicBezTo>
                      <a:cubicBezTo>
                        <a:pt x="294" y="141"/>
                        <a:pt x="295" y="147"/>
                        <a:pt x="295" y="148"/>
                      </a:cubicBezTo>
                      <a:cubicBezTo>
                        <a:pt x="294" y="149"/>
                        <a:pt x="295" y="150"/>
                        <a:pt x="295" y="150"/>
                      </a:cubicBezTo>
                      <a:cubicBezTo>
                        <a:pt x="297" y="154"/>
                        <a:pt x="297" y="154"/>
                        <a:pt x="297" y="154"/>
                      </a:cubicBezTo>
                      <a:cubicBezTo>
                        <a:pt x="297" y="154"/>
                        <a:pt x="296" y="157"/>
                        <a:pt x="295" y="158"/>
                      </a:cubicBezTo>
                      <a:cubicBezTo>
                        <a:pt x="295" y="160"/>
                        <a:pt x="294" y="162"/>
                        <a:pt x="294" y="162"/>
                      </a:cubicBezTo>
                      <a:cubicBezTo>
                        <a:pt x="295" y="165"/>
                        <a:pt x="295" y="165"/>
                        <a:pt x="295" y="165"/>
                      </a:cubicBezTo>
                      <a:cubicBezTo>
                        <a:pt x="299" y="170"/>
                        <a:pt x="299" y="170"/>
                        <a:pt x="299" y="170"/>
                      </a:cubicBezTo>
                      <a:cubicBezTo>
                        <a:pt x="299" y="175"/>
                        <a:pt x="299" y="175"/>
                        <a:pt x="299" y="175"/>
                      </a:cubicBezTo>
                      <a:cubicBezTo>
                        <a:pt x="299" y="178"/>
                        <a:pt x="299" y="178"/>
                        <a:pt x="299" y="178"/>
                      </a:cubicBezTo>
                      <a:cubicBezTo>
                        <a:pt x="299" y="178"/>
                        <a:pt x="302" y="179"/>
                        <a:pt x="303" y="179"/>
                      </a:cubicBezTo>
                      <a:cubicBezTo>
                        <a:pt x="304" y="179"/>
                        <a:pt x="306" y="181"/>
                        <a:pt x="306" y="181"/>
                      </a:cubicBezTo>
                      <a:cubicBezTo>
                        <a:pt x="306" y="181"/>
                        <a:pt x="306" y="183"/>
                        <a:pt x="306" y="184"/>
                      </a:cubicBezTo>
                      <a:cubicBezTo>
                        <a:pt x="306" y="184"/>
                        <a:pt x="309" y="188"/>
                        <a:pt x="309" y="188"/>
                      </a:cubicBezTo>
                      <a:cubicBezTo>
                        <a:pt x="310" y="189"/>
                        <a:pt x="312" y="192"/>
                        <a:pt x="312" y="192"/>
                      </a:cubicBezTo>
                      <a:cubicBezTo>
                        <a:pt x="312" y="192"/>
                        <a:pt x="312" y="194"/>
                        <a:pt x="309" y="197"/>
                      </a:cubicBezTo>
                      <a:cubicBezTo>
                        <a:pt x="307" y="200"/>
                        <a:pt x="308" y="200"/>
                        <a:pt x="308" y="201"/>
                      </a:cubicBezTo>
                      <a:cubicBezTo>
                        <a:pt x="308" y="202"/>
                        <a:pt x="309" y="204"/>
                        <a:pt x="309" y="204"/>
                      </a:cubicBezTo>
                      <a:cubicBezTo>
                        <a:pt x="309" y="204"/>
                        <a:pt x="308" y="205"/>
                        <a:pt x="307" y="206"/>
                      </a:cubicBezTo>
                      <a:cubicBezTo>
                        <a:pt x="307" y="206"/>
                        <a:pt x="306" y="208"/>
                        <a:pt x="306" y="210"/>
                      </a:cubicBezTo>
                      <a:cubicBezTo>
                        <a:pt x="302" y="213"/>
                        <a:pt x="302" y="213"/>
                        <a:pt x="302" y="213"/>
                      </a:cubicBezTo>
                      <a:cubicBezTo>
                        <a:pt x="302" y="213"/>
                        <a:pt x="302" y="213"/>
                        <a:pt x="301" y="214"/>
                      </a:cubicBezTo>
                      <a:cubicBezTo>
                        <a:pt x="301" y="213"/>
                        <a:pt x="300" y="213"/>
                        <a:pt x="299" y="213"/>
                      </a:cubicBezTo>
                      <a:cubicBezTo>
                        <a:pt x="298" y="212"/>
                        <a:pt x="297" y="211"/>
                        <a:pt x="297" y="211"/>
                      </a:cubicBezTo>
                      <a:cubicBezTo>
                        <a:pt x="297" y="211"/>
                        <a:pt x="297" y="209"/>
                        <a:pt x="297" y="207"/>
                      </a:cubicBezTo>
                      <a:cubicBezTo>
                        <a:pt x="297" y="205"/>
                        <a:pt x="297" y="206"/>
                        <a:pt x="297" y="205"/>
                      </a:cubicBezTo>
                      <a:cubicBezTo>
                        <a:pt x="296" y="204"/>
                        <a:pt x="294" y="203"/>
                        <a:pt x="292" y="202"/>
                      </a:cubicBezTo>
                      <a:cubicBezTo>
                        <a:pt x="290" y="202"/>
                        <a:pt x="286" y="202"/>
                        <a:pt x="285" y="203"/>
                      </a:cubicBezTo>
                      <a:cubicBezTo>
                        <a:pt x="285" y="203"/>
                        <a:pt x="285" y="207"/>
                        <a:pt x="285" y="207"/>
                      </a:cubicBezTo>
                      <a:cubicBezTo>
                        <a:pt x="287" y="210"/>
                        <a:pt x="287" y="210"/>
                        <a:pt x="287" y="210"/>
                      </a:cubicBezTo>
                      <a:cubicBezTo>
                        <a:pt x="286" y="212"/>
                        <a:pt x="286" y="212"/>
                        <a:pt x="286" y="212"/>
                      </a:cubicBezTo>
                      <a:cubicBezTo>
                        <a:pt x="286" y="212"/>
                        <a:pt x="277" y="214"/>
                        <a:pt x="274" y="214"/>
                      </a:cubicBezTo>
                      <a:cubicBezTo>
                        <a:pt x="271" y="214"/>
                        <a:pt x="272" y="216"/>
                        <a:pt x="272" y="216"/>
                      </a:cubicBezTo>
                      <a:cubicBezTo>
                        <a:pt x="270" y="220"/>
                        <a:pt x="270" y="220"/>
                        <a:pt x="270" y="220"/>
                      </a:cubicBezTo>
                      <a:cubicBezTo>
                        <a:pt x="268" y="222"/>
                        <a:pt x="268" y="222"/>
                        <a:pt x="268" y="222"/>
                      </a:cubicBezTo>
                      <a:cubicBezTo>
                        <a:pt x="262" y="224"/>
                        <a:pt x="262" y="224"/>
                        <a:pt x="262" y="224"/>
                      </a:cubicBezTo>
                      <a:cubicBezTo>
                        <a:pt x="262" y="224"/>
                        <a:pt x="256" y="229"/>
                        <a:pt x="255" y="229"/>
                      </a:cubicBezTo>
                      <a:cubicBezTo>
                        <a:pt x="251" y="232"/>
                        <a:pt x="251" y="232"/>
                        <a:pt x="251" y="232"/>
                      </a:cubicBezTo>
                      <a:cubicBezTo>
                        <a:pt x="251" y="232"/>
                        <a:pt x="250" y="232"/>
                        <a:pt x="247" y="234"/>
                      </a:cubicBezTo>
                      <a:cubicBezTo>
                        <a:pt x="243" y="235"/>
                        <a:pt x="245" y="237"/>
                        <a:pt x="244" y="238"/>
                      </a:cubicBezTo>
                      <a:cubicBezTo>
                        <a:pt x="244" y="240"/>
                        <a:pt x="243" y="240"/>
                        <a:pt x="241" y="241"/>
                      </a:cubicBezTo>
                      <a:cubicBezTo>
                        <a:pt x="240" y="241"/>
                        <a:pt x="237" y="240"/>
                        <a:pt x="235" y="240"/>
                      </a:cubicBezTo>
                      <a:cubicBezTo>
                        <a:pt x="234" y="240"/>
                        <a:pt x="231" y="242"/>
                        <a:pt x="229" y="242"/>
                      </a:cubicBezTo>
                      <a:cubicBezTo>
                        <a:pt x="226" y="242"/>
                        <a:pt x="226" y="242"/>
                        <a:pt x="226" y="242"/>
                      </a:cubicBezTo>
                      <a:cubicBezTo>
                        <a:pt x="222" y="247"/>
                        <a:pt x="222" y="247"/>
                        <a:pt x="222" y="247"/>
                      </a:cubicBezTo>
                      <a:cubicBezTo>
                        <a:pt x="219" y="253"/>
                        <a:pt x="219" y="253"/>
                        <a:pt x="219" y="253"/>
                      </a:cubicBezTo>
                      <a:cubicBezTo>
                        <a:pt x="218" y="250"/>
                        <a:pt x="218" y="250"/>
                        <a:pt x="218" y="250"/>
                      </a:cubicBezTo>
                      <a:cubicBezTo>
                        <a:pt x="217" y="246"/>
                        <a:pt x="217" y="246"/>
                        <a:pt x="217" y="246"/>
                      </a:cubicBezTo>
                      <a:cubicBezTo>
                        <a:pt x="212" y="246"/>
                        <a:pt x="212" y="246"/>
                        <a:pt x="212" y="246"/>
                      </a:cubicBezTo>
                      <a:cubicBezTo>
                        <a:pt x="213" y="249"/>
                        <a:pt x="213" y="249"/>
                        <a:pt x="213" y="249"/>
                      </a:cubicBezTo>
                      <a:cubicBezTo>
                        <a:pt x="213" y="249"/>
                        <a:pt x="215" y="256"/>
                        <a:pt x="216" y="257"/>
                      </a:cubicBezTo>
                      <a:cubicBezTo>
                        <a:pt x="217" y="258"/>
                        <a:pt x="218" y="258"/>
                        <a:pt x="220" y="259"/>
                      </a:cubicBezTo>
                      <a:cubicBezTo>
                        <a:pt x="223" y="261"/>
                        <a:pt x="223" y="261"/>
                        <a:pt x="226" y="263"/>
                      </a:cubicBezTo>
                      <a:cubicBezTo>
                        <a:pt x="229" y="265"/>
                        <a:pt x="228" y="267"/>
                        <a:pt x="228" y="268"/>
                      </a:cubicBezTo>
                      <a:cubicBezTo>
                        <a:pt x="228" y="270"/>
                        <a:pt x="228" y="270"/>
                        <a:pt x="226" y="272"/>
                      </a:cubicBezTo>
                      <a:cubicBezTo>
                        <a:pt x="224" y="275"/>
                        <a:pt x="226" y="277"/>
                        <a:pt x="226" y="277"/>
                      </a:cubicBezTo>
                      <a:cubicBezTo>
                        <a:pt x="226" y="277"/>
                        <a:pt x="227" y="279"/>
                        <a:pt x="229" y="281"/>
                      </a:cubicBezTo>
                      <a:cubicBezTo>
                        <a:pt x="231" y="283"/>
                        <a:pt x="230" y="284"/>
                        <a:pt x="231" y="287"/>
                      </a:cubicBezTo>
                      <a:cubicBezTo>
                        <a:pt x="231" y="290"/>
                        <a:pt x="231" y="289"/>
                        <a:pt x="233" y="292"/>
                      </a:cubicBezTo>
                      <a:cubicBezTo>
                        <a:pt x="235" y="294"/>
                        <a:pt x="234" y="293"/>
                        <a:pt x="236" y="295"/>
                      </a:cubicBezTo>
                      <a:cubicBezTo>
                        <a:pt x="238" y="297"/>
                        <a:pt x="238" y="298"/>
                        <a:pt x="238" y="298"/>
                      </a:cubicBezTo>
                      <a:cubicBezTo>
                        <a:pt x="238" y="298"/>
                        <a:pt x="244" y="296"/>
                        <a:pt x="246" y="298"/>
                      </a:cubicBezTo>
                      <a:cubicBezTo>
                        <a:pt x="248" y="300"/>
                        <a:pt x="247" y="299"/>
                        <a:pt x="251" y="302"/>
                      </a:cubicBezTo>
                      <a:cubicBezTo>
                        <a:pt x="254" y="306"/>
                        <a:pt x="251" y="304"/>
                        <a:pt x="252" y="307"/>
                      </a:cubicBezTo>
                      <a:cubicBezTo>
                        <a:pt x="253" y="309"/>
                        <a:pt x="254" y="308"/>
                        <a:pt x="254" y="308"/>
                      </a:cubicBezTo>
                      <a:cubicBezTo>
                        <a:pt x="254" y="308"/>
                        <a:pt x="255" y="309"/>
                        <a:pt x="257" y="309"/>
                      </a:cubicBezTo>
                      <a:cubicBezTo>
                        <a:pt x="259" y="309"/>
                        <a:pt x="259" y="311"/>
                        <a:pt x="259" y="313"/>
                      </a:cubicBezTo>
                      <a:cubicBezTo>
                        <a:pt x="260" y="315"/>
                        <a:pt x="260" y="315"/>
                        <a:pt x="262" y="317"/>
                      </a:cubicBezTo>
                      <a:cubicBezTo>
                        <a:pt x="263" y="318"/>
                        <a:pt x="264" y="317"/>
                        <a:pt x="267" y="316"/>
                      </a:cubicBezTo>
                      <a:cubicBezTo>
                        <a:pt x="269" y="316"/>
                        <a:pt x="268" y="318"/>
                        <a:pt x="268" y="319"/>
                      </a:cubicBezTo>
                      <a:cubicBezTo>
                        <a:pt x="268" y="320"/>
                        <a:pt x="270" y="320"/>
                        <a:pt x="272" y="321"/>
                      </a:cubicBezTo>
                      <a:cubicBezTo>
                        <a:pt x="274" y="322"/>
                        <a:pt x="273" y="322"/>
                        <a:pt x="275" y="324"/>
                      </a:cubicBezTo>
                      <a:cubicBezTo>
                        <a:pt x="275" y="324"/>
                        <a:pt x="275" y="324"/>
                        <a:pt x="275" y="325"/>
                      </a:cubicBezTo>
                      <a:close/>
                      <a:moveTo>
                        <a:pt x="55" y="394"/>
                      </a:moveTo>
                      <a:cubicBezTo>
                        <a:pt x="55" y="394"/>
                        <a:pt x="55" y="394"/>
                        <a:pt x="55" y="394"/>
                      </a:cubicBezTo>
                      <a:cubicBezTo>
                        <a:pt x="55" y="394"/>
                        <a:pt x="55" y="394"/>
                        <a:pt x="55" y="394"/>
                      </a:cubicBezTo>
                      <a:cubicBezTo>
                        <a:pt x="55" y="394"/>
                        <a:pt x="55" y="394"/>
                        <a:pt x="55" y="394"/>
                      </a:cubicBezTo>
                      <a:close/>
                      <a:moveTo>
                        <a:pt x="128" y="400"/>
                      </a:moveTo>
                      <a:cubicBezTo>
                        <a:pt x="128" y="400"/>
                        <a:pt x="128" y="400"/>
                        <a:pt x="128" y="400"/>
                      </a:cubicBezTo>
                      <a:cubicBezTo>
                        <a:pt x="128" y="400"/>
                        <a:pt x="128" y="400"/>
                        <a:pt x="128" y="400"/>
                      </a:cubicBezTo>
                      <a:cubicBezTo>
                        <a:pt x="128" y="400"/>
                        <a:pt x="128" y="400"/>
                        <a:pt x="128" y="400"/>
                      </a:cubicBezTo>
                      <a:cubicBezTo>
                        <a:pt x="128" y="400"/>
                        <a:pt x="128" y="400"/>
                        <a:pt x="128" y="400"/>
                      </a:cubicBezTo>
                      <a:close/>
                      <a:moveTo>
                        <a:pt x="312" y="204"/>
                      </a:moveTo>
                      <a:cubicBezTo>
                        <a:pt x="312" y="204"/>
                        <a:pt x="312" y="204"/>
                        <a:pt x="312" y="204"/>
                      </a:cubicBezTo>
                      <a:cubicBezTo>
                        <a:pt x="312" y="204"/>
                        <a:pt x="312" y="204"/>
                        <a:pt x="312" y="204"/>
                      </a:cubicBezTo>
                      <a:cubicBezTo>
                        <a:pt x="312" y="204"/>
                        <a:pt x="312" y="204"/>
                        <a:pt x="312" y="204"/>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193">
                  <a:extLst>
                    <a:ext uri="{FF2B5EF4-FFF2-40B4-BE49-F238E27FC236}">
                      <a16:creationId xmlns:a16="http://schemas.microsoft.com/office/drawing/2014/main" id="{8FAB4FCB-D776-C775-5A67-442CE9CB8353}"/>
                    </a:ext>
                  </a:extLst>
                </p:cNvPr>
                <p:cNvSpPr>
                  <a:spLocks noEditPoints="1"/>
                </p:cNvSpPr>
                <p:nvPr/>
              </p:nvSpPr>
              <p:spPr bwMode="auto">
                <a:xfrm>
                  <a:off x="2963903" y="3777840"/>
                  <a:ext cx="1423706" cy="1574438"/>
                </a:xfrm>
                <a:custGeom>
                  <a:avLst/>
                  <a:gdLst>
                    <a:gd name="T0" fmla="*/ 372 w 492"/>
                    <a:gd name="T1" fmla="*/ 536 h 561"/>
                    <a:gd name="T2" fmla="*/ 338 w 492"/>
                    <a:gd name="T3" fmla="*/ 556 h 561"/>
                    <a:gd name="T4" fmla="*/ 272 w 492"/>
                    <a:gd name="T5" fmla="*/ 521 h 561"/>
                    <a:gd name="T6" fmla="*/ 260 w 492"/>
                    <a:gd name="T7" fmla="*/ 489 h 561"/>
                    <a:gd name="T8" fmla="*/ 318 w 492"/>
                    <a:gd name="T9" fmla="*/ 489 h 561"/>
                    <a:gd name="T10" fmla="*/ 376 w 492"/>
                    <a:gd name="T11" fmla="*/ 476 h 561"/>
                    <a:gd name="T12" fmla="*/ 403 w 492"/>
                    <a:gd name="T13" fmla="*/ 478 h 561"/>
                    <a:gd name="T14" fmla="*/ 442 w 492"/>
                    <a:gd name="T15" fmla="*/ 422 h 561"/>
                    <a:gd name="T16" fmla="*/ 411 w 492"/>
                    <a:gd name="T17" fmla="*/ 385 h 561"/>
                    <a:gd name="T18" fmla="*/ 455 w 492"/>
                    <a:gd name="T19" fmla="*/ 350 h 561"/>
                    <a:gd name="T20" fmla="*/ 490 w 492"/>
                    <a:gd name="T21" fmla="*/ 351 h 561"/>
                    <a:gd name="T22" fmla="*/ 379 w 492"/>
                    <a:gd name="T23" fmla="*/ 295 h 561"/>
                    <a:gd name="T24" fmla="*/ 340 w 492"/>
                    <a:gd name="T25" fmla="*/ 271 h 561"/>
                    <a:gd name="T26" fmla="*/ 275 w 492"/>
                    <a:gd name="T27" fmla="*/ 186 h 561"/>
                    <a:gd name="T28" fmla="*/ 218 w 492"/>
                    <a:gd name="T29" fmla="*/ 109 h 561"/>
                    <a:gd name="T30" fmla="*/ 247 w 492"/>
                    <a:gd name="T31" fmla="*/ 78 h 561"/>
                    <a:gd name="T32" fmla="*/ 267 w 492"/>
                    <a:gd name="T33" fmla="*/ 63 h 561"/>
                    <a:gd name="T34" fmla="*/ 262 w 492"/>
                    <a:gd name="T35" fmla="*/ 56 h 561"/>
                    <a:gd name="T36" fmla="*/ 258 w 492"/>
                    <a:gd name="T37" fmla="*/ 46 h 561"/>
                    <a:gd name="T38" fmla="*/ 267 w 492"/>
                    <a:gd name="T39" fmla="*/ 30 h 561"/>
                    <a:gd name="T40" fmla="*/ 212 w 492"/>
                    <a:gd name="T41" fmla="*/ 15 h 561"/>
                    <a:gd name="T42" fmla="*/ 185 w 492"/>
                    <a:gd name="T43" fmla="*/ 4 h 561"/>
                    <a:gd name="T44" fmla="*/ 148 w 492"/>
                    <a:gd name="T45" fmla="*/ 15 h 561"/>
                    <a:gd name="T46" fmla="*/ 148 w 492"/>
                    <a:gd name="T47" fmla="*/ 26 h 561"/>
                    <a:gd name="T48" fmla="*/ 139 w 492"/>
                    <a:gd name="T49" fmla="*/ 27 h 561"/>
                    <a:gd name="T50" fmla="*/ 132 w 492"/>
                    <a:gd name="T51" fmla="*/ 34 h 561"/>
                    <a:gd name="T52" fmla="*/ 136 w 492"/>
                    <a:gd name="T53" fmla="*/ 46 h 561"/>
                    <a:gd name="T54" fmla="*/ 129 w 492"/>
                    <a:gd name="T55" fmla="*/ 40 h 561"/>
                    <a:gd name="T56" fmla="*/ 114 w 492"/>
                    <a:gd name="T57" fmla="*/ 45 h 561"/>
                    <a:gd name="T58" fmla="*/ 104 w 492"/>
                    <a:gd name="T59" fmla="*/ 34 h 561"/>
                    <a:gd name="T60" fmla="*/ 101 w 492"/>
                    <a:gd name="T61" fmla="*/ 47 h 561"/>
                    <a:gd name="T62" fmla="*/ 94 w 492"/>
                    <a:gd name="T63" fmla="*/ 61 h 561"/>
                    <a:gd name="T64" fmla="*/ 89 w 492"/>
                    <a:gd name="T65" fmla="*/ 71 h 561"/>
                    <a:gd name="T66" fmla="*/ 87 w 492"/>
                    <a:gd name="T67" fmla="*/ 58 h 561"/>
                    <a:gd name="T68" fmla="*/ 73 w 492"/>
                    <a:gd name="T69" fmla="*/ 51 h 561"/>
                    <a:gd name="T70" fmla="*/ 65 w 492"/>
                    <a:gd name="T71" fmla="*/ 39 h 561"/>
                    <a:gd name="T72" fmla="*/ 58 w 492"/>
                    <a:gd name="T73" fmla="*/ 51 h 561"/>
                    <a:gd name="T74" fmla="*/ 50 w 492"/>
                    <a:gd name="T75" fmla="*/ 63 h 561"/>
                    <a:gd name="T76" fmla="*/ 35 w 492"/>
                    <a:gd name="T77" fmla="*/ 63 h 561"/>
                    <a:gd name="T78" fmla="*/ 19 w 492"/>
                    <a:gd name="T79" fmla="*/ 69 h 561"/>
                    <a:gd name="T80" fmla="*/ 18 w 492"/>
                    <a:gd name="T81" fmla="*/ 100 h 561"/>
                    <a:gd name="T82" fmla="*/ 14 w 492"/>
                    <a:gd name="T83" fmla="*/ 134 h 561"/>
                    <a:gd name="T84" fmla="*/ 31 w 492"/>
                    <a:gd name="T85" fmla="*/ 180 h 561"/>
                    <a:gd name="T86" fmla="*/ 86 w 492"/>
                    <a:gd name="T87" fmla="*/ 147 h 561"/>
                    <a:gd name="T88" fmla="*/ 139 w 492"/>
                    <a:gd name="T89" fmla="*/ 179 h 561"/>
                    <a:gd name="T90" fmla="*/ 162 w 492"/>
                    <a:gd name="T91" fmla="*/ 237 h 561"/>
                    <a:gd name="T92" fmla="*/ 207 w 492"/>
                    <a:gd name="T93" fmla="*/ 276 h 561"/>
                    <a:gd name="T94" fmla="*/ 251 w 492"/>
                    <a:gd name="T95" fmla="*/ 307 h 561"/>
                    <a:gd name="T96" fmla="*/ 289 w 492"/>
                    <a:gd name="T97" fmla="*/ 317 h 561"/>
                    <a:gd name="T98" fmla="*/ 334 w 492"/>
                    <a:gd name="T99" fmla="*/ 346 h 561"/>
                    <a:gd name="T100" fmla="*/ 357 w 492"/>
                    <a:gd name="T101" fmla="*/ 374 h 561"/>
                    <a:gd name="T102" fmla="*/ 395 w 492"/>
                    <a:gd name="T103" fmla="*/ 418 h 561"/>
                    <a:gd name="T104" fmla="*/ 390 w 492"/>
                    <a:gd name="T105" fmla="*/ 463 h 561"/>
                    <a:gd name="T106" fmla="*/ 75 w 492"/>
                    <a:gd name="T107" fmla="*/ 342 h 561"/>
                    <a:gd name="T108" fmla="*/ 126 w 492"/>
                    <a:gd name="T109" fmla="*/ 355 h 561"/>
                    <a:gd name="T110" fmla="*/ 113 w 492"/>
                    <a:gd name="T111" fmla="*/ 441 h 561"/>
                    <a:gd name="T112" fmla="*/ 71 w 492"/>
                    <a:gd name="T113" fmla="*/ 446 h 561"/>
                    <a:gd name="T114" fmla="*/ 73 w 492"/>
                    <a:gd name="T115" fmla="*/ 395 h 561"/>
                    <a:gd name="T116" fmla="*/ 57 w 492"/>
                    <a:gd name="T117" fmla="*/ 35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2" h="561">
                      <a:moveTo>
                        <a:pt x="376" y="476"/>
                      </a:moveTo>
                      <a:cubicBezTo>
                        <a:pt x="377" y="483"/>
                        <a:pt x="377" y="483"/>
                        <a:pt x="377" y="483"/>
                      </a:cubicBezTo>
                      <a:cubicBezTo>
                        <a:pt x="377" y="483"/>
                        <a:pt x="371" y="493"/>
                        <a:pt x="371" y="494"/>
                      </a:cubicBezTo>
                      <a:cubicBezTo>
                        <a:pt x="371" y="495"/>
                        <a:pt x="369" y="499"/>
                        <a:pt x="367" y="502"/>
                      </a:cubicBezTo>
                      <a:cubicBezTo>
                        <a:pt x="366" y="504"/>
                        <a:pt x="360" y="512"/>
                        <a:pt x="360" y="512"/>
                      </a:cubicBezTo>
                      <a:cubicBezTo>
                        <a:pt x="360" y="512"/>
                        <a:pt x="360" y="515"/>
                        <a:pt x="362" y="517"/>
                      </a:cubicBezTo>
                      <a:cubicBezTo>
                        <a:pt x="363" y="519"/>
                        <a:pt x="366" y="522"/>
                        <a:pt x="366" y="525"/>
                      </a:cubicBezTo>
                      <a:cubicBezTo>
                        <a:pt x="366" y="527"/>
                        <a:pt x="371" y="530"/>
                        <a:pt x="371" y="530"/>
                      </a:cubicBezTo>
                      <a:cubicBezTo>
                        <a:pt x="372" y="536"/>
                        <a:pt x="372" y="536"/>
                        <a:pt x="372" y="536"/>
                      </a:cubicBezTo>
                      <a:cubicBezTo>
                        <a:pt x="372" y="536"/>
                        <a:pt x="375" y="539"/>
                        <a:pt x="375" y="540"/>
                      </a:cubicBezTo>
                      <a:cubicBezTo>
                        <a:pt x="374" y="541"/>
                        <a:pt x="369" y="546"/>
                        <a:pt x="369" y="546"/>
                      </a:cubicBezTo>
                      <a:cubicBezTo>
                        <a:pt x="368" y="552"/>
                        <a:pt x="368" y="552"/>
                        <a:pt x="368" y="552"/>
                      </a:cubicBezTo>
                      <a:cubicBezTo>
                        <a:pt x="368" y="555"/>
                        <a:pt x="368" y="555"/>
                        <a:pt x="368" y="555"/>
                      </a:cubicBezTo>
                      <a:cubicBezTo>
                        <a:pt x="368" y="555"/>
                        <a:pt x="369" y="555"/>
                        <a:pt x="368" y="558"/>
                      </a:cubicBezTo>
                      <a:cubicBezTo>
                        <a:pt x="367" y="560"/>
                        <a:pt x="367" y="560"/>
                        <a:pt x="366" y="560"/>
                      </a:cubicBezTo>
                      <a:cubicBezTo>
                        <a:pt x="365" y="561"/>
                        <a:pt x="355" y="560"/>
                        <a:pt x="355" y="560"/>
                      </a:cubicBezTo>
                      <a:cubicBezTo>
                        <a:pt x="345" y="558"/>
                        <a:pt x="345" y="558"/>
                        <a:pt x="345" y="558"/>
                      </a:cubicBezTo>
                      <a:cubicBezTo>
                        <a:pt x="345" y="558"/>
                        <a:pt x="340" y="557"/>
                        <a:pt x="338" y="556"/>
                      </a:cubicBezTo>
                      <a:cubicBezTo>
                        <a:pt x="337" y="555"/>
                        <a:pt x="335" y="554"/>
                        <a:pt x="335" y="554"/>
                      </a:cubicBezTo>
                      <a:cubicBezTo>
                        <a:pt x="332" y="545"/>
                        <a:pt x="332" y="545"/>
                        <a:pt x="332" y="545"/>
                      </a:cubicBezTo>
                      <a:cubicBezTo>
                        <a:pt x="324" y="544"/>
                        <a:pt x="324" y="544"/>
                        <a:pt x="324" y="544"/>
                      </a:cubicBezTo>
                      <a:cubicBezTo>
                        <a:pt x="304" y="541"/>
                        <a:pt x="304" y="541"/>
                        <a:pt x="304" y="541"/>
                      </a:cubicBezTo>
                      <a:cubicBezTo>
                        <a:pt x="304" y="541"/>
                        <a:pt x="297" y="535"/>
                        <a:pt x="296" y="534"/>
                      </a:cubicBezTo>
                      <a:cubicBezTo>
                        <a:pt x="294" y="533"/>
                        <a:pt x="292" y="530"/>
                        <a:pt x="292" y="530"/>
                      </a:cubicBezTo>
                      <a:cubicBezTo>
                        <a:pt x="288" y="529"/>
                        <a:pt x="288" y="529"/>
                        <a:pt x="288" y="529"/>
                      </a:cubicBezTo>
                      <a:cubicBezTo>
                        <a:pt x="280" y="521"/>
                        <a:pt x="280" y="521"/>
                        <a:pt x="280" y="521"/>
                      </a:cubicBezTo>
                      <a:cubicBezTo>
                        <a:pt x="272" y="521"/>
                        <a:pt x="272" y="521"/>
                        <a:pt x="272" y="521"/>
                      </a:cubicBezTo>
                      <a:cubicBezTo>
                        <a:pt x="266" y="517"/>
                        <a:pt x="266" y="517"/>
                        <a:pt x="266" y="517"/>
                      </a:cubicBezTo>
                      <a:cubicBezTo>
                        <a:pt x="259" y="517"/>
                        <a:pt x="259" y="517"/>
                        <a:pt x="259" y="517"/>
                      </a:cubicBezTo>
                      <a:cubicBezTo>
                        <a:pt x="259" y="517"/>
                        <a:pt x="254" y="516"/>
                        <a:pt x="254" y="515"/>
                      </a:cubicBezTo>
                      <a:cubicBezTo>
                        <a:pt x="253" y="513"/>
                        <a:pt x="247" y="510"/>
                        <a:pt x="247" y="510"/>
                      </a:cubicBezTo>
                      <a:cubicBezTo>
                        <a:pt x="247" y="510"/>
                        <a:pt x="247" y="504"/>
                        <a:pt x="247" y="503"/>
                      </a:cubicBezTo>
                      <a:cubicBezTo>
                        <a:pt x="247" y="502"/>
                        <a:pt x="248" y="492"/>
                        <a:pt x="248" y="492"/>
                      </a:cubicBezTo>
                      <a:cubicBezTo>
                        <a:pt x="252" y="487"/>
                        <a:pt x="252" y="487"/>
                        <a:pt x="252" y="487"/>
                      </a:cubicBezTo>
                      <a:cubicBezTo>
                        <a:pt x="258" y="485"/>
                        <a:pt x="258" y="485"/>
                        <a:pt x="258" y="485"/>
                      </a:cubicBezTo>
                      <a:cubicBezTo>
                        <a:pt x="260" y="489"/>
                        <a:pt x="260" y="489"/>
                        <a:pt x="260" y="489"/>
                      </a:cubicBezTo>
                      <a:cubicBezTo>
                        <a:pt x="267" y="492"/>
                        <a:pt x="267" y="492"/>
                        <a:pt x="267" y="492"/>
                      </a:cubicBezTo>
                      <a:cubicBezTo>
                        <a:pt x="271" y="489"/>
                        <a:pt x="271" y="489"/>
                        <a:pt x="271" y="489"/>
                      </a:cubicBezTo>
                      <a:cubicBezTo>
                        <a:pt x="273" y="483"/>
                        <a:pt x="273" y="483"/>
                        <a:pt x="273" y="483"/>
                      </a:cubicBezTo>
                      <a:cubicBezTo>
                        <a:pt x="279" y="481"/>
                        <a:pt x="279" y="481"/>
                        <a:pt x="279" y="481"/>
                      </a:cubicBezTo>
                      <a:cubicBezTo>
                        <a:pt x="286" y="484"/>
                        <a:pt x="286" y="484"/>
                        <a:pt x="286" y="484"/>
                      </a:cubicBezTo>
                      <a:cubicBezTo>
                        <a:pt x="291" y="489"/>
                        <a:pt x="291" y="489"/>
                        <a:pt x="291" y="489"/>
                      </a:cubicBezTo>
                      <a:cubicBezTo>
                        <a:pt x="301" y="492"/>
                        <a:pt x="301" y="492"/>
                        <a:pt x="301" y="492"/>
                      </a:cubicBezTo>
                      <a:cubicBezTo>
                        <a:pt x="310" y="490"/>
                        <a:pt x="310" y="490"/>
                        <a:pt x="310" y="490"/>
                      </a:cubicBezTo>
                      <a:cubicBezTo>
                        <a:pt x="318" y="489"/>
                        <a:pt x="318" y="489"/>
                        <a:pt x="318" y="489"/>
                      </a:cubicBezTo>
                      <a:cubicBezTo>
                        <a:pt x="318" y="489"/>
                        <a:pt x="322" y="489"/>
                        <a:pt x="324" y="489"/>
                      </a:cubicBezTo>
                      <a:cubicBezTo>
                        <a:pt x="325" y="488"/>
                        <a:pt x="331" y="486"/>
                        <a:pt x="331" y="486"/>
                      </a:cubicBezTo>
                      <a:cubicBezTo>
                        <a:pt x="341" y="483"/>
                        <a:pt x="341" y="483"/>
                        <a:pt x="341" y="483"/>
                      </a:cubicBezTo>
                      <a:cubicBezTo>
                        <a:pt x="347" y="475"/>
                        <a:pt x="347" y="475"/>
                        <a:pt x="347" y="475"/>
                      </a:cubicBezTo>
                      <a:cubicBezTo>
                        <a:pt x="355" y="478"/>
                        <a:pt x="355" y="478"/>
                        <a:pt x="355" y="478"/>
                      </a:cubicBezTo>
                      <a:cubicBezTo>
                        <a:pt x="362" y="479"/>
                        <a:pt x="362" y="479"/>
                        <a:pt x="362" y="479"/>
                      </a:cubicBezTo>
                      <a:cubicBezTo>
                        <a:pt x="365" y="474"/>
                        <a:pt x="365" y="474"/>
                        <a:pt x="365" y="474"/>
                      </a:cubicBezTo>
                      <a:cubicBezTo>
                        <a:pt x="372" y="470"/>
                        <a:pt x="372" y="470"/>
                        <a:pt x="372" y="470"/>
                      </a:cubicBezTo>
                      <a:cubicBezTo>
                        <a:pt x="376" y="476"/>
                        <a:pt x="376" y="476"/>
                        <a:pt x="376" y="476"/>
                      </a:cubicBezTo>
                      <a:close/>
                      <a:moveTo>
                        <a:pt x="388" y="469"/>
                      </a:moveTo>
                      <a:cubicBezTo>
                        <a:pt x="388" y="469"/>
                        <a:pt x="388" y="469"/>
                        <a:pt x="388" y="469"/>
                      </a:cubicBezTo>
                      <a:cubicBezTo>
                        <a:pt x="384" y="473"/>
                        <a:pt x="384" y="473"/>
                        <a:pt x="384" y="473"/>
                      </a:cubicBezTo>
                      <a:cubicBezTo>
                        <a:pt x="380" y="476"/>
                        <a:pt x="380" y="476"/>
                        <a:pt x="380" y="476"/>
                      </a:cubicBezTo>
                      <a:cubicBezTo>
                        <a:pt x="380" y="476"/>
                        <a:pt x="381" y="480"/>
                        <a:pt x="381" y="482"/>
                      </a:cubicBezTo>
                      <a:cubicBezTo>
                        <a:pt x="382" y="484"/>
                        <a:pt x="385" y="489"/>
                        <a:pt x="385" y="489"/>
                      </a:cubicBezTo>
                      <a:cubicBezTo>
                        <a:pt x="395" y="489"/>
                        <a:pt x="395" y="489"/>
                        <a:pt x="395" y="489"/>
                      </a:cubicBezTo>
                      <a:cubicBezTo>
                        <a:pt x="402" y="485"/>
                        <a:pt x="402" y="485"/>
                        <a:pt x="402" y="485"/>
                      </a:cubicBezTo>
                      <a:cubicBezTo>
                        <a:pt x="403" y="478"/>
                        <a:pt x="403" y="478"/>
                        <a:pt x="403" y="478"/>
                      </a:cubicBezTo>
                      <a:cubicBezTo>
                        <a:pt x="406" y="471"/>
                        <a:pt x="406" y="471"/>
                        <a:pt x="406" y="471"/>
                      </a:cubicBezTo>
                      <a:cubicBezTo>
                        <a:pt x="412" y="467"/>
                        <a:pt x="412" y="467"/>
                        <a:pt x="412" y="467"/>
                      </a:cubicBezTo>
                      <a:cubicBezTo>
                        <a:pt x="417" y="462"/>
                        <a:pt x="417" y="462"/>
                        <a:pt x="417" y="462"/>
                      </a:cubicBezTo>
                      <a:cubicBezTo>
                        <a:pt x="420" y="457"/>
                        <a:pt x="420" y="457"/>
                        <a:pt x="420" y="457"/>
                      </a:cubicBezTo>
                      <a:cubicBezTo>
                        <a:pt x="421" y="444"/>
                        <a:pt x="421" y="444"/>
                        <a:pt x="421" y="444"/>
                      </a:cubicBezTo>
                      <a:cubicBezTo>
                        <a:pt x="424" y="434"/>
                        <a:pt x="424" y="434"/>
                        <a:pt x="424" y="434"/>
                      </a:cubicBezTo>
                      <a:cubicBezTo>
                        <a:pt x="440" y="428"/>
                        <a:pt x="440" y="428"/>
                        <a:pt x="440" y="428"/>
                      </a:cubicBezTo>
                      <a:cubicBezTo>
                        <a:pt x="443" y="426"/>
                        <a:pt x="443" y="426"/>
                        <a:pt x="443" y="426"/>
                      </a:cubicBezTo>
                      <a:cubicBezTo>
                        <a:pt x="443" y="426"/>
                        <a:pt x="443" y="424"/>
                        <a:pt x="442" y="422"/>
                      </a:cubicBezTo>
                      <a:cubicBezTo>
                        <a:pt x="442" y="421"/>
                        <a:pt x="439" y="418"/>
                        <a:pt x="439" y="418"/>
                      </a:cubicBezTo>
                      <a:cubicBezTo>
                        <a:pt x="439" y="418"/>
                        <a:pt x="440" y="415"/>
                        <a:pt x="440" y="414"/>
                      </a:cubicBezTo>
                      <a:cubicBezTo>
                        <a:pt x="440" y="413"/>
                        <a:pt x="439" y="406"/>
                        <a:pt x="439" y="406"/>
                      </a:cubicBezTo>
                      <a:cubicBezTo>
                        <a:pt x="437" y="399"/>
                        <a:pt x="437" y="399"/>
                        <a:pt x="437" y="399"/>
                      </a:cubicBezTo>
                      <a:cubicBezTo>
                        <a:pt x="437" y="399"/>
                        <a:pt x="435" y="399"/>
                        <a:pt x="432" y="397"/>
                      </a:cubicBezTo>
                      <a:cubicBezTo>
                        <a:pt x="429" y="396"/>
                        <a:pt x="424" y="393"/>
                        <a:pt x="424" y="393"/>
                      </a:cubicBezTo>
                      <a:cubicBezTo>
                        <a:pt x="419" y="391"/>
                        <a:pt x="419" y="391"/>
                        <a:pt x="419" y="391"/>
                      </a:cubicBezTo>
                      <a:cubicBezTo>
                        <a:pt x="413" y="390"/>
                        <a:pt x="413" y="390"/>
                        <a:pt x="413" y="390"/>
                      </a:cubicBezTo>
                      <a:cubicBezTo>
                        <a:pt x="411" y="385"/>
                        <a:pt x="411" y="385"/>
                        <a:pt x="411" y="385"/>
                      </a:cubicBezTo>
                      <a:cubicBezTo>
                        <a:pt x="415" y="371"/>
                        <a:pt x="415" y="371"/>
                        <a:pt x="415" y="371"/>
                      </a:cubicBezTo>
                      <a:cubicBezTo>
                        <a:pt x="412" y="364"/>
                        <a:pt x="412" y="364"/>
                        <a:pt x="412" y="364"/>
                      </a:cubicBezTo>
                      <a:cubicBezTo>
                        <a:pt x="421" y="354"/>
                        <a:pt x="421" y="354"/>
                        <a:pt x="421" y="354"/>
                      </a:cubicBezTo>
                      <a:cubicBezTo>
                        <a:pt x="425" y="347"/>
                        <a:pt x="425" y="347"/>
                        <a:pt x="425" y="347"/>
                      </a:cubicBezTo>
                      <a:cubicBezTo>
                        <a:pt x="430" y="343"/>
                        <a:pt x="430" y="343"/>
                        <a:pt x="430" y="343"/>
                      </a:cubicBezTo>
                      <a:cubicBezTo>
                        <a:pt x="438" y="345"/>
                        <a:pt x="438" y="345"/>
                        <a:pt x="438" y="345"/>
                      </a:cubicBezTo>
                      <a:cubicBezTo>
                        <a:pt x="441" y="349"/>
                        <a:pt x="441" y="349"/>
                        <a:pt x="441" y="349"/>
                      </a:cubicBezTo>
                      <a:cubicBezTo>
                        <a:pt x="446" y="350"/>
                        <a:pt x="446" y="350"/>
                        <a:pt x="446" y="350"/>
                      </a:cubicBezTo>
                      <a:cubicBezTo>
                        <a:pt x="455" y="350"/>
                        <a:pt x="455" y="350"/>
                        <a:pt x="455" y="350"/>
                      </a:cubicBezTo>
                      <a:cubicBezTo>
                        <a:pt x="465" y="352"/>
                        <a:pt x="465" y="352"/>
                        <a:pt x="465" y="352"/>
                      </a:cubicBezTo>
                      <a:cubicBezTo>
                        <a:pt x="469" y="358"/>
                        <a:pt x="469" y="358"/>
                        <a:pt x="469" y="358"/>
                      </a:cubicBezTo>
                      <a:cubicBezTo>
                        <a:pt x="473" y="365"/>
                        <a:pt x="473" y="365"/>
                        <a:pt x="473" y="365"/>
                      </a:cubicBezTo>
                      <a:cubicBezTo>
                        <a:pt x="473" y="365"/>
                        <a:pt x="475" y="368"/>
                        <a:pt x="476" y="369"/>
                      </a:cubicBezTo>
                      <a:cubicBezTo>
                        <a:pt x="476" y="369"/>
                        <a:pt x="480" y="372"/>
                        <a:pt x="481" y="372"/>
                      </a:cubicBezTo>
                      <a:cubicBezTo>
                        <a:pt x="482" y="373"/>
                        <a:pt x="488" y="374"/>
                        <a:pt x="488" y="374"/>
                      </a:cubicBezTo>
                      <a:cubicBezTo>
                        <a:pt x="488" y="374"/>
                        <a:pt x="488" y="367"/>
                        <a:pt x="489" y="365"/>
                      </a:cubicBezTo>
                      <a:cubicBezTo>
                        <a:pt x="490" y="364"/>
                        <a:pt x="492" y="360"/>
                        <a:pt x="492" y="359"/>
                      </a:cubicBezTo>
                      <a:cubicBezTo>
                        <a:pt x="492" y="358"/>
                        <a:pt x="490" y="351"/>
                        <a:pt x="490" y="351"/>
                      </a:cubicBezTo>
                      <a:cubicBezTo>
                        <a:pt x="483" y="343"/>
                        <a:pt x="483" y="343"/>
                        <a:pt x="483" y="343"/>
                      </a:cubicBezTo>
                      <a:cubicBezTo>
                        <a:pt x="476" y="338"/>
                        <a:pt x="476" y="338"/>
                        <a:pt x="476" y="338"/>
                      </a:cubicBezTo>
                      <a:cubicBezTo>
                        <a:pt x="459" y="327"/>
                        <a:pt x="459" y="327"/>
                        <a:pt x="459" y="327"/>
                      </a:cubicBezTo>
                      <a:cubicBezTo>
                        <a:pt x="435" y="319"/>
                        <a:pt x="435" y="319"/>
                        <a:pt x="435" y="319"/>
                      </a:cubicBezTo>
                      <a:cubicBezTo>
                        <a:pt x="419" y="309"/>
                        <a:pt x="419" y="309"/>
                        <a:pt x="419" y="309"/>
                      </a:cubicBezTo>
                      <a:cubicBezTo>
                        <a:pt x="406" y="306"/>
                        <a:pt x="406" y="306"/>
                        <a:pt x="406" y="306"/>
                      </a:cubicBezTo>
                      <a:cubicBezTo>
                        <a:pt x="406" y="306"/>
                        <a:pt x="392" y="299"/>
                        <a:pt x="391" y="299"/>
                      </a:cubicBezTo>
                      <a:cubicBezTo>
                        <a:pt x="390" y="299"/>
                        <a:pt x="387" y="298"/>
                        <a:pt x="387" y="298"/>
                      </a:cubicBezTo>
                      <a:cubicBezTo>
                        <a:pt x="387" y="298"/>
                        <a:pt x="379" y="296"/>
                        <a:pt x="379" y="295"/>
                      </a:cubicBezTo>
                      <a:cubicBezTo>
                        <a:pt x="378" y="294"/>
                        <a:pt x="377" y="291"/>
                        <a:pt x="376" y="290"/>
                      </a:cubicBezTo>
                      <a:cubicBezTo>
                        <a:pt x="376" y="289"/>
                        <a:pt x="377" y="286"/>
                        <a:pt x="377" y="286"/>
                      </a:cubicBezTo>
                      <a:cubicBezTo>
                        <a:pt x="381" y="282"/>
                        <a:pt x="381" y="282"/>
                        <a:pt x="381" y="282"/>
                      </a:cubicBezTo>
                      <a:cubicBezTo>
                        <a:pt x="381" y="282"/>
                        <a:pt x="385" y="278"/>
                        <a:pt x="385" y="277"/>
                      </a:cubicBezTo>
                      <a:cubicBezTo>
                        <a:pt x="385" y="276"/>
                        <a:pt x="386" y="270"/>
                        <a:pt x="386" y="270"/>
                      </a:cubicBezTo>
                      <a:cubicBezTo>
                        <a:pt x="381" y="268"/>
                        <a:pt x="381" y="268"/>
                        <a:pt x="381" y="268"/>
                      </a:cubicBezTo>
                      <a:cubicBezTo>
                        <a:pt x="369" y="269"/>
                        <a:pt x="369" y="269"/>
                        <a:pt x="369" y="269"/>
                      </a:cubicBezTo>
                      <a:cubicBezTo>
                        <a:pt x="350" y="271"/>
                        <a:pt x="350" y="271"/>
                        <a:pt x="350" y="271"/>
                      </a:cubicBezTo>
                      <a:cubicBezTo>
                        <a:pt x="340" y="271"/>
                        <a:pt x="340" y="271"/>
                        <a:pt x="340" y="271"/>
                      </a:cubicBezTo>
                      <a:cubicBezTo>
                        <a:pt x="327" y="263"/>
                        <a:pt x="327" y="263"/>
                        <a:pt x="327" y="263"/>
                      </a:cubicBezTo>
                      <a:cubicBezTo>
                        <a:pt x="316" y="254"/>
                        <a:pt x="316" y="254"/>
                        <a:pt x="316" y="254"/>
                      </a:cubicBezTo>
                      <a:cubicBezTo>
                        <a:pt x="309" y="250"/>
                        <a:pt x="309" y="250"/>
                        <a:pt x="309" y="250"/>
                      </a:cubicBezTo>
                      <a:cubicBezTo>
                        <a:pt x="299" y="239"/>
                        <a:pt x="299" y="239"/>
                        <a:pt x="299" y="239"/>
                      </a:cubicBezTo>
                      <a:cubicBezTo>
                        <a:pt x="294" y="232"/>
                        <a:pt x="294" y="232"/>
                        <a:pt x="294" y="232"/>
                      </a:cubicBezTo>
                      <a:cubicBezTo>
                        <a:pt x="294" y="232"/>
                        <a:pt x="291" y="222"/>
                        <a:pt x="290" y="218"/>
                      </a:cubicBezTo>
                      <a:cubicBezTo>
                        <a:pt x="289" y="215"/>
                        <a:pt x="281" y="204"/>
                        <a:pt x="281" y="204"/>
                      </a:cubicBezTo>
                      <a:cubicBezTo>
                        <a:pt x="281" y="204"/>
                        <a:pt x="277" y="195"/>
                        <a:pt x="277" y="194"/>
                      </a:cubicBezTo>
                      <a:cubicBezTo>
                        <a:pt x="277" y="193"/>
                        <a:pt x="275" y="186"/>
                        <a:pt x="275" y="186"/>
                      </a:cubicBezTo>
                      <a:cubicBezTo>
                        <a:pt x="262" y="180"/>
                        <a:pt x="262" y="180"/>
                        <a:pt x="262" y="180"/>
                      </a:cubicBezTo>
                      <a:cubicBezTo>
                        <a:pt x="245" y="170"/>
                        <a:pt x="245" y="170"/>
                        <a:pt x="245" y="170"/>
                      </a:cubicBezTo>
                      <a:cubicBezTo>
                        <a:pt x="231" y="161"/>
                        <a:pt x="231" y="161"/>
                        <a:pt x="231" y="161"/>
                      </a:cubicBezTo>
                      <a:cubicBezTo>
                        <a:pt x="224" y="151"/>
                        <a:pt x="224" y="151"/>
                        <a:pt x="224" y="151"/>
                      </a:cubicBezTo>
                      <a:cubicBezTo>
                        <a:pt x="218" y="135"/>
                        <a:pt x="218" y="135"/>
                        <a:pt x="218" y="135"/>
                      </a:cubicBezTo>
                      <a:cubicBezTo>
                        <a:pt x="217" y="122"/>
                        <a:pt x="217" y="122"/>
                        <a:pt x="217" y="122"/>
                      </a:cubicBezTo>
                      <a:cubicBezTo>
                        <a:pt x="224" y="119"/>
                        <a:pt x="224" y="119"/>
                        <a:pt x="224" y="119"/>
                      </a:cubicBezTo>
                      <a:cubicBezTo>
                        <a:pt x="224" y="113"/>
                        <a:pt x="224" y="113"/>
                        <a:pt x="224" y="113"/>
                      </a:cubicBezTo>
                      <a:cubicBezTo>
                        <a:pt x="218" y="109"/>
                        <a:pt x="218" y="109"/>
                        <a:pt x="218" y="109"/>
                      </a:cubicBezTo>
                      <a:cubicBezTo>
                        <a:pt x="218" y="103"/>
                        <a:pt x="218" y="103"/>
                        <a:pt x="218" y="103"/>
                      </a:cubicBezTo>
                      <a:cubicBezTo>
                        <a:pt x="215" y="101"/>
                        <a:pt x="215" y="101"/>
                        <a:pt x="215" y="101"/>
                      </a:cubicBezTo>
                      <a:cubicBezTo>
                        <a:pt x="211" y="96"/>
                        <a:pt x="211" y="96"/>
                        <a:pt x="211" y="96"/>
                      </a:cubicBezTo>
                      <a:cubicBezTo>
                        <a:pt x="219" y="92"/>
                        <a:pt x="219" y="92"/>
                        <a:pt x="219" y="92"/>
                      </a:cubicBezTo>
                      <a:cubicBezTo>
                        <a:pt x="219" y="92"/>
                        <a:pt x="222" y="88"/>
                        <a:pt x="226" y="88"/>
                      </a:cubicBezTo>
                      <a:cubicBezTo>
                        <a:pt x="230" y="88"/>
                        <a:pt x="233" y="84"/>
                        <a:pt x="233" y="84"/>
                      </a:cubicBezTo>
                      <a:cubicBezTo>
                        <a:pt x="233" y="84"/>
                        <a:pt x="236" y="81"/>
                        <a:pt x="237" y="81"/>
                      </a:cubicBezTo>
                      <a:cubicBezTo>
                        <a:pt x="239" y="81"/>
                        <a:pt x="241" y="80"/>
                        <a:pt x="243" y="79"/>
                      </a:cubicBezTo>
                      <a:cubicBezTo>
                        <a:pt x="244" y="79"/>
                        <a:pt x="247" y="78"/>
                        <a:pt x="247" y="78"/>
                      </a:cubicBezTo>
                      <a:cubicBezTo>
                        <a:pt x="247" y="77"/>
                        <a:pt x="248" y="70"/>
                        <a:pt x="249" y="70"/>
                      </a:cubicBezTo>
                      <a:cubicBezTo>
                        <a:pt x="250" y="70"/>
                        <a:pt x="252" y="74"/>
                        <a:pt x="255" y="74"/>
                      </a:cubicBezTo>
                      <a:cubicBezTo>
                        <a:pt x="256" y="74"/>
                        <a:pt x="258" y="76"/>
                        <a:pt x="259" y="75"/>
                      </a:cubicBezTo>
                      <a:cubicBezTo>
                        <a:pt x="261" y="74"/>
                        <a:pt x="262" y="71"/>
                        <a:pt x="262" y="71"/>
                      </a:cubicBezTo>
                      <a:cubicBezTo>
                        <a:pt x="263" y="70"/>
                        <a:pt x="264" y="69"/>
                        <a:pt x="267" y="68"/>
                      </a:cubicBezTo>
                      <a:cubicBezTo>
                        <a:pt x="267" y="68"/>
                        <a:pt x="267" y="68"/>
                        <a:pt x="267" y="68"/>
                      </a:cubicBezTo>
                      <a:cubicBezTo>
                        <a:pt x="267" y="68"/>
                        <a:pt x="265" y="67"/>
                        <a:pt x="265" y="67"/>
                      </a:cubicBezTo>
                      <a:cubicBezTo>
                        <a:pt x="265" y="66"/>
                        <a:pt x="265" y="66"/>
                        <a:pt x="266" y="65"/>
                      </a:cubicBezTo>
                      <a:cubicBezTo>
                        <a:pt x="266" y="64"/>
                        <a:pt x="266" y="64"/>
                        <a:pt x="267" y="63"/>
                      </a:cubicBezTo>
                      <a:cubicBezTo>
                        <a:pt x="267" y="63"/>
                        <a:pt x="267" y="61"/>
                        <a:pt x="267" y="61"/>
                      </a:cubicBezTo>
                      <a:cubicBezTo>
                        <a:pt x="267" y="61"/>
                        <a:pt x="268" y="60"/>
                        <a:pt x="267" y="60"/>
                      </a:cubicBezTo>
                      <a:cubicBezTo>
                        <a:pt x="267" y="59"/>
                        <a:pt x="266" y="58"/>
                        <a:pt x="266" y="58"/>
                      </a:cubicBezTo>
                      <a:cubicBezTo>
                        <a:pt x="266" y="58"/>
                        <a:pt x="266" y="58"/>
                        <a:pt x="265" y="58"/>
                      </a:cubicBezTo>
                      <a:cubicBezTo>
                        <a:pt x="265" y="59"/>
                        <a:pt x="265" y="59"/>
                        <a:pt x="265" y="59"/>
                      </a:cubicBezTo>
                      <a:cubicBezTo>
                        <a:pt x="263" y="60"/>
                        <a:pt x="263" y="60"/>
                        <a:pt x="263" y="60"/>
                      </a:cubicBezTo>
                      <a:cubicBezTo>
                        <a:pt x="263" y="60"/>
                        <a:pt x="262" y="58"/>
                        <a:pt x="262" y="58"/>
                      </a:cubicBezTo>
                      <a:cubicBezTo>
                        <a:pt x="261" y="58"/>
                        <a:pt x="261" y="58"/>
                        <a:pt x="261" y="57"/>
                      </a:cubicBezTo>
                      <a:cubicBezTo>
                        <a:pt x="261" y="57"/>
                        <a:pt x="262" y="56"/>
                        <a:pt x="262" y="56"/>
                      </a:cubicBezTo>
                      <a:cubicBezTo>
                        <a:pt x="262" y="56"/>
                        <a:pt x="261" y="55"/>
                        <a:pt x="261" y="55"/>
                      </a:cubicBezTo>
                      <a:cubicBezTo>
                        <a:pt x="261" y="55"/>
                        <a:pt x="262" y="53"/>
                        <a:pt x="263" y="53"/>
                      </a:cubicBezTo>
                      <a:cubicBezTo>
                        <a:pt x="264" y="52"/>
                        <a:pt x="266" y="50"/>
                        <a:pt x="266" y="50"/>
                      </a:cubicBezTo>
                      <a:cubicBezTo>
                        <a:pt x="267" y="48"/>
                        <a:pt x="267" y="48"/>
                        <a:pt x="267" y="48"/>
                      </a:cubicBezTo>
                      <a:cubicBezTo>
                        <a:pt x="266" y="47"/>
                        <a:pt x="266" y="47"/>
                        <a:pt x="266" y="47"/>
                      </a:cubicBezTo>
                      <a:cubicBezTo>
                        <a:pt x="266" y="47"/>
                        <a:pt x="265" y="48"/>
                        <a:pt x="265" y="48"/>
                      </a:cubicBezTo>
                      <a:cubicBezTo>
                        <a:pt x="263" y="47"/>
                        <a:pt x="263" y="47"/>
                        <a:pt x="263" y="47"/>
                      </a:cubicBezTo>
                      <a:cubicBezTo>
                        <a:pt x="261" y="46"/>
                        <a:pt x="261" y="46"/>
                        <a:pt x="261" y="46"/>
                      </a:cubicBezTo>
                      <a:cubicBezTo>
                        <a:pt x="258" y="46"/>
                        <a:pt x="258" y="46"/>
                        <a:pt x="258" y="46"/>
                      </a:cubicBezTo>
                      <a:cubicBezTo>
                        <a:pt x="256" y="44"/>
                        <a:pt x="256" y="44"/>
                        <a:pt x="256" y="44"/>
                      </a:cubicBezTo>
                      <a:cubicBezTo>
                        <a:pt x="257" y="42"/>
                        <a:pt x="257" y="42"/>
                        <a:pt x="257" y="42"/>
                      </a:cubicBezTo>
                      <a:cubicBezTo>
                        <a:pt x="257" y="40"/>
                        <a:pt x="257" y="40"/>
                        <a:pt x="257" y="40"/>
                      </a:cubicBezTo>
                      <a:cubicBezTo>
                        <a:pt x="257" y="40"/>
                        <a:pt x="259" y="38"/>
                        <a:pt x="259" y="38"/>
                      </a:cubicBezTo>
                      <a:cubicBezTo>
                        <a:pt x="260" y="37"/>
                        <a:pt x="262" y="36"/>
                        <a:pt x="262" y="36"/>
                      </a:cubicBezTo>
                      <a:cubicBezTo>
                        <a:pt x="263" y="34"/>
                        <a:pt x="263" y="34"/>
                        <a:pt x="263" y="34"/>
                      </a:cubicBezTo>
                      <a:cubicBezTo>
                        <a:pt x="263" y="34"/>
                        <a:pt x="264" y="33"/>
                        <a:pt x="265" y="33"/>
                      </a:cubicBezTo>
                      <a:cubicBezTo>
                        <a:pt x="266" y="33"/>
                        <a:pt x="266" y="34"/>
                        <a:pt x="266" y="33"/>
                      </a:cubicBezTo>
                      <a:cubicBezTo>
                        <a:pt x="267" y="33"/>
                        <a:pt x="267" y="31"/>
                        <a:pt x="267" y="30"/>
                      </a:cubicBezTo>
                      <a:cubicBezTo>
                        <a:pt x="267" y="27"/>
                        <a:pt x="267" y="27"/>
                        <a:pt x="267" y="27"/>
                      </a:cubicBezTo>
                      <a:cubicBezTo>
                        <a:pt x="262" y="28"/>
                        <a:pt x="262" y="28"/>
                        <a:pt x="262" y="28"/>
                      </a:cubicBezTo>
                      <a:cubicBezTo>
                        <a:pt x="262" y="28"/>
                        <a:pt x="257" y="27"/>
                        <a:pt x="254" y="27"/>
                      </a:cubicBezTo>
                      <a:cubicBezTo>
                        <a:pt x="250" y="27"/>
                        <a:pt x="242" y="25"/>
                        <a:pt x="242" y="25"/>
                      </a:cubicBezTo>
                      <a:cubicBezTo>
                        <a:pt x="232" y="22"/>
                        <a:pt x="232" y="22"/>
                        <a:pt x="232" y="22"/>
                      </a:cubicBezTo>
                      <a:cubicBezTo>
                        <a:pt x="226" y="22"/>
                        <a:pt x="226" y="22"/>
                        <a:pt x="226" y="22"/>
                      </a:cubicBezTo>
                      <a:cubicBezTo>
                        <a:pt x="217" y="21"/>
                        <a:pt x="217" y="21"/>
                        <a:pt x="217" y="21"/>
                      </a:cubicBezTo>
                      <a:cubicBezTo>
                        <a:pt x="217" y="21"/>
                        <a:pt x="216" y="19"/>
                        <a:pt x="215" y="18"/>
                      </a:cubicBezTo>
                      <a:cubicBezTo>
                        <a:pt x="215" y="17"/>
                        <a:pt x="212" y="15"/>
                        <a:pt x="212" y="15"/>
                      </a:cubicBezTo>
                      <a:cubicBezTo>
                        <a:pt x="212" y="13"/>
                        <a:pt x="212" y="13"/>
                        <a:pt x="212" y="13"/>
                      </a:cubicBezTo>
                      <a:cubicBezTo>
                        <a:pt x="210" y="8"/>
                        <a:pt x="210" y="8"/>
                        <a:pt x="210" y="8"/>
                      </a:cubicBezTo>
                      <a:cubicBezTo>
                        <a:pt x="208" y="4"/>
                        <a:pt x="208" y="4"/>
                        <a:pt x="208" y="4"/>
                      </a:cubicBezTo>
                      <a:cubicBezTo>
                        <a:pt x="210" y="1"/>
                        <a:pt x="210" y="1"/>
                        <a:pt x="210" y="1"/>
                      </a:cubicBezTo>
                      <a:cubicBezTo>
                        <a:pt x="208" y="0"/>
                        <a:pt x="208" y="0"/>
                        <a:pt x="208" y="0"/>
                      </a:cubicBezTo>
                      <a:cubicBezTo>
                        <a:pt x="208" y="0"/>
                        <a:pt x="204" y="1"/>
                        <a:pt x="202" y="1"/>
                      </a:cubicBezTo>
                      <a:cubicBezTo>
                        <a:pt x="201" y="2"/>
                        <a:pt x="195" y="3"/>
                        <a:pt x="195" y="3"/>
                      </a:cubicBezTo>
                      <a:cubicBezTo>
                        <a:pt x="193" y="4"/>
                        <a:pt x="193" y="4"/>
                        <a:pt x="193" y="4"/>
                      </a:cubicBezTo>
                      <a:cubicBezTo>
                        <a:pt x="185" y="4"/>
                        <a:pt x="185" y="4"/>
                        <a:pt x="185" y="4"/>
                      </a:cubicBezTo>
                      <a:cubicBezTo>
                        <a:pt x="177" y="5"/>
                        <a:pt x="177" y="5"/>
                        <a:pt x="177" y="5"/>
                      </a:cubicBezTo>
                      <a:cubicBezTo>
                        <a:pt x="174" y="7"/>
                        <a:pt x="174" y="7"/>
                        <a:pt x="174" y="7"/>
                      </a:cubicBezTo>
                      <a:cubicBezTo>
                        <a:pt x="168" y="10"/>
                        <a:pt x="168" y="10"/>
                        <a:pt x="168" y="10"/>
                      </a:cubicBezTo>
                      <a:cubicBezTo>
                        <a:pt x="168" y="14"/>
                        <a:pt x="168" y="14"/>
                        <a:pt x="168" y="14"/>
                      </a:cubicBezTo>
                      <a:cubicBezTo>
                        <a:pt x="165" y="18"/>
                        <a:pt x="165" y="18"/>
                        <a:pt x="165" y="18"/>
                      </a:cubicBezTo>
                      <a:cubicBezTo>
                        <a:pt x="160" y="18"/>
                        <a:pt x="160" y="18"/>
                        <a:pt x="160" y="18"/>
                      </a:cubicBezTo>
                      <a:cubicBezTo>
                        <a:pt x="155" y="14"/>
                        <a:pt x="155" y="14"/>
                        <a:pt x="155" y="14"/>
                      </a:cubicBezTo>
                      <a:cubicBezTo>
                        <a:pt x="153" y="16"/>
                        <a:pt x="153" y="16"/>
                        <a:pt x="153" y="16"/>
                      </a:cubicBezTo>
                      <a:cubicBezTo>
                        <a:pt x="148" y="15"/>
                        <a:pt x="148" y="15"/>
                        <a:pt x="148" y="15"/>
                      </a:cubicBezTo>
                      <a:cubicBezTo>
                        <a:pt x="147" y="15"/>
                        <a:pt x="147" y="15"/>
                        <a:pt x="147" y="15"/>
                      </a:cubicBezTo>
                      <a:cubicBezTo>
                        <a:pt x="146" y="15"/>
                        <a:pt x="146" y="15"/>
                        <a:pt x="146" y="15"/>
                      </a:cubicBezTo>
                      <a:cubicBezTo>
                        <a:pt x="146" y="15"/>
                        <a:pt x="145" y="16"/>
                        <a:pt x="145" y="16"/>
                      </a:cubicBezTo>
                      <a:cubicBezTo>
                        <a:pt x="146" y="18"/>
                        <a:pt x="146" y="18"/>
                        <a:pt x="146" y="18"/>
                      </a:cubicBezTo>
                      <a:cubicBezTo>
                        <a:pt x="145" y="19"/>
                        <a:pt x="145" y="19"/>
                        <a:pt x="145" y="19"/>
                      </a:cubicBezTo>
                      <a:cubicBezTo>
                        <a:pt x="146" y="21"/>
                        <a:pt x="146" y="21"/>
                        <a:pt x="146" y="21"/>
                      </a:cubicBezTo>
                      <a:cubicBezTo>
                        <a:pt x="146" y="21"/>
                        <a:pt x="145" y="22"/>
                        <a:pt x="144" y="23"/>
                      </a:cubicBezTo>
                      <a:cubicBezTo>
                        <a:pt x="143" y="23"/>
                        <a:pt x="145" y="25"/>
                        <a:pt x="145" y="25"/>
                      </a:cubicBezTo>
                      <a:cubicBezTo>
                        <a:pt x="145" y="25"/>
                        <a:pt x="146" y="25"/>
                        <a:pt x="148" y="26"/>
                      </a:cubicBezTo>
                      <a:cubicBezTo>
                        <a:pt x="149" y="27"/>
                        <a:pt x="148" y="27"/>
                        <a:pt x="148" y="27"/>
                      </a:cubicBezTo>
                      <a:cubicBezTo>
                        <a:pt x="148" y="28"/>
                        <a:pt x="148" y="29"/>
                        <a:pt x="147" y="29"/>
                      </a:cubicBezTo>
                      <a:cubicBezTo>
                        <a:pt x="147" y="30"/>
                        <a:pt x="147" y="30"/>
                        <a:pt x="147" y="30"/>
                      </a:cubicBezTo>
                      <a:cubicBezTo>
                        <a:pt x="146" y="30"/>
                        <a:pt x="146" y="30"/>
                        <a:pt x="146" y="30"/>
                      </a:cubicBezTo>
                      <a:cubicBezTo>
                        <a:pt x="146" y="30"/>
                        <a:pt x="143" y="31"/>
                        <a:pt x="143" y="30"/>
                      </a:cubicBezTo>
                      <a:cubicBezTo>
                        <a:pt x="142" y="30"/>
                        <a:pt x="143" y="30"/>
                        <a:pt x="143" y="30"/>
                      </a:cubicBezTo>
                      <a:cubicBezTo>
                        <a:pt x="142" y="30"/>
                        <a:pt x="142" y="30"/>
                        <a:pt x="142" y="30"/>
                      </a:cubicBezTo>
                      <a:cubicBezTo>
                        <a:pt x="142" y="30"/>
                        <a:pt x="139" y="28"/>
                        <a:pt x="139" y="28"/>
                      </a:cubicBezTo>
                      <a:cubicBezTo>
                        <a:pt x="139" y="27"/>
                        <a:pt x="139" y="27"/>
                        <a:pt x="139" y="27"/>
                      </a:cubicBezTo>
                      <a:cubicBezTo>
                        <a:pt x="139" y="27"/>
                        <a:pt x="138" y="26"/>
                        <a:pt x="138" y="26"/>
                      </a:cubicBezTo>
                      <a:cubicBezTo>
                        <a:pt x="137" y="26"/>
                        <a:pt x="137" y="27"/>
                        <a:pt x="137" y="27"/>
                      </a:cubicBezTo>
                      <a:cubicBezTo>
                        <a:pt x="136" y="27"/>
                        <a:pt x="135" y="27"/>
                        <a:pt x="134" y="27"/>
                      </a:cubicBezTo>
                      <a:cubicBezTo>
                        <a:pt x="134" y="27"/>
                        <a:pt x="134" y="28"/>
                        <a:pt x="133" y="28"/>
                      </a:cubicBezTo>
                      <a:cubicBezTo>
                        <a:pt x="133" y="29"/>
                        <a:pt x="133" y="29"/>
                        <a:pt x="133" y="30"/>
                      </a:cubicBezTo>
                      <a:cubicBezTo>
                        <a:pt x="132" y="30"/>
                        <a:pt x="132" y="31"/>
                        <a:pt x="132" y="31"/>
                      </a:cubicBezTo>
                      <a:cubicBezTo>
                        <a:pt x="132" y="32"/>
                        <a:pt x="132" y="32"/>
                        <a:pt x="132" y="32"/>
                      </a:cubicBezTo>
                      <a:cubicBezTo>
                        <a:pt x="131" y="34"/>
                        <a:pt x="131" y="34"/>
                        <a:pt x="131" y="34"/>
                      </a:cubicBezTo>
                      <a:cubicBezTo>
                        <a:pt x="132" y="34"/>
                        <a:pt x="132" y="34"/>
                        <a:pt x="132" y="34"/>
                      </a:cubicBezTo>
                      <a:cubicBezTo>
                        <a:pt x="132" y="34"/>
                        <a:pt x="132" y="36"/>
                        <a:pt x="132" y="36"/>
                      </a:cubicBezTo>
                      <a:cubicBezTo>
                        <a:pt x="132" y="37"/>
                        <a:pt x="132" y="37"/>
                        <a:pt x="132" y="37"/>
                      </a:cubicBezTo>
                      <a:cubicBezTo>
                        <a:pt x="133" y="38"/>
                        <a:pt x="134" y="37"/>
                        <a:pt x="134" y="37"/>
                      </a:cubicBezTo>
                      <a:cubicBezTo>
                        <a:pt x="134" y="37"/>
                        <a:pt x="135" y="38"/>
                        <a:pt x="135" y="39"/>
                      </a:cubicBezTo>
                      <a:cubicBezTo>
                        <a:pt x="136" y="39"/>
                        <a:pt x="135" y="40"/>
                        <a:pt x="135" y="40"/>
                      </a:cubicBezTo>
                      <a:cubicBezTo>
                        <a:pt x="135" y="40"/>
                        <a:pt x="134" y="41"/>
                        <a:pt x="134" y="41"/>
                      </a:cubicBezTo>
                      <a:cubicBezTo>
                        <a:pt x="133" y="41"/>
                        <a:pt x="133" y="41"/>
                        <a:pt x="134" y="42"/>
                      </a:cubicBezTo>
                      <a:cubicBezTo>
                        <a:pt x="134" y="43"/>
                        <a:pt x="135" y="43"/>
                        <a:pt x="135" y="43"/>
                      </a:cubicBezTo>
                      <a:cubicBezTo>
                        <a:pt x="136" y="43"/>
                        <a:pt x="136" y="46"/>
                        <a:pt x="136" y="46"/>
                      </a:cubicBezTo>
                      <a:cubicBezTo>
                        <a:pt x="136" y="47"/>
                        <a:pt x="135" y="48"/>
                        <a:pt x="135" y="48"/>
                      </a:cubicBezTo>
                      <a:cubicBezTo>
                        <a:pt x="135" y="48"/>
                        <a:pt x="135" y="48"/>
                        <a:pt x="135" y="48"/>
                      </a:cubicBezTo>
                      <a:cubicBezTo>
                        <a:pt x="134" y="48"/>
                        <a:pt x="134" y="48"/>
                        <a:pt x="134" y="49"/>
                      </a:cubicBezTo>
                      <a:cubicBezTo>
                        <a:pt x="134" y="49"/>
                        <a:pt x="132" y="49"/>
                        <a:pt x="132" y="49"/>
                      </a:cubicBezTo>
                      <a:cubicBezTo>
                        <a:pt x="132" y="49"/>
                        <a:pt x="133" y="47"/>
                        <a:pt x="132" y="47"/>
                      </a:cubicBezTo>
                      <a:cubicBezTo>
                        <a:pt x="132" y="46"/>
                        <a:pt x="131" y="46"/>
                        <a:pt x="130" y="45"/>
                      </a:cubicBezTo>
                      <a:cubicBezTo>
                        <a:pt x="129" y="43"/>
                        <a:pt x="130" y="43"/>
                        <a:pt x="130" y="43"/>
                      </a:cubicBezTo>
                      <a:cubicBezTo>
                        <a:pt x="130" y="43"/>
                        <a:pt x="130" y="43"/>
                        <a:pt x="129" y="42"/>
                      </a:cubicBezTo>
                      <a:cubicBezTo>
                        <a:pt x="129" y="41"/>
                        <a:pt x="129" y="40"/>
                        <a:pt x="129" y="40"/>
                      </a:cubicBezTo>
                      <a:cubicBezTo>
                        <a:pt x="129" y="40"/>
                        <a:pt x="127" y="40"/>
                        <a:pt x="126" y="40"/>
                      </a:cubicBezTo>
                      <a:cubicBezTo>
                        <a:pt x="124" y="40"/>
                        <a:pt x="125" y="41"/>
                        <a:pt x="125" y="41"/>
                      </a:cubicBezTo>
                      <a:cubicBezTo>
                        <a:pt x="123" y="41"/>
                        <a:pt x="123" y="41"/>
                        <a:pt x="123" y="41"/>
                      </a:cubicBezTo>
                      <a:cubicBezTo>
                        <a:pt x="123" y="41"/>
                        <a:pt x="122" y="42"/>
                        <a:pt x="122" y="42"/>
                      </a:cubicBezTo>
                      <a:cubicBezTo>
                        <a:pt x="121" y="43"/>
                        <a:pt x="121" y="42"/>
                        <a:pt x="120" y="42"/>
                      </a:cubicBezTo>
                      <a:cubicBezTo>
                        <a:pt x="120" y="42"/>
                        <a:pt x="119" y="42"/>
                        <a:pt x="119" y="42"/>
                      </a:cubicBezTo>
                      <a:cubicBezTo>
                        <a:pt x="119" y="42"/>
                        <a:pt x="118" y="43"/>
                        <a:pt x="119" y="44"/>
                      </a:cubicBezTo>
                      <a:cubicBezTo>
                        <a:pt x="119" y="45"/>
                        <a:pt x="119" y="45"/>
                        <a:pt x="118" y="45"/>
                      </a:cubicBezTo>
                      <a:cubicBezTo>
                        <a:pt x="118" y="46"/>
                        <a:pt x="116" y="45"/>
                        <a:pt x="114" y="45"/>
                      </a:cubicBezTo>
                      <a:cubicBezTo>
                        <a:pt x="111" y="45"/>
                        <a:pt x="113" y="44"/>
                        <a:pt x="112" y="44"/>
                      </a:cubicBezTo>
                      <a:cubicBezTo>
                        <a:pt x="112" y="43"/>
                        <a:pt x="110" y="43"/>
                        <a:pt x="110" y="42"/>
                      </a:cubicBezTo>
                      <a:cubicBezTo>
                        <a:pt x="110" y="40"/>
                        <a:pt x="110" y="40"/>
                        <a:pt x="110" y="39"/>
                      </a:cubicBezTo>
                      <a:cubicBezTo>
                        <a:pt x="110" y="38"/>
                        <a:pt x="109" y="37"/>
                        <a:pt x="109" y="37"/>
                      </a:cubicBezTo>
                      <a:cubicBezTo>
                        <a:pt x="108" y="36"/>
                        <a:pt x="109" y="35"/>
                        <a:pt x="110" y="35"/>
                      </a:cubicBezTo>
                      <a:cubicBezTo>
                        <a:pt x="110" y="34"/>
                        <a:pt x="109" y="34"/>
                        <a:pt x="109" y="34"/>
                      </a:cubicBezTo>
                      <a:cubicBezTo>
                        <a:pt x="107" y="35"/>
                        <a:pt x="107" y="35"/>
                        <a:pt x="107" y="35"/>
                      </a:cubicBezTo>
                      <a:cubicBezTo>
                        <a:pt x="106" y="35"/>
                        <a:pt x="106" y="35"/>
                        <a:pt x="106" y="35"/>
                      </a:cubicBezTo>
                      <a:cubicBezTo>
                        <a:pt x="106" y="35"/>
                        <a:pt x="105" y="34"/>
                        <a:pt x="104" y="34"/>
                      </a:cubicBezTo>
                      <a:cubicBezTo>
                        <a:pt x="104" y="33"/>
                        <a:pt x="103" y="34"/>
                        <a:pt x="103" y="34"/>
                      </a:cubicBezTo>
                      <a:cubicBezTo>
                        <a:pt x="101" y="36"/>
                        <a:pt x="101" y="36"/>
                        <a:pt x="101" y="36"/>
                      </a:cubicBezTo>
                      <a:cubicBezTo>
                        <a:pt x="101" y="37"/>
                        <a:pt x="101" y="37"/>
                        <a:pt x="101" y="37"/>
                      </a:cubicBezTo>
                      <a:cubicBezTo>
                        <a:pt x="102" y="39"/>
                        <a:pt x="102" y="39"/>
                        <a:pt x="102" y="39"/>
                      </a:cubicBezTo>
                      <a:cubicBezTo>
                        <a:pt x="102" y="41"/>
                        <a:pt x="102" y="41"/>
                        <a:pt x="102" y="41"/>
                      </a:cubicBezTo>
                      <a:cubicBezTo>
                        <a:pt x="102" y="41"/>
                        <a:pt x="102" y="42"/>
                        <a:pt x="102" y="43"/>
                      </a:cubicBezTo>
                      <a:cubicBezTo>
                        <a:pt x="102" y="43"/>
                        <a:pt x="102" y="44"/>
                        <a:pt x="102" y="44"/>
                      </a:cubicBezTo>
                      <a:cubicBezTo>
                        <a:pt x="102" y="45"/>
                        <a:pt x="102" y="45"/>
                        <a:pt x="102" y="45"/>
                      </a:cubicBezTo>
                      <a:cubicBezTo>
                        <a:pt x="102" y="45"/>
                        <a:pt x="101" y="46"/>
                        <a:pt x="101" y="47"/>
                      </a:cubicBezTo>
                      <a:cubicBezTo>
                        <a:pt x="101" y="47"/>
                        <a:pt x="101" y="48"/>
                        <a:pt x="101" y="49"/>
                      </a:cubicBezTo>
                      <a:cubicBezTo>
                        <a:pt x="100" y="50"/>
                        <a:pt x="100" y="50"/>
                        <a:pt x="100" y="50"/>
                      </a:cubicBezTo>
                      <a:cubicBezTo>
                        <a:pt x="100" y="50"/>
                        <a:pt x="99" y="51"/>
                        <a:pt x="99" y="52"/>
                      </a:cubicBezTo>
                      <a:cubicBezTo>
                        <a:pt x="99" y="52"/>
                        <a:pt x="97" y="52"/>
                        <a:pt x="97" y="52"/>
                      </a:cubicBezTo>
                      <a:cubicBezTo>
                        <a:pt x="97" y="52"/>
                        <a:pt x="96" y="54"/>
                        <a:pt x="95" y="54"/>
                      </a:cubicBezTo>
                      <a:cubicBezTo>
                        <a:pt x="95" y="54"/>
                        <a:pt x="95" y="56"/>
                        <a:pt x="95" y="57"/>
                      </a:cubicBezTo>
                      <a:cubicBezTo>
                        <a:pt x="95" y="57"/>
                        <a:pt x="95" y="58"/>
                        <a:pt x="95" y="58"/>
                      </a:cubicBezTo>
                      <a:cubicBezTo>
                        <a:pt x="93" y="59"/>
                        <a:pt x="93" y="59"/>
                        <a:pt x="93" y="59"/>
                      </a:cubicBezTo>
                      <a:cubicBezTo>
                        <a:pt x="93" y="59"/>
                        <a:pt x="94" y="61"/>
                        <a:pt x="94" y="61"/>
                      </a:cubicBezTo>
                      <a:cubicBezTo>
                        <a:pt x="94" y="62"/>
                        <a:pt x="93" y="62"/>
                        <a:pt x="93" y="62"/>
                      </a:cubicBezTo>
                      <a:cubicBezTo>
                        <a:pt x="92" y="63"/>
                        <a:pt x="93" y="63"/>
                        <a:pt x="93" y="64"/>
                      </a:cubicBezTo>
                      <a:cubicBezTo>
                        <a:pt x="92" y="65"/>
                        <a:pt x="93" y="65"/>
                        <a:pt x="93" y="65"/>
                      </a:cubicBezTo>
                      <a:cubicBezTo>
                        <a:pt x="93" y="66"/>
                        <a:pt x="96" y="67"/>
                        <a:pt x="96" y="67"/>
                      </a:cubicBezTo>
                      <a:cubicBezTo>
                        <a:pt x="96" y="67"/>
                        <a:pt x="96" y="67"/>
                        <a:pt x="95" y="68"/>
                      </a:cubicBezTo>
                      <a:cubicBezTo>
                        <a:pt x="93" y="69"/>
                        <a:pt x="94" y="71"/>
                        <a:pt x="94" y="71"/>
                      </a:cubicBezTo>
                      <a:cubicBezTo>
                        <a:pt x="93" y="72"/>
                        <a:pt x="93" y="72"/>
                        <a:pt x="93" y="72"/>
                      </a:cubicBezTo>
                      <a:cubicBezTo>
                        <a:pt x="93" y="72"/>
                        <a:pt x="92" y="71"/>
                        <a:pt x="91" y="71"/>
                      </a:cubicBezTo>
                      <a:cubicBezTo>
                        <a:pt x="91" y="71"/>
                        <a:pt x="91" y="71"/>
                        <a:pt x="89" y="71"/>
                      </a:cubicBezTo>
                      <a:cubicBezTo>
                        <a:pt x="87" y="71"/>
                        <a:pt x="89" y="70"/>
                        <a:pt x="89" y="70"/>
                      </a:cubicBezTo>
                      <a:cubicBezTo>
                        <a:pt x="89" y="70"/>
                        <a:pt x="89" y="68"/>
                        <a:pt x="89" y="67"/>
                      </a:cubicBezTo>
                      <a:cubicBezTo>
                        <a:pt x="89" y="67"/>
                        <a:pt x="89" y="67"/>
                        <a:pt x="89" y="67"/>
                      </a:cubicBezTo>
                      <a:cubicBezTo>
                        <a:pt x="89" y="67"/>
                        <a:pt x="89" y="66"/>
                        <a:pt x="88" y="65"/>
                      </a:cubicBezTo>
                      <a:cubicBezTo>
                        <a:pt x="88" y="64"/>
                        <a:pt x="87" y="64"/>
                        <a:pt x="87" y="64"/>
                      </a:cubicBezTo>
                      <a:cubicBezTo>
                        <a:pt x="84" y="62"/>
                        <a:pt x="84" y="62"/>
                        <a:pt x="84" y="62"/>
                      </a:cubicBezTo>
                      <a:cubicBezTo>
                        <a:pt x="84" y="62"/>
                        <a:pt x="85" y="60"/>
                        <a:pt x="86" y="59"/>
                      </a:cubicBezTo>
                      <a:cubicBezTo>
                        <a:pt x="86" y="59"/>
                        <a:pt x="86" y="59"/>
                        <a:pt x="86" y="59"/>
                      </a:cubicBezTo>
                      <a:cubicBezTo>
                        <a:pt x="86" y="59"/>
                        <a:pt x="86" y="59"/>
                        <a:pt x="87" y="58"/>
                      </a:cubicBezTo>
                      <a:cubicBezTo>
                        <a:pt x="87" y="57"/>
                        <a:pt x="86" y="57"/>
                        <a:pt x="86" y="57"/>
                      </a:cubicBezTo>
                      <a:cubicBezTo>
                        <a:pt x="85" y="57"/>
                        <a:pt x="85" y="57"/>
                        <a:pt x="85" y="57"/>
                      </a:cubicBezTo>
                      <a:cubicBezTo>
                        <a:pt x="84" y="56"/>
                        <a:pt x="84" y="56"/>
                        <a:pt x="84" y="56"/>
                      </a:cubicBezTo>
                      <a:cubicBezTo>
                        <a:pt x="84" y="56"/>
                        <a:pt x="82" y="57"/>
                        <a:pt x="82" y="56"/>
                      </a:cubicBezTo>
                      <a:cubicBezTo>
                        <a:pt x="81" y="56"/>
                        <a:pt x="79" y="56"/>
                        <a:pt x="79" y="55"/>
                      </a:cubicBezTo>
                      <a:cubicBezTo>
                        <a:pt x="79" y="55"/>
                        <a:pt x="78" y="55"/>
                        <a:pt x="77" y="55"/>
                      </a:cubicBezTo>
                      <a:cubicBezTo>
                        <a:pt x="77" y="55"/>
                        <a:pt x="76" y="55"/>
                        <a:pt x="76" y="55"/>
                      </a:cubicBezTo>
                      <a:cubicBezTo>
                        <a:pt x="75" y="54"/>
                        <a:pt x="74" y="53"/>
                        <a:pt x="74" y="53"/>
                      </a:cubicBezTo>
                      <a:cubicBezTo>
                        <a:pt x="74" y="52"/>
                        <a:pt x="73" y="51"/>
                        <a:pt x="73" y="51"/>
                      </a:cubicBezTo>
                      <a:cubicBezTo>
                        <a:pt x="72" y="51"/>
                        <a:pt x="72" y="51"/>
                        <a:pt x="72" y="51"/>
                      </a:cubicBezTo>
                      <a:cubicBezTo>
                        <a:pt x="72" y="51"/>
                        <a:pt x="71" y="49"/>
                        <a:pt x="70" y="49"/>
                      </a:cubicBezTo>
                      <a:cubicBezTo>
                        <a:pt x="70" y="49"/>
                        <a:pt x="70" y="48"/>
                        <a:pt x="70" y="48"/>
                      </a:cubicBezTo>
                      <a:cubicBezTo>
                        <a:pt x="69" y="47"/>
                        <a:pt x="69" y="47"/>
                        <a:pt x="69" y="47"/>
                      </a:cubicBezTo>
                      <a:cubicBezTo>
                        <a:pt x="69" y="47"/>
                        <a:pt x="69" y="46"/>
                        <a:pt x="69" y="45"/>
                      </a:cubicBezTo>
                      <a:cubicBezTo>
                        <a:pt x="69" y="45"/>
                        <a:pt x="70" y="43"/>
                        <a:pt x="70" y="43"/>
                      </a:cubicBezTo>
                      <a:cubicBezTo>
                        <a:pt x="70" y="43"/>
                        <a:pt x="69" y="41"/>
                        <a:pt x="69" y="40"/>
                      </a:cubicBezTo>
                      <a:cubicBezTo>
                        <a:pt x="69" y="39"/>
                        <a:pt x="70" y="37"/>
                        <a:pt x="70" y="37"/>
                      </a:cubicBezTo>
                      <a:cubicBezTo>
                        <a:pt x="70" y="37"/>
                        <a:pt x="66" y="38"/>
                        <a:pt x="65" y="39"/>
                      </a:cubicBezTo>
                      <a:cubicBezTo>
                        <a:pt x="64" y="39"/>
                        <a:pt x="64" y="40"/>
                        <a:pt x="64" y="40"/>
                      </a:cubicBezTo>
                      <a:cubicBezTo>
                        <a:pt x="64" y="40"/>
                        <a:pt x="64" y="41"/>
                        <a:pt x="64" y="42"/>
                      </a:cubicBezTo>
                      <a:cubicBezTo>
                        <a:pt x="63" y="42"/>
                        <a:pt x="63" y="42"/>
                        <a:pt x="63" y="42"/>
                      </a:cubicBezTo>
                      <a:cubicBezTo>
                        <a:pt x="63" y="42"/>
                        <a:pt x="61" y="44"/>
                        <a:pt x="60" y="44"/>
                      </a:cubicBezTo>
                      <a:cubicBezTo>
                        <a:pt x="60" y="45"/>
                        <a:pt x="60" y="45"/>
                        <a:pt x="59" y="45"/>
                      </a:cubicBezTo>
                      <a:cubicBezTo>
                        <a:pt x="58" y="45"/>
                        <a:pt x="57" y="46"/>
                        <a:pt x="57" y="46"/>
                      </a:cubicBezTo>
                      <a:cubicBezTo>
                        <a:pt x="56" y="47"/>
                        <a:pt x="56" y="47"/>
                        <a:pt x="56" y="47"/>
                      </a:cubicBezTo>
                      <a:cubicBezTo>
                        <a:pt x="57" y="48"/>
                        <a:pt x="57" y="48"/>
                        <a:pt x="57" y="48"/>
                      </a:cubicBezTo>
                      <a:cubicBezTo>
                        <a:pt x="58" y="51"/>
                        <a:pt x="58" y="51"/>
                        <a:pt x="58" y="51"/>
                      </a:cubicBezTo>
                      <a:cubicBezTo>
                        <a:pt x="57" y="53"/>
                        <a:pt x="57" y="53"/>
                        <a:pt x="57" y="53"/>
                      </a:cubicBezTo>
                      <a:cubicBezTo>
                        <a:pt x="57" y="53"/>
                        <a:pt x="57" y="53"/>
                        <a:pt x="57" y="54"/>
                      </a:cubicBezTo>
                      <a:cubicBezTo>
                        <a:pt x="56" y="56"/>
                        <a:pt x="56" y="56"/>
                        <a:pt x="56" y="56"/>
                      </a:cubicBezTo>
                      <a:cubicBezTo>
                        <a:pt x="55" y="57"/>
                        <a:pt x="55" y="57"/>
                        <a:pt x="55" y="57"/>
                      </a:cubicBezTo>
                      <a:cubicBezTo>
                        <a:pt x="54" y="58"/>
                        <a:pt x="54" y="58"/>
                        <a:pt x="54" y="58"/>
                      </a:cubicBezTo>
                      <a:cubicBezTo>
                        <a:pt x="54" y="58"/>
                        <a:pt x="54" y="59"/>
                        <a:pt x="54" y="60"/>
                      </a:cubicBezTo>
                      <a:cubicBezTo>
                        <a:pt x="54" y="60"/>
                        <a:pt x="54" y="61"/>
                        <a:pt x="53" y="62"/>
                      </a:cubicBezTo>
                      <a:cubicBezTo>
                        <a:pt x="52" y="63"/>
                        <a:pt x="52" y="63"/>
                        <a:pt x="52" y="63"/>
                      </a:cubicBezTo>
                      <a:cubicBezTo>
                        <a:pt x="52" y="63"/>
                        <a:pt x="51" y="63"/>
                        <a:pt x="50" y="63"/>
                      </a:cubicBezTo>
                      <a:cubicBezTo>
                        <a:pt x="49" y="63"/>
                        <a:pt x="49" y="64"/>
                        <a:pt x="48" y="64"/>
                      </a:cubicBezTo>
                      <a:cubicBezTo>
                        <a:pt x="46" y="64"/>
                        <a:pt x="47" y="65"/>
                        <a:pt x="47" y="66"/>
                      </a:cubicBezTo>
                      <a:cubicBezTo>
                        <a:pt x="47" y="66"/>
                        <a:pt x="47" y="66"/>
                        <a:pt x="47" y="67"/>
                      </a:cubicBezTo>
                      <a:cubicBezTo>
                        <a:pt x="46" y="67"/>
                        <a:pt x="44" y="67"/>
                        <a:pt x="44" y="66"/>
                      </a:cubicBezTo>
                      <a:cubicBezTo>
                        <a:pt x="43" y="66"/>
                        <a:pt x="43" y="66"/>
                        <a:pt x="42" y="66"/>
                      </a:cubicBezTo>
                      <a:cubicBezTo>
                        <a:pt x="42" y="67"/>
                        <a:pt x="41" y="65"/>
                        <a:pt x="41" y="65"/>
                      </a:cubicBezTo>
                      <a:cubicBezTo>
                        <a:pt x="41" y="65"/>
                        <a:pt x="40" y="64"/>
                        <a:pt x="40" y="64"/>
                      </a:cubicBezTo>
                      <a:cubicBezTo>
                        <a:pt x="40" y="63"/>
                        <a:pt x="38" y="64"/>
                        <a:pt x="38" y="64"/>
                      </a:cubicBezTo>
                      <a:cubicBezTo>
                        <a:pt x="37" y="63"/>
                        <a:pt x="35" y="63"/>
                        <a:pt x="35" y="63"/>
                      </a:cubicBezTo>
                      <a:cubicBezTo>
                        <a:pt x="34" y="63"/>
                        <a:pt x="35" y="64"/>
                        <a:pt x="35" y="64"/>
                      </a:cubicBezTo>
                      <a:cubicBezTo>
                        <a:pt x="35" y="64"/>
                        <a:pt x="34" y="64"/>
                        <a:pt x="33" y="64"/>
                      </a:cubicBezTo>
                      <a:cubicBezTo>
                        <a:pt x="32" y="64"/>
                        <a:pt x="32" y="65"/>
                        <a:pt x="32" y="65"/>
                      </a:cubicBezTo>
                      <a:cubicBezTo>
                        <a:pt x="32" y="67"/>
                        <a:pt x="32" y="67"/>
                        <a:pt x="32" y="67"/>
                      </a:cubicBezTo>
                      <a:cubicBezTo>
                        <a:pt x="32" y="67"/>
                        <a:pt x="29" y="67"/>
                        <a:pt x="28" y="67"/>
                      </a:cubicBezTo>
                      <a:cubicBezTo>
                        <a:pt x="27" y="67"/>
                        <a:pt x="26" y="66"/>
                        <a:pt x="25" y="66"/>
                      </a:cubicBezTo>
                      <a:cubicBezTo>
                        <a:pt x="24" y="66"/>
                        <a:pt x="23" y="67"/>
                        <a:pt x="23" y="67"/>
                      </a:cubicBezTo>
                      <a:cubicBezTo>
                        <a:pt x="23" y="67"/>
                        <a:pt x="21" y="68"/>
                        <a:pt x="21" y="68"/>
                      </a:cubicBezTo>
                      <a:cubicBezTo>
                        <a:pt x="21" y="68"/>
                        <a:pt x="20" y="69"/>
                        <a:pt x="19" y="69"/>
                      </a:cubicBezTo>
                      <a:cubicBezTo>
                        <a:pt x="18" y="69"/>
                        <a:pt x="18" y="68"/>
                        <a:pt x="18" y="68"/>
                      </a:cubicBezTo>
                      <a:cubicBezTo>
                        <a:pt x="18" y="68"/>
                        <a:pt x="16" y="66"/>
                        <a:pt x="16" y="66"/>
                      </a:cubicBezTo>
                      <a:cubicBezTo>
                        <a:pt x="16" y="66"/>
                        <a:pt x="16" y="66"/>
                        <a:pt x="16" y="66"/>
                      </a:cubicBezTo>
                      <a:cubicBezTo>
                        <a:pt x="12" y="68"/>
                        <a:pt x="12" y="68"/>
                        <a:pt x="12" y="68"/>
                      </a:cubicBezTo>
                      <a:cubicBezTo>
                        <a:pt x="7" y="72"/>
                        <a:pt x="7" y="72"/>
                        <a:pt x="7" y="72"/>
                      </a:cubicBezTo>
                      <a:cubicBezTo>
                        <a:pt x="7" y="77"/>
                        <a:pt x="7" y="77"/>
                        <a:pt x="7" y="77"/>
                      </a:cubicBezTo>
                      <a:cubicBezTo>
                        <a:pt x="11" y="79"/>
                        <a:pt x="9" y="81"/>
                        <a:pt x="18" y="85"/>
                      </a:cubicBezTo>
                      <a:cubicBezTo>
                        <a:pt x="19" y="85"/>
                        <a:pt x="21" y="90"/>
                        <a:pt x="21" y="90"/>
                      </a:cubicBezTo>
                      <a:cubicBezTo>
                        <a:pt x="21" y="91"/>
                        <a:pt x="19" y="99"/>
                        <a:pt x="18" y="100"/>
                      </a:cubicBezTo>
                      <a:cubicBezTo>
                        <a:pt x="16" y="101"/>
                        <a:pt x="14" y="105"/>
                        <a:pt x="14" y="105"/>
                      </a:cubicBezTo>
                      <a:cubicBezTo>
                        <a:pt x="14" y="105"/>
                        <a:pt x="10" y="109"/>
                        <a:pt x="9" y="109"/>
                      </a:cubicBezTo>
                      <a:cubicBezTo>
                        <a:pt x="8" y="109"/>
                        <a:pt x="5" y="110"/>
                        <a:pt x="4" y="110"/>
                      </a:cubicBezTo>
                      <a:cubicBezTo>
                        <a:pt x="4" y="110"/>
                        <a:pt x="0" y="110"/>
                        <a:pt x="1" y="111"/>
                      </a:cubicBezTo>
                      <a:cubicBezTo>
                        <a:pt x="1" y="111"/>
                        <a:pt x="1" y="113"/>
                        <a:pt x="1" y="113"/>
                      </a:cubicBezTo>
                      <a:cubicBezTo>
                        <a:pt x="2" y="114"/>
                        <a:pt x="5" y="118"/>
                        <a:pt x="5" y="118"/>
                      </a:cubicBezTo>
                      <a:cubicBezTo>
                        <a:pt x="10" y="121"/>
                        <a:pt x="10" y="121"/>
                        <a:pt x="10" y="121"/>
                      </a:cubicBezTo>
                      <a:cubicBezTo>
                        <a:pt x="13" y="124"/>
                        <a:pt x="13" y="124"/>
                        <a:pt x="13" y="124"/>
                      </a:cubicBezTo>
                      <a:cubicBezTo>
                        <a:pt x="14" y="134"/>
                        <a:pt x="14" y="134"/>
                        <a:pt x="14" y="134"/>
                      </a:cubicBezTo>
                      <a:cubicBezTo>
                        <a:pt x="10" y="140"/>
                        <a:pt x="10" y="140"/>
                        <a:pt x="10" y="140"/>
                      </a:cubicBezTo>
                      <a:cubicBezTo>
                        <a:pt x="6" y="145"/>
                        <a:pt x="8" y="142"/>
                        <a:pt x="9" y="149"/>
                      </a:cubicBezTo>
                      <a:cubicBezTo>
                        <a:pt x="12" y="149"/>
                        <a:pt x="12" y="149"/>
                        <a:pt x="12" y="149"/>
                      </a:cubicBezTo>
                      <a:cubicBezTo>
                        <a:pt x="17" y="157"/>
                        <a:pt x="17" y="157"/>
                        <a:pt x="17" y="157"/>
                      </a:cubicBezTo>
                      <a:cubicBezTo>
                        <a:pt x="27" y="161"/>
                        <a:pt x="27" y="161"/>
                        <a:pt x="27" y="161"/>
                      </a:cubicBezTo>
                      <a:cubicBezTo>
                        <a:pt x="36" y="161"/>
                        <a:pt x="36" y="161"/>
                        <a:pt x="36" y="161"/>
                      </a:cubicBezTo>
                      <a:cubicBezTo>
                        <a:pt x="40" y="164"/>
                        <a:pt x="40" y="164"/>
                        <a:pt x="40" y="164"/>
                      </a:cubicBezTo>
                      <a:cubicBezTo>
                        <a:pt x="37" y="175"/>
                        <a:pt x="37" y="175"/>
                        <a:pt x="37" y="175"/>
                      </a:cubicBezTo>
                      <a:cubicBezTo>
                        <a:pt x="31" y="180"/>
                        <a:pt x="31" y="180"/>
                        <a:pt x="31" y="180"/>
                      </a:cubicBezTo>
                      <a:cubicBezTo>
                        <a:pt x="31" y="180"/>
                        <a:pt x="31" y="180"/>
                        <a:pt x="30" y="180"/>
                      </a:cubicBezTo>
                      <a:cubicBezTo>
                        <a:pt x="30" y="180"/>
                        <a:pt x="31" y="181"/>
                        <a:pt x="34" y="182"/>
                      </a:cubicBezTo>
                      <a:cubicBezTo>
                        <a:pt x="36" y="182"/>
                        <a:pt x="36" y="184"/>
                        <a:pt x="39" y="183"/>
                      </a:cubicBezTo>
                      <a:cubicBezTo>
                        <a:pt x="42" y="182"/>
                        <a:pt x="46" y="181"/>
                        <a:pt x="47" y="180"/>
                      </a:cubicBezTo>
                      <a:cubicBezTo>
                        <a:pt x="48" y="178"/>
                        <a:pt x="50" y="177"/>
                        <a:pt x="51" y="176"/>
                      </a:cubicBezTo>
                      <a:cubicBezTo>
                        <a:pt x="52" y="174"/>
                        <a:pt x="58" y="167"/>
                        <a:pt x="59" y="167"/>
                      </a:cubicBezTo>
                      <a:cubicBezTo>
                        <a:pt x="59" y="167"/>
                        <a:pt x="65" y="159"/>
                        <a:pt x="66" y="158"/>
                      </a:cubicBezTo>
                      <a:cubicBezTo>
                        <a:pt x="67" y="157"/>
                        <a:pt x="75" y="151"/>
                        <a:pt x="75" y="151"/>
                      </a:cubicBezTo>
                      <a:cubicBezTo>
                        <a:pt x="86" y="147"/>
                        <a:pt x="86" y="147"/>
                        <a:pt x="86" y="147"/>
                      </a:cubicBezTo>
                      <a:cubicBezTo>
                        <a:pt x="86" y="147"/>
                        <a:pt x="91" y="152"/>
                        <a:pt x="92" y="153"/>
                      </a:cubicBezTo>
                      <a:cubicBezTo>
                        <a:pt x="93" y="153"/>
                        <a:pt x="104" y="158"/>
                        <a:pt x="104" y="158"/>
                      </a:cubicBezTo>
                      <a:cubicBezTo>
                        <a:pt x="104" y="158"/>
                        <a:pt x="111" y="161"/>
                        <a:pt x="112" y="162"/>
                      </a:cubicBezTo>
                      <a:cubicBezTo>
                        <a:pt x="112" y="163"/>
                        <a:pt x="118" y="168"/>
                        <a:pt x="118" y="168"/>
                      </a:cubicBezTo>
                      <a:cubicBezTo>
                        <a:pt x="122" y="170"/>
                        <a:pt x="122" y="170"/>
                        <a:pt x="122" y="170"/>
                      </a:cubicBezTo>
                      <a:cubicBezTo>
                        <a:pt x="125" y="167"/>
                        <a:pt x="125" y="167"/>
                        <a:pt x="125" y="167"/>
                      </a:cubicBezTo>
                      <a:cubicBezTo>
                        <a:pt x="129" y="169"/>
                        <a:pt x="129" y="169"/>
                        <a:pt x="129" y="169"/>
                      </a:cubicBezTo>
                      <a:cubicBezTo>
                        <a:pt x="136" y="173"/>
                        <a:pt x="136" y="173"/>
                        <a:pt x="136" y="173"/>
                      </a:cubicBezTo>
                      <a:cubicBezTo>
                        <a:pt x="139" y="179"/>
                        <a:pt x="139" y="179"/>
                        <a:pt x="139" y="179"/>
                      </a:cubicBezTo>
                      <a:cubicBezTo>
                        <a:pt x="139" y="179"/>
                        <a:pt x="141" y="187"/>
                        <a:pt x="141" y="190"/>
                      </a:cubicBezTo>
                      <a:cubicBezTo>
                        <a:pt x="141" y="193"/>
                        <a:pt x="142" y="198"/>
                        <a:pt x="142" y="198"/>
                      </a:cubicBezTo>
                      <a:cubicBezTo>
                        <a:pt x="151" y="202"/>
                        <a:pt x="151" y="202"/>
                        <a:pt x="151" y="202"/>
                      </a:cubicBezTo>
                      <a:cubicBezTo>
                        <a:pt x="151" y="202"/>
                        <a:pt x="151" y="211"/>
                        <a:pt x="151" y="212"/>
                      </a:cubicBezTo>
                      <a:cubicBezTo>
                        <a:pt x="151" y="214"/>
                        <a:pt x="152" y="217"/>
                        <a:pt x="152" y="220"/>
                      </a:cubicBezTo>
                      <a:cubicBezTo>
                        <a:pt x="152" y="223"/>
                        <a:pt x="152" y="226"/>
                        <a:pt x="152" y="226"/>
                      </a:cubicBezTo>
                      <a:cubicBezTo>
                        <a:pt x="156" y="229"/>
                        <a:pt x="156" y="229"/>
                        <a:pt x="156" y="229"/>
                      </a:cubicBezTo>
                      <a:cubicBezTo>
                        <a:pt x="161" y="232"/>
                        <a:pt x="161" y="232"/>
                        <a:pt x="161" y="232"/>
                      </a:cubicBezTo>
                      <a:cubicBezTo>
                        <a:pt x="162" y="237"/>
                        <a:pt x="162" y="237"/>
                        <a:pt x="162" y="237"/>
                      </a:cubicBezTo>
                      <a:cubicBezTo>
                        <a:pt x="170" y="240"/>
                        <a:pt x="170" y="240"/>
                        <a:pt x="170" y="240"/>
                      </a:cubicBezTo>
                      <a:cubicBezTo>
                        <a:pt x="172" y="246"/>
                        <a:pt x="172" y="246"/>
                        <a:pt x="172" y="246"/>
                      </a:cubicBezTo>
                      <a:cubicBezTo>
                        <a:pt x="177" y="251"/>
                        <a:pt x="177" y="251"/>
                        <a:pt x="177" y="251"/>
                      </a:cubicBezTo>
                      <a:cubicBezTo>
                        <a:pt x="177" y="255"/>
                        <a:pt x="177" y="255"/>
                        <a:pt x="177" y="255"/>
                      </a:cubicBezTo>
                      <a:cubicBezTo>
                        <a:pt x="177" y="255"/>
                        <a:pt x="177" y="257"/>
                        <a:pt x="179" y="257"/>
                      </a:cubicBezTo>
                      <a:cubicBezTo>
                        <a:pt x="181" y="257"/>
                        <a:pt x="188" y="256"/>
                        <a:pt x="188" y="256"/>
                      </a:cubicBezTo>
                      <a:cubicBezTo>
                        <a:pt x="195" y="262"/>
                        <a:pt x="195" y="262"/>
                        <a:pt x="195" y="262"/>
                      </a:cubicBezTo>
                      <a:cubicBezTo>
                        <a:pt x="203" y="269"/>
                        <a:pt x="203" y="269"/>
                        <a:pt x="203" y="269"/>
                      </a:cubicBezTo>
                      <a:cubicBezTo>
                        <a:pt x="207" y="276"/>
                        <a:pt x="207" y="276"/>
                        <a:pt x="207" y="276"/>
                      </a:cubicBezTo>
                      <a:cubicBezTo>
                        <a:pt x="213" y="278"/>
                        <a:pt x="213" y="278"/>
                        <a:pt x="213" y="278"/>
                      </a:cubicBezTo>
                      <a:cubicBezTo>
                        <a:pt x="221" y="283"/>
                        <a:pt x="221" y="283"/>
                        <a:pt x="221" y="283"/>
                      </a:cubicBezTo>
                      <a:cubicBezTo>
                        <a:pt x="224" y="290"/>
                        <a:pt x="224" y="290"/>
                        <a:pt x="224" y="290"/>
                      </a:cubicBezTo>
                      <a:cubicBezTo>
                        <a:pt x="231" y="297"/>
                        <a:pt x="231" y="297"/>
                        <a:pt x="231" y="297"/>
                      </a:cubicBezTo>
                      <a:cubicBezTo>
                        <a:pt x="235" y="299"/>
                        <a:pt x="235" y="299"/>
                        <a:pt x="235" y="299"/>
                      </a:cubicBezTo>
                      <a:cubicBezTo>
                        <a:pt x="237" y="303"/>
                        <a:pt x="237" y="303"/>
                        <a:pt x="237" y="303"/>
                      </a:cubicBezTo>
                      <a:cubicBezTo>
                        <a:pt x="241" y="305"/>
                        <a:pt x="241" y="305"/>
                        <a:pt x="241" y="305"/>
                      </a:cubicBezTo>
                      <a:cubicBezTo>
                        <a:pt x="245" y="306"/>
                        <a:pt x="245" y="306"/>
                        <a:pt x="245" y="306"/>
                      </a:cubicBezTo>
                      <a:cubicBezTo>
                        <a:pt x="251" y="307"/>
                        <a:pt x="251" y="307"/>
                        <a:pt x="251" y="307"/>
                      </a:cubicBezTo>
                      <a:cubicBezTo>
                        <a:pt x="255" y="311"/>
                        <a:pt x="255" y="311"/>
                        <a:pt x="255" y="311"/>
                      </a:cubicBezTo>
                      <a:cubicBezTo>
                        <a:pt x="255" y="311"/>
                        <a:pt x="257" y="313"/>
                        <a:pt x="257" y="314"/>
                      </a:cubicBezTo>
                      <a:cubicBezTo>
                        <a:pt x="257" y="316"/>
                        <a:pt x="255" y="317"/>
                        <a:pt x="258" y="317"/>
                      </a:cubicBezTo>
                      <a:cubicBezTo>
                        <a:pt x="261" y="317"/>
                        <a:pt x="264" y="316"/>
                        <a:pt x="264" y="316"/>
                      </a:cubicBezTo>
                      <a:cubicBezTo>
                        <a:pt x="270" y="315"/>
                        <a:pt x="270" y="315"/>
                        <a:pt x="270" y="315"/>
                      </a:cubicBezTo>
                      <a:cubicBezTo>
                        <a:pt x="274" y="315"/>
                        <a:pt x="274" y="315"/>
                        <a:pt x="274" y="315"/>
                      </a:cubicBezTo>
                      <a:cubicBezTo>
                        <a:pt x="278" y="315"/>
                        <a:pt x="278" y="315"/>
                        <a:pt x="278" y="315"/>
                      </a:cubicBezTo>
                      <a:cubicBezTo>
                        <a:pt x="285" y="314"/>
                        <a:pt x="285" y="314"/>
                        <a:pt x="285" y="314"/>
                      </a:cubicBezTo>
                      <a:cubicBezTo>
                        <a:pt x="289" y="317"/>
                        <a:pt x="289" y="317"/>
                        <a:pt x="289" y="317"/>
                      </a:cubicBezTo>
                      <a:cubicBezTo>
                        <a:pt x="300" y="330"/>
                        <a:pt x="300" y="330"/>
                        <a:pt x="300" y="330"/>
                      </a:cubicBezTo>
                      <a:cubicBezTo>
                        <a:pt x="300" y="330"/>
                        <a:pt x="303" y="335"/>
                        <a:pt x="303" y="337"/>
                      </a:cubicBezTo>
                      <a:cubicBezTo>
                        <a:pt x="303" y="338"/>
                        <a:pt x="307" y="337"/>
                        <a:pt x="308" y="337"/>
                      </a:cubicBezTo>
                      <a:cubicBezTo>
                        <a:pt x="309" y="337"/>
                        <a:pt x="317" y="337"/>
                        <a:pt x="317" y="337"/>
                      </a:cubicBezTo>
                      <a:cubicBezTo>
                        <a:pt x="323" y="341"/>
                        <a:pt x="323" y="341"/>
                        <a:pt x="323" y="341"/>
                      </a:cubicBezTo>
                      <a:cubicBezTo>
                        <a:pt x="319" y="346"/>
                        <a:pt x="319" y="346"/>
                        <a:pt x="319" y="346"/>
                      </a:cubicBezTo>
                      <a:cubicBezTo>
                        <a:pt x="325" y="349"/>
                        <a:pt x="325" y="349"/>
                        <a:pt x="325" y="349"/>
                      </a:cubicBezTo>
                      <a:cubicBezTo>
                        <a:pt x="328" y="345"/>
                        <a:pt x="328" y="345"/>
                        <a:pt x="328" y="345"/>
                      </a:cubicBezTo>
                      <a:cubicBezTo>
                        <a:pt x="334" y="346"/>
                        <a:pt x="334" y="346"/>
                        <a:pt x="334" y="346"/>
                      </a:cubicBezTo>
                      <a:cubicBezTo>
                        <a:pt x="339" y="350"/>
                        <a:pt x="339" y="350"/>
                        <a:pt x="339" y="350"/>
                      </a:cubicBezTo>
                      <a:cubicBezTo>
                        <a:pt x="340" y="353"/>
                        <a:pt x="340" y="353"/>
                        <a:pt x="340" y="353"/>
                      </a:cubicBezTo>
                      <a:cubicBezTo>
                        <a:pt x="343" y="355"/>
                        <a:pt x="343" y="355"/>
                        <a:pt x="343" y="355"/>
                      </a:cubicBezTo>
                      <a:cubicBezTo>
                        <a:pt x="342" y="360"/>
                        <a:pt x="342" y="360"/>
                        <a:pt x="342" y="360"/>
                      </a:cubicBezTo>
                      <a:cubicBezTo>
                        <a:pt x="342" y="363"/>
                        <a:pt x="342" y="363"/>
                        <a:pt x="342" y="363"/>
                      </a:cubicBezTo>
                      <a:cubicBezTo>
                        <a:pt x="344" y="367"/>
                        <a:pt x="344" y="367"/>
                        <a:pt x="344" y="367"/>
                      </a:cubicBezTo>
                      <a:cubicBezTo>
                        <a:pt x="349" y="369"/>
                        <a:pt x="349" y="369"/>
                        <a:pt x="349" y="369"/>
                      </a:cubicBezTo>
                      <a:cubicBezTo>
                        <a:pt x="354" y="372"/>
                        <a:pt x="354" y="372"/>
                        <a:pt x="354" y="372"/>
                      </a:cubicBezTo>
                      <a:cubicBezTo>
                        <a:pt x="357" y="374"/>
                        <a:pt x="357" y="374"/>
                        <a:pt x="357" y="374"/>
                      </a:cubicBezTo>
                      <a:cubicBezTo>
                        <a:pt x="361" y="374"/>
                        <a:pt x="361" y="374"/>
                        <a:pt x="361" y="374"/>
                      </a:cubicBezTo>
                      <a:cubicBezTo>
                        <a:pt x="367" y="373"/>
                        <a:pt x="367" y="373"/>
                        <a:pt x="367" y="373"/>
                      </a:cubicBezTo>
                      <a:cubicBezTo>
                        <a:pt x="374" y="374"/>
                        <a:pt x="374" y="374"/>
                        <a:pt x="374" y="374"/>
                      </a:cubicBezTo>
                      <a:cubicBezTo>
                        <a:pt x="380" y="384"/>
                        <a:pt x="380" y="384"/>
                        <a:pt x="380" y="384"/>
                      </a:cubicBezTo>
                      <a:cubicBezTo>
                        <a:pt x="383" y="393"/>
                        <a:pt x="383" y="393"/>
                        <a:pt x="383" y="393"/>
                      </a:cubicBezTo>
                      <a:cubicBezTo>
                        <a:pt x="387" y="401"/>
                        <a:pt x="387" y="401"/>
                        <a:pt x="387" y="401"/>
                      </a:cubicBezTo>
                      <a:cubicBezTo>
                        <a:pt x="390" y="406"/>
                        <a:pt x="390" y="406"/>
                        <a:pt x="390" y="406"/>
                      </a:cubicBezTo>
                      <a:cubicBezTo>
                        <a:pt x="392" y="414"/>
                        <a:pt x="392" y="414"/>
                        <a:pt x="392" y="414"/>
                      </a:cubicBezTo>
                      <a:cubicBezTo>
                        <a:pt x="395" y="418"/>
                        <a:pt x="395" y="418"/>
                        <a:pt x="395" y="418"/>
                      </a:cubicBezTo>
                      <a:cubicBezTo>
                        <a:pt x="400" y="428"/>
                        <a:pt x="400" y="428"/>
                        <a:pt x="400" y="428"/>
                      </a:cubicBezTo>
                      <a:cubicBezTo>
                        <a:pt x="402" y="432"/>
                        <a:pt x="402" y="432"/>
                        <a:pt x="402" y="432"/>
                      </a:cubicBezTo>
                      <a:cubicBezTo>
                        <a:pt x="400" y="437"/>
                        <a:pt x="400" y="437"/>
                        <a:pt x="400" y="437"/>
                      </a:cubicBezTo>
                      <a:cubicBezTo>
                        <a:pt x="400" y="437"/>
                        <a:pt x="398" y="442"/>
                        <a:pt x="397" y="442"/>
                      </a:cubicBezTo>
                      <a:cubicBezTo>
                        <a:pt x="397" y="443"/>
                        <a:pt x="394" y="444"/>
                        <a:pt x="393" y="444"/>
                      </a:cubicBezTo>
                      <a:cubicBezTo>
                        <a:pt x="392" y="445"/>
                        <a:pt x="391" y="445"/>
                        <a:pt x="390" y="446"/>
                      </a:cubicBezTo>
                      <a:cubicBezTo>
                        <a:pt x="389" y="447"/>
                        <a:pt x="388" y="450"/>
                        <a:pt x="388" y="450"/>
                      </a:cubicBezTo>
                      <a:cubicBezTo>
                        <a:pt x="391" y="456"/>
                        <a:pt x="391" y="456"/>
                        <a:pt x="391" y="456"/>
                      </a:cubicBezTo>
                      <a:cubicBezTo>
                        <a:pt x="390" y="463"/>
                        <a:pt x="390" y="463"/>
                        <a:pt x="390" y="463"/>
                      </a:cubicBezTo>
                      <a:cubicBezTo>
                        <a:pt x="388" y="469"/>
                        <a:pt x="388" y="469"/>
                        <a:pt x="388" y="469"/>
                      </a:cubicBezTo>
                      <a:close/>
                      <a:moveTo>
                        <a:pt x="57" y="345"/>
                      </a:moveTo>
                      <a:cubicBezTo>
                        <a:pt x="57" y="345"/>
                        <a:pt x="57" y="345"/>
                        <a:pt x="57" y="345"/>
                      </a:cubicBezTo>
                      <a:cubicBezTo>
                        <a:pt x="60" y="335"/>
                        <a:pt x="60" y="335"/>
                        <a:pt x="60" y="335"/>
                      </a:cubicBezTo>
                      <a:cubicBezTo>
                        <a:pt x="64" y="331"/>
                        <a:pt x="64" y="331"/>
                        <a:pt x="64" y="331"/>
                      </a:cubicBezTo>
                      <a:cubicBezTo>
                        <a:pt x="63" y="336"/>
                        <a:pt x="63" y="336"/>
                        <a:pt x="63" y="336"/>
                      </a:cubicBezTo>
                      <a:cubicBezTo>
                        <a:pt x="62" y="342"/>
                        <a:pt x="62" y="342"/>
                        <a:pt x="62" y="342"/>
                      </a:cubicBezTo>
                      <a:cubicBezTo>
                        <a:pt x="62" y="342"/>
                        <a:pt x="70" y="345"/>
                        <a:pt x="71" y="345"/>
                      </a:cubicBezTo>
                      <a:cubicBezTo>
                        <a:pt x="72" y="345"/>
                        <a:pt x="73" y="343"/>
                        <a:pt x="75" y="342"/>
                      </a:cubicBezTo>
                      <a:cubicBezTo>
                        <a:pt x="76" y="341"/>
                        <a:pt x="83" y="341"/>
                        <a:pt x="83" y="341"/>
                      </a:cubicBezTo>
                      <a:cubicBezTo>
                        <a:pt x="83" y="341"/>
                        <a:pt x="84" y="338"/>
                        <a:pt x="85" y="336"/>
                      </a:cubicBezTo>
                      <a:cubicBezTo>
                        <a:pt x="86" y="334"/>
                        <a:pt x="91" y="329"/>
                        <a:pt x="92" y="328"/>
                      </a:cubicBezTo>
                      <a:cubicBezTo>
                        <a:pt x="93" y="328"/>
                        <a:pt x="95" y="326"/>
                        <a:pt x="96" y="326"/>
                      </a:cubicBezTo>
                      <a:cubicBezTo>
                        <a:pt x="97" y="325"/>
                        <a:pt x="102" y="323"/>
                        <a:pt x="102" y="323"/>
                      </a:cubicBezTo>
                      <a:cubicBezTo>
                        <a:pt x="115" y="328"/>
                        <a:pt x="115" y="328"/>
                        <a:pt x="115" y="328"/>
                      </a:cubicBezTo>
                      <a:cubicBezTo>
                        <a:pt x="117" y="336"/>
                        <a:pt x="117" y="336"/>
                        <a:pt x="117" y="336"/>
                      </a:cubicBezTo>
                      <a:cubicBezTo>
                        <a:pt x="124" y="349"/>
                        <a:pt x="124" y="349"/>
                        <a:pt x="124" y="349"/>
                      </a:cubicBezTo>
                      <a:cubicBezTo>
                        <a:pt x="126" y="355"/>
                        <a:pt x="126" y="355"/>
                        <a:pt x="126" y="355"/>
                      </a:cubicBezTo>
                      <a:cubicBezTo>
                        <a:pt x="126" y="355"/>
                        <a:pt x="129" y="358"/>
                        <a:pt x="128" y="361"/>
                      </a:cubicBezTo>
                      <a:cubicBezTo>
                        <a:pt x="127" y="365"/>
                        <a:pt x="121" y="375"/>
                        <a:pt x="121" y="375"/>
                      </a:cubicBezTo>
                      <a:cubicBezTo>
                        <a:pt x="121" y="381"/>
                        <a:pt x="121" y="381"/>
                        <a:pt x="121" y="381"/>
                      </a:cubicBezTo>
                      <a:cubicBezTo>
                        <a:pt x="125" y="389"/>
                        <a:pt x="125" y="389"/>
                        <a:pt x="125" y="389"/>
                      </a:cubicBezTo>
                      <a:cubicBezTo>
                        <a:pt x="119" y="404"/>
                        <a:pt x="119" y="404"/>
                        <a:pt x="119" y="404"/>
                      </a:cubicBezTo>
                      <a:cubicBezTo>
                        <a:pt x="122" y="415"/>
                        <a:pt x="122" y="415"/>
                        <a:pt x="122" y="415"/>
                      </a:cubicBezTo>
                      <a:cubicBezTo>
                        <a:pt x="120" y="430"/>
                        <a:pt x="120" y="430"/>
                        <a:pt x="120" y="430"/>
                      </a:cubicBezTo>
                      <a:cubicBezTo>
                        <a:pt x="119" y="438"/>
                        <a:pt x="119" y="438"/>
                        <a:pt x="119" y="438"/>
                      </a:cubicBezTo>
                      <a:cubicBezTo>
                        <a:pt x="119" y="438"/>
                        <a:pt x="115" y="442"/>
                        <a:pt x="113" y="441"/>
                      </a:cubicBezTo>
                      <a:cubicBezTo>
                        <a:pt x="111" y="440"/>
                        <a:pt x="101" y="433"/>
                        <a:pt x="101" y="433"/>
                      </a:cubicBezTo>
                      <a:cubicBezTo>
                        <a:pt x="97" y="432"/>
                        <a:pt x="97" y="432"/>
                        <a:pt x="97" y="432"/>
                      </a:cubicBezTo>
                      <a:cubicBezTo>
                        <a:pt x="94" y="439"/>
                        <a:pt x="94" y="439"/>
                        <a:pt x="94" y="439"/>
                      </a:cubicBezTo>
                      <a:cubicBezTo>
                        <a:pt x="95" y="444"/>
                        <a:pt x="95" y="444"/>
                        <a:pt x="95" y="444"/>
                      </a:cubicBezTo>
                      <a:cubicBezTo>
                        <a:pt x="90" y="453"/>
                        <a:pt x="90" y="453"/>
                        <a:pt x="90" y="453"/>
                      </a:cubicBezTo>
                      <a:cubicBezTo>
                        <a:pt x="85" y="453"/>
                        <a:pt x="85" y="453"/>
                        <a:pt x="85" y="453"/>
                      </a:cubicBezTo>
                      <a:cubicBezTo>
                        <a:pt x="79" y="451"/>
                        <a:pt x="79" y="451"/>
                        <a:pt x="79" y="451"/>
                      </a:cubicBezTo>
                      <a:cubicBezTo>
                        <a:pt x="73" y="443"/>
                        <a:pt x="73" y="443"/>
                        <a:pt x="73" y="443"/>
                      </a:cubicBezTo>
                      <a:cubicBezTo>
                        <a:pt x="73" y="443"/>
                        <a:pt x="73" y="445"/>
                        <a:pt x="71" y="446"/>
                      </a:cubicBezTo>
                      <a:cubicBezTo>
                        <a:pt x="69" y="446"/>
                        <a:pt x="66" y="445"/>
                        <a:pt x="66" y="445"/>
                      </a:cubicBezTo>
                      <a:cubicBezTo>
                        <a:pt x="68" y="439"/>
                        <a:pt x="68" y="439"/>
                        <a:pt x="68" y="439"/>
                      </a:cubicBezTo>
                      <a:cubicBezTo>
                        <a:pt x="66" y="432"/>
                        <a:pt x="66" y="432"/>
                        <a:pt x="66" y="432"/>
                      </a:cubicBezTo>
                      <a:cubicBezTo>
                        <a:pt x="68" y="425"/>
                        <a:pt x="68" y="425"/>
                        <a:pt x="68" y="425"/>
                      </a:cubicBezTo>
                      <a:cubicBezTo>
                        <a:pt x="68" y="415"/>
                        <a:pt x="68" y="415"/>
                        <a:pt x="68" y="415"/>
                      </a:cubicBezTo>
                      <a:cubicBezTo>
                        <a:pt x="70" y="411"/>
                        <a:pt x="70" y="411"/>
                        <a:pt x="70" y="411"/>
                      </a:cubicBezTo>
                      <a:cubicBezTo>
                        <a:pt x="71" y="406"/>
                        <a:pt x="71" y="406"/>
                        <a:pt x="71" y="406"/>
                      </a:cubicBezTo>
                      <a:cubicBezTo>
                        <a:pt x="74" y="400"/>
                        <a:pt x="74" y="400"/>
                        <a:pt x="74" y="400"/>
                      </a:cubicBezTo>
                      <a:cubicBezTo>
                        <a:pt x="73" y="395"/>
                        <a:pt x="73" y="395"/>
                        <a:pt x="73" y="395"/>
                      </a:cubicBezTo>
                      <a:cubicBezTo>
                        <a:pt x="71" y="396"/>
                        <a:pt x="71" y="396"/>
                        <a:pt x="71" y="396"/>
                      </a:cubicBezTo>
                      <a:cubicBezTo>
                        <a:pt x="65" y="390"/>
                        <a:pt x="65" y="390"/>
                        <a:pt x="65" y="390"/>
                      </a:cubicBezTo>
                      <a:cubicBezTo>
                        <a:pt x="65" y="390"/>
                        <a:pt x="67" y="388"/>
                        <a:pt x="69" y="386"/>
                      </a:cubicBezTo>
                      <a:cubicBezTo>
                        <a:pt x="71" y="384"/>
                        <a:pt x="71" y="383"/>
                        <a:pt x="71" y="381"/>
                      </a:cubicBezTo>
                      <a:cubicBezTo>
                        <a:pt x="71" y="379"/>
                        <a:pt x="70" y="374"/>
                        <a:pt x="69" y="374"/>
                      </a:cubicBezTo>
                      <a:cubicBezTo>
                        <a:pt x="68" y="373"/>
                        <a:pt x="66" y="371"/>
                        <a:pt x="66" y="371"/>
                      </a:cubicBezTo>
                      <a:cubicBezTo>
                        <a:pt x="66" y="365"/>
                        <a:pt x="66" y="365"/>
                        <a:pt x="66" y="365"/>
                      </a:cubicBezTo>
                      <a:cubicBezTo>
                        <a:pt x="66" y="365"/>
                        <a:pt x="65" y="362"/>
                        <a:pt x="64" y="362"/>
                      </a:cubicBezTo>
                      <a:cubicBezTo>
                        <a:pt x="62" y="361"/>
                        <a:pt x="57" y="358"/>
                        <a:pt x="57" y="358"/>
                      </a:cubicBezTo>
                      <a:cubicBezTo>
                        <a:pt x="58" y="351"/>
                        <a:pt x="58" y="351"/>
                        <a:pt x="58" y="351"/>
                      </a:cubicBezTo>
                      <a:cubicBezTo>
                        <a:pt x="56" y="349"/>
                        <a:pt x="56" y="349"/>
                        <a:pt x="56" y="349"/>
                      </a:cubicBezTo>
                      <a:lnTo>
                        <a:pt x="57" y="345"/>
                      </a:ln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194">
                  <a:extLst>
                    <a:ext uri="{FF2B5EF4-FFF2-40B4-BE49-F238E27FC236}">
                      <a16:creationId xmlns:a16="http://schemas.microsoft.com/office/drawing/2014/main" id="{AE29DB9D-E043-31A6-F3E7-68196D93D367}"/>
                    </a:ext>
                  </a:extLst>
                </p:cNvPr>
                <p:cNvSpPr>
                  <a:spLocks/>
                </p:cNvSpPr>
                <p:nvPr/>
              </p:nvSpPr>
              <p:spPr bwMode="auto">
                <a:xfrm>
                  <a:off x="4446233" y="3393699"/>
                  <a:ext cx="1067780" cy="746641"/>
                </a:xfrm>
                <a:custGeom>
                  <a:avLst/>
                  <a:gdLst>
                    <a:gd name="T0" fmla="*/ 59 w 369"/>
                    <a:gd name="T1" fmla="*/ 73 h 266"/>
                    <a:gd name="T2" fmla="*/ 59 w 369"/>
                    <a:gd name="T3" fmla="*/ 83 h 266"/>
                    <a:gd name="T4" fmla="*/ 59 w 369"/>
                    <a:gd name="T5" fmla="*/ 83 h 266"/>
                    <a:gd name="T6" fmla="*/ 58 w 369"/>
                    <a:gd name="T7" fmla="*/ 84 h 266"/>
                    <a:gd name="T8" fmla="*/ 58 w 369"/>
                    <a:gd name="T9" fmla="*/ 84 h 266"/>
                    <a:gd name="T10" fmla="*/ 56 w 369"/>
                    <a:gd name="T11" fmla="*/ 84 h 266"/>
                    <a:gd name="T12" fmla="*/ 56 w 369"/>
                    <a:gd name="T13" fmla="*/ 85 h 266"/>
                    <a:gd name="T14" fmla="*/ 56 w 369"/>
                    <a:gd name="T15" fmla="*/ 85 h 266"/>
                    <a:gd name="T16" fmla="*/ 56 w 369"/>
                    <a:gd name="T17" fmla="*/ 85 h 266"/>
                    <a:gd name="T18" fmla="*/ 51 w 369"/>
                    <a:gd name="T19" fmla="*/ 97 h 266"/>
                    <a:gd name="T20" fmla="*/ 50 w 369"/>
                    <a:gd name="T21" fmla="*/ 106 h 266"/>
                    <a:gd name="T22" fmla="*/ 50 w 369"/>
                    <a:gd name="T23" fmla="*/ 106 h 266"/>
                    <a:gd name="T24" fmla="*/ 50 w 369"/>
                    <a:gd name="T25" fmla="*/ 106 h 266"/>
                    <a:gd name="T26" fmla="*/ 50 w 369"/>
                    <a:gd name="T27" fmla="*/ 107 h 266"/>
                    <a:gd name="T28" fmla="*/ 50 w 369"/>
                    <a:gd name="T29" fmla="*/ 107 h 266"/>
                    <a:gd name="T30" fmla="*/ 50 w 369"/>
                    <a:gd name="T31" fmla="*/ 107 h 266"/>
                    <a:gd name="T32" fmla="*/ 50 w 369"/>
                    <a:gd name="T33" fmla="*/ 108 h 266"/>
                    <a:gd name="T34" fmla="*/ 49 w 369"/>
                    <a:gd name="T35" fmla="*/ 109 h 266"/>
                    <a:gd name="T36" fmla="*/ 42 w 369"/>
                    <a:gd name="T37" fmla="*/ 131 h 266"/>
                    <a:gd name="T38" fmla="*/ 26 w 369"/>
                    <a:gd name="T39" fmla="*/ 154 h 266"/>
                    <a:gd name="T40" fmla="*/ 6 w 369"/>
                    <a:gd name="T41" fmla="*/ 161 h 266"/>
                    <a:gd name="T42" fmla="*/ 2 w 369"/>
                    <a:gd name="T43" fmla="*/ 161 h 266"/>
                    <a:gd name="T44" fmla="*/ 1 w 369"/>
                    <a:gd name="T45" fmla="*/ 161 h 266"/>
                    <a:gd name="T46" fmla="*/ 0 w 369"/>
                    <a:gd name="T47" fmla="*/ 161 h 266"/>
                    <a:gd name="T48" fmla="*/ 0 w 369"/>
                    <a:gd name="T49" fmla="*/ 161 h 266"/>
                    <a:gd name="T50" fmla="*/ 14 w 369"/>
                    <a:gd name="T51" fmla="*/ 169 h 266"/>
                    <a:gd name="T52" fmla="*/ 28 w 369"/>
                    <a:gd name="T53" fmla="*/ 190 h 266"/>
                    <a:gd name="T54" fmla="*/ 52 w 369"/>
                    <a:gd name="T55" fmla="*/ 201 h 266"/>
                    <a:gd name="T56" fmla="*/ 64 w 369"/>
                    <a:gd name="T57" fmla="*/ 216 h 266"/>
                    <a:gd name="T58" fmla="*/ 69 w 369"/>
                    <a:gd name="T59" fmla="*/ 229 h 266"/>
                    <a:gd name="T60" fmla="*/ 90 w 369"/>
                    <a:gd name="T61" fmla="*/ 232 h 266"/>
                    <a:gd name="T62" fmla="*/ 113 w 369"/>
                    <a:gd name="T63" fmla="*/ 227 h 266"/>
                    <a:gd name="T64" fmla="*/ 107 w 369"/>
                    <a:gd name="T65" fmla="*/ 240 h 266"/>
                    <a:gd name="T66" fmla="*/ 128 w 369"/>
                    <a:gd name="T67" fmla="*/ 250 h 266"/>
                    <a:gd name="T68" fmla="*/ 241 w 369"/>
                    <a:gd name="T69" fmla="*/ 249 h 266"/>
                    <a:gd name="T70" fmla="*/ 346 w 369"/>
                    <a:gd name="T71" fmla="*/ 215 h 266"/>
                    <a:gd name="T72" fmla="*/ 361 w 369"/>
                    <a:gd name="T73" fmla="*/ 123 h 266"/>
                    <a:gd name="T74" fmla="*/ 350 w 369"/>
                    <a:gd name="T75" fmla="*/ 120 h 266"/>
                    <a:gd name="T76" fmla="*/ 302 w 369"/>
                    <a:gd name="T77" fmla="*/ 127 h 266"/>
                    <a:gd name="T78" fmla="*/ 300 w 369"/>
                    <a:gd name="T79" fmla="*/ 118 h 266"/>
                    <a:gd name="T80" fmla="*/ 293 w 369"/>
                    <a:gd name="T81" fmla="*/ 101 h 266"/>
                    <a:gd name="T82" fmla="*/ 293 w 369"/>
                    <a:gd name="T83" fmla="*/ 88 h 266"/>
                    <a:gd name="T84" fmla="*/ 290 w 369"/>
                    <a:gd name="T85" fmla="*/ 74 h 266"/>
                    <a:gd name="T86" fmla="*/ 280 w 369"/>
                    <a:gd name="T87" fmla="*/ 57 h 266"/>
                    <a:gd name="T88" fmla="*/ 264 w 369"/>
                    <a:gd name="T89" fmla="*/ 44 h 266"/>
                    <a:gd name="T90" fmla="*/ 251 w 369"/>
                    <a:gd name="T91" fmla="*/ 33 h 266"/>
                    <a:gd name="T92" fmla="*/ 242 w 369"/>
                    <a:gd name="T93" fmla="*/ 26 h 266"/>
                    <a:gd name="T94" fmla="*/ 237 w 369"/>
                    <a:gd name="T95" fmla="*/ 17 h 266"/>
                    <a:gd name="T96" fmla="*/ 232 w 369"/>
                    <a:gd name="T97" fmla="*/ 11 h 266"/>
                    <a:gd name="T98" fmla="*/ 224 w 369"/>
                    <a:gd name="T99" fmla="*/ 5 h 266"/>
                    <a:gd name="T100" fmla="*/ 217 w 369"/>
                    <a:gd name="T101" fmla="*/ 1 h 266"/>
                    <a:gd name="T102" fmla="*/ 199 w 369"/>
                    <a:gd name="T103" fmla="*/ 7 h 266"/>
                    <a:gd name="T104" fmla="*/ 150 w 369"/>
                    <a:gd name="T105" fmla="*/ 40 h 266"/>
                    <a:gd name="T106" fmla="*/ 110 w 369"/>
                    <a:gd name="T107" fmla="*/ 38 h 266"/>
                    <a:gd name="T108" fmla="*/ 85 w 369"/>
                    <a:gd name="T109" fmla="*/ 50 h 266"/>
                    <a:gd name="T110" fmla="*/ 81 w 369"/>
                    <a:gd name="T111" fmla="*/ 54 h 266"/>
                    <a:gd name="T112" fmla="*/ 81 w 369"/>
                    <a:gd name="T113" fmla="*/ 54 h 266"/>
                    <a:gd name="T114" fmla="*/ 77 w 369"/>
                    <a:gd name="T115" fmla="*/ 56 h 266"/>
                    <a:gd name="T116" fmla="*/ 77 w 369"/>
                    <a:gd name="T117" fmla="*/ 5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9" h="266">
                      <a:moveTo>
                        <a:pt x="69" y="61"/>
                      </a:moveTo>
                      <a:cubicBezTo>
                        <a:pt x="69" y="61"/>
                        <a:pt x="69" y="61"/>
                        <a:pt x="69" y="61"/>
                      </a:cubicBezTo>
                      <a:cubicBezTo>
                        <a:pt x="66" y="62"/>
                        <a:pt x="66" y="62"/>
                        <a:pt x="66" y="62"/>
                      </a:cubicBezTo>
                      <a:cubicBezTo>
                        <a:pt x="64" y="64"/>
                        <a:pt x="64" y="64"/>
                        <a:pt x="64" y="64"/>
                      </a:cubicBezTo>
                      <a:cubicBezTo>
                        <a:pt x="62" y="70"/>
                        <a:pt x="62" y="70"/>
                        <a:pt x="62" y="70"/>
                      </a:cubicBezTo>
                      <a:cubicBezTo>
                        <a:pt x="62" y="70"/>
                        <a:pt x="62" y="70"/>
                        <a:pt x="62" y="70"/>
                      </a:cubicBezTo>
                      <a:cubicBezTo>
                        <a:pt x="59" y="73"/>
                        <a:pt x="59" y="73"/>
                        <a:pt x="59" y="73"/>
                      </a:cubicBezTo>
                      <a:cubicBezTo>
                        <a:pt x="59" y="73"/>
                        <a:pt x="59" y="73"/>
                        <a:pt x="59" y="73"/>
                      </a:cubicBezTo>
                      <a:cubicBezTo>
                        <a:pt x="58" y="78"/>
                        <a:pt x="58" y="78"/>
                        <a:pt x="58" y="78"/>
                      </a:cubicBezTo>
                      <a:cubicBezTo>
                        <a:pt x="58" y="78"/>
                        <a:pt x="59" y="82"/>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7"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5" y="93"/>
                        <a:pt x="55" y="93"/>
                        <a:pt x="55" y="93"/>
                      </a:cubicBezTo>
                      <a:cubicBezTo>
                        <a:pt x="51" y="97"/>
                        <a:pt x="51" y="97"/>
                        <a:pt x="51" y="97"/>
                      </a:cubicBezTo>
                      <a:cubicBezTo>
                        <a:pt x="50" y="102"/>
                        <a:pt x="50" y="102"/>
                        <a:pt x="50" y="102"/>
                      </a:cubicBezTo>
                      <a:cubicBezTo>
                        <a:pt x="50" y="105"/>
                        <a:pt x="50" y="105"/>
                        <a:pt x="50" y="105"/>
                      </a:cubicBezTo>
                      <a:cubicBezTo>
                        <a:pt x="50" y="105"/>
                        <a:pt x="50" y="105"/>
                        <a:pt x="50" y="105"/>
                      </a:cubicBezTo>
                      <a:cubicBezTo>
                        <a:pt x="50" y="105"/>
                        <a:pt x="50" y="105"/>
                        <a:pt x="50" y="105"/>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9"/>
                        <a:pt x="50" y="109"/>
                        <a:pt x="49" y="109"/>
                      </a:cubicBezTo>
                      <a:cubicBezTo>
                        <a:pt x="47" y="110"/>
                        <a:pt x="46" y="112"/>
                        <a:pt x="46" y="112"/>
                      </a:cubicBezTo>
                      <a:cubicBezTo>
                        <a:pt x="46" y="119"/>
                        <a:pt x="46" y="119"/>
                        <a:pt x="46" y="119"/>
                      </a:cubicBezTo>
                      <a:cubicBezTo>
                        <a:pt x="45" y="121"/>
                        <a:pt x="45" y="121"/>
                        <a:pt x="45" y="121"/>
                      </a:cubicBezTo>
                      <a:cubicBezTo>
                        <a:pt x="43" y="124"/>
                        <a:pt x="43" y="124"/>
                        <a:pt x="43" y="124"/>
                      </a:cubicBezTo>
                      <a:cubicBezTo>
                        <a:pt x="44" y="128"/>
                        <a:pt x="44" y="128"/>
                        <a:pt x="44" y="128"/>
                      </a:cubicBezTo>
                      <a:cubicBezTo>
                        <a:pt x="44" y="128"/>
                        <a:pt x="44" y="128"/>
                        <a:pt x="44" y="128"/>
                      </a:cubicBezTo>
                      <a:cubicBezTo>
                        <a:pt x="42" y="131"/>
                        <a:pt x="42" y="131"/>
                        <a:pt x="42" y="131"/>
                      </a:cubicBezTo>
                      <a:cubicBezTo>
                        <a:pt x="43" y="136"/>
                        <a:pt x="43" y="136"/>
                        <a:pt x="43" y="136"/>
                      </a:cubicBezTo>
                      <a:cubicBezTo>
                        <a:pt x="41" y="139"/>
                        <a:pt x="41" y="139"/>
                        <a:pt x="41" y="139"/>
                      </a:cubicBezTo>
                      <a:cubicBezTo>
                        <a:pt x="40" y="140"/>
                        <a:pt x="40" y="140"/>
                        <a:pt x="40" y="140"/>
                      </a:cubicBezTo>
                      <a:cubicBezTo>
                        <a:pt x="39" y="143"/>
                        <a:pt x="39" y="143"/>
                        <a:pt x="39" y="143"/>
                      </a:cubicBezTo>
                      <a:cubicBezTo>
                        <a:pt x="37" y="148"/>
                        <a:pt x="37" y="148"/>
                        <a:pt x="37" y="148"/>
                      </a:cubicBezTo>
                      <a:cubicBezTo>
                        <a:pt x="29" y="155"/>
                        <a:pt x="29" y="155"/>
                        <a:pt x="29" y="155"/>
                      </a:cubicBezTo>
                      <a:cubicBezTo>
                        <a:pt x="26" y="154"/>
                        <a:pt x="26" y="154"/>
                        <a:pt x="26" y="154"/>
                      </a:cubicBezTo>
                      <a:cubicBezTo>
                        <a:pt x="24" y="155"/>
                        <a:pt x="24" y="155"/>
                        <a:pt x="24" y="155"/>
                      </a:cubicBezTo>
                      <a:cubicBezTo>
                        <a:pt x="22" y="157"/>
                        <a:pt x="22" y="157"/>
                        <a:pt x="22" y="157"/>
                      </a:cubicBezTo>
                      <a:cubicBezTo>
                        <a:pt x="22" y="157"/>
                        <a:pt x="23" y="157"/>
                        <a:pt x="21" y="159"/>
                      </a:cubicBezTo>
                      <a:cubicBezTo>
                        <a:pt x="19" y="160"/>
                        <a:pt x="15" y="161"/>
                        <a:pt x="15" y="161"/>
                      </a:cubicBezTo>
                      <a:cubicBezTo>
                        <a:pt x="13" y="161"/>
                        <a:pt x="13" y="161"/>
                        <a:pt x="13" y="161"/>
                      </a:cubicBezTo>
                      <a:cubicBezTo>
                        <a:pt x="6" y="161"/>
                        <a:pt x="6" y="161"/>
                        <a:pt x="6" y="161"/>
                      </a:cubicBezTo>
                      <a:cubicBezTo>
                        <a:pt x="6" y="161"/>
                        <a:pt x="6" y="161"/>
                        <a:pt x="6" y="161"/>
                      </a:cubicBezTo>
                      <a:cubicBezTo>
                        <a:pt x="6" y="161"/>
                        <a:pt x="6" y="161"/>
                        <a:pt x="6" y="161"/>
                      </a:cubicBezTo>
                      <a:cubicBezTo>
                        <a:pt x="6" y="161"/>
                        <a:pt x="5" y="160"/>
                        <a:pt x="4" y="161"/>
                      </a:cubicBezTo>
                      <a:cubicBezTo>
                        <a:pt x="4" y="161"/>
                        <a:pt x="3" y="161"/>
                        <a:pt x="3" y="161"/>
                      </a:cubicBezTo>
                      <a:cubicBezTo>
                        <a:pt x="3" y="161"/>
                        <a:pt x="3" y="161"/>
                        <a:pt x="3"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1" y="162"/>
                        <a:pt x="2" y="162"/>
                      </a:cubicBezTo>
                      <a:cubicBezTo>
                        <a:pt x="4" y="163"/>
                        <a:pt x="5" y="166"/>
                        <a:pt x="6" y="166"/>
                      </a:cubicBezTo>
                      <a:cubicBezTo>
                        <a:pt x="8" y="167"/>
                        <a:pt x="10" y="167"/>
                        <a:pt x="11" y="167"/>
                      </a:cubicBezTo>
                      <a:cubicBezTo>
                        <a:pt x="12" y="168"/>
                        <a:pt x="14" y="169"/>
                        <a:pt x="14" y="169"/>
                      </a:cubicBezTo>
                      <a:cubicBezTo>
                        <a:pt x="14" y="169"/>
                        <a:pt x="19" y="174"/>
                        <a:pt x="20" y="174"/>
                      </a:cubicBezTo>
                      <a:cubicBezTo>
                        <a:pt x="21" y="174"/>
                        <a:pt x="21" y="174"/>
                        <a:pt x="22" y="176"/>
                      </a:cubicBezTo>
                      <a:cubicBezTo>
                        <a:pt x="23" y="177"/>
                        <a:pt x="26" y="176"/>
                        <a:pt x="26" y="176"/>
                      </a:cubicBezTo>
                      <a:cubicBezTo>
                        <a:pt x="26" y="176"/>
                        <a:pt x="27" y="179"/>
                        <a:pt x="26" y="180"/>
                      </a:cubicBezTo>
                      <a:cubicBezTo>
                        <a:pt x="26" y="181"/>
                        <a:pt x="26" y="184"/>
                        <a:pt x="26" y="184"/>
                      </a:cubicBezTo>
                      <a:cubicBezTo>
                        <a:pt x="26" y="184"/>
                        <a:pt x="26" y="185"/>
                        <a:pt x="26" y="186"/>
                      </a:cubicBezTo>
                      <a:cubicBezTo>
                        <a:pt x="27" y="188"/>
                        <a:pt x="28" y="188"/>
                        <a:pt x="28" y="190"/>
                      </a:cubicBezTo>
                      <a:cubicBezTo>
                        <a:pt x="29" y="191"/>
                        <a:pt x="28" y="191"/>
                        <a:pt x="29" y="192"/>
                      </a:cubicBezTo>
                      <a:cubicBezTo>
                        <a:pt x="30" y="193"/>
                        <a:pt x="31" y="195"/>
                        <a:pt x="32" y="195"/>
                      </a:cubicBezTo>
                      <a:cubicBezTo>
                        <a:pt x="33" y="195"/>
                        <a:pt x="34" y="195"/>
                        <a:pt x="37" y="196"/>
                      </a:cubicBezTo>
                      <a:cubicBezTo>
                        <a:pt x="40" y="198"/>
                        <a:pt x="41" y="198"/>
                        <a:pt x="42" y="199"/>
                      </a:cubicBezTo>
                      <a:cubicBezTo>
                        <a:pt x="44" y="200"/>
                        <a:pt x="43" y="199"/>
                        <a:pt x="46" y="200"/>
                      </a:cubicBezTo>
                      <a:cubicBezTo>
                        <a:pt x="50" y="201"/>
                        <a:pt x="49" y="200"/>
                        <a:pt x="50" y="201"/>
                      </a:cubicBezTo>
                      <a:cubicBezTo>
                        <a:pt x="51" y="201"/>
                        <a:pt x="50" y="200"/>
                        <a:pt x="52" y="201"/>
                      </a:cubicBezTo>
                      <a:cubicBezTo>
                        <a:pt x="55" y="201"/>
                        <a:pt x="57" y="202"/>
                        <a:pt x="57" y="202"/>
                      </a:cubicBezTo>
                      <a:cubicBezTo>
                        <a:pt x="57" y="204"/>
                        <a:pt x="57" y="204"/>
                        <a:pt x="57" y="204"/>
                      </a:cubicBezTo>
                      <a:cubicBezTo>
                        <a:pt x="55" y="208"/>
                        <a:pt x="55" y="208"/>
                        <a:pt x="55" y="208"/>
                      </a:cubicBezTo>
                      <a:cubicBezTo>
                        <a:pt x="55" y="211"/>
                        <a:pt x="55" y="211"/>
                        <a:pt x="55" y="211"/>
                      </a:cubicBezTo>
                      <a:cubicBezTo>
                        <a:pt x="55" y="211"/>
                        <a:pt x="53" y="211"/>
                        <a:pt x="55" y="212"/>
                      </a:cubicBezTo>
                      <a:cubicBezTo>
                        <a:pt x="57" y="213"/>
                        <a:pt x="61" y="214"/>
                        <a:pt x="61" y="214"/>
                      </a:cubicBezTo>
                      <a:cubicBezTo>
                        <a:pt x="64" y="216"/>
                        <a:pt x="64" y="216"/>
                        <a:pt x="64" y="216"/>
                      </a:cubicBezTo>
                      <a:cubicBezTo>
                        <a:pt x="64" y="216"/>
                        <a:pt x="62" y="219"/>
                        <a:pt x="61" y="220"/>
                      </a:cubicBezTo>
                      <a:cubicBezTo>
                        <a:pt x="60" y="220"/>
                        <a:pt x="57" y="220"/>
                        <a:pt x="57" y="220"/>
                      </a:cubicBezTo>
                      <a:cubicBezTo>
                        <a:pt x="57" y="220"/>
                        <a:pt x="56" y="223"/>
                        <a:pt x="58" y="223"/>
                      </a:cubicBezTo>
                      <a:cubicBezTo>
                        <a:pt x="59" y="224"/>
                        <a:pt x="61" y="224"/>
                        <a:pt x="62" y="224"/>
                      </a:cubicBezTo>
                      <a:cubicBezTo>
                        <a:pt x="63" y="224"/>
                        <a:pt x="65" y="225"/>
                        <a:pt x="65" y="225"/>
                      </a:cubicBezTo>
                      <a:cubicBezTo>
                        <a:pt x="65" y="225"/>
                        <a:pt x="66" y="225"/>
                        <a:pt x="67" y="226"/>
                      </a:cubicBezTo>
                      <a:cubicBezTo>
                        <a:pt x="67" y="228"/>
                        <a:pt x="68" y="229"/>
                        <a:pt x="69" y="229"/>
                      </a:cubicBezTo>
                      <a:cubicBezTo>
                        <a:pt x="70" y="229"/>
                        <a:pt x="72" y="229"/>
                        <a:pt x="73" y="229"/>
                      </a:cubicBezTo>
                      <a:cubicBezTo>
                        <a:pt x="74" y="229"/>
                        <a:pt x="74" y="228"/>
                        <a:pt x="75" y="228"/>
                      </a:cubicBezTo>
                      <a:cubicBezTo>
                        <a:pt x="76" y="229"/>
                        <a:pt x="82" y="228"/>
                        <a:pt x="82" y="228"/>
                      </a:cubicBezTo>
                      <a:cubicBezTo>
                        <a:pt x="82" y="228"/>
                        <a:pt x="82" y="228"/>
                        <a:pt x="83" y="230"/>
                      </a:cubicBezTo>
                      <a:cubicBezTo>
                        <a:pt x="85" y="233"/>
                        <a:pt x="88" y="234"/>
                        <a:pt x="88" y="234"/>
                      </a:cubicBezTo>
                      <a:cubicBezTo>
                        <a:pt x="88" y="234"/>
                        <a:pt x="89" y="235"/>
                        <a:pt x="89" y="234"/>
                      </a:cubicBezTo>
                      <a:cubicBezTo>
                        <a:pt x="89" y="233"/>
                        <a:pt x="90" y="232"/>
                        <a:pt x="90" y="232"/>
                      </a:cubicBezTo>
                      <a:cubicBezTo>
                        <a:pt x="90" y="232"/>
                        <a:pt x="92" y="229"/>
                        <a:pt x="92" y="228"/>
                      </a:cubicBezTo>
                      <a:cubicBezTo>
                        <a:pt x="93" y="227"/>
                        <a:pt x="94" y="224"/>
                        <a:pt x="95" y="224"/>
                      </a:cubicBezTo>
                      <a:cubicBezTo>
                        <a:pt x="96" y="223"/>
                        <a:pt x="99" y="221"/>
                        <a:pt x="99" y="221"/>
                      </a:cubicBezTo>
                      <a:cubicBezTo>
                        <a:pt x="99" y="221"/>
                        <a:pt x="99" y="220"/>
                        <a:pt x="101" y="221"/>
                      </a:cubicBezTo>
                      <a:cubicBezTo>
                        <a:pt x="102" y="223"/>
                        <a:pt x="105" y="225"/>
                        <a:pt x="105" y="225"/>
                      </a:cubicBezTo>
                      <a:cubicBezTo>
                        <a:pt x="110" y="225"/>
                        <a:pt x="110" y="225"/>
                        <a:pt x="110" y="225"/>
                      </a:cubicBezTo>
                      <a:cubicBezTo>
                        <a:pt x="110" y="225"/>
                        <a:pt x="113" y="226"/>
                        <a:pt x="113" y="227"/>
                      </a:cubicBezTo>
                      <a:cubicBezTo>
                        <a:pt x="113" y="228"/>
                        <a:pt x="112" y="228"/>
                        <a:pt x="110" y="229"/>
                      </a:cubicBezTo>
                      <a:cubicBezTo>
                        <a:pt x="109" y="229"/>
                        <a:pt x="106" y="226"/>
                        <a:pt x="106" y="227"/>
                      </a:cubicBezTo>
                      <a:cubicBezTo>
                        <a:pt x="105" y="228"/>
                        <a:pt x="105" y="230"/>
                        <a:pt x="105" y="230"/>
                      </a:cubicBezTo>
                      <a:cubicBezTo>
                        <a:pt x="101" y="232"/>
                        <a:pt x="101" y="232"/>
                        <a:pt x="101" y="232"/>
                      </a:cubicBezTo>
                      <a:cubicBezTo>
                        <a:pt x="102" y="234"/>
                        <a:pt x="102" y="234"/>
                        <a:pt x="102" y="234"/>
                      </a:cubicBezTo>
                      <a:cubicBezTo>
                        <a:pt x="102" y="234"/>
                        <a:pt x="107" y="236"/>
                        <a:pt x="107" y="237"/>
                      </a:cubicBezTo>
                      <a:cubicBezTo>
                        <a:pt x="107" y="238"/>
                        <a:pt x="107" y="240"/>
                        <a:pt x="107" y="240"/>
                      </a:cubicBezTo>
                      <a:cubicBezTo>
                        <a:pt x="110" y="241"/>
                        <a:pt x="110" y="241"/>
                        <a:pt x="110" y="241"/>
                      </a:cubicBezTo>
                      <a:cubicBezTo>
                        <a:pt x="112" y="240"/>
                        <a:pt x="112" y="240"/>
                        <a:pt x="112" y="240"/>
                      </a:cubicBezTo>
                      <a:cubicBezTo>
                        <a:pt x="112" y="244"/>
                        <a:pt x="112" y="244"/>
                        <a:pt x="112" y="244"/>
                      </a:cubicBezTo>
                      <a:cubicBezTo>
                        <a:pt x="112" y="248"/>
                        <a:pt x="112" y="248"/>
                        <a:pt x="112" y="248"/>
                      </a:cubicBezTo>
                      <a:cubicBezTo>
                        <a:pt x="112" y="248"/>
                        <a:pt x="112" y="248"/>
                        <a:pt x="112" y="248"/>
                      </a:cubicBezTo>
                      <a:cubicBezTo>
                        <a:pt x="112" y="248"/>
                        <a:pt x="112" y="248"/>
                        <a:pt x="112" y="248"/>
                      </a:cubicBezTo>
                      <a:cubicBezTo>
                        <a:pt x="119" y="246"/>
                        <a:pt x="125" y="250"/>
                        <a:pt x="128" y="250"/>
                      </a:cubicBezTo>
                      <a:cubicBezTo>
                        <a:pt x="134" y="251"/>
                        <a:pt x="121" y="258"/>
                        <a:pt x="123" y="258"/>
                      </a:cubicBezTo>
                      <a:cubicBezTo>
                        <a:pt x="125" y="257"/>
                        <a:pt x="123" y="263"/>
                        <a:pt x="126" y="264"/>
                      </a:cubicBezTo>
                      <a:cubicBezTo>
                        <a:pt x="131" y="265"/>
                        <a:pt x="135" y="261"/>
                        <a:pt x="141" y="261"/>
                      </a:cubicBezTo>
                      <a:cubicBezTo>
                        <a:pt x="146" y="260"/>
                        <a:pt x="152" y="263"/>
                        <a:pt x="154" y="261"/>
                      </a:cubicBezTo>
                      <a:cubicBezTo>
                        <a:pt x="158" y="256"/>
                        <a:pt x="174" y="266"/>
                        <a:pt x="182" y="261"/>
                      </a:cubicBezTo>
                      <a:cubicBezTo>
                        <a:pt x="187" y="257"/>
                        <a:pt x="207" y="255"/>
                        <a:pt x="214" y="255"/>
                      </a:cubicBezTo>
                      <a:cubicBezTo>
                        <a:pt x="232" y="254"/>
                        <a:pt x="233" y="254"/>
                        <a:pt x="241" y="249"/>
                      </a:cubicBezTo>
                      <a:cubicBezTo>
                        <a:pt x="241" y="249"/>
                        <a:pt x="246" y="238"/>
                        <a:pt x="249" y="233"/>
                      </a:cubicBezTo>
                      <a:cubicBezTo>
                        <a:pt x="251" y="229"/>
                        <a:pt x="257" y="227"/>
                        <a:pt x="263" y="223"/>
                      </a:cubicBezTo>
                      <a:cubicBezTo>
                        <a:pt x="268" y="219"/>
                        <a:pt x="281" y="215"/>
                        <a:pt x="284" y="214"/>
                      </a:cubicBezTo>
                      <a:cubicBezTo>
                        <a:pt x="287" y="214"/>
                        <a:pt x="308" y="215"/>
                        <a:pt x="308" y="215"/>
                      </a:cubicBezTo>
                      <a:cubicBezTo>
                        <a:pt x="319" y="212"/>
                        <a:pt x="319" y="212"/>
                        <a:pt x="319" y="212"/>
                      </a:cubicBezTo>
                      <a:cubicBezTo>
                        <a:pt x="319" y="212"/>
                        <a:pt x="321" y="220"/>
                        <a:pt x="324" y="221"/>
                      </a:cubicBezTo>
                      <a:cubicBezTo>
                        <a:pt x="337" y="223"/>
                        <a:pt x="345" y="222"/>
                        <a:pt x="346" y="215"/>
                      </a:cubicBezTo>
                      <a:cubicBezTo>
                        <a:pt x="347" y="210"/>
                        <a:pt x="342" y="201"/>
                        <a:pt x="341" y="194"/>
                      </a:cubicBezTo>
                      <a:cubicBezTo>
                        <a:pt x="340" y="186"/>
                        <a:pt x="344" y="178"/>
                        <a:pt x="344" y="171"/>
                      </a:cubicBezTo>
                      <a:cubicBezTo>
                        <a:pt x="344" y="170"/>
                        <a:pt x="342" y="168"/>
                        <a:pt x="348" y="160"/>
                      </a:cubicBezTo>
                      <a:cubicBezTo>
                        <a:pt x="353" y="152"/>
                        <a:pt x="367" y="156"/>
                        <a:pt x="369" y="151"/>
                      </a:cubicBezTo>
                      <a:cubicBezTo>
                        <a:pt x="363" y="123"/>
                        <a:pt x="363" y="123"/>
                        <a:pt x="363" y="123"/>
                      </a:cubicBezTo>
                      <a:cubicBezTo>
                        <a:pt x="362" y="123"/>
                        <a:pt x="362" y="123"/>
                        <a:pt x="362" y="123"/>
                      </a:cubicBezTo>
                      <a:cubicBezTo>
                        <a:pt x="361" y="123"/>
                        <a:pt x="361" y="123"/>
                        <a:pt x="361" y="123"/>
                      </a:cubicBezTo>
                      <a:cubicBezTo>
                        <a:pt x="359" y="122"/>
                        <a:pt x="359" y="122"/>
                        <a:pt x="359" y="122"/>
                      </a:cubicBezTo>
                      <a:cubicBezTo>
                        <a:pt x="357" y="122"/>
                        <a:pt x="357" y="122"/>
                        <a:pt x="357" y="122"/>
                      </a:cubicBezTo>
                      <a:cubicBezTo>
                        <a:pt x="355" y="121"/>
                        <a:pt x="355" y="121"/>
                        <a:pt x="355" y="121"/>
                      </a:cubicBezTo>
                      <a:cubicBezTo>
                        <a:pt x="353" y="120"/>
                        <a:pt x="353" y="120"/>
                        <a:pt x="353" y="120"/>
                      </a:cubicBezTo>
                      <a:cubicBezTo>
                        <a:pt x="351" y="120"/>
                        <a:pt x="351" y="120"/>
                        <a:pt x="351" y="120"/>
                      </a:cubicBezTo>
                      <a:cubicBezTo>
                        <a:pt x="351" y="120"/>
                        <a:pt x="351" y="120"/>
                        <a:pt x="351" y="120"/>
                      </a:cubicBezTo>
                      <a:cubicBezTo>
                        <a:pt x="350" y="120"/>
                        <a:pt x="350" y="120"/>
                        <a:pt x="350" y="120"/>
                      </a:cubicBezTo>
                      <a:cubicBezTo>
                        <a:pt x="343" y="119"/>
                        <a:pt x="334" y="135"/>
                        <a:pt x="334" y="135"/>
                      </a:cubicBezTo>
                      <a:cubicBezTo>
                        <a:pt x="330" y="142"/>
                        <a:pt x="330" y="142"/>
                        <a:pt x="330" y="142"/>
                      </a:cubicBezTo>
                      <a:cubicBezTo>
                        <a:pt x="320" y="140"/>
                        <a:pt x="310" y="139"/>
                        <a:pt x="303" y="131"/>
                      </a:cubicBezTo>
                      <a:cubicBezTo>
                        <a:pt x="303" y="128"/>
                        <a:pt x="303" y="128"/>
                        <a:pt x="303" y="128"/>
                      </a:cubicBezTo>
                      <a:cubicBezTo>
                        <a:pt x="303" y="128"/>
                        <a:pt x="303" y="128"/>
                        <a:pt x="303" y="128"/>
                      </a:cubicBezTo>
                      <a:cubicBezTo>
                        <a:pt x="303" y="128"/>
                        <a:pt x="303" y="128"/>
                        <a:pt x="303" y="128"/>
                      </a:cubicBezTo>
                      <a:cubicBezTo>
                        <a:pt x="302" y="127"/>
                        <a:pt x="302" y="127"/>
                        <a:pt x="302" y="127"/>
                      </a:cubicBezTo>
                      <a:cubicBezTo>
                        <a:pt x="302" y="127"/>
                        <a:pt x="301" y="127"/>
                        <a:pt x="301" y="127"/>
                      </a:cubicBezTo>
                      <a:cubicBezTo>
                        <a:pt x="300" y="127"/>
                        <a:pt x="299" y="126"/>
                        <a:pt x="299" y="126"/>
                      </a:cubicBezTo>
                      <a:cubicBezTo>
                        <a:pt x="300" y="124"/>
                        <a:pt x="300" y="124"/>
                        <a:pt x="300" y="124"/>
                      </a:cubicBezTo>
                      <a:cubicBezTo>
                        <a:pt x="300" y="124"/>
                        <a:pt x="301" y="123"/>
                        <a:pt x="301" y="123"/>
                      </a:cubicBezTo>
                      <a:cubicBezTo>
                        <a:pt x="302" y="123"/>
                        <a:pt x="301" y="123"/>
                        <a:pt x="301" y="122"/>
                      </a:cubicBezTo>
                      <a:cubicBezTo>
                        <a:pt x="301" y="122"/>
                        <a:pt x="301" y="120"/>
                        <a:pt x="301" y="119"/>
                      </a:cubicBezTo>
                      <a:cubicBezTo>
                        <a:pt x="300" y="118"/>
                        <a:pt x="300" y="118"/>
                        <a:pt x="300" y="118"/>
                      </a:cubicBezTo>
                      <a:cubicBezTo>
                        <a:pt x="300" y="118"/>
                        <a:pt x="299" y="116"/>
                        <a:pt x="298" y="115"/>
                      </a:cubicBezTo>
                      <a:cubicBezTo>
                        <a:pt x="297" y="115"/>
                        <a:pt x="298" y="114"/>
                        <a:pt x="298" y="114"/>
                      </a:cubicBezTo>
                      <a:cubicBezTo>
                        <a:pt x="297" y="113"/>
                        <a:pt x="298" y="113"/>
                        <a:pt x="298" y="112"/>
                      </a:cubicBezTo>
                      <a:cubicBezTo>
                        <a:pt x="298" y="112"/>
                        <a:pt x="297" y="110"/>
                        <a:pt x="297" y="110"/>
                      </a:cubicBezTo>
                      <a:cubicBezTo>
                        <a:pt x="297" y="110"/>
                        <a:pt x="295" y="107"/>
                        <a:pt x="294" y="105"/>
                      </a:cubicBezTo>
                      <a:cubicBezTo>
                        <a:pt x="294" y="104"/>
                        <a:pt x="294" y="103"/>
                        <a:pt x="294" y="103"/>
                      </a:cubicBezTo>
                      <a:cubicBezTo>
                        <a:pt x="295" y="102"/>
                        <a:pt x="293" y="101"/>
                        <a:pt x="293" y="101"/>
                      </a:cubicBezTo>
                      <a:cubicBezTo>
                        <a:pt x="293" y="101"/>
                        <a:pt x="293" y="99"/>
                        <a:pt x="293" y="99"/>
                      </a:cubicBezTo>
                      <a:cubicBezTo>
                        <a:pt x="293" y="99"/>
                        <a:pt x="293" y="97"/>
                        <a:pt x="293" y="97"/>
                      </a:cubicBezTo>
                      <a:cubicBezTo>
                        <a:pt x="294" y="96"/>
                        <a:pt x="293" y="95"/>
                        <a:pt x="293" y="94"/>
                      </a:cubicBezTo>
                      <a:cubicBezTo>
                        <a:pt x="293" y="94"/>
                        <a:pt x="291" y="93"/>
                        <a:pt x="291" y="93"/>
                      </a:cubicBezTo>
                      <a:cubicBezTo>
                        <a:pt x="292" y="91"/>
                        <a:pt x="292" y="91"/>
                        <a:pt x="292" y="91"/>
                      </a:cubicBezTo>
                      <a:cubicBezTo>
                        <a:pt x="292" y="90"/>
                        <a:pt x="292" y="90"/>
                        <a:pt x="292" y="90"/>
                      </a:cubicBezTo>
                      <a:cubicBezTo>
                        <a:pt x="292" y="90"/>
                        <a:pt x="293" y="88"/>
                        <a:pt x="293" y="88"/>
                      </a:cubicBezTo>
                      <a:cubicBezTo>
                        <a:pt x="294" y="87"/>
                        <a:pt x="293" y="86"/>
                        <a:pt x="292" y="86"/>
                      </a:cubicBezTo>
                      <a:cubicBezTo>
                        <a:pt x="291" y="86"/>
                        <a:pt x="292" y="85"/>
                        <a:pt x="292" y="85"/>
                      </a:cubicBezTo>
                      <a:cubicBezTo>
                        <a:pt x="293" y="83"/>
                        <a:pt x="293" y="83"/>
                        <a:pt x="293" y="83"/>
                      </a:cubicBezTo>
                      <a:cubicBezTo>
                        <a:pt x="292" y="80"/>
                        <a:pt x="292" y="80"/>
                        <a:pt x="292" y="80"/>
                      </a:cubicBezTo>
                      <a:cubicBezTo>
                        <a:pt x="292" y="79"/>
                        <a:pt x="292" y="79"/>
                        <a:pt x="292" y="79"/>
                      </a:cubicBezTo>
                      <a:cubicBezTo>
                        <a:pt x="292" y="79"/>
                        <a:pt x="291" y="77"/>
                        <a:pt x="291" y="77"/>
                      </a:cubicBezTo>
                      <a:cubicBezTo>
                        <a:pt x="291" y="76"/>
                        <a:pt x="290" y="74"/>
                        <a:pt x="290" y="74"/>
                      </a:cubicBezTo>
                      <a:cubicBezTo>
                        <a:pt x="290" y="74"/>
                        <a:pt x="290" y="73"/>
                        <a:pt x="290" y="73"/>
                      </a:cubicBezTo>
                      <a:cubicBezTo>
                        <a:pt x="290" y="72"/>
                        <a:pt x="290" y="72"/>
                        <a:pt x="290" y="72"/>
                      </a:cubicBezTo>
                      <a:cubicBezTo>
                        <a:pt x="290" y="71"/>
                        <a:pt x="289" y="70"/>
                        <a:pt x="288" y="69"/>
                      </a:cubicBezTo>
                      <a:cubicBezTo>
                        <a:pt x="287" y="67"/>
                        <a:pt x="287" y="67"/>
                        <a:pt x="287" y="67"/>
                      </a:cubicBezTo>
                      <a:cubicBezTo>
                        <a:pt x="287" y="67"/>
                        <a:pt x="285" y="65"/>
                        <a:pt x="284" y="64"/>
                      </a:cubicBezTo>
                      <a:cubicBezTo>
                        <a:pt x="284" y="62"/>
                        <a:pt x="284" y="62"/>
                        <a:pt x="283" y="61"/>
                      </a:cubicBezTo>
                      <a:cubicBezTo>
                        <a:pt x="283" y="59"/>
                        <a:pt x="281" y="57"/>
                        <a:pt x="280" y="57"/>
                      </a:cubicBezTo>
                      <a:cubicBezTo>
                        <a:pt x="280" y="57"/>
                        <a:pt x="279" y="54"/>
                        <a:pt x="279" y="53"/>
                      </a:cubicBezTo>
                      <a:cubicBezTo>
                        <a:pt x="278" y="53"/>
                        <a:pt x="276" y="52"/>
                        <a:pt x="276" y="52"/>
                      </a:cubicBezTo>
                      <a:cubicBezTo>
                        <a:pt x="275" y="52"/>
                        <a:pt x="273" y="51"/>
                        <a:pt x="273" y="51"/>
                      </a:cubicBezTo>
                      <a:cubicBezTo>
                        <a:pt x="270" y="50"/>
                        <a:pt x="270" y="50"/>
                        <a:pt x="270" y="50"/>
                      </a:cubicBezTo>
                      <a:cubicBezTo>
                        <a:pt x="267" y="47"/>
                        <a:pt x="267" y="47"/>
                        <a:pt x="267" y="47"/>
                      </a:cubicBezTo>
                      <a:cubicBezTo>
                        <a:pt x="267" y="47"/>
                        <a:pt x="266" y="47"/>
                        <a:pt x="265" y="46"/>
                      </a:cubicBezTo>
                      <a:cubicBezTo>
                        <a:pt x="265" y="46"/>
                        <a:pt x="264" y="44"/>
                        <a:pt x="264" y="44"/>
                      </a:cubicBezTo>
                      <a:cubicBezTo>
                        <a:pt x="263" y="42"/>
                        <a:pt x="263" y="42"/>
                        <a:pt x="263" y="42"/>
                      </a:cubicBezTo>
                      <a:cubicBezTo>
                        <a:pt x="257" y="40"/>
                        <a:pt x="257" y="40"/>
                        <a:pt x="257" y="40"/>
                      </a:cubicBezTo>
                      <a:cubicBezTo>
                        <a:pt x="257" y="40"/>
                        <a:pt x="256" y="38"/>
                        <a:pt x="256" y="38"/>
                      </a:cubicBezTo>
                      <a:cubicBezTo>
                        <a:pt x="256" y="37"/>
                        <a:pt x="255" y="37"/>
                        <a:pt x="255" y="36"/>
                      </a:cubicBezTo>
                      <a:cubicBezTo>
                        <a:pt x="255" y="35"/>
                        <a:pt x="254" y="35"/>
                        <a:pt x="254" y="34"/>
                      </a:cubicBezTo>
                      <a:cubicBezTo>
                        <a:pt x="254" y="33"/>
                        <a:pt x="253" y="33"/>
                        <a:pt x="253" y="33"/>
                      </a:cubicBezTo>
                      <a:cubicBezTo>
                        <a:pt x="252" y="33"/>
                        <a:pt x="251" y="33"/>
                        <a:pt x="251" y="33"/>
                      </a:cubicBezTo>
                      <a:cubicBezTo>
                        <a:pt x="251" y="33"/>
                        <a:pt x="250" y="32"/>
                        <a:pt x="250" y="32"/>
                      </a:cubicBezTo>
                      <a:cubicBezTo>
                        <a:pt x="250" y="32"/>
                        <a:pt x="248" y="30"/>
                        <a:pt x="247" y="30"/>
                      </a:cubicBezTo>
                      <a:cubicBezTo>
                        <a:pt x="247" y="29"/>
                        <a:pt x="247" y="29"/>
                        <a:pt x="247" y="29"/>
                      </a:cubicBezTo>
                      <a:cubicBezTo>
                        <a:pt x="247" y="29"/>
                        <a:pt x="247" y="29"/>
                        <a:pt x="246" y="29"/>
                      </a:cubicBezTo>
                      <a:cubicBezTo>
                        <a:pt x="245" y="29"/>
                        <a:pt x="245" y="29"/>
                        <a:pt x="245" y="28"/>
                      </a:cubicBezTo>
                      <a:cubicBezTo>
                        <a:pt x="244" y="28"/>
                        <a:pt x="244" y="26"/>
                        <a:pt x="243" y="26"/>
                      </a:cubicBezTo>
                      <a:cubicBezTo>
                        <a:pt x="243" y="26"/>
                        <a:pt x="243" y="26"/>
                        <a:pt x="242" y="26"/>
                      </a:cubicBezTo>
                      <a:cubicBezTo>
                        <a:pt x="241" y="26"/>
                        <a:pt x="240" y="24"/>
                        <a:pt x="240" y="24"/>
                      </a:cubicBezTo>
                      <a:cubicBezTo>
                        <a:pt x="239" y="24"/>
                        <a:pt x="240" y="23"/>
                        <a:pt x="240" y="22"/>
                      </a:cubicBezTo>
                      <a:cubicBezTo>
                        <a:pt x="240" y="21"/>
                        <a:pt x="239" y="21"/>
                        <a:pt x="239" y="21"/>
                      </a:cubicBezTo>
                      <a:cubicBezTo>
                        <a:pt x="239" y="21"/>
                        <a:pt x="239" y="21"/>
                        <a:pt x="239" y="21"/>
                      </a:cubicBezTo>
                      <a:cubicBezTo>
                        <a:pt x="239" y="21"/>
                        <a:pt x="238" y="21"/>
                        <a:pt x="238" y="20"/>
                      </a:cubicBezTo>
                      <a:cubicBezTo>
                        <a:pt x="238" y="20"/>
                        <a:pt x="237" y="19"/>
                        <a:pt x="237" y="18"/>
                      </a:cubicBezTo>
                      <a:cubicBezTo>
                        <a:pt x="237" y="17"/>
                        <a:pt x="237" y="17"/>
                        <a:pt x="237" y="17"/>
                      </a:cubicBezTo>
                      <a:cubicBezTo>
                        <a:pt x="237" y="17"/>
                        <a:pt x="236" y="16"/>
                        <a:pt x="236" y="16"/>
                      </a:cubicBezTo>
                      <a:cubicBezTo>
                        <a:pt x="235" y="15"/>
                        <a:pt x="235" y="15"/>
                        <a:pt x="235" y="15"/>
                      </a:cubicBezTo>
                      <a:cubicBezTo>
                        <a:pt x="235" y="14"/>
                        <a:pt x="235" y="14"/>
                        <a:pt x="235" y="14"/>
                      </a:cubicBezTo>
                      <a:cubicBezTo>
                        <a:pt x="234" y="14"/>
                        <a:pt x="234" y="14"/>
                        <a:pt x="234" y="14"/>
                      </a:cubicBezTo>
                      <a:cubicBezTo>
                        <a:pt x="233" y="14"/>
                        <a:pt x="233" y="13"/>
                        <a:pt x="233" y="12"/>
                      </a:cubicBezTo>
                      <a:cubicBezTo>
                        <a:pt x="233" y="12"/>
                        <a:pt x="233" y="12"/>
                        <a:pt x="233" y="12"/>
                      </a:cubicBezTo>
                      <a:cubicBezTo>
                        <a:pt x="232" y="11"/>
                        <a:pt x="232" y="11"/>
                        <a:pt x="232" y="11"/>
                      </a:cubicBezTo>
                      <a:cubicBezTo>
                        <a:pt x="231" y="10"/>
                        <a:pt x="231" y="10"/>
                        <a:pt x="231" y="10"/>
                      </a:cubicBezTo>
                      <a:cubicBezTo>
                        <a:pt x="230" y="9"/>
                        <a:pt x="230" y="9"/>
                        <a:pt x="230" y="9"/>
                      </a:cubicBezTo>
                      <a:cubicBezTo>
                        <a:pt x="230" y="9"/>
                        <a:pt x="229" y="8"/>
                        <a:pt x="229" y="8"/>
                      </a:cubicBezTo>
                      <a:cubicBezTo>
                        <a:pt x="228" y="7"/>
                        <a:pt x="227" y="6"/>
                        <a:pt x="227" y="6"/>
                      </a:cubicBezTo>
                      <a:cubicBezTo>
                        <a:pt x="227" y="6"/>
                        <a:pt x="227" y="5"/>
                        <a:pt x="227" y="5"/>
                      </a:cubicBezTo>
                      <a:cubicBezTo>
                        <a:pt x="227" y="5"/>
                        <a:pt x="226" y="5"/>
                        <a:pt x="226" y="5"/>
                      </a:cubicBezTo>
                      <a:cubicBezTo>
                        <a:pt x="224" y="5"/>
                        <a:pt x="224" y="5"/>
                        <a:pt x="224" y="5"/>
                      </a:cubicBezTo>
                      <a:cubicBezTo>
                        <a:pt x="224" y="3"/>
                        <a:pt x="224" y="3"/>
                        <a:pt x="224" y="3"/>
                      </a:cubicBezTo>
                      <a:cubicBezTo>
                        <a:pt x="224" y="3"/>
                        <a:pt x="224" y="3"/>
                        <a:pt x="223" y="3"/>
                      </a:cubicBezTo>
                      <a:cubicBezTo>
                        <a:pt x="222" y="3"/>
                        <a:pt x="222" y="2"/>
                        <a:pt x="222" y="2"/>
                      </a:cubicBezTo>
                      <a:cubicBezTo>
                        <a:pt x="222" y="1"/>
                        <a:pt x="222" y="1"/>
                        <a:pt x="222" y="1"/>
                      </a:cubicBezTo>
                      <a:cubicBezTo>
                        <a:pt x="219" y="2"/>
                        <a:pt x="219" y="2"/>
                        <a:pt x="219" y="2"/>
                      </a:cubicBezTo>
                      <a:cubicBezTo>
                        <a:pt x="219" y="2"/>
                        <a:pt x="219" y="2"/>
                        <a:pt x="219" y="2"/>
                      </a:cubicBezTo>
                      <a:cubicBezTo>
                        <a:pt x="219" y="2"/>
                        <a:pt x="217" y="1"/>
                        <a:pt x="217" y="1"/>
                      </a:cubicBezTo>
                      <a:cubicBezTo>
                        <a:pt x="217" y="0"/>
                        <a:pt x="216" y="0"/>
                        <a:pt x="216" y="0"/>
                      </a:cubicBezTo>
                      <a:cubicBezTo>
                        <a:pt x="215" y="1"/>
                        <a:pt x="215" y="1"/>
                        <a:pt x="215" y="1"/>
                      </a:cubicBezTo>
                      <a:cubicBezTo>
                        <a:pt x="213" y="1"/>
                        <a:pt x="213" y="1"/>
                        <a:pt x="213" y="1"/>
                      </a:cubicBezTo>
                      <a:cubicBezTo>
                        <a:pt x="212" y="1"/>
                        <a:pt x="212" y="1"/>
                        <a:pt x="212" y="1"/>
                      </a:cubicBezTo>
                      <a:cubicBezTo>
                        <a:pt x="211" y="0"/>
                        <a:pt x="211" y="0"/>
                        <a:pt x="211" y="0"/>
                      </a:cubicBezTo>
                      <a:cubicBezTo>
                        <a:pt x="208" y="1"/>
                        <a:pt x="207" y="1"/>
                        <a:pt x="207" y="1"/>
                      </a:cubicBezTo>
                      <a:cubicBezTo>
                        <a:pt x="204" y="2"/>
                        <a:pt x="199" y="5"/>
                        <a:pt x="199" y="7"/>
                      </a:cubicBezTo>
                      <a:cubicBezTo>
                        <a:pt x="198" y="9"/>
                        <a:pt x="199" y="14"/>
                        <a:pt x="197" y="15"/>
                      </a:cubicBezTo>
                      <a:cubicBezTo>
                        <a:pt x="194" y="15"/>
                        <a:pt x="191" y="20"/>
                        <a:pt x="190" y="20"/>
                      </a:cubicBezTo>
                      <a:cubicBezTo>
                        <a:pt x="181" y="25"/>
                        <a:pt x="181" y="25"/>
                        <a:pt x="181" y="25"/>
                      </a:cubicBezTo>
                      <a:cubicBezTo>
                        <a:pt x="181" y="25"/>
                        <a:pt x="174" y="28"/>
                        <a:pt x="170" y="28"/>
                      </a:cubicBezTo>
                      <a:cubicBezTo>
                        <a:pt x="166" y="29"/>
                        <a:pt x="163" y="32"/>
                        <a:pt x="163" y="32"/>
                      </a:cubicBezTo>
                      <a:cubicBezTo>
                        <a:pt x="158" y="39"/>
                        <a:pt x="158" y="39"/>
                        <a:pt x="158" y="39"/>
                      </a:cubicBezTo>
                      <a:cubicBezTo>
                        <a:pt x="150" y="40"/>
                        <a:pt x="150" y="40"/>
                        <a:pt x="150" y="40"/>
                      </a:cubicBezTo>
                      <a:cubicBezTo>
                        <a:pt x="146" y="36"/>
                        <a:pt x="146" y="36"/>
                        <a:pt x="146" y="36"/>
                      </a:cubicBezTo>
                      <a:cubicBezTo>
                        <a:pt x="142" y="37"/>
                        <a:pt x="142" y="37"/>
                        <a:pt x="142" y="37"/>
                      </a:cubicBezTo>
                      <a:cubicBezTo>
                        <a:pt x="141" y="36"/>
                        <a:pt x="141" y="36"/>
                        <a:pt x="141" y="36"/>
                      </a:cubicBezTo>
                      <a:cubicBezTo>
                        <a:pt x="139" y="37"/>
                        <a:pt x="139" y="37"/>
                        <a:pt x="139" y="37"/>
                      </a:cubicBezTo>
                      <a:cubicBezTo>
                        <a:pt x="127" y="36"/>
                        <a:pt x="127" y="36"/>
                        <a:pt x="127" y="36"/>
                      </a:cubicBezTo>
                      <a:cubicBezTo>
                        <a:pt x="121" y="39"/>
                        <a:pt x="121" y="39"/>
                        <a:pt x="121" y="39"/>
                      </a:cubicBezTo>
                      <a:cubicBezTo>
                        <a:pt x="110" y="38"/>
                        <a:pt x="110" y="38"/>
                        <a:pt x="110" y="38"/>
                      </a:cubicBezTo>
                      <a:cubicBezTo>
                        <a:pt x="110" y="38"/>
                        <a:pt x="102" y="39"/>
                        <a:pt x="100" y="39"/>
                      </a:cubicBezTo>
                      <a:cubicBezTo>
                        <a:pt x="97" y="39"/>
                        <a:pt x="97" y="39"/>
                        <a:pt x="97" y="39"/>
                      </a:cubicBezTo>
                      <a:cubicBezTo>
                        <a:pt x="95" y="38"/>
                        <a:pt x="93" y="36"/>
                        <a:pt x="93" y="36"/>
                      </a:cubicBezTo>
                      <a:cubicBezTo>
                        <a:pt x="93" y="36"/>
                        <a:pt x="89" y="37"/>
                        <a:pt x="88" y="38"/>
                      </a:cubicBezTo>
                      <a:cubicBezTo>
                        <a:pt x="87" y="39"/>
                        <a:pt x="83" y="44"/>
                        <a:pt x="83" y="44"/>
                      </a:cubicBezTo>
                      <a:cubicBezTo>
                        <a:pt x="83" y="45"/>
                        <a:pt x="83" y="45"/>
                        <a:pt x="83" y="45"/>
                      </a:cubicBezTo>
                      <a:cubicBezTo>
                        <a:pt x="85" y="50"/>
                        <a:pt x="85" y="50"/>
                        <a:pt x="85" y="50"/>
                      </a:cubicBezTo>
                      <a:cubicBezTo>
                        <a:pt x="81" y="53"/>
                        <a:pt x="81" y="53"/>
                        <a:pt x="81" y="53"/>
                      </a:cubicBezTo>
                      <a:cubicBezTo>
                        <a:pt x="81" y="53"/>
                        <a:pt x="81" y="53"/>
                        <a:pt x="81" y="53"/>
                      </a:cubicBezTo>
                      <a:cubicBezTo>
                        <a:pt x="81" y="53"/>
                        <a:pt x="81" y="53"/>
                        <a:pt x="81" y="53"/>
                      </a:cubicBezTo>
                      <a:cubicBezTo>
                        <a:pt x="81" y="53"/>
                        <a:pt x="81" y="53"/>
                        <a:pt x="81" y="53"/>
                      </a:cubicBezTo>
                      <a:cubicBezTo>
                        <a:pt x="81" y="53"/>
                        <a:pt x="81" y="53"/>
                        <a:pt x="81" y="53"/>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5"/>
                        <a:pt x="80" y="55"/>
                        <a:pt x="79" y="55"/>
                      </a:cubicBezTo>
                      <a:cubicBezTo>
                        <a:pt x="79" y="56"/>
                        <a:pt x="78"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6" y="57"/>
                        <a:pt x="76" y="57"/>
                        <a:pt x="76" y="57"/>
                      </a:cubicBezTo>
                      <a:cubicBezTo>
                        <a:pt x="73" y="60"/>
                        <a:pt x="73" y="60"/>
                        <a:pt x="73" y="60"/>
                      </a:cubicBezTo>
                      <a:cubicBezTo>
                        <a:pt x="69" y="61"/>
                        <a:pt x="69" y="61"/>
                        <a:pt x="69" y="61"/>
                      </a:cubicBez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195">
                  <a:extLst>
                    <a:ext uri="{FF2B5EF4-FFF2-40B4-BE49-F238E27FC236}">
                      <a16:creationId xmlns:a16="http://schemas.microsoft.com/office/drawing/2014/main" id="{8DEC81F3-388F-C766-2C9E-492259BFCD64}"/>
                    </a:ext>
                  </a:extLst>
                </p:cNvPr>
                <p:cNvSpPr>
                  <a:spLocks/>
                </p:cNvSpPr>
                <p:nvPr/>
              </p:nvSpPr>
              <p:spPr bwMode="auto">
                <a:xfrm>
                  <a:off x="4587208" y="2592953"/>
                  <a:ext cx="1778237" cy="1198413"/>
                </a:xfrm>
                <a:custGeom>
                  <a:avLst/>
                  <a:gdLst>
                    <a:gd name="T0" fmla="*/ 166 w 614"/>
                    <a:gd name="T1" fmla="*/ 283 h 427"/>
                    <a:gd name="T2" fmla="*/ 173 w 614"/>
                    <a:gd name="T3" fmla="*/ 277 h 427"/>
                    <a:gd name="T4" fmla="*/ 185 w 614"/>
                    <a:gd name="T5" fmla="*/ 270 h 427"/>
                    <a:gd name="T6" fmla="*/ 195 w 614"/>
                    <a:gd name="T7" fmla="*/ 267 h 427"/>
                    <a:gd name="T8" fmla="*/ 207 w 614"/>
                    <a:gd name="T9" fmla="*/ 270 h 427"/>
                    <a:gd name="T10" fmla="*/ 208 w 614"/>
                    <a:gd name="T11" fmla="*/ 270 h 427"/>
                    <a:gd name="T12" fmla="*/ 208 w 614"/>
                    <a:gd name="T13" fmla="*/ 270 h 427"/>
                    <a:gd name="T14" fmla="*/ 209 w 614"/>
                    <a:gd name="T15" fmla="*/ 270 h 427"/>
                    <a:gd name="T16" fmla="*/ 210 w 614"/>
                    <a:gd name="T17" fmla="*/ 270 h 427"/>
                    <a:gd name="T18" fmla="*/ 210 w 614"/>
                    <a:gd name="T19" fmla="*/ 270 h 427"/>
                    <a:gd name="T20" fmla="*/ 211 w 614"/>
                    <a:gd name="T21" fmla="*/ 270 h 427"/>
                    <a:gd name="T22" fmla="*/ 213 w 614"/>
                    <a:gd name="T23" fmla="*/ 273 h 427"/>
                    <a:gd name="T24" fmla="*/ 223 w 614"/>
                    <a:gd name="T25" fmla="*/ 273 h 427"/>
                    <a:gd name="T26" fmla="*/ 227 w 614"/>
                    <a:gd name="T27" fmla="*/ 278 h 427"/>
                    <a:gd name="T28" fmla="*/ 249 w 614"/>
                    <a:gd name="T29" fmla="*/ 280 h 427"/>
                    <a:gd name="T30" fmla="*/ 259 w 614"/>
                    <a:gd name="T31" fmla="*/ 288 h 427"/>
                    <a:gd name="T32" fmla="*/ 268 w 614"/>
                    <a:gd name="T33" fmla="*/ 305 h 427"/>
                    <a:gd name="T34" fmla="*/ 280 w 614"/>
                    <a:gd name="T35" fmla="*/ 312 h 427"/>
                    <a:gd name="T36" fmla="*/ 287 w 614"/>
                    <a:gd name="T37" fmla="*/ 326 h 427"/>
                    <a:gd name="T38" fmla="*/ 302 w 614"/>
                    <a:gd name="T39" fmla="*/ 337 h 427"/>
                    <a:gd name="T40" fmla="*/ 305 w 614"/>
                    <a:gd name="T41" fmla="*/ 349 h 427"/>
                    <a:gd name="T42" fmla="*/ 292 w 614"/>
                    <a:gd name="T43" fmla="*/ 353 h 427"/>
                    <a:gd name="T44" fmla="*/ 281 w 614"/>
                    <a:gd name="T45" fmla="*/ 356 h 427"/>
                    <a:gd name="T46" fmla="*/ 271 w 614"/>
                    <a:gd name="T47" fmla="*/ 366 h 427"/>
                    <a:gd name="T48" fmla="*/ 270 w 614"/>
                    <a:gd name="T49" fmla="*/ 387 h 427"/>
                    <a:gd name="T50" fmla="*/ 268 w 614"/>
                    <a:gd name="T51" fmla="*/ 405 h 427"/>
                    <a:gd name="T52" fmla="*/ 255 w 614"/>
                    <a:gd name="T53" fmla="*/ 414 h 427"/>
                    <a:gd name="T54" fmla="*/ 314 w 614"/>
                    <a:gd name="T55" fmla="*/ 376 h 427"/>
                    <a:gd name="T56" fmla="*/ 377 w 614"/>
                    <a:gd name="T57" fmla="*/ 333 h 427"/>
                    <a:gd name="T58" fmla="*/ 407 w 614"/>
                    <a:gd name="T59" fmla="*/ 375 h 427"/>
                    <a:gd name="T60" fmla="*/ 478 w 614"/>
                    <a:gd name="T61" fmla="*/ 393 h 427"/>
                    <a:gd name="T62" fmla="*/ 548 w 614"/>
                    <a:gd name="T63" fmla="*/ 335 h 427"/>
                    <a:gd name="T64" fmla="*/ 481 w 614"/>
                    <a:gd name="T65" fmla="*/ 326 h 427"/>
                    <a:gd name="T66" fmla="*/ 450 w 614"/>
                    <a:gd name="T67" fmla="*/ 310 h 427"/>
                    <a:gd name="T68" fmla="*/ 518 w 614"/>
                    <a:gd name="T69" fmla="*/ 261 h 427"/>
                    <a:gd name="T70" fmla="*/ 572 w 614"/>
                    <a:gd name="T71" fmla="*/ 207 h 427"/>
                    <a:gd name="T72" fmla="*/ 606 w 614"/>
                    <a:gd name="T73" fmla="*/ 147 h 427"/>
                    <a:gd name="T74" fmla="*/ 586 w 614"/>
                    <a:gd name="T75" fmla="*/ 102 h 427"/>
                    <a:gd name="T76" fmla="*/ 567 w 614"/>
                    <a:gd name="T77" fmla="*/ 72 h 427"/>
                    <a:gd name="T78" fmla="*/ 512 w 614"/>
                    <a:gd name="T79" fmla="*/ 67 h 427"/>
                    <a:gd name="T80" fmla="*/ 472 w 614"/>
                    <a:gd name="T81" fmla="*/ 70 h 427"/>
                    <a:gd name="T82" fmla="*/ 436 w 614"/>
                    <a:gd name="T83" fmla="*/ 77 h 427"/>
                    <a:gd name="T84" fmla="*/ 386 w 614"/>
                    <a:gd name="T85" fmla="*/ 51 h 427"/>
                    <a:gd name="T86" fmla="*/ 361 w 614"/>
                    <a:gd name="T87" fmla="*/ 26 h 427"/>
                    <a:gd name="T88" fmla="*/ 307 w 614"/>
                    <a:gd name="T89" fmla="*/ 17 h 427"/>
                    <a:gd name="T90" fmla="*/ 258 w 614"/>
                    <a:gd name="T91" fmla="*/ 44 h 427"/>
                    <a:gd name="T92" fmla="*/ 243 w 614"/>
                    <a:gd name="T93" fmla="*/ 94 h 427"/>
                    <a:gd name="T94" fmla="*/ 202 w 614"/>
                    <a:gd name="T95" fmla="*/ 96 h 427"/>
                    <a:gd name="T96" fmla="*/ 166 w 614"/>
                    <a:gd name="T97" fmla="*/ 97 h 427"/>
                    <a:gd name="T98" fmla="*/ 118 w 614"/>
                    <a:gd name="T99" fmla="*/ 102 h 427"/>
                    <a:gd name="T100" fmla="*/ 44 w 614"/>
                    <a:gd name="T101" fmla="*/ 111 h 427"/>
                    <a:gd name="T102" fmla="*/ 30 w 614"/>
                    <a:gd name="T103" fmla="*/ 130 h 427"/>
                    <a:gd name="T104" fmla="*/ 27 w 614"/>
                    <a:gd name="T105" fmla="*/ 152 h 427"/>
                    <a:gd name="T106" fmla="*/ 46 w 614"/>
                    <a:gd name="T107" fmla="*/ 182 h 427"/>
                    <a:gd name="T108" fmla="*/ 33 w 614"/>
                    <a:gd name="T109" fmla="*/ 207 h 427"/>
                    <a:gd name="T110" fmla="*/ 14 w 614"/>
                    <a:gd name="T111" fmla="*/ 261 h 427"/>
                    <a:gd name="T112" fmla="*/ 15 w 614"/>
                    <a:gd name="T113" fmla="*/ 273 h 427"/>
                    <a:gd name="T114" fmla="*/ 6 w 614"/>
                    <a:gd name="T115" fmla="*/ 282 h 427"/>
                    <a:gd name="T116" fmla="*/ 1 w 614"/>
                    <a:gd name="T117" fmla="*/ 297 h 427"/>
                    <a:gd name="T118" fmla="*/ 0 w 614"/>
                    <a:gd name="T119" fmla="*/ 311 h 427"/>
                    <a:gd name="T120" fmla="*/ 22 w 614"/>
                    <a:gd name="T121" fmla="*/ 321 h 427"/>
                    <a:gd name="T122" fmla="*/ 61 w 614"/>
                    <a:gd name="T123" fmla="*/ 323 h 427"/>
                    <a:gd name="T124" fmla="*/ 114 w 614"/>
                    <a:gd name="T125" fmla="*/ 31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14" h="427">
                      <a:moveTo>
                        <a:pt x="141" y="305"/>
                      </a:moveTo>
                      <a:cubicBezTo>
                        <a:pt x="142" y="305"/>
                        <a:pt x="145" y="300"/>
                        <a:pt x="148" y="300"/>
                      </a:cubicBezTo>
                      <a:cubicBezTo>
                        <a:pt x="150" y="299"/>
                        <a:pt x="149" y="294"/>
                        <a:pt x="150" y="292"/>
                      </a:cubicBezTo>
                      <a:cubicBezTo>
                        <a:pt x="151" y="290"/>
                        <a:pt x="156" y="286"/>
                        <a:pt x="159" y="285"/>
                      </a:cubicBezTo>
                      <a:cubicBezTo>
                        <a:pt x="160" y="285"/>
                        <a:pt x="160" y="285"/>
                        <a:pt x="160" y="285"/>
                      </a:cubicBezTo>
                      <a:cubicBezTo>
                        <a:pt x="160" y="283"/>
                        <a:pt x="160" y="283"/>
                        <a:pt x="160" y="283"/>
                      </a:cubicBezTo>
                      <a:cubicBezTo>
                        <a:pt x="160" y="283"/>
                        <a:pt x="163" y="282"/>
                        <a:pt x="163" y="281"/>
                      </a:cubicBezTo>
                      <a:cubicBezTo>
                        <a:pt x="164" y="281"/>
                        <a:pt x="164" y="282"/>
                        <a:pt x="164" y="282"/>
                      </a:cubicBezTo>
                      <a:cubicBezTo>
                        <a:pt x="164" y="282"/>
                        <a:pt x="165" y="283"/>
                        <a:pt x="166" y="283"/>
                      </a:cubicBezTo>
                      <a:cubicBezTo>
                        <a:pt x="166" y="283"/>
                        <a:pt x="167" y="282"/>
                        <a:pt x="167" y="282"/>
                      </a:cubicBezTo>
                      <a:cubicBezTo>
                        <a:pt x="167" y="281"/>
                        <a:pt x="167" y="280"/>
                        <a:pt x="167" y="280"/>
                      </a:cubicBezTo>
                      <a:cubicBezTo>
                        <a:pt x="166" y="279"/>
                        <a:pt x="166" y="278"/>
                        <a:pt x="166" y="278"/>
                      </a:cubicBezTo>
                      <a:cubicBezTo>
                        <a:pt x="166" y="278"/>
                        <a:pt x="166" y="278"/>
                        <a:pt x="166" y="278"/>
                      </a:cubicBezTo>
                      <a:cubicBezTo>
                        <a:pt x="166" y="278"/>
                        <a:pt x="167" y="278"/>
                        <a:pt x="167" y="278"/>
                      </a:cubicBezTo>
                      <a:cubicBezTo>
                        <a:pt x="167" y="278"/>
                        <a:pt x="168" y="277"/>
                        <a:pt x="168" y="277"/>
                      </a:cubicBezTo>
                      <a:cubicBezTo>
                        <a:pt x="170" y="278"/>
                        <a:pt x="170" y="278"/>
                        <a:pt x="170" y="278"/>
                      </a:cubicBezTo>
                      <a:cubicBezTo>
                        <a:pt x="170" y="278"/>
                        <a:pt x="171" y="278"/>
                        <a:pt x="171" y="278"/>
                      </a:cubicBezTo>
                      <a:cubicBezTo>
                        <a:pt x="172" y="279"/>
                        <a:pt x="173" y="277"/>
                        <a:pt x="173" y="277"/>
                      </a:cubicBezTo>
                      <a:cubicBezTo>
                        <a:pt x="174" y="276"/>
                        <a:pt x="174" y="276"/>
                        <a:pt x="174" y="276"/>
                      </a:cubicBezTo>
                      <a:cubicBezTo>
                        <a:pt x="174" y="276"/>
                        <a:pt x="174" y="276"/>
                        <a:pt x="174" y="275"/>
                      </a:cubicBezTo>
                      <a:cubicBezTo>
                        <a:pt x="174" y="275"/>
                        <a:pt x="175" y="275"/>
                        <a:pt x="176" y="275"/>
                      </a:cubicBezTo>
                      <a:cubicBezTo>
                        <a:pt x="176" y="275"/>
                        <a:pt x="178" y="275"/>
                        <a:pt x="179" y="275"/>
                      </a:cubicBezTo>
                      <a:cubicBezTo>
                        <a:pt x="180" y="275"/>
                        <a:pt x="180" y="275"/>
                        <a:pt x="180" y="275"/>
                      </a:cubicBezTo>
                      <a:cubicBezTo>
                        <a:pt x="182" y="274"/>
                        <a:pt x="182" y="274"/>
                        <a:pt x="182" y="274"/>
                      </a:cubicBezTo>
                      <a:cubicBezTo>
                        <a:pt x="182" y="274"/>
                        <a:pt x="183" y="273"/>
                        <a:pt x="183" y="273"/>
                      </a:cubicBezTo>
                      <a:cubicBezTo>
                        <a:pt x="183" y="272"/>
                        <a:pt x="183" y="271"/>
                        <a:pt x="183" y="271"/>
                      </a:cubicBezTo>
                      <a:cubicBezTo>
                        <a:pt x="183" y="270"/>
                        <a:pt x="185" y="270"/>
                        <a:pt x="185" y="270"/>
                      </a:cubicBezTo>
                      <a:cubicBezTo>
                        <a:pt x="185" y="270"/>
                        <a:pt x="185" y="270"/>
                        <a:pt x="185" y="270"/>
                      </a:cubicBezTo>
                      <a:cubicBezTo>
                        <a:pt x="186" y="270"/>
                        <a:pt x="186" y="271"/>
                        <a:pt x="186" y="271"/>
                      </a:cubicBezTo>
                      <a:cubicBezTo>
                        <a:pt x="186" y="271"/>
                        <a:pt x="187" y="270"/>
                        <a:pt x="187" y="270"/>
                      </a:cubicBezTo>
                      <a:cubicBezTo>
                        <a:pt x="187" y="269"/>
                        <a:pt x="188" y="269"/>
                        <a:pt x="188" y="269"/>
                      </a:cubicBezTo>
                      <a:cubicBezTo>
                        <a:pt x="188" y="269"/>
                        <a:pt x="190" y="268"/>
                        <a:pt x="190" y="267"/>
                      </a:cubicBezTo>
                      <a:cubicBezTo>
                        <a:pt x="191" y="266"/>
                        <a:pt x="191" y="267"/>
                        <a:pt x="191" y="265"/>
                      </a:cubicBezTo>
                      <a:cubicBezTo>
                        <a:pt x="191" y="264"/>
                        <a:pt x="192" y="265"/>
                        <a:pt x="192" y="266"/>
                      </a:cubicBezTo>
                      <a:cubicBezTo>
                        <a:pt x="192" y="266"/>
                        <a:pt x="192" y="266"/>
                        <a:pt x="193" y="267"/>
                      </a:cubicBezTo>
                      <a:cubicBezTo>
                        <a:pt x="193" y="267"/>
                        <a:pt x="193" y="267"/>
                        <a:pt x="195" y="267"/>
                      </a:cubicBezTo>
                      <a:cubicBezTo>
                        <a:pt x="196" y="268"/>
                        <a:pt x="196" y="266"/>
                        <a:pt x="198" y="266"/>
                      </a:cubicBezTo>
                      <a:cubicBezTo>
                        <a:pt x="200" y="266"/>
                        <a:pt x="199" y="266"/>
                        <a:pt x="200" y="267"/>
                      </a:cubicBezTo>
                      <a:cubicBezTo>
                        <a:pt x="201" y="267"/>
                        <a:pt x="201" y="267"/>
                        <a:pt x="202" y="267"/>
                      </a:cubicBezTo>
                      <a:cubicBezTo>
                        <a:pt x="203" y="268"/>
                        <a:pt x="203" y="268"/>
                        <a:pt x="203" y="268"/>
                      </a:cubicBezTo>
                      <a:cubicBezTo>
                        <a:pt x="203" y="268"/>
                        <a:pt x="204" y="268"/>
                        <a:pt x="205" y="269"/>
                      </a:cubicBezTo>
                      <a:cubicBezTo>
                        <a:pt x="205"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2" y="271"/>
                        <a:pt x="212" y="271"/>
                        <a:pt x="212" y="271"/>
                      </a:cubicBezTo>
                      <a:cubicBezTo>
                        <a:pt x="212" y="271"/>
                        <a:pt x="212" y="273"/>
                        <a:pt x="213" y="273"/>
                      </a:cubicBezTo>
                      <a:cubicBezTo>
                        <a:pt x="213" y="274"/>
                        <a:pt x="213" y="274"/>
                        <a:pt x="214" y="274"/>
                      </a:cubicBezTo>
                      <a:cubicBezTo>
                        <a:pt x="214" y="274"/>
                        <a:pt x="215" y="272"/>
                        <a:pt x="215" y="271"/>
                      </a:cubicBezTo>
                      <a:cubicBezTo>
                        <a:pt x="215" y="271"/>
                        <a:pt x="216" y="272"/>
                        <a:pt x="216" y="272"/>
                      </a:cubicBezTo>
                      <a:cubicBezTo>
                        <a:pt x="216" y="272"/>
                        <a:pt x="216" y="274"/>
                        <a:pt x="217" y="274"/>
                      </a:cubicBezTo>
                      <a:cubicBezTo>
                        <a:pt x="217" y="273"/>
                        <a:pt x="218" y="273"/>
                        <a:pt x="218" y="273"/>
                      </a:cubicBezTo>
                      <a:cubicBezTo>
                        <a:pt x="219" y="273"/>
                        <a:pt x="218" y="272"/>
                        <a:pt x="218" y="272"/>
                      </a:cubicBezTo>
                      <a:cubicBezTo>
                        <a:pt x="218" y="272"/>
                        <a:pt x="219" y="271"/>
                        <a:pt x="219" y="271"/>
                      </a:cubicBezTo>
                      <a:cubicBezTo>
                        <a:pt x="220" y="271"/>
                        <a:pt x="222" y="271"/>
                        <a:pt x="222" y="271"/>
                      </a:cubicBezTo>
                      <a:cubicBezTo>
                        <a:pt x="223" y="271"/>
                        <a:pt x="223" y="273"/>
                        <a:pt x="223" y="273"/>
                      </a:cubicBezTo>
                      <a:cubicBezTo>
                        <a:pt x="223" y="273"/>
                        <a:pt x="222" y="275"/>
                        <a:pt x="222" y="275"/>
                      </a:cubicBezTo>
                      <a:cubicBezTo>
                        <a:pt x="222" y="275"/>
                        <a:pt x="221" y="276"/>
                        <a:pt x="221" y="277"/>
                      </a:cubicBezTo>
                      <a:cubicBezTo>
                        <a:pt x="221" y="277"/>
                        <a:pt x="221" y="277"/>
                        <a:pt x="222" y="276"/>
                      </a:cubicBezTo>
                      <a:cubicBezTo>
                        <a:pt x="224" y="276"/>
                        <a:pt x="223" y="275"/>
                        <a:pt x="223" y="275"/>
                      </a:cubicBezTo>
                      <a:cubicBezTo>
                        <a:pt x="224" y="273"/>
                        <a:pt x="224" y="273"/>
                        <a:pt x="224" y="273"/>
                      </a:cubicBezTo>
                      <a:cubicBezTo>
                        <a:pt x="224" y="273"/>
                        <a:pt x="226" y="274"/>
                        <a:pt x="226" y="275"/>
                      </a:cubicBezTo>
                      <a:cubicBezTo>
                        <a:pt x="226" y="275"/>
                        <a:pt x="226" y="276"/>
                        <a:pt x="226" y="276"/>
                      </a:cubicBezTo>
                      <a:cubicBezTo>
                        <a:pt x="226" y="277"/>
                        <a:pt x="227" y="277"/>
                        <a:pt x="227" y="278"/>
                      </a:cubicBezTo>
                      <a:cubicBezTo>
                        <a:pt x="228" y="279"/>
                        <a:pt x="227" y="278"/>
                        <a:pt x="227" y="278"/>
                      </a:cubicBezTo>
                      <a:cubicBezTo>
                        <a:pt x="227" y="277"/>
                        <a:pt x="228" y="275"/>
                        <a:pt x="228" y="275"/>
                      </a:cubicBezTo>
                      <a:cubicBezTo>
                        <a:pt x="229" y="273"/>
                        <a:pt x="229" y="273"/>
                        <a:pt x="229" y="273"/>
                      </a:cubicBezTo>
                      <a:cubicBezTo>
                        <a:pt x="229" y="273"/>
                        <a:pt x="233" y="273"/>
                        <a:pt x="237" y="273"/>
                      </a:cubicBezTo>
                      <a:cubicBezTo>
                        <a:pt x="241" y="273"/>
                        <a:pt x="238" y="272"/>
                        <a:pt x="238" y="272"/>
                      </a:cubicBezTo>
                      <a:cubicBezTo>
                        <a:pt x="240" y="272"/>
                        <a:pt x="240" y="272"/>
                        <a:pt x="240" y="272"/>
                      </a:cubicBezTo>
                      <a:cubicBezTo>
                        <a:pt x="241" y="276"/>
                        <a:pt x="241" y="276"/>
                        <a:pt x="241" y="276"/>
                      </a:cubicBezTo>
                      <a:cubicBezTo>
                        <a:pt x="241" y="276"/>
                        <a:pt x="243" y="278"/>
                        <a:pt x="244" y="278"/>
                      </a:cubicBezTo>
                      <a:cubicBezTo>
                        <a:pt x="245" y="279"/>
                        <a:pt x="245" y="279"/>
                        <a:pt x="247" y="280"/>
                      </a:cubicBezTo>
                      <a:cubicBezTo>
                        <a:pt x="250" y="280"/>
                        <a:pt x="249" y="280"/>
                        <a:pt x="249" y="280"/>
                      </a:cubicBezTo>
                      <a:cubicBezTo>
                        <a:pt x="250" y="280"/>
                        <a:pt x="250" y="278"/>
                        <a:pt x="251" y="277"/>
                      </a:cubicBezTo>
                      <a:cubicBezTo>
                        <a:pt x="251" y="276"/>
                        <a:pt x="252" y="276"/>
                        <a:pt x="252" y="276"/>
                      </a:cubicBezTo>
                      <a:cubicBezTo>
                        <a:pt x="252" y="276"/>
                        <a:pt x="254" y="278"/>
                        <a:pt x="254" y="278"/>
                      </a:cubicBezTo>
                      <a:cubicBezTo>
                        <a:pt x="255" y="279"/>
                        <a:pt x="255" y="280"/>
                        <a:pt x="255" y="280"/>
                      </a:cubicBezTo>
                      <a:cubicBezTo>
                        <a:pt x="258" y="281"/>
                        <a:pt x="258" y="281"/>
                        <a:pt x="258" y="281"/>
                      </a:cubicBezTo>
                      <a:cubicBezTo>
                        <a:pt x="258" y="282"/>
                        <a:pt x="258" y="282"/>
                        <a:pt x="258" y="282"/>
                      </a:cubicBezTo>
                      <a:cubicBezTo>
                        <a:pt x="258" y="285"/>
                        <a:pt x="258" y="285"/>
                        <a:pt x="258" y="285"/>
                      </a:cubicBezTo>
                      <a:cubicBezTo>
                        <a:pt x="260" y="286"/>
                        <a:pt x="260" y="286"/>
                        <a:pt x="260" y="286"/>
                      </a:cubicBezTo>
                      <a:cubicBezTo>
                        <a:pt x="259" y="288"/>
                        <a:pt x="259" y="288"/>
                        <a:pt x="259" y="288"/>
                      </a:cubicBezTo>
                      <a:cubicBezTo>
                        <a:pt x="259" y="288"/>
                        <a:pt x="260" y="290"/>
                        <a:pt x="260" y="291"/>
                      </a:cubicBezTo>
                      <a:cubicBezTo>
                        <a:pt x="260" y="291"/>
                        <a:pt x="261" y="293"/>
                        <a:pt x="261" y="293"/>
                      </a:cubicBezTo>
                      <a:cubicBezTo>
                        <a:pt x="261" y="296"/>
                        <a:pt x="261" y="296"/>
                        <a:pt x="261" y="296"/>
                      </a:cubicBezTo>
                      <a:cubicBezTo>
                        <a:pt x="260" y="298"/>
                        <a:pt x="260" y="298"/>
                        <a:pt x="260" y="298"/>
                      </a:cubicBezTo>
                      <a:cubicBezTo>
                        <a:pt x="261" y="299"/>
                        <a:pt x="261" y="299"/>
                        <a:pt x="261" y="299"/>
                      </a:cubicBezTo>
                      <a:cubicBezTo>
                        <a:pt x="261" y="299"/>
                        <a:pt x="261" y="302"/>
                        <a:pt x="262" y="303"/>
                      </a:cubicBezTo>
                      <a:cubicBezTo>
                        <a:pt x="263" y="305"/>
                        <a:pt x="264" y="302"/>
                        <a:pt x="264" y="302"/>
                      </a:cubicBezTo>
                      <a:cubicBezTo>
                        <a:pt x="266" y="302"/>
                        <a:pt x="266" y="302"/>
                        <a:pt x="266" y="302"/>
                      </a:cubicBezTo>
                      <a:cubicBezTo>
                        <a:pt x="268" y="305"/>
                        <a:pt x="268" y="305"/>
                        <a:pt x="268" y="305"/>
                      </a:cubicBezTo>
                      <a:cubicBezTo>
                        <a:pt x="269" y="305"/>
                        <a:pt x="269" y="305"/>
                        <a:pt x="269" y="305"/>
                      </a:cubicBezTo>
                      <a:cubicBezTo>
                        <a:pt x="271" y="306"/>
                        <a:pt x="271" y="306"/>
                        <a:pt x="271" y="306"/>
                      </a:cubicBezTo>
                      <a:cubicBezTo>
                        <a:pt x="272" y="309"/>
                        <a:pt x="272" y="309"/>
                        <a:pt x="272" y="309"/>
                      </a:cubicBezTo>
                      <a:cubicBezTo>
                        <a:pt x="274" y="308"/>
                        <a:pt x="274" y="308"/>
                        <a:pt x="274" y="308"/>
                      </a:cubicBezTo>
                      <a:cubicBezTo>
                        <a:pt x="275" y="305"/>
                        <a:pt x="275" y="305"/>
                        <a:pt x="275" y="305"/>
                      </a:cubicBezTo>
                      <a:cubicBezTo>
                        <a:pt x="277" y="306"/>
                        <a:pt x="277" y="306"/>
                        <a:pt x="277" y="306"/>
                      </a:cubicBezTo>
                      <a:cubicBezTo>
                        <a:pt x="279" y="306"/>
                        <a:pt x="279" y="306"/>
                        <a:pt x="279" y="306"/>
                      </a:cubicBezTo>
                      <a:cubicBezTo>
                        <a:pt x="279" y="310"/>
                        <a:pt x="279" y="310"/>
                        <a:pt x="279" y="310"/>
                      </a:cubicBezTo>
                      <a:cubicBezTo>
                        <a:pt x="279" y="310"/>
                        <a:pt x="280" y="311"/>
                        <a:pt x="280" y="312"/>
                      </a:cubicBezTo>
                      <a:cubicBezTo>
                        <a:pt x="280" y="312"/>
                        <a:pt x="280" y="314"/>
                        <a:pt x="280" y="314"/>
                      </a:cubicBezTo>
                      <a:cubicBezTo>
                        <a:pt x="281" y="316"/>
                        <a:pt x="281" y="316"/>
                        <a:pt x="281" y="316"/>
                      </a:cubicBezTo>
                      <a:cubicBezTo>
                        <a:pt x="278" y="317"/>
                        <a:pt x="278" y="317"/>
                        <a:pt x="278" y="317"/>
                      </a:cubicBezTo>
                      <a:cubicBezTo>
                        <a:pt x="280" y="318"/>
                        <a:pt x="280" y="318"/>
                        <a:pt x="280" y="318"/>
                      </a:cubicBezTo>
                      <a:cubicBezTo>
                        <a:pt x="280" y="318"/>
                        <a:pt x="282" y="318"/>
                        <a:pt x="283" y="318"/>
                      </a:cubicBezTo>
                      <a:cubicBezTo>
                        <a:pt x="284" y="318"/>
                        <a:pt x="284" y="321"/>
                        <a:pt x="284" y="321"/>
                      </a:cubicBezTo>
                      <a:cubicBezTo>
                        <a:pt x="284" y="321"/>
                        <a:pt x="284" y="322"/>
                        <a:pt x="283" y="323"/>
                      </a:cubicBezTo>
                      <a:cubicBezTo>
                        <a:pt x="283" y="323"/>
                        <a:pt x="283" y="324"/>
                        <a:pt x="283" y="325"/>
                      </a:cubicBezTo>
                      <a:cubicBezTo>
                        <a:pt x="284" y="325"/>
                        <a:pt x="286" y="326"/>
                        <a:pt x="287" y="326"/>
                      </a:cubicBezTo>
                      <a:cubicBezTo>
                        <a:pt x="289" y="326"/>
                        <a:pt x="289" y="326"/>
                        <a:pt x="289" y="326"/>
                      </a:cubicBezTo>
                      <a:cubicBezTo>
                        <a:pt x="291" y="326"/>
                        <a:pt x="291" y="326"/>
                        <a:pt x="291" y="326"/>
                      </a:cubicBezTo>
                      <a:cubicBezTo>
                        <a:pt x="291" y="326"/>
                        <a:pt x="292" y="327"/>
                        <a:pt x="293" y="327"/>
                      </a:cubicBezTo>
                      <a:cubicBezTo>
                        <a:pt x="293" y="326"/>
                        <a:pt x="295" y="326"/>
                        <a:pt x="295" y="326"/>
                      </a:cubicBezTo>
                      <a:cubicBezTo>
                        <a:pt x="297" y="328"/>
                        <a:pt x="297" y="328"/>
                        <a:pt x="297" y="328"/>
                      </a:cubicBezTo>
                      <a:cubicBezTo>
                        <a:pt x="299" y="327"/>
                        <a:pt x="299" y="327"/>
                        <a:pt x="299" y="327"/>
                      </a:cubicBezTo>
                      <a:cubicBezTo>
                        <a:pt x="299" y="329"/>
                        <a:pt x="299" y="329"/>
                        <a:pt x="299" y="329"/>
                      </a:cubicBezTo>
                      <a:cubicBezTo>
                        <a:pt x="299" y="329"/>
                        <a:pt x="301" y="333"/>
                        <a:pt x="301" y="333"/>
                      </a:cubicBezTo>
                      <a:cubicBezTo>
                        <a:pt x="302" y="334"/>
                        <a:pt x="302" y="336"/>
                        <a:pt x="302" y="337"/>
                      </a:cubicBezTo>
                      <a:cubicBezTo>
                        <a:pt x="302" y="338"/>
                        <a:pt x="303" y="340"/>
                        <a:pt x="303" y="340"/>
                      </a:cubicBezTo>
                      <a:cubicBezTo>
                        <a:pt x="303" y="340"/>
                        <a:pt x="302" y="340"/>
                        <a:pt x="301" y="341"/>
                      </a:cubicBezTo>
                      <a:cubicBezTo>
                        <a:pt x="300" y="342"/>
                        <a:pt x="302" y="343"/>
                        <a:pt x="302" y="343"/>
                      </a:cubicBezTo>
                      <a:cubicBezTo>
                        <a:pt x="304" y="343"/>
                        <a:pt x="304" y="343"/>
                        <a:pt x="304" y="343"/>
                      </a:cubicBezTo>
                      <a:cubicBezTo>
                        <a:pt x="304" y="343"/>
                        <a:pt x="306" y="345"/>
                        <a:pt x="306" y="346"/>
                      </a:cubicBezTo>
                      <a:cubicBezTo>
                        <a:pt x="307" y="347"/>
                        <a:pt x="309" y="346"/>
                        <a:pt x="310" y="346"/>
                      </a:cubicBezTo>
                      <a:cubicBezTo>
                        <a:pt x="311" y="345"/>
                        <a:pt x="313" y="346"/>
                        <a:pt x="313" y="347"/>
                      </a:cubicBezTo>
                      <a:cubicBezTo>
                        <a:pt x="313" y="347"/>
                        <a:pt x="310" y="348"/>
                        <a:pt x="309" y="348"/>
                      </a:cubicBezTo>
                      <a:cubicBezTo>
                        <a:pt x="308" y="349"/>
                        <a:pt x="305" y="349"/>
                        <a:pt x="305" y="349"/>
                      </a:cubicBezTo>
                      <a:cubicBezTo>
                        <a:pt x="304" y="352"/>
                        <a:pt x="304" y="352"/>
                        <a:pt x="304" y="352"/>
                      </a:cubicBezTo>
                      <a:cubicBezTo>
                        <a:pt x="302" y="353"/>
                        <a:pt x="302" y="353"/>
                        <a:pt x="302" y="353"/>
                      </a:cubicBezTo>
                      <a:cubicBezTo>
                        <a:pt x="301" y="350"/>
                        <a:pt x="301" y="350"/>
                        <a:pt x="301" y="350"/>
                      </a:cubicBezTo>
                      <a:cubicBezTo>
                        <a:pt x="297" y="347"/>
                        <a:pt x="297" y="347"/>
                        <a:pt x="297" y="347"/>
                      </a:cubicBezTo>
                      <a:cubicBezTo>
                        <a:pt x="297" y="350"/>
                        <a:pt x="297" y="350"/>
                        <a:pt x="297" y="350"/>
                      </a:cubicBezTo>
                      <a:cubicBezTo>
                        <a:pt x="295" y="351"/>
                        <a:pt x="295" y="351"/>
                        <a:pt x="295" y="351"/>
                      </a:cubicBezTo>
                      <a:cubicBezTo>
                        <a:pt x="295" y="351"/>
                        <a:pt x="295" y="352"/>
                        <a:pt x="295" y="353"/>
                      </a:cubicBezTo>
                      <a:cubicBezTo>
                        <a:pt x="295" y="354"/>
                        <a:pt x="294" y="354"/>
                        <a:pt x="294" y="354"/>
                      </a:cubicBezTo>
                      <a:cubicBezTo>
                        <a:pt x="292" y="353"/>
                        <a:pt x="292" y="353"/>
                        <a:pt x="292" y="353"/>
                      </a:cubicBezTo>
                      <a:cubicBezTo>
                        <a:pt x="292" y="353"/>
                        <a:pt x="290" y="353"/>
                        <a:pt x="289" y="353"/>
                      </a:cubicBezTo>
                      <a:cubicBezTo>
                        <a:pt x="288" y="353"/>
                        <a:pt x="288" y="351"/>
                        <a:pt x="288" y="351"/>
                      </a:cubicBezTo>
                      <a:cubicBezTo>
                        <a:pt x="287" y="352"/>
                        <a:pt x="287" y="352"/>
                        <a:pt x="287" y="352"/>
                      </a:cubicBezTo>
                      <a:cubicBezTo>
                        <a:pt x="287" y="352"/>
                        <a:pt x="287" y="353"/>
                        <a:pt x="286" y="354"/>
                      </a:cubicBezTo>
                      <a:cubicBezTo>
                        <a:pt x="286" y="355"/>
                        <a:pt x="286" y="354"/>
                        <a:pt x="284" y="354"/>
                      </a:cubicBezTo>
                      <a:cubicBezTo>
                        <a:pt x="283" y="355"/>
                        <a:pt x="283" y="353"/>
                        <a:pt x="282" y="352"/>
                      </a:cubicBezTo>
                      <a:cubicBezTo>
                        <a:pt x="282" y="350"/>
                        <a:pt x="282" y="352"/>
                        <a:pt x="281" y="352"/>
                      </a:cubicBezTo>
                      <a:cubicBezTo>
                        <a:pt x="280" y="352"/>
                        <a:pt x="282" y="355"/>
                        <a:pt x="282" y="355"/>
                      </a:cubicBezTo>
                      <a:cubicBezTo>
                        <a:pt x="281" y="356"/>
                        <a:pt x="281" y="356"/>
                        <a:pt x="281" y="356"/>
                      </a:cubicBezTo>
                      <a:cubicBezTo>
                        <a:pt x="281" y="356"/>
                        <a:pt x="281" y="358"/>
                        <a:pt x="279" y="359"/>
                      </a:cubicBezTo>
                      <a:cubicBezTo>
                        <a:pt x="278" y="359"/>
                        <a:pt x="279" y="357"/>
                        <a:pt x="279" y="357"/>
                      </a:cubicBezTo>
                      <a:cubicBezTo>
                        <a:pt x="279" y="353"/>
                        <a:pt x="279" y="353"/>
                        <a:pt x="279" y="353"/>
                      </a:cubicBezTo>
                      <a:cubicBezTo>
                        <a:pt x="277" y="348"/>
                        <a:pt x="277" y="348"/>
                        <a:pt x="277" y="348"/>
                      </a:cubicBezTo>
                      <a:cubicBezTo>
                        <a:pt x="277" y="348"/>
                        <a:pt x="273" y="352"/>
                        <a:pt x="272" y="352"/>
                      </a:cubicBezTo>
                      <a:cubicBezTo>
                        <a:pt x="272" y="353"/>
                        <a:pt x="270" y="357"/>
                        <a:pt x="269" y="357"/>
                      </a:cubicBezTo>
                      <a:cubicBezTo>
                        <a:pt x="269" y="358"/>
                        <a:pt x="269" y="360"/>
                        <a:pt x="269" y="360"/>
                      </a:cubicBezTo>
                      <a:cubicBezTo>
                        <a:pt x="271" y="363"/>
                        <a:pt x="271" y="363"/>
                        <a:pt x="271" y="363"/>
                      </a:cubicBezTo>
                      <a:cubicBezTo>
                        <a:pt x="271" y="366"/>
                        <a:pt x="271" y="366"/>
                        <a:pt x="271" y="366"/>
                      </a:cubicBezTo>
                      <a:cubicBezTo>
                        <a:pt x="273" y="368"/>
                        <a:pt x="273" y="368"/>
                        <a:pt x="273" y="368"/>
                      </a:cubicBezTo>
                      <a:cubicBezTo>
                        <a:pt x="273" y="368"/>
                        <a:pt x="275" y="368"/>
                        <a:pt x="276" y="369"/>
                      </a:cubicBezTo>
                      <a:cubicBezTo>
                        <a:pt x="277" y="369"/>
                        <a:pt x="276" y="371"/>
                        <a:pt x="276" y="371"/>
                      </a:cubicBezTo>
                      <a:cubicBezTo>
                        <a:pt x="275" y="375"/>
                        <a:pt x="275" y="375"/>
                        <a:pt x="275" y="375"/>
                      </a:cubicBezTo>
                      <a:cubicBezTo>
                        <a:pt x="275" y="375"/>
                        <a:pt x="276" y="376"/>
                        <a:pt x="277" y="377"/>
                      </a:cubicBezTo>
                      <a:cubicBezTo>
                        <a:pt x="277" y="378"/>
                        <a:pt x="275" y="380"/>
                        <a:pt x="275" y="380"/>
                      </a:cubicBezTo>
                      <a:cubicBezTo>
                        <a:pt x="274" y="380"/>
                        <a:pt x="271" y="383"/>
                        <a:pt x="271" y="383"/>
                      </a:cubicBezTo>
                      <a:cubicBezTo>
                        <a:pt x="271" y="383"/>
                        <a:pt x="270" y="384"/>
                        <a:pt x="269" y="384"/>
                      </a:cubicBezTo>
                      <a:cubicBezTo>
                        <a:pt x="268" y="384"/>
                        <a:pt x="270" y="387"/>
                        <a:pt x="270" y="387"/>
                      </a:cubicBezTo>
                      <a:cubicBezTo>
                        <a:pt x="271" y="390"/>
                        <a:pt x="271" y="390"/>
                        <a:pt x="271" y="390"/>
                      </a:cubicBezTo>
                      <a:cubicBezTo>
                        <a:pt x="271" y="390"/>
                        <a:pt x="270" y="391"/>
                        <a:pt x="270" y="391"/>
                      </a:cubicBezTo>
                      <a:cubicBezTo>
                        <a:pt x="269" y="392"/>
                        <a:pt x="269" y="394"/>
                        <a:pt x="269" y="394"/>
                      </a:cubicBezTo>
                      <a:cubicBezTo>
                        <a:pt x="267" y="394"/>
                        <a:pt x="267" y="394"/>
                        <a:pt x="267" y="394"/>
                      </a:cubicBezTo>
                      <a:cubicBezTo>
                        <a:pt x="266" y="396"/>
                        <a:pt x="266" y="396"/>
                        <a:pt x="266" y="396"/>
                      </a:cubicBezTo>
                      <a:cubicBezTo>
                        <a:pt x="266" y="396"/>
                        <a:pt x="266" y="399"/>
                        <a:pt x="265" y="399"/>
                      </a:cubicBezTo>
                      <a:cubicBezTo>
                        <a:pt x="264" y="399"/>
                        <a:pt x="265" y="401"/>
                        <a:pt x="265" y="401"/>
                      </a:cubicBezTo>
                      <a:cubicBezTo>
                        <a:pt x="264" y="403"/>
                        <a:pt x="264" y="403"/>
                        <a:pt x="264" y="403"/>
                      </a:cubicBezTo>
                      <a:cubicBezTo>
                        <a:pt x="268" y="405"/>
                        <a:pt x="268" y="405"/>
                        <a:pt x="268" y="405"/>
                      </a:cubicBezTo>
                      <a:cubicBezTo>
                        <a:pt x="267" y="407"/>
                        <a:pt x="267" y="407"/>
                        <a:pt x="267" y="407"/>
                      </a:cubicBezTo>
                      <a:cubicBezTo>
                        <a:pt x="267" y="409"/>
                        <a:pt x="267" y="409"/>
                        <a:pt x="267" y="409"/>
                      </a:cubicBezTo>
                      <a:cubicBezTo>
                        <a:pt x="268" y="409"/>
                        <a:pt x="268" y="409"/>
                        <a:pt x="268" y="409"/>
                      </a:cubicBezTo>
                      <a:cubicBezTo>
                        <a:pt x="268" y="409"/>
                        <a:pt x="266" y="410"/>
                        <a:pt x="265" y="410"/>
                      </a:cubicBezTo>
                      <a:cubicBezTo>
                        <a:pt x="264" y="411"/>
                        <a:pt x="263" y="410"/>
                        <a:pt x="262" y="411"/>
                      </a:cubicBezTo>
                      <a:cubicBezTo>
                        <a:pt x="261" y="411"/>
                        <a:pt x="258" y="412"/>
                        <a:pt x="258" y="412"/>
                      </a:cubicBezTo>
                      <a:cubicBezTo>
                        <a:pt x="257" y="416"/>
                        <a:pt x="257" y="416"/>
                        <a:pt x="257" y="416"/>
                      </a:cubicBezTo>
                      <a:cubicBezTo>
                        <a:pt x="255" y="416"/>
                        <a:pt x="255" y="416"/>
                        <a:pt x="255" y="416"/>
                      </a:cubicBezTo>
                      <a:cubicBezTo>
                        <a:pt x="255" y="414"/>
                        <a:pt x="255" y="414"/>
                        <a:pt x="255" y="414"/>
                      </a:cubicBezTo>
                      <a:cubicBezTo>
                        <a:pt x="254" y="413"/>
                        <a:pt x="254" y="413"/>
                        <a:pt x="254" y="413"/>
                      </a:cubicBezTo>
                      <a:cubicBezTo>
                        <a:pt x="254" y="415"/>
                        <a:pt x="254" y="416"/>
                        <a:pt x="254" y="416"/>
                      </a:cubicBezTo>
                      <a:cubicBezTo>
                        <a:pt x="264" y="423"/>
                        <a:pt x="264" y="423"/>
                        <a:pt x="264" y="423"/>
                      </a:cubicBezTo>
                      <a:cubicBezTo>
                        <a:pt x="281" y="427"/>
                        <a:pt x="281" y="427"/>
                        <a:pt x="281" y="427"/>
                      </a:cubicBezTo>
                      <a:cubicBezTo>
                        <a:pt x="285" y="420"/>
                        <a:pt x="285" y="420"/>
                        <a:pt x="285" y="420"/>
                      </a:cubicBezTo>
                      <a:cubicBezTo>
                        <a:pt x="285" y="420"/>
                        <a:pt x="294" y="404"/>
                        <a:pt x="301" y="405"/>
                      </a:cubicBezTo>
                      <a:cubicBezTo>
                        <a:pt x="306" y="406"/>
                        <a:pt x="313" y="408"/>
                        <a:pt x="314" y="408"/>
                      </a:cubicBezTo>
                      <a:cubicBezTo>
                        <a:pt x="313" y="402"/>
                        <a:pt x="302" y="392"/>
                        <a:pt x="304" y="390"/>
                      </a:cubicBezTo>
                      <a:cubicBezTo>
                        <a:pt x="306" y="387"/>
                        <a:pt x="311" y="380"/>
                        <a:pt x="314" y="376"/>
                      </a:cubicBezTo>
                      <a:cubicBezTo>
                        <a:pt x="316" y="372"/>
                        <a:pt x="326" y="369"/>
                        <a:pt x="326" y="369"/>
                      </a:cubicBezTo>
                      <a:cubicBezTo>
                        <a:pt x="334" y="354"/>
                        <a:pt x="334" y="354"/>
                        <a:pt x="334" y="354"/>
                      </a:cubicBezTo>
                      <a:cubicBezTo>
                        <a:pt x="332" y="331"/>
                        <a:pt x="330" y="325"/>
                        <a:pt x="354" y="322"/>
                      </a:cubicBezTo>
                      <a:cubicBezTo>
                        <a:pt x="358" y="321"/>
                        <a:pt x="363" y="318"/>
                        <a:pt x="363" y="318"/>
                      </a:cubicBezTo>
                      <a:cubicBezTo>
                        <a:pt x="371" y="315"/>
                        <a:pt x="371" y="315"/>
                        <a:pt x="371" y="315"/>
                      </a:cubicBezTo>
                      <a:cubicBezTo>
                        <a:pt x="386" y="313"/>
                        <a:pt x="386" y="313"/>
                        <a:pt x="386" y="313"/>
                      </a:cubicBezTo>
                      <a:cubicBezTo>
                        <a:pt x="374" y="320"/>
                        <a:pt x="374" y="320"/>
                        <a:pt x="374" y="320"/>
                      </a:cubicBezTo>
                      <a:cubicBezTo>
                        <a:pt x="365" y="330"/>
                        <a:pt x="365" y="330"/>
                        <a:pt x="365" y="330"/>
                      </a:cubicBezTo>
                      <a:cubicBezTo>
                        <a:pt x="377" y="333"/>
                        <a:pt x="377" y="333"/>
                        <a:pt x="377" y="333"/>
                      </a:cubicBezTo>
                      <a:cubicBezTo>
                        <a:pt x="377" y="333"/>
                        <a:pt x="377" y="342"/>
                        <a:pt x="383" y="340"/>
                      </a:cubicBezTo>
                      <a:cubicBezTo>
                        <a:pt x="388" y="338"/>
                        <a:pt x="400" y="333"/>
                        <a:pt x="402" y="333"/>
                      </a:cubicBezTo>
                      <a:cubicBezTo>
                        <a:pt x="404" y="332"/>
                        <a:pt x="415" y="329"/>
                        <a:pt x="418" y="329"/>
                      </a:cubicBezTo>
                      <a:cubicBezTo>
                        <a:pt x="421" y="329"/>
                        <a:pt x="437" y="327"/>
                        <a:pt x="437" y="327"/>
                      </a:cubicBezTo>
                      <a:cubicBezTo>
                        <a:pt x="439" y="336"/>
                        <a:pt x="439" y="336"/>
                        <a:pt x="439" y="336"/>
                      </a:cubicBezTo>
                      <a:cubicBezTo>
                        <a:pt x="432" y="345"/>
                        <a:pt x="432" y="345"/>
                        <a:pt x="432" y="345"/>
                      </a:cubicBezTo>
                      <a:cubicBezTo>
                        <a:pt x="423" y="354"/>
                        <a:pt x="423" y="354"/>
                        <a:pt x="423" y="354"/>
                      </a:cubicBezTo>
                      <a:cubicBezTo>
                        <a:pt x="409" y="367"/>
                        <a:pt x="409" y="367"/>
                        <a:pt x="409" y="367"/>
                      </a:cubicBezTo>
                      <a:cubicBezTo>
                        <a:pt x="409" y="367"/>
                        <a:pt x="405" y="374"/>
                        <a:pt x="407" y="375"/>
                      </a:cubicBezTo>
                      <a:cubicBezTo>
                        <a:pt x="409" y="376"/>
                        <a:pt x="424" y="374"/>
                        <a:pt x="424" y="374"/>
                      </a:cubicBezTo>
                      <a:cubicBezTo>
                        <a:pt x="441" y="375"/>
                        <a:pt x="441" y="375"/>
                        <a:pt x="441" y="375"/>
                      </a:cubicBezTo>
                      <a:cubicBezTo>
                        <a:pt x="441" y="375"/>
                        <a:pt x="444" y="376"/>
                        <a:pt x="446" y="382"/>
                      </a:cubicBezTo>
                      <a:cubicBezTo>
                        <a:pt x="449" y="389"/>
                        <a:pt x="451" y="392"/>
                        <a:pt x="452" y="394"/>
                      </a:cubicBezTo>
                      <a:cubicBezTo>
                        <a:pt x="454" y="397"/>
                        <a:pt x="458" y="403"/>
                        <a:pt x="458" y="403"/>
                      </a:cubicBezTo>
                      <a:cubicBezTo>
                        <a:pt x="458" y="403"/>
                        <a:pt x="454" y="407"/>
                        <a:pt x="459" y="406"/>
                      </a:cubicBezTo>
                      <a:cubicBezTo>
                        <a:pt x="465" y="406"/>
                        <a:pt x="469" y="405"/>
                        <a:pt x="469" y="405"/>
                      </a:cubicBezTo>
                      <a:cubicBezTo>
                        <a:pt x="469" y="405"/>
                        <a:pt x="470" y="399"/>
                        <a:pt x="472" y="397"/>
                      </a:cubicBezTo>
                      <a:cubicBezTo>
                        <a:pt x="475" y="396"/>
                        <a:pt x="478" y="393"/>
                        <a:pt x="478" y="393"/>
                      </a:cubicBezTo>
                      <a:cubicBezTo>
                        <a:pt x="478" y="393"/>
                        <a:pt x="477" y="387"/>
                        <a:pt x="480" y="385"/>
                      </a:cubicBezTo>
                      <a:cubicBezTo>
                        <a:pt x="483" y="384"/>
                        <a:pt x="487" y="383"/>
                        <a:pt x="491" y="382"/>
                      </a:cubicBezTo>
                      <a:cubicBezTo>
                        <a:pt x="495" y="380"/>
                        <a:pt x="499" y="373"/>
                        <a:pt x="499" y="373"/>
                      </a:cubicBezTo>
                      <a:cubicBezTo>
                        <a:pt x="504" y="369"/>
                        <a:pt x="504" y="369"/>
                        <a:pt x="504" y="369"/>
                      </a:cubicBezTo>
                      <a:cubicBezTo>
                        <a:pt x="516" y="365"/>
                        <a:pt x="516" y="365"/>
                        <a:pt x="516" y="365"/>
                      </a:cubicBezTo>
                      <a:cubicBezTo>
                        <a:pt x="515" y="355"/>
                        <a:pt x="515" y="355"/>
                        <a:pt x="515" y="355"/>
                      </a:cubicBezTo>
                      <a:cubicBezTo>
                        <a:pt x="515" y="355"/>
                        <a:pt x="516" y="353"/>
                        <a:pt x="519" y="353"/>
                      </a:cubicBezTo>
                      <a:cubicBezTo>
                        <a:pt x="521" y="352"/>
                        <a:pt x="542" y="345"/>
                        <a:pt x="542" y="345"/>
                      </a:cubicBezTo>
                      <a:cubicBezTo>
                        <a:pt x="548" y="335"/>
                        <a:pt x="548" y="335"/>
                        <a:pt x="548" y="335"/>
                      </a:cubicBezTo>
                      <a:cubicBezTo>
                        <a:pt x="548" y="325"/>
                        <a:pt x="548" y="325"/>
                        <a:pt x="548" y="325"/>
                      </a:cubicBezTo>
                      <a:cubicBezTo>
                        <a:pt x="548" y="325"/>
                        <a:pt x="550" y="319"/>
                        <a:pt x="546" y="319"/>
                      </a:cubicBezTo>
                      <a:cubicBezTo>
                        <a:pt x="542" y="319"/>
                        <a:pt x="532" y="329"/>
                        <a:pt x="532" y="329"/>
                      </a:cubicBezTo>
                      <a:cubicBezTo>
                        <a:pt x="521" y="330"/>
                        <a:pt x="521" y="330"/>
                        <a:pt x="521" y="330"/>
                      </a:cubicBezTo>
                      <a:cubicBezTo>
                        <a:pt x="521" y="330"/>
                        <a:pt x="516" y="339"/>
                        <a:pt x="514" y="339"/>
                      </a:cubicBezTo>
                      <a:cubicBezTo>
                        <a:pt x="512" y="340"/>
                        <a:pt x="506" y="342"/>
                        <a:pt x="504" y="341"/>
                      </a:cubicBezTo>
                      <a:cubicBezTo>
                        <a:pt x="502" y="341"/>
                        <a:pt x="505" y="352"/>
                        <a:pt x="498" y="339"/>
                      </a:cubicBezTo>
                      <a:cubicBezTo>
                        <a:pt x="491" y="326"/>
                        <a:pt x="488" y="326"/>
                        <a:pt x="488" y="326"/>
                      </a:cubicBezTo>
                      <a:cubicBezTo>
                        <a:pt x="481" y="326"/>
                        <a:pt x="481" y="326"/>
                        <a:pt x="481" y="326"/>
                      </a:cubicBezTo>
                      <a:cubicBezTo>
                        <a:pt x="481" y="326"/>
                        <a:pt x="475" y="329"/>
                        <a:pt x="474" y="327"/>
                      </a:cubicBezTo>
                      <a:cubicBezTo>
                        <a:pt x="474" y="325"/>
                        <a:pt x="471" y="319"/>
                        <a:pt x="471" y="319"/>
                      </a:cubicBezTo>
                      <a:cubicBezTo>
                        <a:pt x="461" y="319"/>
                        <a:pt x="461" y="319"/>
                        <a:pt x="461" y="319"/>
                      </a:cubicBezTo>
                      <a:cubicBezTo>
                        <a:pt x="457" y="321"/>
                        <a:pt x="457" y="321"/>
                        <a:pt x="457" y="321"/>
                      </a:cubicBezTo>
                      <a:cubicBezTo>
                        <a:pt x="442" y="320"/>
                        <a:pt x="442" y="320"/>
                        <a:pt x="442" y="320"/>
                      </a:cubicBezTo>
                      <a:cubicBezTo>
                        <a:pt x="436" y="316"/>
                        <a:pt x="436" y="316"/>
                        <a:pt x="436" y="316"/>
                      </a:cubicBezTo>
                      <a:cubicBezTo>
                        <a:pt x="444" y="312"/>
                        <a:pt x="444" y="312"/>
                        <a:pt x="444" y="312"/>
                      </a:cubicBezTo>
                      <a:cubicBezTo>
                        <a:pt x="444" y="312"/>
                        <a:pt x="447" y="315"/>
                        <a:pt x="448" y="315"/>
                      </a:cubicBezTo>
                      <a:cubicBezTo>
                        <a:pt x="450" y="314"/>
                        <a:pt x="448" y="311"/>
                        <a:pt x="450" y="310"/>
                      </a:cubicBezTo>
                      <a:cubicBezTo>
                        <a:pt x="453" y="309"/>
                        <a:pt x="456" y="306"/>
                        <a:pt x="459" y="308"/>
                      </a:cubicBezTo>
                      <a:cubicBezTo>
                        <a:pt x="462" y="309"/>
                        <a:pt x="459" y="315"/>
                        <a:pt x="464" y="311"/>
                      </a:cubicBezTo>
                      <a:cubicBezTo>
                        <a:pt x="469" y="307"/>
                        <a:pt x="474" y="308"/>
                        <a:pt x="474" y="308"/>
                      </a:cubicBezTo>
                      <a:cubicBezTo>
                        <a:pt x="480" y="298"/>
                        <a:pt x="480" y="298"/>
                        <a:pt x="480" y="298"/>
                      </a:cubicBezTo>
                      <a:cubicBezTo>
                        <a:pt x="484" y="289"/>
                        <a:pt x="484" y="289"/>
                        <a:pt x="484" y="289"/>
                      </a:cubicBezTo>
                      <a:cubicBezTo>
                        <a:pt x="484" y="289"/>
                        <a:pt x="486" y="290"/>
                        <a:pt x="488" y="291"/>
                      </a:cubicBezTo>
                      <a:cubicBezTo>
                        <a:pt x="491" y="291"/>
                        <a:pt x="498" y="279"/>
                        <a:pt x="498" y="279"/>
                      </a:cubicBezTo>
                      <a:cubicBezTo>
                        <a:pt x="498" y="279"/>
                        <a:pt x="499" y="267"/>
                        <a:pt x="501" y="267"/>
                      </a:cubicBezTo>
                      <a:cubicBezTo>
                        <a:pt x="503" y="266"/>
                        <a:pt x="518" y="261"/>
                        <a:pt x="518" y="261"/>
                      </a:cubicBezTo>
                      <a:cubicBezTo>
                        <a:pt x="528" y="255"/>
                        <a:pt x="528" y="255"/>
                        <a:pt x="528" y="255"/>
                      </a:cubicBezTo>
                      <a:cubicBezTo>
                        <a:pt x="528" y="255"/>
                        <a:pt x="533" y="248"/>
                        <a:pt x="535" y="247"/>
                      </a:cubicBezTo>
                      <a:cubicBezTo>
                        <a:pt x="537" y="247"/>
                        <a:pt x="539" y="243"/>
                        <a:pt x="541" y="238"/>
                      </a:cubicBezTo>
                      <a:cubicBezTo>
                        <a:pt x="544" y="234"/>
                        <a:pt x="546" y="231"/>
                        <a:pt x="546" y="231"/>
                      </a:cubicBezTo>
                      <a:cubicBezTo>
                        <a:pt x="546" y="231"/>
                        <a:pt x="558" y="228"/>
                        <a:pt x="557" y="227"/>
                      </a:cubicBezTo>
                      <a:cubicBezTo>
                        <a:pt x="557" y="225"/>
                        <a:pt x="552" y="221"/>
                        <a:pt x="558" y="221"/>
                      </a:cubicBezTo>
                      <a:cubicBezTo>
                        <a:pt x="564" y="221"/>
                        <a:pt x="564" y="221"/>
                        <a:pt x="567" y="219"/>
                      </a:cubicBezTo>
                      <a:cubicBezTo>
                        <a:pt x="569" y="218"/>
                        <a:pt x="568" y="217"/>
                        <a:pt x="569" y="214"/>
                      </a:cubicBezTo>
                      <a:cubicBezTo>
                        <a:pt x="571" y="212"/>
                        <a:pt x="572" y="209"/>
                        <a:pt x="572" y="207"/>
                      </a:cubicBezTo>
                      <a:cubicBezTo>
                        <a:pt x="571" y="205"/>
                        <a:pt x="566" y="197"/>
                        <a:pt x="566" y="195"/>
                      </a:cubicBezTo>
                      <a:cubicBezTo>
                        <a:pt x="565" y="192"/>
                        <a:pt x="566" y="186"/>
                        <a:pt x="566" y="186"/>
                      </a:cubicBezTo>
                      <a:cubicBezTo>
                        <a:pt x="566" y="186"/>
                        <a:pt x="569" y="185"/>
                        <a:pt x="572" y="184"/>
                      </a:cubicBezTo>
                      <a:cubicBezTo>
                        <a:pt x="574" y="182"/>
                        <a:pt x="578" y="175"/>
                        <a:pt x="578" y="175"/>
                      </a:cubicBezTo>
                      <a:cubicBezTo>
                        <a:pt x="579" y="170"/>
                        <a:pt x="579" y="170"/>
                        <a:pt x="579" y="170"/>
                      </a:cubicBezTo>
                      <a:cubicBezTo>
                        <a:pt x="579" y="170"/>
                        <a:pt x="583" y="167"/>
                        <a:pt x="584" y="167"/>
                      </a:cubicBezTo>
                      <a:cubicBezTo>
                        <a:pt x="586" y="166"/>
                        <a:pt x="602" y="160"/>
                        <a:pt x="603" y="160"/>
                      </a:cubicBezTo>
                      <a:cubicBezTo>
                        <a:pt x="604" y="160"/>
                        <a:pt x="614" y="161"/>
                        <a:pt x="611" y="156"/>
                      </a:cubicBezTo>
                      <a:cubicBezTo>
                        <a:pt x="608" y="152"/>
                        <a:pt x="607" y="150"/>
                        <a:pt x="606" y="147"/>
                      </a:cubicBezTo>
                      <a:cubicBezTo>
                        <a:pt x="605" y="144"/>
                        <a:pt x="605" y="137"/>
                        <a:pt x="605" y="136"/>
                      </a:cubicBezTo>
                      <a:cubicBezTo>
                        <a:pt x="606" y="135"/>
                        <a:pt x="614" y="132"/>
                        <a:pt x="605" y="131"/>
                      </a:cubicBezTo>
                      <a:cubicBezTo>
                        <a:pt x="596" y="130"/>
                        <a:pt x="603" y="127"/>
                        <a:pt x="601" y="125"/>
                      </a:cubicBezTo>
                      <a:cubicBezTo>
                        <a:pt x="598" y="123"/>
                        <a:pt x="592" y="119"/>
                        <a:pt x="592" y="119"/>
                      </a:cubicBezTo>
                      <a:cubicBezTo>
                        <a:pt x="589" y="119"/>
                        <a:pt x="589" y="119"/>
                        <a:pt x="589" y="119"/>
                      </a:cubicBezTo>
                      <a:cubicBezTo>
                        <a:pt x="590" y="109"/>
                        <a:pt x="590" y="109"/>
                        <a:pt x="590" y="109"/>
                      </a:cubicBezTo>
                      <a:cubicBezTo>
                        <a:pt x="590" y="109"/>
                        <a:pt x="593" y="105"/>
                        <a:pt x="594" y="105"/>
                      </a:cubicBezTo>
                      <a:cubicBezTo>
                        <a:pt x="595" y="104"/>
                        <a:pt x="596" y="100"/>
                        <a:pt x="594" y="100"/>
                      </a:cubicBezTo>
                      <a:cubicBezTo>
                        <a:pt x="592" y="101"/>
                        <a:pt x="586" y="102"/>
                        <a:pt x="586" y="102"/>
                      </a:cubicBezTo>
                      <a:cubicBezTo>
                        <a:pt x="586" y="102"/>
                        <a:pt x="581" y="102"/>
                        <a:pt x="582" y="100"/>
                      </a:cubicBezTo>
                      <a:cubicBezTo>
                        <a:pt x="582" y="97"/>
                        <a:pt x="584" y="97"/>
                        <a:pt x="587" y="94"/>
                      </a:cubicBezTo>
                      <a:cubicBezTo>
                        <a:pt x="590" y="91"/>
                        <a:pt x="591" y="89"/>
                        <a:pt x="591" y="89"/>
                      </a:cubicBezTo>
                      <a:cubicBezTo>
                        <a:pt x="590" y="83"/>
                        <a:pt x="590" y="83"/>
                        <a:pt x="590" y="83"/>
                      </a:cubicBezTo>
                      <a:cubicBezTo>
                        <a:pt x="590" y="83"/>
                        <a:pt x="590" y="79"/>
                        <a:pt x="589" y="79"/>
                      </a:cubicBezTo>
                      <a:cubicBezTo>
                        <a:pt x="589" y="78"/>
                        <a:pt x="583" y="66"/>
                        <a:pt x="583" y="66"/>
                      </a:cubicBezTo>
                      <a:cubicBezTo>
                        <a:pt x="583" y="66"/>
                        <a:pt x="577" y="64"/>
                        <a:pt x="576" y="66"/>
                      </a:cubicBezTo>
                      <a:cubicBezTo>
                        <a:pt x="576" y="68"/>
                        <a:pt x="574" y="72"/>
                        <a:pt x="574" y="72"/>
                      </a:cubicBezTo>
                      <a:cubicBezTo>
                        <a:pt x="567" y="72"/>
                        <a:pt x="567" y="72"/>
                        <a:pt x="567" y="72"/>
                      </a:cubicBezTo>
                      <a:cubicBezTo>
                        <a:pt x="563" y="69"/>
                        <a:pt x="563" y="69"/>
                        <a:pt x="563" y="69"/>
                      </a:cubicBezTo>
                      <a:cubicBezTo>
                        <a:pt x="555" y="67"/>
                        <a:pt x="555" y="67"/>
                        <a:pt x="555" y="67"/>
                      </a:cubicBezTo>
                      <a:cubicBezTo>
                        <a:pt x="555" y="67"/>
                        <a:pt x="554" y="68"/>
                        <a:pt x="553" y="69"/>
                      </a:cubicBezTo>
                      <a:cubicBezTo>
                        <a:pt x="553" y="70"/>
                        <a:pt x="545" y="65"/>
                        <a:pt x="545" y="65"/>
                      </a:cubicBezTo>
                      <a:cubicBezTo>
                        <a:pt x="545" y="65"/>
                        <a:pt x="542" y="69"/>
                        <a:pt x="541" y="70"/>
                      </a:cubicBezTo>
                      <a:cubicBezTo>
                        <a:pt x="541" y="70"/>
                        <a:pt x="533" y="68"/>
                        <a:pt x="533" y="68"/>
                      </a:cubicBezTo>
                      <a:cubicBezTo>
                        <a:pt x="525" y="69"/>
                        <a:pt x="525" y="69"/>
                        <a:pt x="525" y="69"/>
                      </a:cubicBezTo>
                      <a:cubicBezTo>
                        <a:pt x="518" y="70"/>
                        <a:pt x="518" y="70"/>
                        <a:pt x="518" y="70"/>
                      </a:cubicBezTo>
                      <a:cubicBezTo>
                        <a:pt x="512" y="67"/>
                        <a:pt x="512" y="67"/>
                        <a:pt x="512" y="67"/>
                      </a:cubicBezTo>
                      <a:cubicBezTo>
                        <a:pt x="510" y="70"/>
                        <a:pt x="510" y="70"/>
                        <a:pt x="510" y="70"/>
                      </a:cubicBezTo>
                      <a:cubicBezTo>
                        <a:pt x="511" y="75"/>
                        <a:pt x="511" y="75"/>
                        <a:pt x="511" y="75"/>
                      </a:cubicBezTo>
                      <a:cubicBezTo>
                        <a:pt x="506" y="78"/>
                        <a:pt x="506" y="78"/>
                        <a:pt x="506" y="78"/>
                      </a:cubicBezTo>
                      <a:cubicBezTo>
                        <a:pt x="500" y="74"/>
                        <a:pt x="500" y="74"/>
                        <a:pt x="500" y="74"/>
                      </a:cubicBezTo>
                      <a:cubicBezTo>
                        <a:pt x="495" y="73"/>
                        <a:pt x="495" y="73"/>
                        <a:pt x="495" y="73"/>
                      </a:cubicBezTo>
                      <a:cubicBezTo>
                        <a:pt x="488" y="66"/>
                        <a:pt x="488" y="66"/>
                        <a:pt x="488" y="66"/>
                      </a:cubicBezTo>
                      <a:cubicBezTo>
                        <a:pt x="482" y="64"/>
                        <a:pt x="482" y="64"/>
                        <a:pt x="482" y="64"/>
                      </a:cubicBezTo>
                      <a:cubicBezTo>
                        <a:pt x="476" y="61"/>
                        <a:pt x="476" y="61"/>
                        <a:pt x="476" y="61"/>
                      </a:cubicBezTo>
                      <a:cubicBezTo>
                        <a:pt x="476" y="61"/>
                        <a:pt x="473" y="69"/>
                        <a:pt x="472" y="70"/>
                      </a:cubicBezTo>
                      <a:cubicBezTo>
                        <a:pt x="471" y="70"/>
                        <a:pt x="466" y="72"/>
                        <a:pt x="465" y="72"/>
                      </a:cubicBezTo>
                      <a:cubicBezTo>
                        <a:pt x="463" y="73"/>
                        <a:pt x="462" y="78"/>
                        <a:pt x="462" y="78"/>
                      </a:cubicBezTo>
                      <a:cubicBezTo>
                        <a:pt x="457" y="81"/>
                        <a:pt x="457" y="81"/>
                        <a:pt x="457" y="81"/>
                      </a:cubicBezTo>
                      <a:cubicBezTo>
                        <a:pt x="457" y="81"/>
                        <a:pt x="454" y="79"/>
                        <a:pt x="452" y="79"/>
                      </a:cubicBezTo>
                      <a:cubicBezTo>
                        <a:pt x="451" y="79"/>
                        <a:pt x="450" y="80"/>
                        <a:pt x="450" y="80"/>
                      </a:cubicBezTo>
                      <a:cubicBezTo>
                        <a:pt x="448" y="83"/>
                        <a:pt x="448" y="83"/>
                        <a:pt x="448" y="83"/>
                      </a:cubicBezTo>
                      <a:cubicBezTo>
                        <a:pt x="448" y="83"/>
                        <a:pt x="447" y="83"/>
                        <a:pt x="444" y="81"/>
                      </a:cubicBezTo>
                      <a:cubicBezTo>
                        <a:pt x="442" y="80"/>
                        <a:pt x="439" y="78"/>
                        <a:pt x="439" y="78"/>
                      </a:cubicBezTo>
                      <a:cubicBezTo>
                        <a:pt x="436" y="77"/>
                        <a:pt x="436" y="77"/>
                        <a:pt x="436" y="77"/>
                      </a:cubicBezTo>
                      <a:cubicBezTo>
                        <a:pt x="436" y="77"/>
                        <a:pt x="427" y="81"/>
                        <a:pt x="426" y="82"/>
                      </a:cubicBezTo>
                      <a:cubicBezTo>
                        <a:pt x="426" y="83"/>
                        <a:pt x="424" y="86"/>
                        <a:pt x="424" y="86"/>
                      </a:cubicBezTo>
                      <a:cubicBezTo>
                        <a:pt x="419" y="82"/>
                        <a:pt x="419" y="82"/>
                        <a:pt x="419" y="82"/>
                      </a:cubicBezTo>
                      <a:cubicBezTo>
                        <a:pt x="413" y="78"/>
                        <a:pt x="413" y="78"/>
                        <a:pt x="413" y="78"/>
                      </a:cubicBezTo>
                      <a:cubicBezTo>
                        <a:pt x="412" y="71"/>
                        <a:pt x="412" y="71"/>
                        <a:pt x="412" y="71"/>
                      </a:cubicBezTo>
                      <a:cubicBezTo>
                        <a:pt x="401" y="61"/>
                        <a:pt x="401" y="61"/>
                        <a:pt x="401" y="61"/>
                      </a:cubicBezTo>
                      <a:cubicBezTo>
                        <a:pt x="399" y="51"/>
                        <a:pt x="399" y="51"/>
                        <a:pt x="399" y="51"/>
                      </a:cubicBezTo>
                      <a:cubicBezTo>
                        <a:pt x="391" y="45"/>
                        <a:pt x="391" y="45"/>
                        <a:pt x="391" y="45"/>
                      </a:cubicBezTo>
                      <a:cubicBezTo>
                        <a:pt x="386" y="51"/>
                        <a:pt x="386" y="51"/>
                        <a:pt x="386" y="51"/>
                      </a:cubicBezTo>
                      <a:cubicBezTo>
                        <a:pt x="378" y="50"/>
                        <a:pt x="378" y="50"/>
                        <a:pt x="378" y="50"/>
                      </a:cubicBezTo>
                      <a:cubicBezTo>
                        <a:pt x="370" y="52"/>
                        <a:pt x="370" y="52"/>
                        <a:pt x="370" y="52"/>
                      </a:cubicBezTo>
                      <a:cubicBezTo>
                        <a:pt x="370" y="52"/>
                        <a:pt x="365" y="57"/>
                        <a:pt x="365" y="55"/>
                      </a:cubicBezTo>
                      <a:cubicBezTo>
                        <a:pt x="364" y="53"/>
                        <a:pt x="366" y="49"/>
                        <a:pt x="366" y="47"/>
                      </a:cubicBezTo>
                      <a:cubicBezTo>
                        <a:pt x="365" y="46"/>
                        <a:pt x="360" y="49"/>
                        <a:pt x="361" y="45"/>
                      </a:cubicBezTo>
                      <a:cubicBezTo>
                        <a:pt x="362" y="43"/>
                        <a:pt x="361" y="40"/>
                        <a:pt x="360" y="39"/>
                      </a:cubicBezTo>
                      <a:cubicBezTo>
                        <a:pt x="358" y="37"/>
                        <a:pt x="352" y="37"/>
                        <a:pt x="354" y="33"/>
                      </a:cubicBezTo>
                      <a:cubicBezTo>
                        <a:pt x="356" y="30"/>
                        <a:pt x="361" y="28"/>
                        <a:pt x="361" y="28"/>
                      </a:cubicBezTo>
                      <a:cubicBezTo>
                        <a:pt x="361" y="26"/>
                        <a:pt x="361" y="26"/>
                        <a:pt x="361" y="26"/>
                      </a:cubicBezTo>
                      <a:cubicBezTo>
                        <a:pt x="357" y="22"/>
                        <a:pt x="357" y="22"/>
                        <a:pt x="357" y="22"/>
                      </a:cubicBezTo>
                      <a:cubicBezTo>
                        <a:pt x="346" y="17"/>
                        <a:pt x="346" y="17"/>
                        <a:pt x="346" y="17"/>
                      </a:cubicBezTo>
                      <a:cubicBezTo>
                        <a:pt x="346" y="17"/>
                        <a:pt x="345" y="11"/>
                        <a:pt x="343" y="11"/>
                      </a:cubicBezTo>
                      <a:cubicBezTo>
                        <a:pt x="342" y="10"/>
                        <a:pt x="339" y="7"/>
                        <a:pt x="339" y="7"/>
                      </a:cubicBezTo>
                      <a:cubicBezTo>
                        <a:pt x="339" y="7"/>
                        <a:pt x="336" y="3"/>
                        <a:pt x="332" y="2"/>
                      </a:cubicBezTo>
                      <a:cubicBezTo>
                        <a:pt x="328" y="0"/>
                        <a:pt x="325" y="9"/>
                        <a:pt x="325" y="9"/>
                      </a:cubicBezTo>
                      <a:cubicBezTo>
                        <a:pt x="321" y="5"/>
                        <a:pt x="321" y="5"/>
                        <a:pt x="321" y="5"/>
                      </a:cubicBezTo>
                      <a:cubicBezTo>
                        <a:pt x="313" y="8"/>
                        <a:pt x="313" y="8"/>
                        <a:pt x="313" y="8"/>
                      </a:cubicBezTo>
                      <a:cubicBezTo>
                        <a:pt x="307" y="17"/>
                        <a:pt x="307" y="17"/>
                        <a:pt x="307" y="17"/>
                      </a:cubicBezTo>
                      <a:cubicBezTo>
                        <a:pt x="303" y="18"/>
                        <a:pt x="303" y="18"/>
                        <a:pt x="303" y="18"/>
                      </a:cubicBezTo>
                      <a:cubicBezTo>
                        <a:pt x="297" y="19"/>
                        <a:pt x="297" y="19"/>
                        <a:pt x="297" y="19"/>
                      </a:cubicBezTo>
                      <a:cubicBezTo>
                        <a:pt x="288" y="21"/>
                        <a:pt x="288" y="21"/>
                        <a:pt x="288" y="21"/>
                      </a:cubicBezTo>
                      <a:cubicBezTo>
                        <a:pt x="286" y="27"/>
                        <a:pt x="286" y="27"/>
                        <a:pt x="286" y="27"/>
                      </a:cubicBezTo>
                      <a:cubicBezTo>
                        <a:pt x="287" y="33"/>
                        <a:pt x="287" y="33"/>
                        <a:pt x="287" y="33"/>
                      </a:cubicBezTo>
                      <a:cubicBezTo>
                        <a:pt x="282" y="37"/>
                        <a:pt x="282" y="37"/>
                        <a:pt x="282" y="37"/>
                      </a:cubicBezTo>
                      <a:cubicBezTo>
                        <a:pt x="270" y="36"/>
                        <a:pt x="270" y="36"/>
                        <a:pt x="270" y="36"/>
                      </a:cubicBezTo>
                      <a:cubicBezTo>
                        <a:pt x="262" y="38"/>
                        <a:pt x="262" y="38"/>
                        <a:pt x="262" y="38"/>
                      </a:cubicBezTo>
                      <a:cubicBezTo>
                        <a:pt x="258" y="44"/>
                        <a:pt x="258" y="44"/>
                        <a:pt x="258" y="44"/>
                      </a:cubicBezTo>
                      <a:cubicBezTo>
                        <a:pt x="246" y="44"/>
                        <a:pt x="246" y="44"/>
                        <a:pt x="246" y="44"/>
                      </a:cubicBezTo>
                      <a:cubicBezTo>
                        <a:pt x="244" y="56"/>
                        <a:pt x="244" y="56"/>
                        <a:pt x="244" y="56"/>
                      </a:cubicBezTo>
                      <a:cubicBezTo>
                        <a:pt x="241" y="64"/>
                        <a:pt x="241" y="64"/>
                        <a:pt x="241" y="64"/>
                      </a:cubicBezTo>
                      <a:cubicBezTo>
                        <a:pt x="238" y="73"/>
                        <a:pt x="238" y="73"/>
                        <a:pt x="238" y="73"/>
                      </a:cubicBezTo>
                      <a:cubicBezTo>
                        <a:pt x="240" y="78"/>
                        <a:pt x="240" y="78"/>
                        <a:pt x="240" y="78"/>
                      </a:cubicBezTo>
                      <a:cubicBezTo>
                        <a:pt x="243" y="85"/>
                        <a:pt x="243" y="85"/>
                        <a:pt x="243" y="85"/>
                      </a:cubicBezTo>
                      <a:cubicBezTo>
                        <a:pt x="249" y="92"/>
                        <a:pt x="249" y="92"/>
                        <a:pt x="249" y="92"/>
                      </a:cubicBezTo>
                      <a:cubicBezTo>
                        <a:pt x="249" y="92"/>
                        <a:pt x="249" y="92"/>
                        <a:pt x="249" y="92"/>
                      </a:cubicBezTo>
                      <a:cubicBezTo>
                        <a:pt x="243" y="94"/>
                        <a:pt x="243" y="94"/>
                        <a:pt x="243" y="94"/>
                      </a:cubicBezTo>
                      <a:cubicBezTo>
                        <a:pt x="239" y="95"/>
                        <a:pt x="239" y="95"/>
                        <a:pt x="239" y="95"/>
                      </a:cubicBezTo>
                      <a:cubicBezTo>
                        <a:pt x="235" y="89"/>
                        <a:pt x="235" y="89"/>
                        <a:pt x="235" y="89"/>
                      </a:cubicBezTo>
                      <a:cubicBezTo>
                        <a:pt x="229" y="87"/>
                        <a:pt x="229" y="87"/>
                        <a:pt x="229" y="87"/>
                      </a:cubicBezTo>
                      <a:cubicBezTo>
                        <a:pt x="222" y="90"/>
                        <a:pt x="222" y="90"/>
                        <a:pt x="222" y="90"/>
                      </a:cubicBezTo>
                      <a:cubicBezTo>
                        <a:pt x="215" y="92"/>
                        <a:pt x="215" y="92"/>
                        <a:pt x="215" y="92"/>
                      </a:cubicBezTo>
                      <a:cubicBezTo>
                        <a:pt x="213" y="92"/>
                        <a:pt x="213" y="92"/>
                        <a:pt x="213" y="92"/>
                      </a:cubicBezTo>
                      <a:cubicBezTo>
                        <a:pt x="211" y="96"/>
                        <a:pt x="211" y="96"/>
                        <a:pt x="211" y="96"/>
                      </a:cubicBezTo>
                      <a:cubicBezTo>
                        <a:pt x="205" y="99"/>
                        <a:pt x="205" y="99"/>
                        <a:pt x="205" y="99"/>
                      </a:cubicBezTo>
                      <a:cubicBezTo>
                        <a:pt x="205" y="99"/>
                        <a:pt x="203" y="97"/>
                        <a:pt x="202" y="96"/>
                      </a:cubicBezTo>
                      <a:cubicBezTo>
                        <a:pt x="201" y="95"/>
                        <a:pt x="198" y="93"/>
                        <a:pt x="198" y="93"/>
                      </a:cubicBezTo>
                      <a:cubicBezTo>
                        <a:pt x="198" y="93"/>
                        <a:pt x="197" y="91"/>
                        <a:pt x="196" y="90"/>
                      </a:cubicBezTo>
                      <a:cubicBezTo>
                        <a:pt x="195" y="90"/>
                        <a:pt x="189" y="94"/>
                        <a:pt x="189" y="94"/>
                      </a:cubicBezTo>
                      <a:cubicBezTo>
                        <a:pt x="189" y="94"/>
                        <a:pt x="184" y="97"/>
                        <a:pt x="184" y="98"/>
                      </a:cubicBezTo>
                      <a:cubicBezTo>
                        <a:pt x="185" y="98"/>
                        <a:pt x="184" y="103"/>
                        <a:pt x="184" y="103"/>
                      </a:cubicBezTo>
                      <a:cubicBezTo>
                        <a:pt x="177" y="97"/>
                        <a:pt x="177" y="97"/>
                        <a:pt x="177" y="97"/>
                      </a:cubicBezTo>
                      <a:cubicBezTo>
                        <a:pt x="172" y="101"/>
                        <a:pt x="172" y="101"/>
                        <a:pt x="172" y="101"/>
                      </a:cubicBezTo>
                      <a:cubicBezTo>
                        <a:pt x="168" y="98"/>
                        <a:pt x="168" y="98"/>
                        <a:pt x="168" y="98"/>
                      </a:cubicBezTo>
                      <a:cubicBezTo>
                        <a:pt x="166" y="97"/>
                        <a:pt x="166" y="97"/>
                        <a:pt x="166" y="97"/>
                      </a:cubicBezTo>
                      <a:cubicBezTo>
                        <a:pt x="160" y="104"/>
                        <a:pt x="160" y="104"/>
                        <a:pt x="160" y="104"/>
                      </a:cubicBezTo>
                      <a:cubicBezTo>
                        <a:pt x="156" y="102"/>
                        <a:pt x="156" y="102"/>
                        <a:pt x="156" y="102"/>
                      </a:cubicBezTo>
                      <a:cubicBezTo>
                        <a:pt x="154" y="109"/>
                        <a:pt x="154" y="109"/>
                        <a:pt x="154" y="109"/>
                      </a:cubicBezTo>
                      <a:cubicBezTo>
                        <a:pt x="149" y="105"/>
                        <a:pt x="149" y="105"/>
                        <a:pt x="149" y="105"/>
                      </a:cubicBezTo>
                      <a:cubicBezTo>
                        <a:pt x="149" y="105"/>
                        <a:pt x="144" y="104"/>
                        <a:pt x="143" y="104"/>
                      </a:cubicBezTo>
                      <a:cubicBezTo>
                        <a:pt x="142" y="104"/>
                        <a:pt x="139" y="108"/>
                        <a:pt x="139" y="108"/>
                      </a:cubicBezTo>
                      <a:cubicBezTo>
                        <a:pt x="134" y="104"/>
                        <a:pt x="134" y="104"/>
                        <a:pt x="134" y="104"/>
                      </a:cubicBezTo>
                      <a:cubicBezTo>
                        <a:pt x="130" y="101"/>
                        <a:pt x="130" y="101"/>
                        <a:pt x="130" y="101"/>
                      </a:cubicBezTo>
                      <a:cubicBezTo>
                        <a:pt x="130" y="101"/>
                        <a:pt x="119" y="102"/>
                        <a:pt x="118" y="102"/>
                      </a:cubicBezTo>
                      <a:cubicBezTo>
                        <a:pt x="117" y="102"/>
                        <a:pt x="110" y="101"/>
                        <a:pt x="110" y="101"/>
                      </a:cubicBezTo>
                      <a:cubicBezTo>
                        <a:pt x="101" y="103"/>
                        <a:pt x="101" y="103"/>
                        <a:pt x="101" y="103"/>
                      </a:cubicBezTo>
                      <a:cubicBezTo>
                        <a:pt x="88" y="103"/>
                        <a:pt x="88" y="103"/>
                        <a:pt x="88" y="103"/>
                      </a:cubicBezTo>
                      <a:cubicBezTo>
                        <a:pt x="76" y="104"/>
                        <a:pt x="76" y="104"/>
                        <a:pt x="76" y="104"/>
                      </a:cubicBezTo>
                      <a:cubicBezTo>
                        <a:pt x="67" y="104"/>
                        <a:pt x="67" y="104"/>
                        <a:pt x="67" y="104"/>
                      </a:cubicBezTo>
                      <a:cubicBezTo>
                        <a:pt x="60" y="109"/>
                        <a:pt x="60" y="109"/>
                        <a:pt x="60" y="109"/>
                      </a:cubicBezTo>
                      <a:cubicBezTo>
                        <a:pt x="53" y="110"/>
                        <a:pt x="53" y="110"/>
                        <a:pt x="53" y="110"/>
                      </a:cubicBezTo>
                      <a:cubicBezTo>
                        <a:pt x="45" y="111"/>
                        <a:pt x="45" y="111"/>
                        <a:pt x="45" y="111"/>
                      </a:cubicBezTo>
                      <a:cubicBezTo>
                        <a:pt x="44" y="111"/>
                        <a:pt x="44" y="111"/>
                        <a:pt x="44" y="111"/>
                      </a:cubicBezTo>
                      <a:cubicBezTo>
                        <a:pt x="43" y="112"/>
                        <a:pt x="43" y="112"/>
                        <a:pt x="43" y="112"/>
                      </a:cubicBezTo>
                      <a:cubicBezTo>
                        <a:pt x="40" y="114"/>
                        <a:pt x="40" y="114"/>
                        <a:pt x="40" y="114"/>
                      </a:cubicBezTo>
                      <a:cubicBezTo>
                        <a:pt x="40" y="115"/>
                        <a:pt x="40" y="115"/>
                        <a:pt x="40" y="115"/>
                      </a:cubicBezTo>
                      <a:cubicBezTo>
                        <a:pt x="38" y="117"/>
                        <a:pt x="38" y="117"/>
                        <a:pt x="38" y="117"/>
                      </a:cubicBezTo>
                      <a:cubicBezTo>
                        <a:pt x="37" y="122"/>
                        <a:pt x="37" y="122"/>
                        <a:pt x="37" y="122"/>
                      </a:cubicBezTo>
                      <a:cubicBezTo>
                        <a:pt x="36" y="124"/>
                        <a:pt x="34" y="126"/>
                        <a:pt x="33" y="128"/>
                      </a:cubicBezTo>
                      <a:cubicBezTo>
                        <a:pt x="33" y="128"/>
                        <a:pt x="33" y="128"/>
                        <a:pt x="33" y="128"/>
                      </a:cubicBezTo>
                      <a:cubicBezTo>
                        <a:pt x="33" y="128"/>
                        <a:pt x="30" y="127"/>
                        <a:pt x="30" y="129"/>
                      </a:cubicBezTo>
                      <a:cubicBezTo>
                        <a:pt x="30" y="130"/>
                        <a:pt x="30" y="130"/>
                        <a:pt x="30" y="130"/>
                      </a:cubicBezTo>
                      <a:cubicBezTo>
                        <a:pt x="27" y="131"/>
                        <a:pt x="22" y="129"/>
                        <a:pt x="22" y="129"/>
                      </a:cubicBezTo>
                      <a:cubicBezTo>
                        <a:pt x="17" y="132"/>
                        <a:pt x="17" y="132"/>
                        <a:pt x="17" y="132"/>
                      </a:cubicBezTo>
                      <a:cubicBezTo>
                        <a:pt x="17" y="133"/>
                        <a:pt x="17" y="134"/>
                        <a:pt x="18" y="134"/>
                      </a:cubicBezTo>
                      <a:cubicBezTo>
                        <a:pt x="19" y="135"/>
                        <a:pt x="19" y="135"/>
                        <a:pt x="19" y="136"/>
                      </a:cubicBezTo>
                      <a:cubicBezTo>
                        <a:pt x="20" y="136"/>
                        <a:pt x="20" y="137"/>
                        <a:pt x="20" y="137"/>
                      </a:cubicBezTo>
                      <a:cubicBezTo>
                        <a:pt x="22" y="142"/>
                        <a:pt x="22" y="142"/>
                        <a:pt x="22" y="142"/>
                      </a:cubicBezTo>
                      <a:cubicBezTo>
                        <a:pt x="22" y="146"/>
                        <a:pt x="22" y="146"/>
                        <a:pt x="22" y="146"/>
                      </a:cubicBezTo>
                      <a:cubicBezTo>
                        <a:pt x="22" y="146"/>
                        <a:pt x="22" y="149"/>
                        <a:pt x="24" y="149"/>
                      </a:cubicBezTo>
                      <a:cubicBezTo>
                        <a:pt x="26" y="149"/>
                        <a:pt x="27" y="150"/>
                        <a:pt x="27" y="152"/>
                      </a:cubicBezTo>
                      <a:cubicBezTo>
                        <a:pt x="27" y="154"/>
                        <a:pt x="32" y="156"/>
                        <a:pt x="32" y="156"/>
                      </a:cubicBezTo>
                      <a:cubicBezTo>
                        <a:pt x="32" y="156"/>
                        <a:pt x="32" y="160"/>
                        <a:pt x="33" y="161"/>
                      </a:cubicBezTo>
                      <a:cubicBezTo>
                        <a:pt x="35" y="162"/>
                        <a:pt x="37" y="163"/>
                        <a:pt x="40" y="163"/>
                      </a:cubicBezTo>
                      <a:cubicBezTo>
                        <a:pt x="43" y="164"/>
                        <a:pt x="42" y="168"/>
                        <a:pt x="44" y="169"/>
                      </a:cubicBezTo>
                      <a:cubicBezTo>
                        <a:pt x="46" y="170"/>
                        <a:pt x="48" y="172"/>
                        <a:pt x="46" y="172"/>
                      </a:cubicBezTo>
                      <a:cubicBezTo>
                        <a:pt x="45" y="173"/>
                        <a:pt x="42" y="173"/>
                        <a:pt x="42" y="173"/>
                      </a:cubicBezTo>
                      <a:cubicBezTo>
                        <a:pt x="42" y="173"/>
                        <a:pt x="41" y="174"/>
                        <a:pt x="41" y="176"/>
                      </a:cubicBezTo>
                      <a:cubicBezTo>
                        <a:pt x="42" y="177"/>
                        <a:pt x="42" y="177"/>
                        <a:pt x="42" y="177"/>
                      </a:cubicBezTo>
                      <a:cubicBezTo>
                        <a:pt x="46" y="182"/>
                        <a:pt x="46" y="182"/>
                        <a:pt x="46" y="182"/>
                      </a:cubicBezTo>
                      <a:cubicBezTo>
                        <a:pt x="46" y="188"/>
                        <a:pt x="46" y="188"/>
                        <a:pt x="46" y="188"/>
                      </a:cubicBezTo>
                      <a:cubicBezTo>
                        <a:pt x="46" y="188"/>
                        <a:pt x="46" y="190"/>
                        <a:pt x="46" y="192"/>
                      </a:cubicBezTo>
                      <a:cubicBezTo>
                        <a:pt x="46" y="193"/>
                        <a:pt x="45" y="195"/>
                        <a:pt x="43" y="195"/>
                      </a:cubicBezTo>
                      <a:cubicBezTo>
                        <a:pt x="43" y="195"/>
                        <a:pt x="43" y="195"/>
                        <a:pt x="43" y="195"/>
                      </a:cubicBezTo>
                      <a:cubicBezTo>
                        <a:pt x="43" y="195"/>
                        <a:pt x="43" y="195"/>
                        <a:pt x="43" y="195"/>
                      </a:cubicBezTo>
                      <a:cubicBezTo>
                        <a:pt x="42" y="195"/>
                        <a:pt x="42" y="195"/>
                        <a:pt x="42" y="195"/>
                      </a:cubicBezTo>
                      <a:cubicBezTo>
                        <a:pt x="41" y="196"/>
                        <a:pt x="41" y="198"/>
                        <a:pt x="40" y="198"/>
                      </a:cubicBezTo>
                      <a:cubicBezTo>
                        <a:pt x="39" y="199"/>
                        <a:pt x="37" y="196"/>
                        <a:pt x="36" y="199"/>
                      </a:cubicBezTo>
                      <a:cubicBezTo>
                        <a:pt x="35" y="203"/>
                        <a:pt x="33" y="206"/>
                        <a:pt x="33" y="207"/>
                      </a:cubicBezTo>
                      <a:cubicBezTo>
                        <a:pt x="32" y="208"/>
                        <a:pt x="29" y="209"/>
                        <a:pt x="29" y="211"/>
                      </a:cubicBezTo>
                      <a:cubicBezTo>
                        <a:pt x="28" y="213"/>
                        <a:pt x="28" y="211"/>
                        <a:pt x="26" y="216"/>
                      </a:cubicBezTo>
                      <a:cubicBezTo>
                        <a:pt x="24" y="221"/>
                        <a:pt x="23" y="223"/>
                        <a:pt x="23" y="223"/>
                      </a:cubicBezTo>
                      <a:cubicBezTo>
                        <a:pt x="14" y="235"/>
                        <a:pt x="14" y="235"/>
                        <a:pt x="14" y="235"/>
                      </a:cubicBezTo>
                      <a:cubicBezTo>
                        <a:pt x="14" y="235"/>
                        <a:pt x="9" y="243"/>
                        <a:pt x="9" y="244"/>
                      </a:cubicBezTo>
                      <a:cubicBezTo>
                        <a:pt x="9" y="245"/>
                        <a:pt x="9" y="249"/>
                        <a:pt x="9" y="249"/>
                      </a:cubicBezTo>
                      <a:cubicBezTo>
                        <a:pt x="13" y="253"/>
                        <a:pt x="13" y="253"/>
                        <a:pt x="13" y="253"/>
                      </a:cubicBezTo>
                      <a:cubicBezTo>
                        <a:pt x="13" y="257"/>
                        <a:pt x="13" y="257"/>
                        <a:pt x="13" y="257"/>
                      </a:cubicBezTo>
                      <a:cubicBezTo>
                        <a:pt x="13" y="257"/>
                        <a:pt x="13" y="260"/>
                        <a:pt x="14" y="261"/>
                      </a:cubicBezTo>
                      <a:cubicBezTo>
                        <a:pt x="15" y="261"/>
                        <a:pt x="15" y="261"/>
                        <a:pt x="15" y="261"/>
                      </a:cubicBezTo>
                      <a:cubicBezTo>
                        <a:pt x="14" y="264"/>
                        <a:pt x="14" y="264"/>
                        <a:pt x="14" y="264"/>
                      </a:cubicBezTo>
                      <a:cubicBezTo>
                        <a:pt x="14" y="264"/>
                        <a:pt x="15" y="267"/>
                        <a:pt x="16" y="267"/>
                      </a:cubicBezTo>
                      <a:cubicBezTo>
                        <a:pt x="16" y="267"/>
                        <a:pt x="18" y="268"/>
                        <a:pt x="18" y="268"/>
                      </a:cubicBezTo>
                      <a:cubicBezTo>
                        <a:pt x="18" y="268"/>
                        <a:pt x="20" y="270"/>
                        <a:pt x="20" y="270"/>
                      </a:cubicBezTo>
                      <a:cubicBezTo>
                        <a:pt x="21" y="271"/>
                        <a:pt x="20" y="273"/>
                        <a:pt x="20" y="273"/>
                      </a:cubicBezTo>
                      <a:cubicBezTo>
                        <a:pt x="20" y="273"/>
                        <a:pt x="20" y="274"/>
                        <a:pt x="19" y="274"/>
                      </a:cubicBezTo>
                      <a:cubicBezTo>
                        <a:pt x="18" y="274"/>
                        <a:pt x="18" y="274"/>
                        <a:pt x="16" y="274"/>
                      </a:cubicBezTo>
                      <a:cubicBezTo>
                        <a:pt x="16" y="273"/>
                        <a:pt x="16" y="273"/>
                        <a:pt x="15" y="273"/>
                      </a:cubicBezTo>
                      <a:cubicBezTo>
                        <a:pt x="13" y="273"/>
                        <a:pt x="13" y="273"/>
                        <a:pt x="13" y="273"/>
                      </a:cubicBezTo>
                      <a:cubicBezTo>
                        <a:pt x="12" y="273"/>
                        <a:pt x="12" y="273"/>
                        <a:pt x="11" y="273"/>
                      </a:cubicBezTo>
                      <a:cubicBezTo>
                        <a:pt x="10" y="273"/>
                        <a:pt x="10" y="273"/>
                        <a:pt x="10" y="273"/>
                      </a:cubicBezTo>
                      <a:cubicBezTo>
                        <a:pt x="9" y="273"/>
                        <a:pt x="9" y="273"/>
                        <a:pt x="8" y="274"/>
                      </a:cubicBezTo>
                      <a:cubicBezTo>
                        <a:pt x="8" y="275"/>
                        <a:pt x="8" y="275"/>
                        <a:pt x="8" y="275"/>
                      </a:cubicBezTo>
                      <a:cubicBezTo>
                        <a:pt x="8" y="275"/>
                        <a:pt x="7" y="276"/>
                        <a:pt x="7" y="277"/>
                      </a:cubicBezTo>
                      <a:cubicBezTo>
                        <a:pt x="6" y="277"/>
                        <a:pt x="6" y="279"/>
                        <a:pt x="6" y="279"/>
                      </a:cubicBezTo>
                      <a:cubicBezTo>
                        <a:pt x="6" y="279"/>
                        <a:pt x="6" y="280"/>
                        <a:pt x="6" y="280"/>
                      </a:cubicBezTo>
                      <a:cubicBezTo>
                        <a:pt x="6" y="280"/>
                        <a:pt x="6" y="282"/>
                        <a:pt x="6" y="282"/>
                      </a:cubicBezTo>
                      <a:cubicBezTo>
                        <a:pt x="5" y="284"/>
                        <a:pt x="5" y="284"/>
                        <a:pt x="5" y="284"/>
                      </a:cubicBezTo>
                      <a:cubicBezTo>
                        <a:pt x="5" y="284"/>
                        <a:pt x="4" y="285"/>
                        <a:pt x="5" y="286"/>
                      </a:cubicBezTo>
                      <a:cubicBezTo>
                        <a:pt x="5" y="286"/>
                        <a:pt x="5" y="287"/>
                        <a:pt x="5" y="287"/>
                      </a:cubicBezTo>
                      <a:cubicBezTo>
                        <a:pt x="6" y="288"/>
                        <a:pt x="6" y="288"/>
                        <a:pt x="6" y="288"/>
                      </a:cubicBezTo>
                      <a:cubicBezTo>
                        <a:pt x="4" y="290"/>
                        <a:pt x="4" y="290"/>
                        <a:pt x="4" y="290"/>
                      </a:cubicBezTo>
                      <a:cubicBezTo>
                        <a:pt x="4" y="292"/>
                        <a:pt x="4" y="292"/>
                        <a:pt x="4" y="292"/>
                      </a:cubicBezTo>
                      <a:cubicBezTo>
                        <a:pt x="4" y="292"/>
                        <a:pt x="5" y="293"/>
                        <a:pt x="4" y="294"/>
                      </a:cubicBezTo>
                      <a:cubicBezTo>
                        <a:pt x="4" y="294"/>
                        <a:pt x="3" y="295"/>
                        <a:pt x="3" y="295"/>
                      </a:cubicBezTo>
                      <a:cubicBezTo>
                        <a:pt x="3" y="295"/>
                        <a:pt x="1" y="297"/>
                        <a:pt x="1" y="297"/>
                      </a:cubicBezTo>
                      <a:cubicBezTo>
                        <a:pt x="1" y="297"/>
                        <a:pt x="1" y="298"/>
                        <a:pt x="1" y="298"/>
                      </a:cubicBezTo>
                      <a:cubicBezTo>
                        <a:pt x="1" y="298"/>
                        <a:pt x="0" y="300"/>
                        <a:pt x="0" y="300"/>
                      </a:cubicBezTo>
                      <a:cubicBezTo>
                        <a:pt x="0" y="300"/>
                        <a:pt x="0" y="303"/>
                        <a:pt x="0" y="303"/>
                      </a:cubicBezTo>
                      <a:cubicBezTo>
                        <a:pt x="0" y="303"/>
                        <a:pt x="1" y="304"/>
                        <a:pt x="1" y="304"/>
                      </a:cubicBezTo>
                      <a:cubicBezTo>
                        <a:pt x="1" y="304"/>
                        <a:pt x="1" y="305"/>
                        <a:pt x="1" y="306"/>
                      </a:cubicBezTo>
                      <a:cubicBezTo>
                        <a:pt x="0" y="306"/>
                        <a:pt x="1" y="307"/>
                        <a:pt x="1" y="308"/>
                      </a:cubicBezTo>
                      <a:cubicBezTo>
                        <a:pt x="1" y="308"/>
                        <a:pt x="1" y="309"/>
                        <a:pt x="1" y="309"/>
                      </a:cubicBezTo>
                      <a:cubicBezTo>
                        <a:pt x="0" y="311"/>
                        <a:pt x="0" y="311"/>
                        <a:pt x="0" y="311"/>
                      </a:cubicBezTo>
                      <a:cubicBezTo>
                        <a:pt x="0" y="311"/>
                        <a:pt x="0" y="311"/>
                        <a:pt x="0" y="311"/>
                      </a:cubicBezTo>
                      <a:cubicBezTo>
                        <a:pt x="0" y="312"/>
                        <a:pt x="0" y="312"/>
                        <a:pt x="0" y="312"/>
                      </a:cubicBezTo>
                      <a:cubicBezTo>
                        <a:pt x="0" y="314"/>
                        <a:pt x="0" y="314"/>
                        <a:pt x="0" y="314"/>
                      </a:cubicBezTo>
                      <a:cubicBezTo>
                        <a:pt x="2" y="314"/>
                        <a:pt x="2" y="314"/>
                        <a:pt x="2" y="314"/>
                      </a:cubicBezTo>
                      <a:cubicBezTo>
                        <a:pt x="3" y="313"/>
                        <a:pt x="3" y="313"/>
                        <a:pt x="3" y="313"/>
                      </a:cubicBezTo>
                      <a:cubicBezTo>
                        <a:pt x="8" y="311"/>
                        <a:pt x="8" y="311"/>
                        <a:pt x="8" y="311"/>
                      </a:cubicBezTo>
                      <a:cubicBezTo>
                        <a:pt x="11" y="314"/>
                        <a:pt x="11" y="314"/>
                        <a:pt x="11" y="314"/>
                      </a:cubicBezTo>
                      <a:cubicBezTo>
                        <a:pt x="14" y="317"/>
                        <a:pt x="14" y="317"/>
                        <a:pt x="14" y="317"/>
                      </a:cubicBezTo>
                      <a:cubicBezTo>
                        <a:pt x="19" y="317"/>
                        <a:pt x="19" y="317"/>
                        <a:pt x="19" y="317"/>
                      </a:cubicBezTo>
                      <a:cubicBezTo>
                        <a:pt x="22" y="321"/>
                        <a:pt x="22" y="321"/>
                        <a:pt x="22" y="321"/>
                      </a:cubicBezTo>
                      <a:cubicBezTo>
                        <a:pt x="25" y="324"/>
                        <a:pt x="25" y="324"/>
                        <a:pt x="25" y="324"/>
                      </a:cubicBezTo>
                      <a:cubicBezTo>
                        <a:pt x="30" y="323"/>
                        <a:pt x="30" y="323"/>
                        <a:pt x="30" y="323"/>
                      </a:cubicBezTo>
                      <a:cubicBezTo>
                        <a:pt x="35" y="326"/>
                        <a:pt x="35" y="326"/>
                        <a:pt x="35" y="326"/>
                      </a:cubicBezTo>
                      <a:cubicBezTo>
                        <a:pt x="34" y="329"/>
                        <a:pt x="34" y="329"/>
                        <a:pt x="34" y="329"/>
                      </a:cubicBezTo>
                      <a:cubicBezTo>
                        <a:pt x="34" y="329"/>
                        <a:pt x="38" y="324"/>
                        <a:pt x="39" y="323"/>
                      </a:cubicBezTo>
                      <a:cubicBezTo>
                        <a:pt x="40" y="322"/>
                        <a:pt x="44" y="321"/>
                        <a:pt x="44" y="321"/>
                      </a:cubicBezTo>
                      <a:cubicBezTo>
                        <a:pt x="44" y="321"/>
                        <a:pt x="46" y="323"/>
                        <a:pt x="48" y="324"/>
                      </a:cubicBezTo>
                      <a:cubicBezTo>
                        <a:pt x="51" y="324"/>
                        <a:pt x="51" y="324"/>
                        <a:pt x="51" y="324"/>
                      </a:cubicBezTo>
                      <a:cubicBezTo>
                        <a:pt x="53" y="324"/>
                        <a:pt x="61" y="323"/>
                        <a:pt x="61" y="323"/>
                      </a:cubicBezTo>
                      <a:cubicBezTo>
                        <a:pt x="72" y="324"/>
                        <a:pt x="72" y="324"/>
                        <a:pt x="72" y="324"/>
                      </a:cubicBezTo>
                      <a:cubicBezTo>
                        <a:pt x="78" y="321"/>
                        <a:pt x="78" y="321"/>
                        <a:pt x="78" y="321"/>
                      </a:cubicBezTo>
                      <a:cubicBezTo>
                        <a:pt x="90" y="322"/>
                        <a:pt x="90" y="322"/>
                        <a:pt x="90" y="322"/>
                      </a:cubicBezTo>
                      <a:cubicBezTo>
                        <a:pt x="92" y="321"/>
                        <a:pt x="92" y="321"/>
                        <a:pt x="92" y="321"/>
                      </a:cubicBezTo>
                      <a:cubicBezTo>
                        <a:pt x="93" y="322"/>
                        <a:pt x="93" y="322"/>
                        <a:pt x="93" y="322"/>
                      </a:cubicBezTo>
                      <a:cubicBezTo>
                        <a:pt x="97" y="321"/>
                        <a:pt x="97" y="321"/>
                        <a:pt x="97" y="321"/>
                      </a:cubicBezTo>
                      <a:cubicBezTo>
                        <a:pt x="101" y="325"/>
                        <a:pt x="101" y="325"/>
                        <a:pt x="101" y="325"/>
                      </a:cubicBezTo>
                      <a:cubicBezTo>
                        <a:pt x="109" y="324"/>
                        <a:pt x="109" y="324"/>
                        <a:pt x="109" y="324"/>
                      </a:cubicBezTo>
                      <a:cubicBezTo>
                        <a:pt x="114" y="317"/>
                        <a:pt x="114" y="317"/>
                        <a:pt x="114" y="317"/>
                      </a:cubicBezTo>
                      <a:cubicBezTo>
                        <a:pt x="114" y="317"/>
                        <a:pt x="117" y="314"/>
                        <a:pt x="121" y="313"/>
                      </a:cubicBezTo>
                      <a:cubicBezTo>
                        <a:pt x="125" y="313"/>
                        <a:pt x="132" y="310"/>
                        <a:pt x="132" y="310"/>
                      </a:cubicBezTo>
                      <a:lnTo>
                        <a:pt x="141" y="305"/>
                      </a:ln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196">
                  <a:extLst>
                    <a:ext uri="{FF2B5EF4-FFF2-40B4-BE49-F238E27FC236}">
                      <a16:creationId xmlns:a16="http://schemas.microsoft.com/office/drawing/2014/main" id="{7E20B14A-CDE3-08C5-DB5D-11A308988458}"/>
                    </a:ext>
                  </a:extLst>
                </p:cNvPr>
                <p:cNvSpPr>
                  <a:spLocks noEditPoints="1"/>
                </p:cNvSpPr>
                <p:nvPr/>
              </p:nvSpPr>
              <p:spPr bwMode="auto">
                <a:xfrm>
                  <a:off x="3397993" y="384142"/>
                  <a:ext cx="816538" cy="2150650"/>
                </a:xfrm>
                <a:custGeom>
                  <a:avLst/>
                  <a:gdLst>
                    <a:gd name="T0" fmla="*/ 246 w 282"/>
                    <a:gd name="T1" fmla="*/ 59 h 766"/>
                    <a:gd name="T2" fmla="*/ 210 w 282"/>
                    <a:gd name="T3" fmla="*/ 30 h 766"/>
                    <a:gd name="T4" fmla="*/ 183 w 282"/>
                    <a:gd name="T5" fmla="*/ 8 h 766"/>
                    <a:gd name="T6" fmla="*/ 167 w 282"/>
                    <a:gd name="T7" fmla="*/ 32 h 766"/>
                    <a:gd name="T8" fmla="*/ 123 w 282"/>
                    <a:gd name="T9" fmla="*/ 69 h 766"/>
                    <a:gd name="T10" fmla="*/ 100 w 282"/>
                    <a:gd name="T11" fmla="*/ 111 h 766"/>
                    <a:gd name="T12" fmla="*/ 65 w 282"/>
                    <a:gd name="T13" fmla="*/ 180 h 766"/>
                    <a:gd name="T14" fmla="*/ 52 w 282"/>
                    <a:gd name="T15" fmla="*/ 265 h 766"/>
                    <a:gd name="T16" fmla="*/ 15 w 282"/>
                    <a:gd name="T17" fmla="*/ 333 h 766"/>
                    <a:gd name="T18" fmla="*/ 25 w 282"/>
                    <a:gd name="T19" fmla="*/ 418 h 766"/>
                    <a:gd name="T20" fmla="*/ 27 w 282"/>
                    <a:gd name="T21" fmla="*/ 466 h 766"/>
                    <a:gd name="T22" fmla="*/ 29 w 282"/>
                    <a:gd name="T23" fmla="*/ 515 h 766"/>
                    <a:gd name="T24" fmla="*/ 13 w 282"/>
                    <a:gd name="T25" fmla="*/ 535 h 766"/>
                    <a:gd name="T26" fmla="*/ 8 w 282"/>
                    <a:gd name="T27" fmla="*/ 567 h 766"/>
                    <a:gd name="T28" fmla="*/ 10 w 282"/>
                    <a:gd name="T29" fmla="*/ 603 h 766"/>
                    <a:gd name="T30" fmla="*/ 12 w 282"/>
                    <a:gd name="T31" fmla="*/ 616 h 766"/>
                    <a:gd name="T32" fmla="*/ 19 w 282"/>
                    <a:gd name="T33" fmla="*/ 636 h 766"/>
                    <a:gd name="T34" fmla="*/ 25 w 282"/>
                    <a:gd name="T35" fmla="*/ 655 h 766"/>
                    <a:gd name="T36" fmla="*/ 46 w 282"/>
                    <a:gd name="T37" fmla="*/ 685 h 766"/>
                    <a:gd name="T38" fmla="*/ 50 w 282"/>
                    <a:gd name="T39" fmla="*/ 705 h 766"/>
                    <a:gd name="T40" fmla="*/ 60 w 282"/>
                    <a:gd name="T41" fmla="*/ 739 h 766"/>
                    <a:gd name="T42" fmla="*/ 64 w 282"/>
                    <a:gd name="T43" fmla="*/ 764 h 766"/>
                    <a:gd name="T44" fmla="*/ 93 w 282"/>
                    <a:gd name="T45" fmla="*/ 758 h 766"/>
                    <a:gd name="T46" fmla="*/ 107 w 282"/>
                    <a:gd name="T47" fmla="*/ 752 h 766"/>
                    <a:gd name="T48" fmla="*/ 114 w 282"/>
                    <a:gd name="T49" fmla="*/ 729 h 766"/>
                    <a:gd name="T50" fmla="*/ 122 w 282"/>
                    <a:gd name="T51" fmla="*/ 717 h 766"/>
                    <a:gd name="T52" fmla="*/ 158 w 282"/>
                    <a:gd name="T53" fmla="*/ 688 h 766"/>
                    <a:gd name="T54" fmla="*/ 165 w 282"/>
                    <a:gd name="T55" fmla="*/ 629 h 766"/>
                    <a:gd name="T56" fmla="*/ 163 w 282"/>
                    <a:gd name="T57" fmla="*/ 590 h 766"/>
                    <a:gd name="T58" fmla="*/ 182 w 282"/>
                    <a:gd name="T59" fmla="*/ 559 h 766"/>
                    <a:gd name="T60" fmla="*/ 191 w 282"/>
                    <a:gd name="T61" fmla="*/ 558 h 766"/>
                    <a:gd name="T62" fmla="*/ 205 w 282"/>
                    <a:gd name="T63" fmla="*/ 541 h 766"/>
                    <a:gd name="T64" fmla="*/ 207 w 282"/>
                    <a:gd name="T65" fmla="*/ 514 h 766"/>
                    <a:gd name="T66" fmla="*/ 199 w 282"/>
                    <a:gd name="T67" fmla="*/ 493 h 766"/>
                    <a:gd name="T68" fmla="*/ 180 w 282"/>
                    <a:gd name="T69" fmla="*/ 467 h 766"/>
                    <a:gd name="T70" fmla="*/ 161 w 282"/>
                    <a:gd name="T71" fmla="*/ 459 h 766"/>
                    <a:gd name="T72" fmla="*/ 151 w 282"/>
                    <a:gd name="T73" fmla="*/ 424 h 766"/>
                    <a:gd name="T74" fmla="*/ 157 w 282"/>
                    <a:gd name="T75" fmla="*/ 407 h 766"/>
                    <a:gd name="T76" fmla="*/ 154 w 282"/>
                    <a:gd name="T77" fmla="*/ 369 h 766"/>
                    <a:gd name="T78" fmla="*/ 168 w 282"/>
                    <a:gd name="T79" fmla="*/ 350 h 766"/>
                    <a:gd name="T80" fmla="*/ 182 w 282"/>
                    <a:gd name="T81" fmla="*/ 325 h 766"/>
                    <a:gd name="T82" fmla="*/ 196 w 282"/>
                    <a:gd name="T83" fmla="*/ 307 h 766"/>
                    <a:gd name="T84" fmla="*/ 210 w 282"/>
                    <a:gd name="T85" fmla="*/ 295 h 766"/>
                    <a:gd name="T86" fmla="*/ 225 w 282"/>
                    <a:gd name="T87" fmla="*/ 266 h 766"/>
                    <a:gd name="T88" fmla="*/ 229 w 282"/>
                    <a:gd name="T89" fmla="*/ 238 h 766"/>
                    <a:gd name="T90" fmla="*/ 225 w 282"/>
                    <a:gd name="T91" fmla="*/ 219 h 766"/>
                    <a:gd name="T92" fmla="*/ 229 w 282"/>
                    <a:gd name="T93" fmla="*/ 198 h 766"/>
                    <a:gd name="T94" fmla="*/ 242 w 282"/>
                    <a:gd name="T95" fmla="*/ 187 h 766"/>
                    <a:gd name="T96" fmla="*/ 258 w 282"/>
                    <a:gd name="T97" fmla="*/ 170 h 766"/>
                    <a:gd name="T98" fmla="*/ 269 w 282"/>
                    <a:gd name="T99" fmla="*/ 173 h 766"/>
                    <a:gd name="T100" fmla="*/ 275 w 282"/>
                    <a:gd name="T101" fmla="*/ 169 h 766"/>
                    <a:gd name="T102" fmla="*/ 279 w 282"/>
                    <a:gd name="T103" fmla="*/ 165 h 766"/>
                    <a:gd name="T104" fmla="*/ 266 w 282"/>
                    <a:gd name="T105" fmla="*/ 119 h 766"/>
                    <a:gd name="T106" fmla="*/ 164 w 282"/>
                    <a:gd name="T107" fmla="*/ 699 h 766"/>
                    <a:gd name="T108" fmla="*/ 174 w 282"/>
                    <a:gd name="T109" fmla="*/ 650 h 766"/>
                    <a:gd name="T110" fmla="*/ 175 w 282"/>
                    <a:gd name="T111" fmla="*/ 673 h 766"/>
                    <a:gd name="T112" fmla="*/ 165 w 282"/>
                    <a:gd name="T113" fmla="*/ 710 h 766"/>
                    <a:gd name="T114" fmla="*/ 210 w 282"/>
                    <a:gd name="T115" fmla="*/ 625 h 766"/>
                    <a:gd name="T116" fmla="*/ 229 w 282"/>
                    <a:gd name="T117" fmla="*/ 607 h 766"/>
                    <a:gd name="T118" fmla="*/ 224 w 282"/>
                    <a:gd name="T119" fmla="*/ 631 h 766"/>
                    <a:gd name="T120" fmla="*/ 216 w 282"/>
                    <a:gd name="T121" fmla="*/ 66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766">
                      <a:moveTo>
                        <a:pt x="255" y="88"/>
                      </a:moveTo>
                      <a:cubicBezTo>
                        <a:pt x="255" y="87"/>
                        <a:pt x="255" y="87"/>
                        <a:pt x="255" y="87"/>
                      </a:cubicBezTo>
                      <a:cubicBezTo>
                        <a:pt x="255" y="87"/>
                        <a:pt x="253" y="83"/>
                        <a:pt x="254" y="81"/>
                      </a:cubicBezTo>
                      <a:cubicBezTo>
                        <a:pt x="254" y="81"/>
                        <a:pt x="254" y="81"/>
                        <a:pt x="254" y="80"/>
                      </a:cubicBezTo>
                      <a:cubicBezTo>
                        <a:pt x="254" y="79"/>
                        <a:pt x="254" y="79"/>
                        <a:pt x="254" y="79"/>
                      </a:cubicBezTo>
                      <a:cubicBezTo>
                        <a:pt x="250" y="80"/>
                        <a:pt x="250" y="80"/>
                        <a:pt x="250" y="80"/>
                      </a:cubicBezTo>
                      <a:cubicBezTo>
                        <a:pt x="247" y="76"/>
                        <a:pt x="247" y="76"/>
                        <a:pt x="247" y="76"/>
                      </a:cubicBezTo>
                      <a:cubicBezTo>
                        <a:pt x="248" y="71"/>
                        <a:pt x="248" y="71"/>
                        <a:pt x="248" y="71"/>
                      </a:cubicBezTo>
                      <a:cubicBezTo>
                        <a:pt x="246" y="59"/>
                        <a:pt x="246" y="59"/>
                        <a:pt x="246" y="59"/>
                      </a:cubicBezTo>
                      <a:cubicBezTo>
                        <a:pt x="248" y="53"/>
                        <a:pt x="248" y="53"/>
                        <a:pt x="248" y="53"/>
                      </a:cubicBezTo>
                      <a:cubicBezTo>
                        <a:pt x="242" y="50"/>
                        <a:pt x="242" y="50"/>
                        <a:pt x="242" y="50"/>
                      </a:cubicBezTo>
                      <a:cubicBezTo>
                        <a:pt x="238" y="44"/>
                        <a:pt x="238" y="44"/>
                        <a:pt x="238" y="44"/>
                      </a:cubicBezTo>
                      <a:cubicBezTo>
                        <a:pt x="238" y="44"/>
                        <a:pt x="237" y="46"/>
                        <a:pt x="236" y="45"/>
                      </a:cubicBezTo>
                      <a:cubicBezTo>
                        <a:pt x="235" y="44"/>
                        <a:pt x="230" y="36"/>
                        <a:pt x="230" y="36"/>
                      </a:cubicBezTo>
                      <a:cubicBezTo>
                        <a:pt x="221" y="33"/>
                        <a:pt x="221" y="33"/>
                        <a:pt x="221" y="33"/>
                      </a:cubicBezTo>
                      <a:cubicBezTo>
                        <a:pt x="217" y="31"/>
                        <a:pt x="217" y="31"/>
                        <a:pt x="217" y="31"/>
                      </a:cubicBezTo>
                      <a:cubicBezTo>
                        <a:pt x="212" y="30"/>
                        <a:pt x="212" y="30"/>
                        <a:pt x="212" y="30"/>
                      </a:cubicBezTo>
                      <a:cubicBezTo>
                        <a:pt x="212" y="30"/>
                        <a:pt x="211" y="32"/>
                        <a:pt x="210" y="30"/>
                      </a:cubicBezTo>
                      <a:cubicBezTo>
                        <a:pt x="209" y="28"/>
                        <a:pt x="207" y="26"/>
                        <a:pt x="207" y="26"/>
                      </a:cubicBezTo>
                      <a:cubicBezTo>
                        <a:pt x="203" y="27"/>
                        <a:pt x="203" y="27"/>
                        <a:pt x="203" y="27"/>
                      </a:cubicBezTo>
                      <a:cubicBezTo>
                        <a:pt x="200" y="23"/>
                        <a:pt x="200" y="23"/>
                        <a:pt x="200" y="23"/>
                      </a:cubicBezTo>
                      <a:cubicBezTo>
                        <a:pt x="200" y="23"/>
                        <a:pt x="199" y="23"/>
                        <a:pt x="198" y="23"/>
                      </a:cubicBezTo>
                      <a:cubicBezTo>
                        <a:pt x="197" y="22"/>
                        <a:pt x="195" y="21"/>
                        <a:pt x="195" y="21"/>
                      </a:cubicBezTo>
                      <a:cubicBezTo>
                        <a:pt x="192" y="16"/>
                        <a:pt x="192" y="16"/>
                        <a:pt x="192" y="16"/>
                      </a:cubicBezTo>
                      <a:cubicBezTo>
                        <a:pt x="188" y="14"/>
                        <a:pt x="188" y="14"/>
                        <a:pt x="188" y="14"/>
                      </a:cubicBezTo>
                      <a:cubicBezTo>
                        <a:pt x="183" y="12"/>
                        <a:pt x="183" y="12"/>
                        <a:pt x="183" y="12"/>
                      </a:cubicBezTo>
                      <a:cubicBezTo>
                        <a:pt x="183" y="8"/>
                        <a:pt x="183" y="8"/>
                        <a:pt x="183" y="8"/>
                      </a:cubicBezTo>
                      <a:cubicBezTo>
                        <a:pt x="176" y="4"/>
                        <a:pt x="176" y="4"/>
                        <a:pt x="176" y="4"/>
                      </a:cubicBezTo>
                      <a:cubicBezTo>
                        <a:pt x="176" y="4"/>
                        <a:pt x="175" y="2"/>
                        <a:pt x="176" y="2"/>
                      </a:cubicBezTo>
                      <a:cubicBezTo>
                        <a:pt x="177" y="1"/>
                        <a:pt x="180" y="1"/>
                        <a:pt x="182" y="1"/>
                      </a:cubicBezTo>
                      <a:cubicBezTo>
                        <a:pt x="177" y="0"/>
                        <a:pt x="177" y="0"/>
                        <a:pt x="177" y="0"/>
                      </a:cubicBezTo>
                      <a:cubicBezTo>
                        <a:pt x="171" y="5"/>
                        <a:pt x="171" y="5"/>
                        <a:pt x="171" y="5"/>
                      </a:cubicBezTo>
                      <a:cubicBezTo>
                        <a:pt x="168" y="5"/>
                        <a:pt x="168" y="5"/>
                        <a:pt x="168" y="5"/>
                      </a:cubicBezTo>
                      <a:cubicBezTo>
                        <a:pt x="168" y="5"/>
                        <a:pt x="166" y="6"/>
                        <a:pt x="166" y="7"/>
                      </a:cubicBezTo>
                      <a:cubicBezTo>
                        <a:pt x="167" y="8"/>
                        <a:pt x="169" y="17"/>
                        <a:pt x="170" y="19"/>
                      </a:cubicBezTo>
                      <a:cubicBezTo>
                        <a:pt x="171" y="20"/>
                        <a:pt x="171" y="27"/>
                        <a:pt x="167" y="32"/>
                      </a:cubicBezTo>
                      <a:cubicBezTo>
                        <a:pt x="171" y="36"/>
                        <a:pt x="171" y="36"/>
                        <a:pt x="171" y="36"/>
                      </a:cubicBezTo>
                      <a:cubicBezTo>
                        <a:pt x="167" y="41"/>
                        <a:pt x="167" y="41"/>
                        <a:pt x="167" y="41"/>
                      </a:cubicBezTo>
                      <a:cubicBezTo>
                        <a:pt x="161" y="42"/>
                        <a:pt x="161" y="42"/>
                        <a:pt x="161" y="42"/>
                      </a:cubicBezTo>
                      <a:cubicBezTo>
                        <a:pt x="161" y="42"/>
                        <a:pt x="155" y="41"/>
                        <a:pt x="154" y="40"/>
                      </a:cubicBezTo>
                      <a:cubicBezTo>
                        <a:pt x="153" y="39"/>
                        <a:pt x="148" y="37"/>
                        <a:pt x="147" y="37"/>
                      </a:cubicBezTo>
                      <a:cubicBezTo>
                        <a:pt x="145" y="38"/>
                        <a:pt x="131" y="37"/>
                        <a:pt x="131" y="37"/>
                      </a:cubicBezTo>
                      <a:cubicBezTo>
                        <a:pt x="128" y="41"/>
                        <a:pt x="129" y="62"/>
                        <a:pt x="130" y="65"/>
                      </a:cubicBezTo>
                      <a:cubicBezTo>
                        <a:pt x="128" y="69"/>
                        <a:pt x="128" y="69"/>
                        <a:pt x="128" y="69"/>
                      </a:cubicBezTo>
                      <a:cubicBezTo>
                        <a:pt x="123" y="69"/>
                        <a:pt x="123" y="69"/>
                        <a:pt x="123" y="69"/>
                      </a:cubicBezTo>
                      <a:cubicBezTo>
                        <a:pt x="113" y="64"/>
                        <a:pt x="113" y="64"/>
                        <a:pt x="113" y="64"/>
                      </a:cubicBezTo>
                      <a:cubicBezTo>
                        <a:pt x="109" y="72"/>
                        <a:pt x="109" y="72"/>
                        <a:pt x="109" y="72"/>
                      </a:cubicBezTo>
                      <a:cubicBezTo>
                        <a:pt x="109" y="72"/>
                        <a:pt x="105" y="76"/>
                        <a:pt x="105" y="78"/>
                      </a:cubicBezTo>
                      <a:cubicBezTo>
                        <a:pt x="105" y="79"/>
                        <a:pt x="103" y="83"/>
                        <a:pt x="103" y="83"/>
                      </a:cubicBezTo>
                      <a:cubicBezTo>
                        <a:pt x="103" y="84"/>
                        <a:pt x="103" y="91"/>
                        <a:pt x="103" y="91"/>
                      </a:cubicBezTo>
                      <a:cubicBezTo>
                        <a:pt x="101" y="95"/>
                        <a:pt x="101" y="95"/>
                        <a:pt x="101" y="95"/>
                      </a:cubicBezTo>
                      <a:cubicBezTo>
                        <a:pt x="95" y="99"/>
                        <a:pt x="95" y="99"/>
                        <a:pt x="95" y="99"/>
                      </a:cubicBezTo>
                      <a:cubicBezTo>
                        <a:pt x="95" y="104"/>
                        <a:pt x="95" y="104"/>
                        <a:pt x="95" y="104"/>
                      </a:cubicBezTo>
                      <a:cubicBezTo>
                        <a:pt x="95" y="104"/>
                        <a:pt x="98" y="110"/>
                        <a:pt x="100" y="111"/>
                      </a:cubicBezTo>
                      <a:cubicBezTo>
                        <a:pt x="101" y="113"/>
                        <a:pt x="103" y="121"/>
                        <a:pt x="103" y="121"/>
                      </a:cubicBezTo>
                      <a:cubicBezTo>
                        <a:pt x="103" y="121"/>
                        <a:pt x="100" y="128"/>
                        <a:pt x="99" y="130"/>
                      </a:cubicBezTo>
                      <a:cubicBezTo>
                        <a:pt x="98" y="132"/>
                        <a:pt x="90" y="142"/>
                        <a:pt x="90" y="142"/>
                      </a:cubicBezTo>
                      <a:cubicBezTo>
                        <a:pt x="85" y="155"/>
                        <a:pt x="85" y="155"/>
                        <a:pt x="85" y="155"/>
                      </a:cubicBezTo>
                      <a:cubicBezTo>
                        <a:pt x="85" y="164"/>
                        <a:pt x="85" y="164"/>
                        <a:pt x="85" y="164"/>
                      </a:cubicBezTo>
                      <a:cubicBezTo>
                        <a:pt x="84" y="169"/>
                        <a:pt x="84" y="169"/>
                        <a:pt x="84" y="169"/>
                      </a:cubicBezTo>
                      <a:cubicBezTo>
                        <a:pt x="77" y="176"/>
                        <a:pt x="77" y="176"/>
                        <a:pt x="77" y="176"/>
                      </a:cubicBezTo>
                      <a:cubicBezTo>
                        <a:pt x="68" y="177"/>
                        <a:pt x="68" y="177"/>
                        <a:pt x="68" y="177"/>
                      </a:cubicBezTo>
                      <a:cubicBezTo>
                        <a:pt x="65" y="180"/>
                        <a:pt x="65" y="180"/>
                        <a:pt x="65" y="180"/>
                      </a:cubicBezTo>
                      <a:cubicBezTo>
                        <a:pt x="70" y="197"/>
                        <a:pt x="70" y="197"/>
                        <a:pt x="70" y="197"/>
                      </a:cubicBezTo>
                      <a:cubicBezTo>
                        <a:pt x="68" y="205"/>
                        <a:pt x="68" y="205"/>
                        <a:pt x="68" y="205"/>
                      </a:cubicBezTo>
                      <a:cubicBezTo>
                        <a:pt x="67" y="212"/>
                        <a:pt x="67" y="212"/>
                        <a:pt x="67" y="212"/>
                      </a:cubicBezTo>
                      <a:cubicBezTo>
                        <a:pt x="67" y="212"/>
                        <a:pt x="65" y="218"/>
                        <a:pt x="66" y="219"/>
                      </a:cubicBezTo>
                      <a:cubicBezTo>
                        <a:pt x="67" y="221"/>
                        <a:pt x="68" y="225"/>
                        <a:pt x="68" y="225"/>
                      </a:cubicBezTo>
                      <a:cubicBezTo>
                        <a:pt x="64" y="228"/>
                        <a:pt x="64" y="228"/>
                        <a:pt x="64" y="228"/>
                      </a:cubicBezTo>
                      <a:cubicBezTo>
                        <a:pt x="65" y="234"/>
                        <a:pt x="65" y="234"/>
                        <a:pt x="65" y="234"/>
                      </a:cubicBezTo>
                      <a:cubicBezTo>
                        <a:pt x="50" y="260"/>
                        <a:pt x="50" y="260"/>
                        <a:pt x="50" y="260"/>
                      </a:cubicBezTo>
                      <a:cubicBezTo>
                        <a:pt x="52" y="265"/>
                        <a:pt x="52" y="265"/>
                        <a:pt x="52" y="265"/>
                      </a:cubicBezTo>
                      <a:cubicBezTo>
                        <a:pt x="61" y="267"/>
                        <a:pt x="61" y="267"/>
                        <a:pt x="61" y="267"/>
                      </a:cubicBezTo>
                      <a:cubicBezTo>
                        <a:pt x="62" y="283"/>
                        <a:pt x="62" y="283"/>
                        <a:pt x="62" y="283"/>
                      </a:cubicBezTo>
                      <a:cubicBezTo>
                        <a:pt x="59" y="290"/>
                        <a:pt x="59" y="290"/>
                        <a:pt x="59" y="290"/>
                      </a:cubicBezTo>
                      <a:cubicBezTo>
                        <a:pt x="58" y="292"/>
                        <a:pt x="58" y="292"/>
                        <a:pt x="58" y="292"/>
                      </a:cubicBezTo>
                      <a:cubicBezTo>
                        <a:pt x="34" y="293"/>
                        <a:pt x="34" y="293"/>
                        <a:pt x="34" y="293"/>
                      </a:cubicBezTo>
                      <a:cubicBezTo>
                        <a:pt x="21" y="310"/>
                        <a:pt x="21" y="310"/>
                        <a:pt x="21" y="310"/>
                      </a:cubicBezTo>
                      <a:cubicBezTo>
                        <a:pt x="19" y="320"/>
                        <a:pt x="19" y="320"/>
                        <a:pt x="19" y="320"/>
                      </a:cubicBezTo>
                      <a:cubicBezTo>
                        <a:pt x="18" y="327"/>
                        <a:pt x="18" y="327"/>
                        <a:pt x="18" y="327"/>
                      </a:cubicBezTo>
                      <a:cubicBezTo>
                        <a:pt x="18" y="327"/>
                        <a:pt x="15" y="331"/>
                        <a:pt x="15" y="333"/>
                      </a:cubicBezTo>
                      <a:cubicBezTo>
                        <a:pt x="15" y="334"/>
                        <a:pt x="15" y="340"/>
                        <a:pt x="15" y="340"/>
                      </a:cubicBezTo>
                      <a:cubicBezTo>
                        <a:pt x="19" y="348"/>
                        <a:pt x="19" y="348"/>
                        <a:pt x="19" y="348"/>
                      </a:cubicBezTo>
                      <a:cubicBezTo>
                        <a:pt x="19" y="354"/>
                        <a:pt x="19" y="354"/>
                        <a:pt x="19" y="354"/>
                      </a:cubicBezTo>
                      <a:cubicBezTo>
                        <a:pt x="17" y="357"/>
                        <a:pt x="17" y="357"/>
                        <a:pt x="17" y="357"/>
                      </a:cubicBezTo>
                      <a:cubicBezTo>
                        <a:pt x="18" y="364"/>
                        <a:pt x="18" y="364"/>
                        <a:pt x="18" y="364"/>
                      </a:cubicBezTo>
                      <a:cubicBezTo>
                        <a:pt x="18" y="364"/>
                        <a:pt x="19" y="366"/>
                        <a:pt x="18" y="367"/>
                      </a:cubicBezTo>
                      <a:cubicBezTo>
                        <a:pt x="16" y="369"/>
                        <a:pt x="16" y="371"/>
                        <a:pt x="17" y="373"/>
                      </a:cubicBezTo>
                      <a:cubicBezTo>
                        <a:pt x="17" y="374"/>
                        <a:pt x="24" y="387"/>
                        <a:pt x="24" y="387"/>
                      </a:cubicBezTo>
                      <a:cubicBezTo>
                        <a:pt x="25" y="418"/>
                        <a:pt x="25" y="418"/>
                        <a:pt x="25" y="418"/>
                      </a:cubicBezTo>
                      <a:cubicBezTo>
                        <a:pt x="28" y="426"/>
                        <a:pt x="28" y="426"/>
                        <a:pt x="28" y="426"/>
                      </a:cubicBezTo>
                      <a:cubicBezTo>
                        <a:pt x="35" y="431"/>
                        <a:pt x="35" y="431"/>
                        <a:pt x="35" y="431"/>
                      </a:cubicBezTo>
                      <a:cubicBezTo>
                        <a:pt x="41" y="436"/>
                        <a:pt x="41" y="436"/>
                        <a:pt x="41" y="436"/>
                      </a:cubicBezTo>
                      <a:cubicBezTo>
                        <a:pt x="42" y="445"/>
                        <a:pt x="42" y="445"/>
                        <a:pt x="42" y="445"/>
                      </a:cubicBezTo>
                      <a:cubicBezTo>
                        <a:pt x="42" y="445"/>
                        <a:pt x="40" y="452"/>
                        <a:pt x="40" y="453"/>
                      </a:cubicBezTo>
                      <a:cubicBezTo>
                        <a:pt x="41" y="454"/>
                        <a:pt x="35" y="454"/>
                        <a:pt x="35" y="454"/>
                      </a:cubicBezTo>
                      <a:cubicBezTo>
                        <a:pt x="30" y="455"/>
                        <a:pt x="30" y="455"/>
                        <a:pt x="30" y="455"/>
                      </a:cubicBezTo>
                      <a:cubicBezTo>
                        <a:pt x="25" y="460"/>
                        <a:pt x="25" y="460"/>
                        <a:pt x="25" y="460"/>
                      </a:cubicBezTo>
                      <a:cubicBezTo>
                        <a:pt x="27" y="466"/>
                        <a:pt x="27" y="466"/>
                        <a:pt x="27" y="466"/>
                      </a:cubicBezTo>
                      <a:cubicBezTo>
                        <a:pt x="30" y="475"/>
                        <a:pt x="30" y="475"/>
                        <a:pt x="30" y="475"/>
                      </a:cubicBezTo>
                      <a:cubicBezTo>
                        <a:pt x="36" y="482"/>
                        <a:pt x="36" y="482"/>
                        <a:pt x="36" y="482"/>
                      </a:cubicBezTo>
                      <a:cubicBezTo>
                        <a:pt x="38" y="488"/>
                        <a:pt x="38" y="488"/>
                        <a:pt x="38" y="488"/>
                      </a:cubicBezTo>
                      <a:cubicBezTo>
                        <a:pt x="35" y="494"/>
                        <a:pt x="35" y="494"/>
                        <a:pt x="35" y="494"/>
                      </a:cubicBezTo>
                      <a:cubicBezTo>
                        <a:pt x="33" y="497"/>
                        <a:pt x="33" y="497"/>
                        <a:pt x="33" y="497"/>
                      </a:cubicBezTo>
                      <a:cubicBezTo>
                        <a:pt x="35" y="502"/>
                        <a:pt x="35" y="502"/>
                        <a:pt x="35" y="502"/>
                      </a:cubicBezTo>
                      <a:cubicBezTo>
                        <a:pt x="35" y="507"/>
                        <a:pt x="35" y="507"/>
                        <a:pt x="35" y="507"/>
                      </a:cubicBezTo>
                      <a:cubicBezTo>
                        <a:pt x="35" y="507"/>
                        <a:pt x="33" y="510"/>
                        <a:pt x="33" y="511"/>
                      </a:cubicBezTo>
                      <a:cubicBezTo>
                        <a:pt x="33" y="512"/>
                        <a:pt x="29" y="515"/>
                        <a:pt x="29" y="515"/>
                      </a:cubicBezTo>
                      <a:cubicBezTo>
                        <a:pt x="26" y="518"/>
                        <a:pt x="26" y="518"/>
                        <a:pt x="26" y="518"/>
                      </a:cubicBezTo>
                      <a:cubicBezTo>
                        <a:pt x="23" y="519"/>
                        <a:pt x="23" y="519"/>
                        <a:pt x="23" y="519"/>
                      </a:cubicBezTo>
                      <a:cubicBezTo>
                        <a:pt x="23" y="519"/>
                        <a:pt x="21" y="518"/>
                        <a:pt x="20" y="519"/>
                      </a:cubicBezTo>
                      <a:cubicBezTo>
                        <a:pt x="20" y="519"/>
                        <a:pt x="18" y="521"/>
                        <a:pt x="18" y="521"/>
                      </a:cubicBezTo>
                      <a:cubicBezTo>
                        <a:pt x="18" y="524"/>
                        <a:pt x="18" y="524"/>
                        <a:pt x="18" y="524"/>
                      </a:cubicBezTo>
                      <a:cubicBezTo>
                        <a:pt x="20" y="526"/>
                        <a:pt x="20" y="526"/>
                        <a:pt x="20" y="526"/>
                      </a:cubicBezTo>
                      <a:cubicBezTo>
                        <a:pt x="19" y="531"/>
                        <a:pt x="19" y="531"/>
                        <a:pt x="19" y="531"/>
                      </a:cubicBezTo>
                      <a:cubicBezTo>
                        <a:pt x="16" y="534"/>
                        <a:pt x="16" y="534"/>
                        <a:pt x="16" y="534"/>
                      </a:cubicBezTo>
                      <a:cubicBezTo>
                        <a:pt x="13" y="535"/>
                        <a:pt x="13" y="535"/>
                        <a:pt x="13" y="535"/>
                      </a:cubicBezTo>
                      <a:cubicBezTo>
                        <a:pt x="15" y="541"/>
                        <a:pt x="15" y="541"/>
                        <a:pt x="15" y="541"/>
                      </a:cubicBezTo>
                      <a:cubicBezTo>
                        <a:pt x="19" y="548"/>
                        <a:pt x="19" y="548"/>
                        <a:pt x="19" y="548"/>
                      </a:cubicBezTo>
                      <a:cubicBezTo>
                        <a:pt x="19" y="554"/>
                        <a:pt x="19" y="554"/>
                        <a:pt x="19" y="554"/>
                      </a:cubicBezTo>
                      <a:cubicBezTo>
                        <a:pt x="16" y="560"/>
                        <a:pt x="16" y="560"/>
                        <a:pt x="16" y="560"/>
                      </a:cubicBezTo>
                      <a:cubicBezTo>
                        <a:pt x="15" y="567"/>
                        <a:pt x="15" y="567"/>
                        <a:pt x="15" y="567"/>
                      </a:cubicBezTo>
                      <a:cubicBezTo>
                        <a:pt x="14" y="573"/>
                        <a:pt x="14" y="573"/>
                        <a:pt x="14" y="573"/>
                      </a:cubicBezTo>
                      <a:cubicBezTo>
                        <a:pt x="12" y="574"/>
                        <a:pt x="12" y="574"/>
                        <a:pt x="12" y="574"/>
                      </a:cubicBezTo>
                      <a:cubicBezTo>
                        <a:pt x="9" y="574"/>
                        <a:pt x="9" y="574"/>
                        <a:pt x="9" y="574"/>
                      </a:cubicBezTo>
                      <a:cubicBezTo>
                        <a:pt x="9" y="574"/>
                        <a:pt x="9" y="568"/>
                        <a:pt x="8" y="567"/>
                      </a:cubicBezTo>
                      <a:cubicBezTo>
                        <a:pt x="8" y="567"/>
                        <a:pt x="1" y="561"/>
                        <a:pt x="1" y="561"/>
                      </a:cubicBezTo>
                      <a:cubicBezTo>
                        <a:pt x="1" y="567"/>
                        <a:pt x="1" y="567"/>
                        <a:pt x="1" y="567"/>
                      </a:cubicBezTo>
                      <a:cubicBezTo>
                        <a:pt x="0" y="574"/>
                        <a:pt x="0" y="574"/>
                        <a:pt x="0" y="574"/>
                      </a:cubicBezTo>
                      <a:cubicBezTo>
                        <a:pt x="0" y="574"/>
                        <a:pt x="1" y="578"/>
                        <a:pt x="2" y="579"/>
                      </a:cubicBezTo>
                      <a:cubicBezTo>
                        <a:pt x="3" y="580"/>
                        <a:pt x="4" y="587"/>
                        <a:pt x="4" y="587"/>
                      </a:cubicBezTo>
                      <a:cubicBezTo>
                        <a:pt x="3" y="594"/>
                        <a:pt x="3" y="594"/>
                        <a:pt x="3" y="594"/>
                      </a:cubicBezTo>
                      <a:cubicBezTo>
                        <a:pt x="3" y="594"/>
                        <a:pt x="5" y="599"/>
                        <a:pt x="5" y="599"/>
                      </a:cubicBezTo>
                      <a:cubicBezTo>
                        <a:pt x="5" y="600"/>
                        <a:pt x="6" y="604"/>
                        <a:pt x="6" y="604"/>
                      </a:cubicBezTo>
                      <a:cubicBezTo>
                        <a:pt x="10" y="603"/>
                        <a:pt x="10" y="603"/>
                        <a:pt x="10" y="603"/>
                      </a:cubicBezTo>
                      <a:cubicBezTo>
                        <a:pt x="9" y="600"/>
                        <a:pt x="9" y="600"/>
                        <a:pt x="9" y="600"/>
                      </a:cubicBezTo>
                      <a:cubicBezTo>
                        <a:pt x="12" y="604"/>
                        <a:pt x="12" y="604"/>
                        <a:pt x="12" y="604"/>
                      </a:cubicBezTo>
                      <a:cubicBezTo>
                        <a:pt x="12" y="604"/>
                        <a:pt x="10" y="605"/>
                        <a:pt x="12" y="604"/>
                      </a:cubicBezTo>
                      <a:cubicBezTo>
                        <a:pt x="13" y="604"/>
                        <a:pt x="15" y="602"/>
                        <a:pt x="15" y="602"/>
                      </a:cubicBezTo>
                      <a:cubicBezTo>
                        <a:pt x="14" y="605"/>
                        <a:pt x="14" y="605"/>
                        <a:pt x="14" y="605"/>
                      </a:cubicBezTo>
                      <a:cubicBezTo>
                        <a:pt x="12" y="609"/>
                        <a:pt x="12" y="609"/>
                        <a:pt x="12" y="609"/>
                      </a:cubicBezTo>
                      <a:cubicBezTo>
                        <a:pt x="13" y="610"/>
                        <a:pt x="13" y="610"/>
                        <a:pt x="13" y="610"/>
                      </a:cubicBezTo>
                      <a:cubicBezTo>
                        <a:pt x="16" y="611"/>
                        <a:pt x="16" y="611"/>
                        <a:pt x="16" y="611"/>
                      </a:cubicBezTo>
                      <a:cubicBezTo>
                        <a:pt x="12" y="616"/>
                        <a:pt x="12" y="616"/>
                        <a:pt x="12" y="616"/>
                      </a:cubicBezTo>
                      <a:cubicBezTo>
                        <a:pt x="12" y="616"/>
                        <a:pt x="14" y="619"/>
                        <a:pt x="15" y="620"/>
                      </a:cubicBezTo>
                      <a:cubicBezTo>
                        <a:pt x="15" y="620"/>
                        <a:pt x="19" y="617"/>
                        <a:pt x="19" y="617"/>
                      </a:cubicBezTo>
                      <a:cubicBezTo>
                        <a:pt x="19" y="617"/>
                        <a:pt x="19" y="618"/>
                        <a:pt x="19" y="619"/>
                      </a:cubicBezTo>
                      <a:cubicBezTo>
                        <a:pt x="19" y="619"/>
                        <a:pt x="16" y="622"/>
                        <a:pt x="16" y="624"/>
                      </a:cubicBezTo>
                      <a:cubicBezTo>
                        <a:pt x="17" y="625"/>
                        <a:pt x="22" y="623"/>
                        <a:pt x="21" y="624"/>
                      </a:cubicBezTo>
                      <a:cubicBezTo>
                        <a:pt x="20" y="625"/>
                        <a:pt x="20" y="627"/>
                        <a:pt x="20" y="627"/>
                      </a:cubicBezTo>
                      <a:cubicBezTo>
                        <a:pt x="20" y="627"/>
                        <a:pt x="17" y="630"/>
                        <a:pt x="19" y="631"/>
                      </a:cubicBezTo>
                      <a:cubicBezTo>
                        <a:pt x="20" y="632"/>
                        <a:pt x="23" y="633"/>
                        <a:pt x="22" y="633"/>
                      </a:cubicBezTo>
                      <a:cubicBezTo>
                        <a:pt x="22" y="634"/>
                        <a:pt x="19" y="636"/>
                        <a:pt x="19" y="636"/>
                      </a:cubicBezTo>
                      <a:cubicBezTo>
                        <a:pt x="19" y="636"/>
                        <a:pt x="18" y="638"/>
                        <a:pt x="19" y="639"/>
                      </a:cubicBezTo>
                      <a:cubicBezTo>
                        <a:pt x="20" y="640"/>
                        <a:pt x="23" y="640"/>
                        <a:pt x="23" y="640"/>
                      </a:cubicBezTo>
                      <a:cubicBezTo>
                        <a:pt x="23" y="640"/>
                        <a:pt x="23" y="638"/>
                        <a:pt x="23" y="639"/>
                      </a:cubicBezTo>
                      <a:cubicBezTo>
                        <a:pt x="23" y="640"/>
                        <a:pt x="22" y="642"/>
                        <a:pt x="22" y="642"/>
                      </a:cubicBezTo>
                      <a:cubicBezTo>
                        <a:pt x="22" y="642"/>
                        <a:pt x="21" y="644"/>
                        <a:pt x="22" y="645"/>
                      </a:cubicBezTo>
                      <a:cubicBezTo>
                        <a:pt x="23" y="645"/>
                        <a:pt x="25" y="645"/>
                        <a:pt x="25" y="645"/>
                      </a:cubicBezTo>
                      <a:cubicBezTo>
                        <a:pt x="25" y="645"/>
                        <a:pt x="25" y="646"/>
                        <a:pt x="25" y="648"/>
                      </a:cubicBezTo>
                      <a:cubicBezTo>
                        <a:pt x="25" y="649"/>
                        <a:pt x="25" y="652"/>
                        <a:pt x="25" y="652"/>
                      </a:cubicBezTo>
                      <a:cubicBezTo>
                        <a:pt x="25" y="653"/>
                        <a:pt x="25" y="655"/>
                        <a:pt x="25" y="655"/>
                      </a:cubicBezTo>
                      <a:cubicBezTo>
                        <a:pt x="25" y="655"/>
                        <a:pt x="24" y="656"/>
                        <a:pt x="27" y="656"/>
                      </a:cubicBezTo>
                      <a:cubicBezTo>
                        <a:pt x="29" y="656"/>
                        <a:pt x="29" y="655"/>
                        <a:pt x="30" y="655"/>
                      </a:cubicBezTo>
                      <a:cubicBezTo>
                        <a:pt x="31" y="655"/>
                        <a:pt x="31" y="656"/>
                        <a:pt x="32" y="657"/>
                      </a:cubicBezTo>
                      <a:cubicBezTo>
                        <a:pt x="32" y="659"/>
                        <a:pt x="32" y="660"/>
                        <a:pt x="32" y="661"/>
                      </a:cubicBezTo>
                      <a:cubicBezTo>
                        <a:pt x="33" y="662"/>
                        <a:pt x="37" y="672"/>
                        <a:pt x="37" y="672"/>
                      </a:cubicBezTo>
                      <a:cubicBezTo>
                        <a:pt x="37" y="672"/>
                        <a:pt x="38" y="676"/>
                        <a:pt x="39" y="677"/>
                      </a:cubicBezTo>
                      <a:cubicBezTo>
                        <a:pt x="39" y="678"/>
                        <a:pt x="40" y="679"/>
                        <a:pt x="41" y="680"/>
                      </a:cubicBezTo>
                      <a:cubicBezTo>
                        <a:pt x="41" y="680"/>
                        <a:pt x="43" y="683"/>
                        <a:pt x="43" y="683"/>
                      </a:cubicBezTo>
                      <a:cubicBezTo>
                        <a:pt x="46" y="685"/>
                        <a:pt x="46" y="685"/>
                        <a:pt x="46" y="685"/>
                      </a:cubicBezTo>
                      <a:cubicBezTo>
                        <a:pt x="50" y="692"/>
                        <a:pt x="50" y="692"/>
                        <a:pt x="50" y="692"/>
                      </a:cubicBezTo>
                      <a:cubicBezTo>
                        <a:pt x="50" y="692"/>
                        <a:pt x="53" y="695"/>
                        <a:pt x="53" y="695"/>
                      </a:cubicBezTo>
                      <a:cubicBezTo>
                        <a:pt x="54" y="695"/>
                        <a:pt x="56" y="693"/>
                        <a:pt x="56" y="693"/>
                      </a:cubicBezTo>
                      <a:cubicBezTo>
                        <a:pt x="56" y="693"/>
                        <a:pt x="59" y="694"/>
                        <a:pt x="59" y="695"/>
                      </a:cubicBezTo>
                      <a:cubicBezTo>
                        <a:pt x="58" y="695"/>
                        <a:pt x="57" y="699"/>
                        <a:pt x="57" y="700"/>
                      </a:cubicBezTo>
                      <a:cubicBezTo>
                        <a:pt x="58" y="701"/>
                        <a:pt x="58" y="703"/>
                        <a:pt x="58" y="703"/>
                      </a:cubicBezTo>
                      <a:cubicBezTo>
                        <a:pt x="56" y="704"/>
                        <a:pt x="56" y="704"/>
                        <a:pt x="56" y="704"/>
                      </a:cubicBezTo>
                      <a:cubicBezTo>
                        <a:pt x="54" y="705"/>
                        <a:pt x="54" y="705"/>
                        <a:pt x="54" y="705"/>
                      </a:cubicBezTo>
                      <a:cubicBezTo>
                        <a:pt x="50" y="705"/>
                        <a:pt x="50" y="705"/>
                        <a:pt x="50" y="705"/>
                      </a:cubicBezTo>
                      <a:cubicBezTo>
                        <a:pt x="49" y="709"/>
                        <a:pt x="49" y="709"/>
                        <a:pt x="49" y="709"/>
                      </a:cubicBezTo>
                      <a:cubicBezTo>
                        <a:pt x="53" y="711"/>
                        <a:pt x="53" y="711"/>
                        <a:pt x="53" y="711"/>
                      </a:cubicBezTo>
                      <a:cubicBezTo>
                        <a:pt x="53" y="711"/>
                        <a:pt x="55" y="713"/>
                        <a:pt x="56" y="713"/>
                      </a:cubicBezTo>
                      <a:cubicBezTo>
                        <a:pt x="56" y="714"/>
                        <a:pt x="56" y="718"/>
                        <a:pt x="56" y="718"/>
                      </a:cubicBezTo>
                      <a:cubicBezTo>
                        <a:pt x="55" y="718"/>
                        <a:pt x="51" y="718"/>
                        <a:pt x="51" y="718"/>
                      </a:cubicBezTo>
                      <a:cubicBezTo>
                        <a:pt x="51" y="718"/>
                        <a:pt x="49" y="721"/>
                        <a:pt x="49" y="721"/>
                      </a:cubicBezTo>
                      <a:cubicBezTo>
                        <a:pt x="49" y="722"/>
                        <a:pt x="48" y="722"/>
                        <a:pt x="50" y="725"/>
                      </a:cubicBezTo>
                      <a:cubicBezTo>
                        <a:pt x="51" y="727"/>
                        <a:pt x="56" y="733"/>
                        <a:pt x="56" y="733"/>
                      </a:cubicBezTo>
                      <a:cubicBezTo>
                        <a:pt x="56" y="733"/>
                        <a:pt x="60" y="739"/>
                        <a:pt x="60" y="739"/>
                      </a:cubicBezTo>
                      <a:cubicBezTo>
                        <a:pt x="60" y="740"/>
                        <a:pt x="63" y="744"/>
                        <a:pt x="63" y="744"/>
                      </a:cubicBezTo>
                      <a:cubicBezTo>
                        <a:pt x="64" y="744"/>
                        <a:pt x="64" y="748"/>
                        <a:pt x="64" y="748"/>
                      </a:cubicBezTo>
                      <a:cubicBezTo>
                        <a:pt x="63" y="750"/>
                        <a:pt x="63" y="750"/>
                        <a:pt x="63" y="750"/>
                      </a:cubicBezTo>
                      <a:cubicBezTo>
                        <a:pt x="62" y="753"/>
                        <a:pt x="62" y="753"/>
                        <a:pt x="62" y="753"/>
                      </a:cubicBezTo>
                      <a:cubicBezTo>
                        <a:pt x="61" y="756"/>
                        <a:pt x="61" y="756"/>
                        <a:pt x="61" y="756"/>
                      </a:cubicBezTo>
                      <a:cubicBezTo>
                        <a:pt x="62" y="758"/>
                        <a:pt x="62" y="758"/>
                        <a:pt x="62" y="758"/>
                      </a:cubicBezTo>
                      <a:cubicBezTo>
                        <a:pt x="61" y="760"/>
                        <a:pt x="61" y="760"/>
                        <a:pt x="61" y="760"/>
                      </a:cubicBezTo>
                      <a:cubicBezTo>
                        <a:pt x="59" y="763"/>
                        <a:pt x="59" y="763"/>
                        <a:pt x="59" y="763"/>
                      </a:cubicBezTo>
                      <a:cubicBezTo>
                        <a:pt x="64" y="764"/>
                        <a:pt x="64" y="764"/>
                        <a:pt x="64" y="764"/>
                      </a:cubicBezTo>
                      <a:cubicBezTo>
                        <a:pt x="70" y="763"/>
                        <a:pt x="70" y="763"/>
                        <a:pt x="70" y="763"/>
                      </a:cubicBezTo>
                      <a:cubicBezTo>
                        <a:pt x="70" y="763"/>
                        <a:pt x="71" y="765"/>
                        <a:pt x="71" y="765"/>
                      </a:cubicBezTo>
                      <a:cubicBezTo>
                        <a:pt x="72" y="766"/>
                        <a:pt x="77" y="765"/>
                        <a:pt x="77" y="765"/>
                      </a:cubicBezTo>
                      <a:cubicBezTo>
                        <a:pt x="81" y="763"/>
                        <a:pt x="81" y="763"/>
                        <a:pt x="81" y="763"/>
                      </a:cubicBezTo>
                      <a:cubicBezTo>
                        <a:pt x="84" y="761"/>
                        <a:pt x="84" y="761"/>
                        <a:pt x="84" y="761"/>
                      </a:cubicBezTo>
                      <a:cubicBezTo>
                        <a:pt x="84" y="759"/>
                        <a:pt x="84" y="759"/>
                        <a:pt x="84" y="759"/>
                      </a:cubicBezTo>
                      <a:cubicBezTo>
                        <a:pt x="84" y="759"/>
                        <a:pt x="86" y="756"/>
                        <a:pt x="86" y="756"/>
                      </a:cubicBezTo>
                      <a:cubicBezTo>
                        <a:pt x="87" y="756"/>
                        <a:pt x="90" y="757"/>
                        <a:pt x="90" y="757"/>
                      </a:cubicBezTo>
                      <a:cubicBezTo>
                        <a:pt x="90" y="757"/>
                        <a:pt x="93" y="757"/>
                        <a:pt x="93" y="758"/>
                      </a:cubicBezTo>
                      <a:cubicBezTo>
                        <a:pt x="93" y="759"/>
                        <a:pt x="95" y="760"/>
                        <a:pt x="95" y="760"/>
                      </a:cubicBezTo>
                      <a:cubicBezTo>
                        <a:pt x="98" y="760"/>
                        <a:pt x="98" y="760"/>
                        <a:pt x="98" y="760"/>
                      </a:cubicBezTo>
                      <a:cubicBezTo>
                        <a:pt x="101" y="759"/>
                        <a:pt x="101" y="759"/>
                        <a:pt x="101" y="759"/>
                      </a:cubicBezTo>
                      <a:cubicBezTo>
                        <a:pt x="105" y="758"/>
                        <a:pt x="105" y="758"/>
                        <a:pt x="105" y="758"/>
                      </a:cubicBezTo>
                      <a:cubicBezTo>
                        <a:pt x="105" y="758"/>
                        <a:pt x="104" y="756"/>
                        <a:pt x="105" y="756"/>
                      </a:cubicBezTo>
                      <a:cubicBezTo>
                        <a:pt x="106" y="756"/>
                        <a:pt x="109" y="756"/>
                        <a:pt x="109" y="756"/>
                      </a:cubicBezTo>
                      <a:cubicBezTo>
                        <a:pt x="109" y="756"/>
                        <a:pt x="110" y="758"/>
                        <a:pt x="111" y="758"/>
                      </a:cubicBezTo>
                      <a:cubicBezTo>
                        <a:pt x="111" y="758"/>
                        <a:pt x="113" y="756"/>
                        <a:pt x="112" y="755"/>
                      </a:cubicBezTo>
                      <a:cubicBezTo>
                        <a:pt x="111" y="754"/>
                        <a:pt x="107" y="752"/>
                        <a:pt x="107" y="752"/>
                      </a:cubicBezTo>
                      <a:cubicBezTo>
                        <a:pt x="107" y="752"/>
                        <a:pt x="105" y="749"/>
                        <a:pt x="105" y="748"/>
                      </a:cubicBezTo>
                      <a:cubicBezTo>
                        <a:pt x="104" y="747"/>
                        <a:pt x="104" y="744"/>
                        <a:pt x="103" y="743"/>
                      </a:cubicBezTo>
                      <a:cubicBezTo>
                        <a:pt x="102" y="743"/>
                        <a:pt x="101" y="742"/>
                        <a:pt x="101" y="740"/>
                      </a:cubicBezTo>
                      <a:cubicBezTo>
                        <a:pt x="102" y="737"/>
                        <a:pt x="102" y="736"/>
                        <a:pt x="102" y="736"/>
                      </a:cubicBezTo>
                      <a:cubicBezTo>
                        <a:pt x="102" y="735"/>
                        <a:pt x="102" y="731"/>
                        <a:pt x="102" y="731"/>
                      </a:cubicBezTo>
                      <a:cubicBezTo>
                        <a:pt x="102" y="731"/>
                        <a:pt x="101" y="729"/>
                        <a:pt x="104" y="727"/>
                      </a:cubicBezTo>
                      <a:cubicBezTo>
                        <a:pt x="107" y="725"/>
                        <a:pt x="107" y="723"/>
                        <a:pt x="108" y="724"/>
                      </a:cubicBezTo>
                      <a:cubicBezTo>
                        <a:pt x="109" y="725"/>
                        <a:pt x="111" y="727"/>
                        <a:pt x="112" y="727"/>
                      </a:cubicBezTo>
                      <a:cubicBezTo>
                        <a:pt x="112" y="728"/>
                        <a:pt x="113" y="728"/>
                        <a:pt x="114" y="729"/>
                      </a:cubicBezTo>
                      <a:cubicBezTo>
                        <a:pt x="114" y="730"/>
                        <a:pt x="113" y="731"/>
                        <a:pt x="115" y="731"/>
                      </a:cubicBezTo>
                      <a:cubicBezTo>
                        <a:pt x="116" y="731"/>
                        <a:pt x="118" y="731"/>
                        <a:pt x="118" y="731"/>
                      </a:cubicBezTo>
                      <a:cubicBezTo>
                        <a:pt x="118" y="731"/>
                        <a:pt x="119" y="731"/>
                        <a:pt x="119" y="730"/>
                      </a:cubicBezTo>
                      <a:cubicBezTo>
                        <a:pt x="119" y="729"/>
                        <a:pt x="119" y="726"/>
                        <a:pt x="118" y="726"/>
                      </a:cubicBezTo>
                      <a:cubicBezTo>
                        <a:pt x="117" y="725"/>
                        <a:pt x="116" y="724"/>
                        <a:pt x="116" y="724"/>
                      </a:cubicBezTo>
                      <a:cubicBezTo>
                        <a:pt x="116" y="724"/>
                        <a:pt x="118" y="723"/>
                        <a:pt x="115" y="722"/>
                      </a:cubicBezTo>
                      <a:cubicBezTo>
                        <a:pt x="112" y="720"/>
                        <a:pt x="112" y="719"/>
                        <a:pt x="113" y="718"/>
                      </a:cubicBezTo>
                      <a:cubicBezTo>
                        <a:pt x="115" y="717"/>
                        <a:pt x="119" y="718"/>
                        <a:pt x="119" y="718"/>
                      </a:cubicBezTo>
                      <a:cubicBezTo>
                        <a:pt x="122" y="717"/>
                        <a:pt x="122" y="717"/>
                        <a:pt x="122" y="717"/>
                      </a:cubicBezTo>
                      <a:cubicBezTo>
                        <a:pt x="122" y="717"/>
                        <a:pt x="124" y="715"/>
                        <a:pt x="126" y="716"/>
                      </a:cubicBezTo>
                      <a:cubicBezTo>
                        <a:pt x="127" y="717"/>
                        <a:pt x="131" y="716"/>
                        <a:pt x="131" y="716"/>
                      </a:cubicBezTo>
                      <a:cubicBezTo>
                        <a:pt x="136" y="717"/>
                        <a:pt x="136" y="717"/>
                        <a:pt x="136" y="717"/>
                      </a:cubicBezTo>
                      <a:cubicBezTo>
                        <a:pt x="138" y="715"/>
                        <a:pt x="138" y="715"/>
                        <a:pt x="138" y="715"/>
                      </a:cubicBezTo>
                      <a:cubicBezTo>
                        <a:pt x="143" y="717"/>
                        <a:pt x="143" y="717"/>
                        <a:pt x="143" y="717"/>
                      </a:cubicBezTo>
                      <a:cubicBezTo>
                        <a:pt x="143" y="717"/>
                        <a:pt x="142" y="717"/>
                        <a:pt x="145" y="718"/>
                      </a:cubicBezTo>
                      <a:cubicBezTo>
                        <a:pt x="147" y="718"/>
                        <a:pt x="150" y="716"/>
                        <a:pt x="150" y="715"/>
                      </a:cubicBezTo>
                      <a:cubicBezTo>
                        <a:pt x="151" y="715"/>
                        <a:pt x="155" y="708"/>
                        <a:pt x="155" y="708"/>
                      </a:cubicBezTo>
                      <a:cubicBezTo>
                        <a:pt x="158" y="688"/>
                        <a:pt x="158" y="688"/>
                        <a:pt x="158" y="688"/>
                      </a:cubicBezTo>
                      <a:cubicBezTo>
                        <a:pt x="158" y="688"/>
                        <a:pt x="162" y="685"/>
                        <a:pt x="161" y="685"/>
                      </a:cubicBezTo>
                      <a:cubicBezTo>
                        <a:pt x="161" y="684"/>
                        <a:pt x="161" y="677"/>
                        <a:pt x="161" y="676"/>
                      </a:cubicBezTo>
                      <a:cubicBezTo>
                        <a:pt x="161" y="675"/>
                        <a:pt x="163" y="668"/>
                        <a:pt x="163" y="668"/>
                      </a:cubicBezTo>
                      <a:cubicBezTo>
                        <a:pt x="163" y="668"/>
                        <a:pt x="167" y="665"/>
                        <a:pt x="165" y="662"/>
                      </a:cubicBezTo>
                      <a:cubicBezTo>
                        <a:pt x="164" y="659"/>
                        <a:pt x="163" y="654"/>
                        <a:pt x="163" y="654"/>
                      </a:cubicBezTo>
                      <a:cubicBezTo>
                        <a:pt x="163" y="654"/>
                        <a:pt x="162" y="649"/>
                        <a:pt x="162" y="648"/>
                      </a:cubicBezTo>
                      <a:cubicBezTo>
                        <a:pt x="162" y="647"/>
                        <a:pt x="166" y="642"/>
                        <a:pt x="166" y="642"/>
                      </a:cubicBezTo>
                      <a:cubicBezTo>
                        <a:pt x="163" y="633"/>
                        <a:pt x="163" y="633"/>
                        <a:pt x="163" y="633"/>
                      </a:cubicBezTo>
                      <a:cubicBezTo>
                        <a:pt x="163" y="633"/>
                        <a:pt x="165" y="630"/>
                        <a:pt x="165" y="629"/>
                      </a:cubicBezTo>
                      <a:cubicBezTo>
                        <a:pt x="165" y="628"/>
                        <a:pt x="163" y="619"/>
                        <a:pt x="163" y="619"/>
                      </a:cubicBezTo>
                      <a:cubicBezTo>
                        <a:pt x="163" y="617"/>
                        <a:pt x="163" y="617"/>
                        <a:pt x="163" y="617"/>
                      </a:cubicBezTo>
                      <a:cubicBezTo>
                        <a:pt x="163" y="617"/>
                        <a:pt x="166" y="612"/>
                        <a:pt x="165" y="611"/>
                      </a:cubicBezTo>
                      <a:cubicBezTo>
                        <a:pt x="165" y="610"/>
                        <a:pt x="165" y="605"/>
                        <a:pt x="165" y="605"/>
                      </a:cubicBezTo>
                      <a:cubicBezTo>
                        <a:pt x="163" y="599"/>
                        <a:pt x="163" y="599"/>
                        <a:pt x="163" y="599"/>
                      </a:cubicBezTo>
                      <a:cubicBezTo>
                        <a:pt x="163" y="599"/>
                        <a:pt x="165" y="598"/>
                        <a:pt x="164" y="597"/>
                      </a:cubicBezTo>
                      <a:cubicBezTo>
                        <a:pt x="163" y="595"/>
                        <a:pt x="162" y="594"/>
                        <a:pt x="162" y="594"/>
                      </a:cubicBezTo>
                      <a:cubicBezTo>
                        <a:pt x="162" y="592"/>
                        <a:pt x="162" y="592"/>
                        <a:pt x="162" y="592"/>
                      </a:cubicBezTo>
                      <a:cubicBezTo>
                        <a:pt x="163" y="590"/>
                        <a:pt x="163" y="590"/>
                        <a:pt x="163" y="590"/>
                      </a:cubicBezTo>
                      <a:cubicBezTo>
                        <a:pt x="165" y="588"/>
                        <a:pt x="165" y="588"/>
                        <a:pt x="165" y="588"/>
                      </a:cubicBezTo>
                      <a:cubicBezTo>
                        <a:pt x="164" y="582"/>
                        <a:pt x="164" y="582"/>
                        <a:pt x="164" y="582"/>
                      </a:cubicBezTo>
                      <a:cubicBezTo>
                        <a:pt x="160" y="581"/>
                        <a:pt x="160" y="581"/>
                        <a:pt x="160" y="581"/>
                      </a:cubicBezTo>
                      <a:cubicBezTo>
                        <a:pt x="160" y="581"/>
                        <a:pt x="160" y="579"/>
                        <a:pt x="161" y="579"/>
                      </a:cubicBezTo>
                      <a:cubicBezTo>
                        <a:pt x="163" y="578"/>
                        <a:pt x="170" y="575"/>
                        <a:pt x="170" y="575"/>
                      </a:cubicBezTo>
                      <a:cubicBezTo>
                        <a:pt x="170" y="575"/>
                        <a:pt x="172" y="572"/>
                        <a:pt x="173" y="572"/>
                      </a:cubicBezTo>
                      <a:cubicBezTo>
                        <a:pt x="173" y="571"/>
                        <a:pt x="181" y="566"/>
                        <a:pt x="181" y="566"/>
                      </a:cubicBezTo>
                      <a:cubicBezTo>
                        <a:pt x="181" y="566"/>
                        <a:pt x="181" y="563"/>
                        <a:pt x="181" y="562"/>
                      </a:cubicBezTo>
                      <a:cubicBezTo>
                        <a:pt x="182" y="562"/>
                        <a:pt x="182" y="561"/>
                        <a:pt x="182" y="559"/>
                      </a:cubicBezTo>
                      <a:cubicBezTo>
                        <a:pt x="183" y="559"/>
                        <a:pt x="181" y="550"/>
                        <a:pt x="181" y="547"/>
                      </a:cubicBezTo>
                      <a:cubicBezTo>
                        <a:pt x="182" y="545"/>
                        <a:pt x="184" y="549"/>
                        <a:pt x="184" y="549"/>
                      </a:cubicBezTo>
                      <a:cubicBezTo>
                        <a:pt x="185" y="552"/>
                        <a:pt x="185" y="552"/>
                        <a:pt x="185" y="552"/>
                      </a:cubicBezTo>
                      <a:cubicBezTo>
                        <a:pt x="185" y="558"/>
                        <a:pt x="185" y="558"/>
                        <a:pt x="185" y="558"/>
                      </a:cubicBezTo>
                      <a:cubicBezTo>
                        <a:pt x="188" y="559"/>
                        <a:pt x="188" y="559"/>
                        <a:pt x="188" y="559"/>
                      </a:cubicBezTo>
                      <a:cubicBezTo>
                        <a:pt x="189" y="562"/>
                        <a:pt x="189" y="562"/>
                        <a:pt x="189" y="562"/>
                      </a:cubicBezTo>
                      <a:cubicBezTo>
                        <a:pt x="189" y="562"/>
                        <a:pt x="188" y="565"/>
                        <a:pt x="189" y="565"/>
                      </a:cubicBezTo>
                      <a:cubicBezTo>
                        <a:pt x="190" y="564"/>
                        <a:pt x="190" y="564"/>
                        <a:pt x="190" y="564"/>
                      </a:cubicBezTo>
                      <a:cubicBezTo>
                        <a:pt x="191" y="558"/>
                        <a:pt x="191" y="558"/>
                        <a:pt x="191" y="558"/>
                      </a:cubicBezTo>
                      <a:cubicBezTo>
                        <a:pt x="191" y="558"/>
                        <a:pt x="195" y="558"/>
                        <a:pt x="194" y="556"/>
                      </a:cubicBezTo>
                      <a:cubicBezTo>
                        <a:pt x="194" y="555"/>
                        <a:pt x="193" y="553"/>
                        <a:pt x="194" y="553"/>
                      </a:cubicBezTo>
                      <a:cubicBezTo>
                        <a:pt x="200" y="552"/>
                        <a:pt x="198" y="552"/>
                        <a:pt x="201" y="550"/>
                      </a:cubicBezTo>
                      <a:cubicBezTo>
                        <a:pt x="201" y="550"/>
                        <a:pt x="203" y="546"/>
                        <a:pt x="203" y="546"/>
                      </a:cubicBezTo>
                      <a:cubicBezTo>
                        <a:pt x="203" y="545"/>
                        <a:pt x="204" y="543"/>
                        <a:pt x="204" y="543"/>
                      </a:cubicBezTo>
                      <a:cubicBezTo>
                        <a:pt x="202" y="542"/>
                        <a:pt x="202" y="542"/>
                        <a:pt x="202" y="542"/>
                      </a:cubicBezTo>
                      <a:cubicBezTo>
                        <a:pt x="201" y="539"/>
                        <a:pt x="201" y="539"/>
                        <a:pt x="201" y="539"/>
                      </a:cubicBezTo>
                      <a:cubicBezTo>
                        <a:pt x="201" y="539"/>
                        <a:pt x="202" y="537"/>
                        <a:pt x="203" y="538"/>
                      </a:cubicBezTo>
                      <a:cubicBezTo>
                        <a:pt x="203" y="539"/>
                        <a:pt x="204" y="541"/>
                        <a:pt x="205" y="541"/>
                      </a:cubicBezTo>
                      <a:cubicBezTo>
                        <a:pt x="206" y="541"/>
                        <a:pt x="209" y="538"/>
                        <a:pt x="209" y="538"/>
                      </a:cubicBezTo>
                      <a:cubicBezTo>
                        <a:pt x="209" y="535"/>
                        <a:pt x="202" y="531"/>
                        <a:pt x="200" y="530"/>
                      </a:cubicBezTo>
                      <a:cubicBezTo>
                        <a:pt x="200" y="526"/>
                        <a:pt x="210" y="521"/>
                        <a:pt x="210" y="520"/>
                      </a:cubicBezTo>
                      <a:cubicBezTo>
                        <a:pt x="211" y="519"/>
                        <a:pt x="211" y="519"/>
                        <a:pt x="211" y="518"/>
                      </a:cubicBezTo>
                      <a:cubicBezTo>
                        <a:pt x="211" y="517"/>
                        <a:pt x="210" y="516"/>
                        <a:pt x="209" y="517"/>
                      </a:cubicBezTo>
                      <a:cubicBezTo>
                        <a:pt x="209" y="517"/>
                        <a:pt x="208" y="519"/>
                        <a:pt x="207" y="519"/>
                      </a:cubicBezTo>
                      <a:cubicBezTo>
                        <a:pt x="207" y="519"/>
                        <a:pt x="205" y="519"/>
                        <a:pt x="205" y="519"/>
                      </a:cubicBezTo>
                      <a:cubicBezTo>
                        <a:pt x="205" y="519"/>
                        <a:pt x="204" y="517"/>
                        <a:pt x="205" y="516"/>
                      </a:cubicBezTo>
                      <a:cubicBezTo>
                        <a:pt x="206" y="515"/>
                        <a:pt x="205" y="515"/>
                        <a:pt x="207" y="514"/>
                      </a:cubicBezTo>
                      <a:cubicBezTo>
                        <a:pt x="208" y="513"/>
                        <a:pt x="209" y="513"/>
                        <a:pt x="210" y="513"/>
                      </a:cubicBezTo>
                      <a:cubicBezTo>
                        <a:pt x="210" y="512"/>
                        <a:pt x="211" y="511"/>
                        <a:pt x="212" y="511"/>
                      </a:cubicBezTo>
                      <a:cubicBezTo>
                        <a:pt x="213" y="511"/>
                        <a:pt x="218" y="508"/>
                        <a:pt x="218" y="508"/>
                      </a:cubicBezTo>
                      <a:cubicBezTo>
                        <a:pt x="219" y="506"/>
                        <a:pt x="219" y="506"/>
                        <a:pt x="219" y="506"/>
                      </a:cubicBezTo>
                      <a:cubicBezTo>
                        <a:pt x="219" y="506"/>
                        <a:pt x="216" y="503"/>
                        <a:pt x="216" y="503"/>
                      </a:cubicBezTo>
                      <a:cubicBezTo>
                        <a:pt x="216" y="503"/>
                        <a:pt x="211" y="499"/>
                        <a:pt x="211" y="499"/>
                      </a:cubicBezTo>
                      <a:cubicBezTo>
                        <a:pt x="211" y="499"/>
                        <a:pt x="209" y="499"/>
                        <a:pt x="209" y="498"/>
                      </a:cubicBezTo>
                      <a:cubicBezTo>
                        <a:pt x="209" y="498"/>
                        <a:pt x="207" y="496"/>
                        <a:pt x="207" y="496"/>
                      </a:cubicBezTo>
                      <a:cubicBezTo>
                        <a:pt x="205" y="491"/>
                        <a:pt x="203" y="495"/>
                        <a:pt x="199" y="493"/>
                      </a:cubicBezTo>
                      <a:cubicBezTo>
                        <a:pt x="199" y="493"/>
                        <a:pt x="197" y="489"/>
                        <a:pt x="197" y="489"/>
                      </a:cubicBezTo>
                      <a:cubicBezTo>
                        <a:pt x="197" y="489"/>
                        <a:pt x="199" y="489"/>
                        <a:pt x="199" y="488"/>
                      </a:cubicBezTo>
                      <a:cubicBezTo>
                        <a:pt x="199" y="486"/>
                        <a:pt x="197" y="484"/>
                        <a:pt x="197" y="484"/>
                      </a:cubicBezTo>
                      <a:cubicBezTo>
                        <a:pt x="195" y="482"/>
                        <a:pt x="195" y="482"/>
                        <a:pt x="195" y="482"/>
                      </a:cubicBezTo>
                      <a:cubicBezTo>
                        <a:pt x="191" y="478"/>
                        <a:pt x="192" y="487"/>
                        <a:pt x="189" y="479"/>
                      </a:cubicBezTo>
                      <a:cubicBezTo>
                        <a:pt x="189" y="479"/>
                        <a:pt x="188" y="479"/>
                        <a:pt x="187" y="477"/>
                      </a:cubicBezTo>
                      <a:cubicBezTo>
                        <a:pt x="186" y="476"/>
                        <a:pt x="183" y="473"/>
                        <a:pt x="183" y="473"/>
                      </a:cubicBezTo>
                      <a:cubicBezTo>
                        <a:pt x="183" y="473"/>
                        <a:pt x="182" y="470"/>
                        <a:pt x="182" y="470"/>
                      </a:cubicBezTo>
                      <a:cubicBezTo>
                        <a:pt x="181" y="470"/>
                        <a:pt x="180" y="467"/>
                        <a:pt x="180" y="467"/>
                      </a:cubicBezTo>
                      <a:cubicBezTo>
                        <a:pt x="175" y="470"/>
                        <a:pt x="175" y="470"/>
                        <a:pt x="175" y="470"/>
                      </a:cubicBezTo>
                      <a:cubicBezTo>
                        <a:pt x="172" y="473"/>
                        <a:pt x="172" y="473"/>
                        <a:pt x="172" y="473"/>
                      </a:cubicBezTo>
                      <a:cubicBezTo>
                        <a:pt x="172" y="473"/>
                        <a:pt x="171" y="471"/>
                        <a:pt x="171" y="471"/>
                      </a:cubicBezTo>
                      <a:cubicBezTo>
                        <a:pt x="171" y="471"/>
                        <a:pt x="171" y="467"/>
                        <a:pt x="171" y="467"/>
                      </a:cubicBezTo>
                      <a:cubicBezTo>
                        <a:pt x="171" y="467"/>
                        <a:pt x="168" y="466"/>
                        <a:pt x="167" y="466"/>
                      </a:cubicBezTo>
                      <a:cubicBezTo>
                        <a:pt x="167" y="466"/>
                        <a:pt x="164" y="466"/>
                        <a:pt x="164" y="466"/>
                      </a:cubicBezTo>
                      <a:cubicBezTo>
                        <a:pt x="160" y="465"/>
                        <a:pt x="160" y="465"/>
                        <a:pt x="160" y="465"/>
                      </a:cubicBezTo>
                      <a:cubicBezTo>
                        <a:pt x="160" y="462"/>
                        <a:pt x="160" y="462"/>
                        <a:pt x="160" y="462"/>
                      </a:cubicBezTo>
                      <a:cubicBezTo>
                        <a:pt x="160" y="462"/>
                        <a:pt x="162" y="460"/>
                        <a:pt x="161" y="459"/>
                      </a:cubicBezTo>
                      <a:cubicBezTo>
                        <a:pt x="161" y="458"/>
                        <a:pt x="158" y="456"/>
                        <a:pt x="158" y="456"/>
                      </a:cubicBezTo>
                      <a:cubicBezTo>
                        <a:pt x="158" y="454"/>
                        <a:pt x="158" y="454"/>
                        <a:pt x="158" y="454"/>
                      </a:cubicBezTo>
                      <a:cubicBezTo>
                        <a:pt x="155" y="450"/>
                        <a:pt x="155" y="450"/>
                        <a:pt x="155" y="450"/>
                      </a:cubicBezTo>
                      <a:cubicBezTo>
                        <a:pt x="155" y="450"/>
                        <a:pt x="157" y="447"/>
                        <a:pt x="157" y="447"/>
                      </a:cubicBezTo>
                      <a:cubicBezTo>
                        <a:pt x="157" y="446"/>
                        <a:pt x="153" y="437"/>
                        <a:pt x="153" y="437"/>
                      </a:cubicBezTo>
                      <a:cubicBezTo>
                        <a:pt x="153" y="437"/>
                        <a:pt x="155" y="433"/>
                        <a:pt x="155" y="432"/>
                      </a:cubicBezTo>
                      <a:cubicBezTo>
                        <a:pt x="155" y="432"/>
                        <a:pt x="153" y="428"/>
                        <a:pt x="153" y="428"/>
                      </a:cubicBezTo>
                      <a:cubicBezTo>
                        <a:pt x="151" y="428"/>
                        <a:pt x="151" y="428"/>
                        <a:pt x="151" y="428"/>
                      </a:cubicBezTo>
                      <a:cubicBezTo>
                        <a:pt x="151" y="424"/>
                        <a:pt x="151" y="424"/>
                        <a:pt x="151" y="424"/>
                      </a:cubicBezTo>
                      <a:cubicBezTo>
                        <a:pt x="152" y="421"/>
                        <a:pt x="152" y="421"/>
                        <a:pt x="152" y="421"/>
                      </a:cubicBezTo>
                      <a:cubicBezTo>
                        <a:pt x="150" y="419"/>
                        <a:pt x="150" y="419"/>
                        <a:pt x="150" y="419"/>
                      </a:cubicBezTo>
                      <a:cubicBezTo>
                        <a:pt x="150" y="419"/>
                        <a:pt x="151" y="417"/>
                        <a:pt x="152" y="417"/>
                      </a:cubicBezTo>
                      <a:cubicBezTo>
                        <a:pt x="152" y="417"/>
                        <a:pt x="152" y="413"/>
                        <a:pt x="152" y="413"/>
                      </a:cubicBezTo>
                      <a:cubicBezTo>
                        <a:pt x="152" y="413"/>
                        <a:pt x="153" y="411"/>
                        <a:pt x="154" y="411"/>
                      </a:cubicBezTo>
                      <a:cubicBezTo>
                        <a:pt x="154" y="411"/>
                        <a:pt x="157" y="413"/>
                        <a:pt x="157" y="413"/>
                      </a:cubicBezTo>
                      <a:cubicBezTo>
                        <a:pt x="157" y="413"/>
                        <a:pt x="160" y="414"/>
                        <a:pt x="160" y="413"/>
                      </a:cubicBezTo>
                      <a:cubicBezTo>
                        <a:pt x="160" y="413"/>
                        <a:pt x="159" y="410"/>
                        <a:pt x="159" y="410"/>
                      </a:cubicBezTo>
                      <a:cubicBezTo>
                        <a:pt x="159" y="409"/>
                        <a:pt x="157" y="407"/>
                        <a:pt x="157" y="407"/>
                      </a:cubicBezTo>
                      <a:cubicBezTo>
                        <a:pt x="156" y="406"/>
                        <a:pt x="156" y="401"/>
                        <a:pt x="156" y="401"/>
                      </a:cubicBezTo>
                      <a:cubicBezTo>
                        <a:pt x="156" y="401"/>
                        <a:pt x="154" y="397"/>
                        <a:pt x="155" y="397"/>
                      </a:cubicBezTo>
                      <a:cubicBezTo>
                        <a:pt x="155" y="397"/>
                        <a:pt x="156" y="395"/>
                        <a:pt x="156" y="395"/>
                      </a:cubicBezTo>
                      <a:cubicBezTo>
                        <a:pt x="157" y="388"/>
                        <a:pt x="157" y="388"/>
                        <a:pt x="157" y="388"/>
                      </a:cubicBezTo>
                      <a:cubicBezTo>
                        <a:pt x="158" y="382"/>
                        <a:pt x="158" y="382"/>
                        <a:pt x="158" y="382"/>
                      </a:cubicBezTo>
                      <a:cubicBezTo>
                        <a:pt x="155" y="379"/>
                        <a:pt x="155" y="379"/>
                        <a:pt x="155" y="379"/>
                      </a:cubicBezTo>
                      <a:cubicBezTo>
                        <a:pt x="154" y="377"/>
                        <a:pt x="154" y="377"/>
                        <a:pt x="154" y="377"/>
                      </a:cubicBezTo>
                      <a:cubicBezTo>
                        <a:pt x="152" y="375"/>
                        <a:pt x="152" y="375"/>
                        <a:pt x="152" y="375"/>
                      </a:cubicBezTo>
                      <a:cubicBezTo>
                        <a:pt x="154" y="369"/>
                        <a:pt x="154" y="369"/>
                        <a:pt x="154" y="369"/>
                      </a:cubicBezTo>
                      <a:cubicBezTo>
                        <a:pt x="158" y="369"/>
                        <a:pt x="158" y="369"/>
                        <a:pt x="158" y="369"/>
                      </a:cubicBezTo>
                      <a:cubicBezTo>
                        <a:pt x="160" y="366"/>
                        <a:pt x="160" y="366"/>
                        <a:pt x="160" y="366"/>
                      </a:cubicBezTo>
                      <a:cubicBezTo>
                        <a:pt x="160" y="366"/>
                        <a:pt x="163" y="364"/>
                        <a:pt x="163" y="363"/>
                      </a:cubicBezTo>
                      <a:cubicBezTo>
                        <a:pt x="163" y="363"/>
                        <a:pt x="164" y="359"/>
                        <a:pt x="164" y="359"/>
                      </a:cubicBezTo>
                      <a:cubicBezTo>
                        <a:pt x="163" y="356"/>
                        <a:pt x="163" y="356"/>
                        <a:pt x="163" y="356"/>
                      </a:cubicBezTo>
                      <a:cubicBezTo>
                        <a:pt x="165" y="357"/>
                        <a:pt x="165" y="357"/>
                        <a:pt x="165" y="357"/>
                      </a:cubicBezTo>
                      <a:cubicBezTo>
                        <a:pt x="165" y="354"/>
                        <a:pt x="165" y="354"/>
                        <a:pt x="165" y="354"/>
                      </a:cubicBezTo>
                      <a:cubicBezTo>
                        <a:pt x="165" y="354"/>
                        <a:pt x="166" y="351"/>
                        <a:pt x="166" y="351"/>
                      </a:cubicBezTo>
                      <a:cubicBezTo>
                        <a:pt x="167" y="351"/>
                        <a:pt x="168" y="350"/>
                        <a:pt x="168" y="350"/>
                      </a:cubicBezTo>
                      <a:cubicBezTo>
                        <a:pt x="168" y="350"/>
                        <a:pt x="170" y="346"/>
                        <a:pt x="170" y="346"/>
                      </a:cubicBezTo>
                      <a:cubicBezTo>
                        <a:pt x="170" y="346"/>
                        <a:pt x="171" y="347"/>
                        <a:pt x="172" y="346"/>
                      </a:cubicBezTo>
                      <a:cubicBezTo>
                        <a:pt x="173" y="345"/>
                        <a:pt x="173" y="345"/>
                        <a:pt x="173" y="344"/>
                      </a:cubicBezTo>
                      <a:cubicBezTo>
                        <a:pt x="174" y="342"/>
                        <a:pt x="176" y="338"/>
                        <a:pt x="176" y="338"/>
                      </a:cubicBezTo>
                      <a:cubicBezTo>
                        <a:pt x="176" y="338"/>
                        <a:pt x="176" y="337"/>
                        <a:pt x="176" y="336"/>
                      </a:cubicBezTo>
                      <a:cubicBezTo>
                        <a:pt x="177" y="336"/>
                        <a:pt x="179" y="336"/>
                        <a:pt x="179" y="335"/>
                      </a:cubicBezTo>
                      <a:cubicBezTo>
                        <a:pt x="178" y="334"/>
                        <a:pt x="176" y="331"/>
                        <a:pt x="176" y="331"/>
                      </a:cubicBezTo>
                      <a:cubicBezTo>
                        <a:pt x="179" y="328"/>
                        <a:pt x="179" y="328"/>
                        <a:pt x="179" y="328"/>
                      </a:cubicBezTo>
                      <a:cubicBezTo>
                        <a:pt x="179" y="328"/>
                        <a:pt x="182" y="325"/>
                        <a:pt x="182" y="325"/>
                      </a:cubicBezTo>
                      <a:cubicBezTo>
                        <a:pt x="182" y="326"/>
                        <a:pt x="183" y="326"/>
                        <a:pt x="184" y="325"/>
                      </a:cubicBezTo>
                      <a:cubicBezTo>
                        <a:pt x="184" y="325"/>
                        <a:pt x="185" y="324"/>
                        <a:pt x="186" y="323"/>
                      </a:cubicBezTo>
                      <a:cubicBezTo>
                        <a:pt x="186" y="323"/>
                        <a:pt x="187" y="322"/>
                        <a:pt x="188" y="322"/>
                      </a:cubicBezTo>
                      <a:cubicBezTo>
                        <a:pt x="188" y="321"/>
                        <a:pt x="189" y="319"/>
                        <a:pt x="189" y="318"/>
                      </a:cubicBezTo>
                      <a:cubicBezTo>
                        <a:pt x="189" y="318"/>
                        <a:pt x="191" y="313"/>
                        <a:pt x="191" y="313"/>
                      </a:cubicBezTo>
                      <a:cubicBezTo>
                        <a:pt x="191" y="310"/>
                        <a:pt x="191" y="310"/>
                        <a:pt x="191" y="310"/>
                      </a:cubicBezTo>
                      <a:cubicBezTo>
                        <a:pt x="192" y="309"/>
                        <a:pt x="192" y="309"/>
                        <a:pt x="192" y="309"/>
                      </a:cubicBezTo>
                      <a:cubicBezTo>
                        <a:pt x="194" y="307"/>
                        <a:pt x="194" y="307"/>
                        <a:pt x="194" y="307"/>
                      </a:cubicBezTo>
                      <a:cubicBezTo>
                        <a:pt x="194" y="307"/>
                        <a:pt x="196" y="306"/>
                        <a:pt x="196" y="307"/>
                      </a:cubicBezTo>
                      <a:cubicBezTo>
                        <a:pt x="196" y="307"/>
                        <a:pt x="195" y="309"/>
                        <a:pt x="195" y="309"/>
                      </a:cubicBezTo>
                      <a:cubicBezTo>
                        <a:pt x="198" y="309"/>
                        <a:pt x="198" y="309"/>
                        <a:pt x="198" y="309"/>
                      </a:cubicBezTo>
                      <a:cubicBezTo>
                        <a:pt x="198" y="309"/>
                        <a:pt x="198" y="307"/>
                        <a:pt x="198" y="308"/>
                      </a:cubicBezTo>
                      <a:cubicBezTo>
                        <a:pt x="199" y="308"/>
                        <a:pt x="200" y="309"/>
                        <a:pt x="200" y="309"/>
                      </a:cubicBezTo>
                      <a:cubicBezTo>
                        <a:pt x="200" y="308"/>
                        <a:pt x="201" y="306"/>
                        <a:pt x="201" y="306"/>
                      </a:cubicBezTo>
                      <a:cubicBezTo>
                        <a:pt x="201" y="303"/>
                        <a:pt x="201" y="303"/>
                        <a:pt x="201" y="303"/>
                      </a:cubicBezTo>
                      <a:cubicBezTo>
                        <a:pt x="201" y="303"/>
                        <a:pt x="203" y="301"/>
                        <a:pt x="204" y="300"/>
                      </a:cubicBezTo>
                      <a:cubicBezTo>
                        <a:pt x="204" y="299"/>
                        <a:pt x="207" y="296"/>
                        <a:pt x="207" y="296"/>
                      </a:cubicBezTo>
                      <a:cubicBezTo>
                        <a:pt x="210" y="295"/>
                        <a:pt x="210" y="295"/>
                        <a:pt x="210" y="295"/>
                      </a:cubicBezTo>
                      <a:cubicBezTo>
                        <a:pt x="210" y="295"/>
                        <a:pt x="211" y="294"/>
                        <a:pt x="212" y="294"/>
                      </a:cubicBezTo>
                      <a:cubicBezTo>
                        <a:pt x="212" y="294"/>
                        <a:pt x="215" y="290"/>
                        <a:pt x="215" y="290"/>
                      </a:cubicBezTo>
                      <a:cubicBezTo>
                        <a:pt x="215" y="290"/>
                        <a:pt x="215" y="289"/>
                        <a:pt x="216" y="288"/>
                      </a:cubicBezTo>
                      <a:cubicBezTo>
                        <a:pt x="216" y="287"/>
                        <a:pt x="218" y="287"/>
                        <a:pt x="218" y="286"/>
                      </a:cubicBezTo>
                      <a:cubicBezTo>
                        <a:pt x="219" y="286"/>
                        <a:pt x="221" y="281"/>
                        <a:pt x="221" y="281"/>
                      </a:cubicBezTo>
                      <a:cubicBezTo>
                        <a:pt x="221" y="281"/>
                        <a:pt x="222" y="281"/>
                        <a:pt x="222" y="280"/>
                      </a:cubicBezTo>
                      <a:cubicBezTo>
                        <a:pt x="222" y="278"/>
                        <a:pt x="223" y="276"/>
                        <a:pt x="223" y="276"/>
                      </a:cubicBezTo>
                      <a:cubicBezTo>
                        <a:pt x="225" y="272"/>
                        <a:pt x="225" y="272"/>
                        <a:pt x="225" y="272"/>
                      </a:cubicBezTo>
                      <a:cubicBezTo>
                        <a:pt x="225" y="266"/>
                        <a:pt x="225" y="266"/>
                        <a:pt x="225" y="266"/>
                      </a:cubicBezTo>
                      <a:cubicBezTo>
                        <a:pt x="227" y="261"/>
                        <a:pt x="227" y="261"/>
                        <a:pt x="227" y="261"/>
                      </a:cubicBezTo>
                      <a:cubicBezTo>
                        <a:pt x="227" y="261"/>
                        <a:pt x="228" y="260"/>
                        <a:pt x="228" y="259"/>
                      </a:cubicBezTo>
                      <a:cubicBezTo>
                        <a:pt x="229" y="259"/>
                        <a:pt x="230" y="256"/>
                        <a:pt x="230" y="256"/>
                      </a:cubicBezTo>
                      <a:cubicBezTo>
                        <a:pt x="230" y="256"/>
                        <a:pt x="233" y="252"/>
                        <a:pt x="233" y="252"/>
                      </a:cubicBezTo>
                      <a:cubicBezTo>
                        <a:pt x="233" y="252"/>
                        <a:pt x="234" y="249"/>
                        <a:pt x="234" y="248"/>
                      </a:cubicBezTo>
                      <a:cubicBezTo>
                        <a:pt x="235" y="248"/>
                        <a:pt x="235" y="248"/>
                        <a:pt x="235" y="248"/>
                      </a:cubicBezTo>
                      <a:cubicBezTo>
                        <a:pt x="235" y="245"/>
                        <a:pt x="235" y="245"/>
                        <a:pt x="235" y="245"/>
                      </a:cubicBezTo>
                      <a:cubicBezTo>
                        <a:pt x="233" y="241"/>
                        <a:pt x="233" y="241"/>
                        <a:pt x="233" y="241"/>
                      </a:cubicBezTo>
                      <a:cubicBezTo>
                        <a:pt x="229" y="238"/>
                        <a:pt x="229" y="238"/>
                        <a:pt x="229" y="238"/>
                      </a:cubicBezTo>
                      <a:cubicBezTo>
                        <a:pt x="226" y="238"/>
                        <a:pt x="226" y="238"/>
                        <a:pt x="226" y="238"/>
                      </a:cubicBezTo>
                      <a:cubicBezTo>
                        <a:pt x="224" y="236"/>
                        <a:pt x="224" y="236"/>
                        <a:pt x="224" y="236"/>
                      </a:cubicBezTo>
                      <a:cubicBezTo>
                        <a:pt x="225" y="234"/>
                        <a:pt x="225" y="234"/>
                        <a:pt x="225" y="234"/>
                      </a:cubicBezTo>
                      <a:cubicBezTo>
                        <a:pt x="223" y="231"/>
                        <a:pt x="223" y="231"/>
                        <a:pt x="223" y="231"/>
                      </a:cubicBezTo>
                      <a:cubicBezTo>
                        <a:pt x="222" y="229"/>
                        <a:pt x="222" y="229"/>
                        <a:pt x="222" y="229"/>
                      </a:cubicBezTo>
                      <a:cubicBezTo>
                        <a:pt x="220" y="227"/>
                        <a:pt x="220" y="227"/>
                        <a:pt x="220" y="227"/>
                      </a:cubicBezTo>
                      <a:cubicBezTo>
                        <a:pt x="220" y="227"/>
                        <a:pt x="222" y="224"/>
                        <a:pt x="222" y="224"/>
                      </a:cubicBezTo>
                      <a:cubicBezTo>
                        <a:pt x="222" y="224"/>
                        <a:pt x="223" y="223"/>
                        <a:pt x="223" y="222"/>
                      </a:cubicBezTo>
                      <a:cubicBezTo>
                        <a:pt x="223" y="222"/>
                        <a:pt x="225" y="219"/>
                        <a:pt x="225" y="219"/>
                      </a:cubicBezTo>
                      <a:cubicBezTo>
                        <a:pt x="225" y="219"/>
                        <a:pt x="227" y="216"/>
                        <a:pt x="227" y="216"/>
                      </a:cubicBezTo>
                      <a:cubicBezTo>
                        <a:pt x="227" y="216"/>
                        <a:pt x="228" y="215"/>
                        <a:pt x="228" y="214"/>
                      </a:cubicBezTo>
                      <a:cubicBezTo>
                        <a:pt x="228" y="213"/>
                        <a:pt x="227" y="209"/>
                        <a:pt x="227" y="209"/>
                      </a:cubicBezTo>
                      <a:cubicBezTo>
                        <a:pt x="227" y="209"/>
                        <a:pt x="227" y="206"/>
                        <a:pt x="228" y="206"/>
                      </a:cubicBezTo>
                      <a:cubicBezTo>
                        <a:pt x="228" y="205"/>
                        <a:pt x="229" y="204"/>
                        <a:pt x="229" y="204"/>
                      </a:cubicBezTo>
                      <a:cubicBezTo>
                        <a:pt x="229" y="204"/>
                        <a:pt x="230" y="204"/>
                        <a:pt x="231" y="205"/>
                      </a:cubicBezTo>
                      <a:cubicBezTo>
                        <a:pt x="232" y="205"/>
                        <a:pt x="232" y="203"/>
                        <a:pt x="232" y="203"/>
                      </a:cubicBezTo>
                      <a:cubicBezTo>
                        <a:pt x="232" y="203"/>
                        <a:pt x="232" y="200"/>
                        <a:pt x="231" y="200"/>
                      </a:cubicBezTo>
                      <a:cubicBezTo>
                        <a:pt x="230" y="200"/>
                        <a:pt x="229" y="198"/>
                        <a:pt x="229" y="198"/>
                      </a:cubicBezTo>
                      <a:cubicBezTo>
                        <a:pt x="229" y="198"/>
                        <a:pt x="230" y="197"/>
                        <a:pt x="230" y="197"/>
                      </a:cubicBezTo>
                      <a:cubicBezTo>
                        <a:pt x="230" y="196"/>
                        <a:pt x="232" y="195"/>
                        <a:pt x="232" y="195"/>
                      </a:cubicBezTo>
                      <a:cubicBezTo>
                        <a:pt x="235" y="194"/>
                        <a:pt x="235" y="194"/>
                        <a:pt x="235" y="194"/>
                      </a:cubicBezTo>
                      <a:cubicBezTo>
                        <a:pt x="234" y="191"/>
                        <a:pt x="234" y="191"/>
                        <a:pt x="234" y="191"/>
                      </a:cubicBezTo>
                      <a:cubicBezTo>
                        <a:pt x="234" y="188"/>
                        <a:pt x="234" y="188"/>
                        <a:pt x="234" y="188"/>
                      </a:cubicBezTo>
                      <a:cubicBezTo>
                        <a:pt x="234" y="188"/>
                        <a:pt x="238" y="189"/>
                        <a:pt x="238" y="189"/>
                      </a:cubicBezTo>
                      <a:cubicBezTo>
                        <a:pt x="238" y="190"/>
                        <a:pt x="239" y="192"/>
                        <a:pt x="240" y="192"/>
                      </a:cubicBezTo>
                      <a:cubicBezTo>
                        <a:pt x="240" y="191"/>
                        <a:pt x="240" y="189"/>
                        <a:pt x="240" y="189"/>
                      </a:cubicBezTo>
                      <a:cubicBezTo>
                        <a:pt x="240" y="189"/>
                        <a:pt x="241" y="186"/>
                        <a:pt x="242" y="187"/>
                      </a:cubicBezTo>
                      <a:cubicBezTo>
                        <a:pt x="244" y="188"/>
                        <a:pt x="245" y="186"/>
                        <a:pt x="246" y="186"/>
                      </a:cubicBezTo>
                      <a:cubicBezTo>
                        <a:pt x="246" y="185"/>
                        <a:pt x="247" y="183"/>
                        <a:pt x="247" y="183"/>
                      </a:cubicBezTo>
                      <a:cubicBezTo>
                        <a:pt x="247" y="183"/>
                        <a:pt x="248" y="180"/>
                        <a:pt x="247" y="179"/>
                      </a:cubicBezTo>
                      <a:cubicBezTo>
                        <a:pt x="246" y="179"/>
                        <a:pt x="245" y="179"/>
                        <a:pt x="245" y="178"/>
                      </a:cubicBezTo>
                      <a:cubicBezTo>
                        <a:pt x="245" y="178"/>
                        <a:pt x="246" y="176"/>
                        <a:pt x="247" y="176"/>
                      </a:cubicBezTo>
                      <a:cubicBezTo>
                        <a:pt x="248" y="176"/>
                        <a:pt x="248" y="176"/>
                        <a:pt x="250" y="175"/>
                      </a:cubicBezTo>
                      <a:cubicBezTo>
                        <a:pt x="251" y="174"/>
                        <a:pt x="251" y="173"/>
                        <a:pt x="251" y="173"/>
                      </a:cubicBezTo>
                      <a:cubicBezTo>
                        <a:pt x="251" y="173"/>
                        <a:pt x="254" y="172"/>
                        <a:pt x="254" y="172"/>
                      </a:cubicBezTo>
                      <a:cubicBezTo>
                        <a:pt x="258" y="170"/>
                        <a:pt x="258" y="170"/>
                        <a:pt x="258" y="170"/>
                      </a:cubicBezTo>
                      <a:cubicBezTo>
                        <a:pt x="258" y="168"/>
                        <a:pt x="258" y="168"/>
                        <a:pt x="258" y="168"/>
                      </a:cubicBezTo>
                      <a:cubicBezTo>
                        <a:pt x="258" y="168"/>
                        <a:pt x="260" y="168"/>
                        <a:pt x="260" y="168"/>
                      </a:cubicBezTo>
                      <a:cubicBezTo>
                        <a:pt x="261" y="168"/>
                        <a:pt x="262" y="169"/>
                        <a:pt x="262" y="169"/>
                      </a:cubicBezTo>
                      <a:cubicBezTo>
                        <a:pt x="262" y="169"/>
                        <a:pt x="264" y="169"/>
                        <a:pt x="264" y="169"/>
                      </a:cubicBezTo>
                      <a:cubicBezTo>
                        <a:pt x="264" y="168"/>
                        <a:pt x="263" y="167"/>
                        <a:pt x="264" y="167"/>
                      </a:cubicBezTo>
                      <a:cubicBezTo>
                        <a:pt x="265" y="168"/>
                        <a:pt x="265" y="168"/>
                        <a:pt x="265" y="169"/>
                      </a:cubicBezTo>
                      <a:cubicBezTo>
                        <a:pt x="266" y="169"/>
                        <a:pt x="266" y="169"/>
                        <a:pt x="266" y="169"/>
                      </a:cubicBezTo>
                      <a:cubicBezTo>
                        <a:pt x="267" y="169"/>
                        <a:pt x="268" y="170"/>
                        <a:pt x="269" y="171"/>
                      </a:cubicBezTo>
                      <a:cubicBezTo>
                        <a:pt x="269" y="171"/>
                        <a:pt x="269" y="172"/>
                        <a:pt x="269" y="173"/>
                      </a:cubicBezTo>
                      <a:cubicBezTo>
                        <a:pt x="269" y="174"/>
                        <a:pt x="269" y="174"/>
                        <a:pt x="269" y="175"/>
                      </a:cubicBezTo>
                      <a:cubicBezTo>
                        <a:pt x="269" y="176"/>
                        <a:pt x="269" y="176"/>
                        <a:pt x="269" y="176"/>
                      </a:cubicBezTo>
                      <a:cubicBezTo>
                        <a:pt x="269" y="176"/>
                        <a:pt x="272" y="178"/>
                        <a:pt x="272" y="177"/>
                      </a:cubicBezTo>
                      <a:cubicBezTo>
                        <a:pt x="272" y="176"/>
                        <a:pt x="272" y="177"/>
                        <a:pt x="272" y="175"/>
                      </a:cubicBezTo>
                      <a:cubicBezTo>
                        <a:pt x="271" y="174"/>
                        <a:pt x="272" y="173"/>
                        <a:pt x="272" y="172"/>
                      </a:cubicBezTo>
                      <a:cubicBezTo>
                        <a:pt x="271" y="171"/>
                        <a:pt x="270" y="169"/>
                        <a:pt x="270" y="168"/>
                      </a:cubicBezTo>
                      <a:cubicBezTo>
                        <a:pt x="270" y="168"/>
                        <a:pt x="271" y="167"/>
                        <a:pt x="272" y="167"/>
                      </a:cubicBezTo>
                      <a:cubicBezTo>
                        <a:pt x="273" y="167"/>
                        <a:pt x="272" y="166"/>
                        <a:pt x="273" y="167"/>
                      </a:cubicBezTo>
                      <a:cubicBezTo>
                        <a:pt x="274" y="168"/>
                        <a:pt x="274" y="169"/>
                        <a:pt x="275" y="169"/>
                      </a:cubicBezTo>
                      <a:cubicBezTo>
                        <a:pt x="276" y="169"/>
                        <a:pt x="276" y="169"/>
                        <a:pt x="276" y="169"/>
                      </a:cubicBezTo>
                      <a:cubicBezTo>
                        <a:pt x="276" y="170"/>
                        <a:pt x="277" y="171"/>
                        <a:pt x="277" y="172"/>
                      </a:cubicBezTo>
                      <a:cubicBezTo>
                        <a:pt x="277" y="173"/>
                        <a:pt x="277" y="173"/>
                        <a:pt x="277" y="174"/>
                      </a:cubicBezTo>
                      <a:cubicBezTo>
                        <a:pt x="277" y="174"/>
                        <a:pt x="279" y="177"/>
                        <a:pt x="279" y="177"/>
                      </a:cubicBezTo>
                      <a:cubicBezTo>
                        <a:pt x="279" y="177"/>
                        <a:pt x="281" y="175"/>
                        <a:pt x="281" y="175"/>
                      </a:cubicBezTo>
                      <a:cubicBezTo>
                        <a:pt x="281" y="174"/>
                        <a:pt x="281" y="173"/>
                        <a:pt x="281" y="173"/>
                      </a:cubicBezTo>
                      <a:cubicBezTo>
                        <a:pt x="281" y="172"/>
                        <a:pt x="281" y="171"/>
                        <a:pt x="281" y="171"/>
                      </a:cubicBezTo>
                      <a:cubicBezTo>
                        <a:pt x="281" y="170"/>
                        <a:pt x="278" y="167"/>
                        <a:pt x="278" y="167"/>
                      </a:cubicBezTo>
                      <a:cubicBezTo>
                        <a:pt x="278" y="167"/>
                        <a:pt x="278" y="166"/>
                        <a:pt x="279" y="165"/>
                      </a:cubicBezTo>
                      <a:cubicBezTo>
                        <a:pt x="279" y="165"/>
                        <a:pt x="280" y="164"/>
                        <a:pt x="282" y="163"/>
                      </a:cubicBezTo>
                      <a:cubicBezTo>
                        <a:pt x="276" y="150"/>
                        <a:pt x="276" y="150"/>
                        <a:pt x="276" y="150"/>
                      </a:cubicBezTo>
                      <a:cubicBezTo>
                        <a:pt x="270" y="147"/>
                        <a:pt x="270" y="147"/>
                        <a:pt x="270" y="147"/>
                      </a:cubicBezTo>
                      <a:cubicBezTo>
                        <a:pt x="266" y="143"/>
                        <a:pt x="266" y="143"/>
                        <a:pt x="266" y="143"/>
                      </a:cubicBezTo>
                      <a:cubicBezTo>
                        <a:pt x="266" y="138"/>
                        <a:pt x="266" y="138"/>
                        <a:pt x="266" y="138"/>
                      </a:cubicBezTo>
                      <a:cubicBezTo>
                        <a:pt x="263" y="134"/>
                        <a:pt x="263" y="134"/>
                        <a:pt x="263" y="134"/>
                      </a:cubicBezTo>
                      <a:cubicBezTo>
                        <a:pt x="263" y="134"/>
                        <a:pt x="264" y="131"/>
                        <a:pt x="264" y="130"/>
                      </a:cubicBezTo>
                      <a:cubicBezTo>
                        <a:pt x="265" y="129"/>
                        <a:pt x="267" y="124"/>
                        <a:pt x="267" y="124"/>
                      </a:cubicBezTo>
                      <a:cubicBezTo>
                        <a:pt x="267" y="124"/>
                        <a:pt x="266" y="120"/>
                        <a:pt x="266" y="119"/>
                      </a:cubicBezTo>
                      <a:cubicBezTo>
                        <a:pt x="266" y="118"/>
                        <a:pt x="267" y="113"/>
                        <a:pt x="267" y="113"/>
                      </a:cubicBezTo>
                      <a:cubicBezTo>
                        <a:pt x="266" y="108"/>
                        <a:pt x="266" y="108"/>
                        <a:pt x="266" y="108"/>
                      </a:cubicBezTo>
                      <a:cubicBezTo>
                        <a:pt x="254" y="94"/>
                        <a:pt x="254" y="94"/>
                        <a:pt x="254" y="94"/>
                      </a:cubicBezTo>
                      <a:cubicBezTo>
                        <a:pt x="255" y="88"/>
                        <a:pt x="255" y="88"/>
                        <a:pt x="255" y="88"/>
                      </a:cubicBezTo>
                      <a:cubicBezTo>
                        <a:pt x="255" y="88"/>
                        <a:pt x="255" y="88"/>
                        <a:pt x="255" y="88"/>
                      </a:cubicBezTo>
                      <a:close/>
                      <a:moveTo>
                        <a:pt x="165" y="710"/>
                      </a:moveTo>
                      <a:cubicBezTo>
                        <a:pt x="165" y="710"/>
                        <a:pt x="165" y="710"/>
                        <a:pt x="165" y="710"/>
                      </a:cubicBezTo>
                      <a:cubicBezTo>
                        <a:pt x="166" y="702"/>
                        <a:pt x="166" y="702"/>
                        <a:pt x="166" y="702"/>
                      </a:cubicBezTo>
                      <a:cubicBezTo>
                        <a:pt x="166" y="702"/>
                        <a:pt x="164" y="699"/>
                        <a:pt x="164" y="699"/>
                      </a:cubicBezTo>
                      <a:cubicBezTo>
                        <a:pt x="164" y="698"/>
                        <a:pt x="163" y="696"/>
                        <a:pt x="163" y="693"/>
                      </a:cubicBezTo>
                      <a:cubicBezTo>
                        <a:pt x="164" y="690"/>
                        <a:pt x="164" y="689"/>
                        <a:pt x="165" y="687"/>
                      </a:cubicBezTo>
                      <a:cubicBezTo>
                        <a:pt x="165" y="685"/>
                        <a:pt x="167" y="684"/>
                        <a:pt x="167" y="682"/>
                      </a:cubicBezTo>
                      <a:cubicBezTo>
                        <a:pt x="167" y="679"/>
                        <a:pt x="167" y="678"/>
                        <a:pt x="168" y="676"/>
                      </a:cubicBezTo>
                      <a:cubicBezTo>
                        <a:pt x="168" y="674"/>
                        <a:pt x="169" y="672"/>
                        <a:pt x="170" y="672"/>
                      </a:cubicBezTo>
                      <a:cubicBezTo>
                        <a:pt x="170" y="671"/>
                        <a:pt x="172" y="667"/>
                        <a:pt x="172" y="667"/>
                      </a:cubicBezTo>
                      <a:cubicBezTo>
                        <a:pt x="173" y="662"/>
                        <a:pt x="173" y="662"/>
                        <a:pt x="173" y="662"/>
                      </a:cubicBezTo>
                      <a:cubicBezTo>
                        <a:pt x="173" y="662"/>
                        <a:pt x="175" y="657"/>
                        <a:pt x="175" y="656"/>
                      </a:cubicBezTo>
                      <a:cubicBezTo>
                        <a:pt x="175" y="655"/>
                        <a:pt x="174" y="651"/>
                        <a:pt x="174" y="650"/>
                      </a:cubicBezTo>
                      <a:cubicBezTo>
                        <a:pt x="175" y="649"/>
                        <a:pt x="177" y="647"/>
                        <a:pt x="177" y="647"/>
                      </a:cubicBezTo>
                      <a:cubicBezTo>
                        <a:pt x="180" y="647"/>
                        <a:pt x="180" y="647"/>
                        <a:pt x="180" y="647"/>
                      </a:cubicBezTo>
                      <a:cubicBezTo>
                        <a:pt x="180" y="647"/>
                        <a:pt x="180" y="650"/>
                        <a:pt x="179" y="651"/>
                      </a:cubicBezTo>
                      <a:cubicBezTo>
                        <a:pt x="178" y="651"/>
                        <a:pt x="177" y="652"/>
                        <a:pt x="177" y="652"/>
                      </a:cubicBezTo>
                      <a:cubicBezTo>
                        <a:pt x="177" y="653"/>
                        <a:pt x="179" y="655"/>
                        <a:pt x="179" y="655"/>
                      </a:cubicBezTo>
                      <a:cubicBezTo>
                        <a:pt x="179" y="659"/>
                        <a:pt x="179" y="659"/>
                        <a:pt x="179" y="659"/>
                      </a:cubicBezTo>
                      <a:cubicBezTo>
                        <a:pt x="177" y="663"/>
                        <a:pt x="177" y="663"/>
                        <a:pt x="177" y="663"/>
                      </a:cubicBezTo>
                      <a:cubicBezTo>
                        <a:pt x="175" y="668"/>
                        <a:pt x="175" y="668"/>
                        <a:pt x="175" y="668"/>
                      </a:cubicBezTo>
                      <a:cubicBezTo>
                        <a:pt x="175" y="673"/>
                        <a:pt x="175" y="673"/>
                        <a:pt x="175" y="673"/>
                      </a:cubicBezTo>
                      <a:cubicBezTo>
                        <a:pt x="174" y="676"/>
                        <a:pt x="174" y="676"/>
                        <a:pt x="174" y="676"/>
                      </a:cubicBezTo>
                      <a:cubicBezTo>
                        <a:pt x="173" y="679"/>
                        <a:pt x="173" y="679"/>
                        <a:pt x="173" y="679"/>
                      </a:cubicBezTo>
                      <a:cubicBezTo>
                        <a:pt x="171" y="685"/>
                        <a:pt x="171" y="685"/>
                        <a:pt x="171" y="685"/>
                      </a:cubicBezTo>
                      <a:cubicBezTo>
                        <a:pt x="172" y="690"/>
                        <a:pt x="172" y="690"/>
                        <a:pt x="172" y="690"/>
                      </a:cubicBezTo>
                      <a:cubicBezTo>
                        <a:pt x="169" y="696"/>
                        <a:pt x="169" y="696"/>
                        <a:pt x="169" y="696"/>
                      </a:cubicBezTo>
                      <a:cubicBezTo>
                        <a:pt x="169" y="696"/>
                        <a:pt x="169" y="699"/>
                        <a:pt x="169" y="700"/>
                      </a:cubicBezTo>
                      <a:cubicBezTo>
                        <a:pt x="169" y="701"/>
                        <a:pt x="169" y="707"/>
                        <a:pt x="169" y="707"/>
                      </a:cubicBezTo>
                      <a:cubicBezTo>
                        <a:pt x="169" y="707"/>
                        <a:pt x="169" y="710"/>
                        <a:pt x="168" y="710"/>
                      </a:cubicBezTo>
                      <a:cubicBezTo>
                        <a:pt x="167" y="710"/>
                        <a:pt x="165" y="710"/>
                        <a:pt x="165" y="710"/>
                      </a:cubicBezTo>
                      <a:close/>
                      <a:moveTo>
                        <a:pt x="206" y="649"/>
                      </a:moveTo>
                      <a:cubicBezTo>
                        <a:pt x="206" y="649"/>
                        <a:pt x="206" y="649"/>
                        <a:pt x="206" y="649"/>
                      </a:cubicBezTo>
                      <a:cubicBezTo>
                        <a:pt x="205" y="647"/>
                        <a:pt x="205" y="647"/>
                        <a:pt x="205" y="647"/>
                      </a:cubicBezTo>
                      <a:cubicBezTo>
                        <a:pt x="208" y="646"/>
                        <a:pt x="208" y="646"/>
                        <a:pt x="208" y="646"/>
                      </a:cubicBezTo>
                      <a:cubicBezTo>
                        <a:pt x="208" y="646"/>
                        <a:pt x="207" y="642"/>
                        <a:pt x="207" y="641"/>
                      </a:cubicBezTo>
                      <a:cubicBezTo>
                        <a:pt x="207" y="640"/>
                        <a:pt x="206" y="641"/>
                        <a:pt x="205" y="639"/>
                      </a:cubicBezTo>
                      <a:cubicBezTo>
                        <a:pt x="204" y="638"/>
                        <a:pt x="204" y="635"/>
                        <a:pt x="204" y="635"/>
                      </a:cubicBezTo>
                      <a:cubicBezTo>
                        <a:pt x="204" y="634"/>
                        <a:pt x="205" y="631"/>
                        <a:pt x="205" y="631"/>
                      </a:cubicBezTo>
                      <a:cubicBezTo>
                        <a:pt x="205" y="631"/>
                        <a:pt x="208" y="627"/>
                        <a:pt x="210" y="625"/>
                      </a:cubicBezTo>
                      <a:cubicBezTo>
                        <a:pt x="213" y="622"/>
                        <a:pt x="212" y="622"/>
                        <a:pt x="212" y="620"/>
                      </a:cubicBezTo>
                      <a:cubicBezTo>
                        <a:pt x="211" y="619"/>
                        <a:pt x="213" y="618"/>
                        <a:pt x="213" y="618"/>
                      </a:cubicBezTo>
                      <a:cubicBezTo>
                        <a:pt x="216" y="615"/>
                        <a:pt x="216" y="615"/>
                        <a:pt x="216" y="615"/>
                      </a:cubicBezTo>
                      <a:cubicBezTo>
                        <a:pt x="218" y="610"/>
                        <a:pt x="218" y="610"/>
                        <a:pt x="218" y="610"/>
                      </a:cubicBezTo>
                      <a:cubicBezTo>
                        <a:pt x="218" y="610"/>
                        <a:pt x="221" y="613"/>
                        <a:pt x="221" y="613"/>
                      </a:cubicBezTo>
                      <a:cubicBezTo>
                        <a:pt x="222" y="613"/>
                        <a:pt x="222" y="612"/>
                        <a:pt x="222" y="611"/>
                      </a:cubicBezTo>
                      <a:cubicBezTo>
                        <a:pt x="222" y="610"/>
                        <a:pt x="224" y="610"/>
                        <a:pt x="224" y="610"/>
                      </a:cubicBezTo>
                      <a:cubicBezTo>
                        <a:pt x="225" y="610"/>
                        <a:pt x="228" y="609"/>
                        <a:pt x="228" y="609"/>
                      </a:cubicBezTo>
                      <a:cubicBezTo>
                        <a:pt x="229" y="607"/>
                        <a:pt x="229" y="607"/>
                        <a:pt x="229" y="607"/>
                      </a:cubicBezTo>
                      <a:cubicBezTo>
                        <a:pt x="229" y="607"/>
                        <a:pt x="233" y="606"/>
                        <a:pt x="235" y="607"/>
                      </a:cubicBezTo>
                      <a:cubicBezTo>
                        <a:pt x="236" y="608"/>
                        <a:pt x="234" y="608"/>
                        <a:pt x="234" y="609"/>
                      </a:cubicBezTo>
                      <a:cubicBezTo>
                        <a:pt x="234" y="610"/>
                        <a:pt x="234" y="610"/>
                        <a:pt x="234" y="611"/>
                      </a:cubicBezTo>
                      <a:cubicBezTo>
                        <a:pt x="234" y="612"/>
                        <a:pt x="233" y="613"/>
                        <a:pt x="230" y="613"/>
                      </a:cubicBezTo>
                      <a:cubicBezTo>
                        <a:pt x="227" y="614"/>
                        <a:pt x="229" y="616"/>
                        <a:pt x="229" y="616"/>
                      </a:cubicBezTo>
                      <a:cubicBezTo>
                        <a:pt x="229" y="616"/>
                        <a:pt x="229" y="620"/>
                        <a:pt x="229" y="620"/>
                      </a:cubicBezTo>
                      <a:cubicBezTo>
                        <a:pt x="228" y="621"/>
                        <a:pt x="226" y="623"/>
                        <a:pt x="224" y="623"/>
                      </a:cubicBezTo>
                      <a:cubicBezTo>
                        <a:pt x="223" y="624"/>
                        <a:pt x="223" y="626"/>
                        <a:pt x="223" y="626"/>
                      </a:cubicBezTo>
                      <a:cubicBezTo>
                        <a:pt x="223" y="627"/>
                        <a:pt x="224" y="629"/>
                        <a:pt x="224" y="631"/>
                      </a:cubicBezTo>
                      <a:cubicBezTo>
                        <a:pt x="224" y="632"/>
                        <a:pt x="224" y="632"/>
                        <a:pt x="225" y="634"/>
                      </a:cubicBezTo>
                      <a:cubicBezTo>
                        <a:pt x="225" y="635"/>
                        <a:pt x="227" y="635"/>
                        <a:pt x="228" y="635"/>
                      </a:cubicBezTo>
                      <a:cubicBezTo>
                        <a:pt x="228" y="636"/>
                        <a:pt x="230" y="638"/>
                        <a:pt x="229" y="639"/>
                      </a:cubicBezTo>
                      <a:cubicBezTo>
                        <a:pt x="228" y="640"/>
                        <a:pt x="227" y="641"/>
                        <a:pt x="226" y="641"/>
                      </a:cubicBezTo>
                      <a:cubicBezTo>
                        <a:pt x="226" y="642"/>
                        <a:pt x="224" y="645"/>
                        <a:pt x="224" y="645"/>
                      </a:cubicBezTo>
                      <a:cubicBezTo>
                        <a:pt x="224" y="645"/>
                        <a:pt x="225" y="647"/>
                        <a:pt x="224" y="649"/>
                      </a:cubicBezTo>
                      <a:cubicBezTo>
                        <a:pt x="224" y="651"/>
                        <a:pt x="222" y="650"/>
                        <a:pt x="221" y="651"/>
                      </a:cubicBezTo>
                      <a:cubicBezTo>
                        <a:pt x="221" y="651"/>
                        <a:pt x="218" y="654"/>
                        <a:pt x="218" y="654"/>
                      </a:cubicBezTo>
                      <a:cubicBezTo>
                        <a:pt x="217" y="654"/>
                        <a:pt x="216" y="658"/>
                        <a:pt x="216" y="660"/>
                      </a:cubicBezTo>
                      <a:cubicBezTo>
                        <a:pt x="216" y="661"/>
                        <a:pt x="216" y="663"/>
                        <a:pt x="216" y="664"/>
                      </a:cubicBezTo>
                      <a:cubicBezTo>
                        <a:pt x="216" y="665"/>
                        <a:pt x="216" y="664"/>
                        <a:pt x="214" y="667"/>
                      </a:cubicBezTo>
                      <a:cubicBezTo>
                        <a:pt x="211" y="670"/>
                        <a:pt x="212" y="668"/>
                        <a:pt x="209" y="667"/>
                      </a:cubicBezTo>
                      <a:cubicBezTo>
                        <a:pt x="205" y="667"/>
                        <a:pt x="209" y="666"/>
                        <a:pt x="210" y="664"/>
                      </a:cubicBezTo>
                      <a:cubicBezTo>
                        <a:pt x="211" y="662"/>
                        <a:pt x="212" y="660"/>
                        <a:pt x="212" y="660"/>
                      </a:cubicBezTo>
                      <a:cubicBezTo>
                        <a:pt x="211" y="656"/>
                        <a:pt x="211" y="656"/>
                        <a:pt x="211" y="656"/>
                      </a:cubicBezTo>
                      <a:cubicBezTo>
                        <a:pt x="209" y="653"/>
                        <a:pt x="209" y="653"/>
                        <a:pt x="209" y="653"/>
                      </a:cubicBezTo>
                      <a:lnTo>
                        <a:pt x="206" y="649"/>
                      </a:lnTo>
                      <a:close/>
                    </a:path>
                  </a:pathLst>
                </a:custGeom>
                <a:solidFill>
                  <a:srgbClr val="CA7BB3"/>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197">
                  <a:extLst>
                    <a:ext uri="{FF2B5EF4-FFF2-40B4-BE49-F238E27FC236}">
                      <a16:creationId xmlns:a16="http://schemas.microsoft.com/office/drawing/2014/main" id="{39458BF9-5F09-B9F0-0154-AAC918580680}"/>
                    </a:ext>
                  </a:extLst>
                </p:cNvPr>
                <p:cNvSpPr>
                  <a:spLocks noEditPoints="1"/>
                </p:cNvSpPr>
                <p:nvPr/>
              </p:nvSpPr>
              <p:spPr bwMode="auto">
                <a:xfrm>
                  <a:off x="2899696" y="0"/>
                  <a:ext cx="1557702" cy="2133067"/>
                </a:xfrm>
                <a:custGeom>
                  <a:avLst/>
                  <a:gdLst>
                    <a:gd name="T0" fmla="*/ 383 w 538"/>
                    <a:gd name="T1" fmla="*/ 61 h 760"/>
                    <a:gd name="T2" fmla="*/ 367 w 538"/>
                    <a:gd name="T3" fmla="*/ 127 h 760"/>
                    <a:gd name="T4" fmla="*/ 435 w 538"/>
                    <a:gd name="T5" fmla="*/ 150 h 760"/>
                    <a:gd name="T6" fmla="*/ 438 w 538"/>
                    <a:gd name="T7" fmla="*/ 149 h 760"/>
                    <a:gd name="T8" fmla="*/ 438 w 538"/>
                    <a:gd name="T9" fmla="*/ 148 h 760"/>
                    <a:gd name="T10" fmla="*/ 443 w 538"/>
                    <a:gd name="T11" fmla="*/ 86 h 760"/>
                    <a:gd name="T12" fmla="*/ 500 w 538"/>
                    <a:gd name="T13" fmla="*/ 70 h 760"/>
                    <a:gd name="T14" fmla="*/ 509 w 538"/>
                    <a:gd name="T15" fmla="*/ 106 h 760"/>
                    <a:gd name="T16" fmla="*/ 499 w 538"/>
                    <a:gd name="T17" fmla="*/ 50 h 760"/>
                    <a:gd name="T18" fmla="*/ 468 w 538"/>
                    <a:gd name="T19" fmla="*/ 9 h 760"/>
                    <a:gd name="T20" fmla="*/ 444 w 538"/>
                    <a:gd name="T21" fmla="*/ 21 h 760"/>
                    <a:gd name="T22" fmla="*/ 425 w 538"/>
                    <a:gd name="T23" fmla="*/ 23 h 760"/>
                    <a:gd name="T24" fmla="*/ 400 w 538"/>
                    <a:gd name="T25" fmla="*/ 33 h 760"/>
                    <a:gd name="T26" fmla="*/ 377 w 538"/>
                    <a:gd name="T27" fmla="*/ 69 h 760"/>
                    <a:gd name="T28" fmla="*/ 361 w 538"/>
                    <a:gd name="T29" fmla="*/ 85 h 760"/>
                    <a:gd name="T30" fmla="*/ 328 w 538"/>
                    <a:gd name="T31" fmla="*/ 96 h 760"/>
                    <a:gd name="T32" fmla="*/ 298 w 538"/>
                    <a:gd name="T33" fmla="*/ 115 h 760"/>
                    <a:gd name="T34" fmla="*/ 281 w 538"/>
                    <a:gd name="T35" fmla="*/ 161 h 760"/>
                    <a:gd name="T36" fmla="*/ 241 w 538"/>
                    <a:gd name="T37" fmla="*/ 187 h 760"/>
                    <a:gd name="T38" fmla="*/ 235 w 538"/>
                    <a:gd name="T39" fmla="*/ 201 h 760"/>
                    <a:gd name="T40" fmla="*/ 241 w 538"/>
                    <a:gd name="T41" fmla="*/ 223 h 760"/>
                    <a:gd name="T42" fmla="*/ 235 w 538"/>
                    <a:gd name="T43" fmla="*/ 256 h 760"/>
                    <a:gd name="T44" fmla="*/ 219 w 538"/>
                    <a:gd name="T45" fmla="*/ 306 h 760"/>
                    <a:gd name="T46" fmla="*/ 193 w 538"/>
                    <a:gd name="T47" fmla="*/ 362 h 760"/>
                    <a:gd name="T48" fmla="*/ 174 w 538"/>
                    <a:gd name="T49" fmla="*/ 390 h 760"/>
                    <a:gd name="T50" fmla="*/ 145 w 538"/>
                    <a:gd name="T51" fmla="*/ 436 h 760"/>
                    <a:gd name="T52" fmla="*/ 139 w 538"/>
                    <a:gd name="T53" fmla="*/ 456 h 760"/>
                    <a:gd name="T54" fmla="*/ 97 w 538"/>
                    <a:gd name="T55" fmla="*/ 474 h 760"/>
                    <a:gd name="T56" fmla="*/ 59 w 538"/>
                    <a:gd name="T57" fmla="*/ 500 h 760"/>
                    <a:gd name="T58" fmla="*/ 24 w 538"/>
                    <a:gd name="T59" fmla="*/ 527 h 760"/>
                    <a:gd name="T60" fmla="*/ 14 w 538"/>
                    <a:gd name="T61" fmla="*/ 551 h 760"/>
                    <a:gd name="T62" fmla="*/ 4 w 538"/>
                    <a:gd name="T63" fmla="*/ 599 h 760"/>
                    <a:gd name="T64" fmla="*/ 13 w 538"/>
                    <a:gd name="T65" fmla="*/ 650 h 760"/>
                    <a:gd name="T66" fmla="*/ 22 w 538"/>
                    <a:gd name="T67" fmla="*/ 686 h 760"/>
                    <a:gd name="T68" fmla="*/ 33 w 538"/>
                    <a:gd name="T69" fmla="*/ 742 h 760"/>
                    <a:gd name="T70" fmla="*/ 96 w 538"/>
                    <a:gd name="T71" fmla="*/ 747 h 760"/>
                    <a:gd name="T72" fmla="*/ 173 w 538"/>
                    <a:gd name="T73" fmla="*/ 704 h 760"/>
                    <a:gd name="T74" fmla="*/ 188 w 538"/>
                    <a:gd name="T75" fmla="*/ 671 h 760"/>
                    <a:gd name="T76" fmla="*/ 193 w 538"/>
                    <a:gd name="T77" fmla="*/ 655 h 760"/>
                    <a:gd name="T78" fmla="*/ 193 w 538"/>
                    <a:gd name="T79" fmla="*/ 655 h 760"/>
                    <a:gd name="T80" fmla="*/ 207 w 538"/>
                    <a:gd name="T81" fmla="*/ 644 h 760"/>
                    <a:gd name="T82" fmla="*/ 212 w 538"/>
                    <a:gd name="T83" fmla="*/ 590 h 760"/>
                    <a:gd name="T84" fmla="*/ 213 w 538"/>
                    <a:gd name="T85" fmla="*/ 589 h 760"/>
                    <a:gd name="T86" fmla="*/ 213 w 538"/>
                    <a:gd name="T87" fmla="*/ 586 h 760"/>
                    <a:gd name="T88" fmla="*/ 213 w 538"/>
                    <a:gd name="T89" fmla="*/ 584 h 760"/>
                    <a:gd name="T90" fmla="*/ 214 w 538"/>
                    <a:gd name="T91" fmla="*/ 582 h 760"/>
                    <a:gd name="T92" fmla="*/ 189 w 538"/>
                    <a:gd name="T93" fmla="*/ 510 h 760"/>
                    <a:gd name="T94" fmla="*/ 231 w 538"/>
                    <a:gd name="T95" fmla="*/ 427 h 760"/>
                    <a:gd name="T96" fmla="*/ 240 w 538"/>
                    <a:gd name="T97" fmla="*/ 314 h 760"/>
                    <a:gd name="T98" fmla="*/ 275 w 538"/>
                    <a:gd name="T99" fmla="*/ 228 h 760"/>
                    <a:gd name="T100" fmla="*/ 275 w 538"/>
                    <a:gd name="T101" fmla="*/ 220 h 760"/>
                    <a:gd name="T102" fmla="*/ 275 w 538"/>
                    <a:gd name="T103" fmla="*/ 218 h 760"/>
                    <a:gd name="T104" fmla="*/ 276 w 538"/>
                    <a:gd name="T105" fmla="*/ 217 h 760"/>
                    <a:gd name="T106" fmla="*/ 277 w 538"/>
                    <a:gd name="T107" fmla="*/ 215 h 760"/>
                    <a:gd name="T108" fmla="*/ 302 w 538"/>
                    <a:gd name="T109" fmla="*/ 202 h 760"/>
                    <a:gd name="T110" fmla="*/ 342 w 538"/>
                    <a:gd name="T111" fmla="*/ 142 h 760"/>
                    <a:gd name="T112" fmla="*/ 360 w 538"/>
                    <a:gd name="T113" fmla="*/ 125 h 760"/>
                    <a:gd name="T114" fmla="*/ 361 w 538"/>
                    <a:gd name="T115" fmla="*/ 125 h 760"/>
                    <a:gd name="T116" fmla="*/ 363 w 538"/>
                    <a:gd name="T117" fmla="*/ 125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8" h="760">
                      <a:moveTo>
                        <a:pt x="370" y="57"/>
                      </a:moveTo>
                      <a:cubicBezTo>
                        <a:pt x="368" y="57"/>
                        <a:pt x="365" y="58"/>
                        <a:pt x="365" y="56"/>
                      </a:cubicBezTo>
                      <a:cubicBezTo>
                        <a:pt x="365" y="55"/>
                        <a:pt x="362" y="52"/>
                        <a:pt x="362" y="52"/>
                      </a:cubicBezTo>
                      <a:cubicBezTo>
                        <a:pt x="362" y="51"/>
                        <a:pt x="360" y="49"/>
                        <a:pt x="363" y="48"/>
                      </a:cubicBezTo>
                      <a:cubicBezTo>
                        <a:pt x="365" y="46"/>
                        <a:pt x="372" y="43"/>
                        <a:pt x="373" y="43"/>
                      </a:cubicBezTo>
                      <a:cubicBezTo>
                        <a:pt x="373" y="43"/>
                        <a:pt x="376" y="38"/>
                        <a:pt x="377" y="37"/>
                      </a:cubicBezTo>
                      <a:cubicBezTo>
                        <a:pt x="378" y="37"/>
                        <a:pt x="384" y="37"/>
                        <a:pt x="384" y="37"/>
                      </a:cubicBezTo>
                      <a:cubicBezTo>
                        <a:pt x="384" y="37"/>
                        <a:pt x="385" y="38"/>
                        <a:pt x="387" y="38"/>
                      </a:cubicBezTo>
                      <a:cubicBezTo>
                        <a:pt x="389" y="39"/>
                        <a:pt x="393" y="36"/>
                        <a:pt x="391" y="39"/>
                      </a:cubicBezTo>
                      <a:cubicBezTo>
                        <a:pt x="388" y="41"/>
                        <a:pt x="387" y="42"/>
                        <a:pt x="386" y="42"/>
                      </a:cubicBezTo>
                      <a:cubicBezTo>
                        <a:pt x="385" y="43"/>
                        <a:pt x="380" y="47"/>
                        <a:pt x="380" y="49"/>
                      </a:cubicBezTo>
                      <a:cubicBezTo>
                        <a:pt x="379" y="51"/>
                        <a:pt x="380" y="51"/>
                        <a:pt x="379" y="52"/>
                      </a:cubicBezTo>
                      <a:cubicBezTo>
                        <a:pt x="377" y="53"/>
                        <a:pt x="371" y="56"/>
                        <a:pt x="370" y="57"/>
                      </a:cubicBezTo>
                      <a:close/>
                      <a:moveTo>
                        <a:pt x="383" y="61"/>
                      </a:moveTo>
                      <a:cubicBezTo>
                        <a:pt x="383" y="61"/>
                        <a:pt x="383" y="61"/>
                        <a:pt x="383" y="61"/>
                      </a:cubicBezTo>
                      <a:cubicBezTo>
                        <a:pt x="383" y="61"/>
                        <a:pt x="386" y="62"/>
                        <a:pt x="386" y="61"/>
                      </a:cubicBezTo>
                      <a:cubicBezTo>
                        <a:pt x="386" y="61"/>
                        <a:pt x="387" y="59"/>
                        <a:pt x="387" y="56"/>
                      </a:cubicBezTo>
                      <a:cubicBezTo>
                        <a:pt x="388" y="53"/>
                        <a:pt x="390" y="53"/>
                        <a:pt x="391" y="52"/>
                      </a:cubicBezTo>
                      <a:cubicBezTo>
                        <a:pt x="392" y="51"/>
                        <a:pt x="391" y="51"/>
                        <a:pt x="392" y="49"/>
                      </a:cubicBezTo>
                      <a:cubicBezTo>
                        <a:pt x="392" y="47"/>
                        <a:pt x="391" y="47"/>
                        <a:pt x="389" y="46"/>
                      </a:cubicBezTo>
                      <a:cubicBezTo>
                        <a:pt x="386" y="46"/>
                        <a:pt x="386" y="48"/>
                        <a:pt x="384" y="48"/>
                      </a:cubicBezTo>
                      <a:cubicBezTo>
                        <a:pt x="383" y="49"/>
                        <a:pt x="383" y="51"/>
                        <a:pt x="384" y="52"/>
                      </a:cubicBezTo>
                      <a:cubicBezTo>
                        <a:pt x="384" y="53"/>
                        <a:pt x="382" y="54"/>
                        <a:pt x="380" y="55"/>
                      </a:cubicBezTo>
                      <a:cubicBezTo>
                        <a:pt x="378" y="57"/>
                        <a:pt x="378" y="59"/>
                        <a:pt x="378" y="59"/>
                      </a:cubicBezTo>
                      <a:cubicBezTo>
                        <a:pt x="383" y="61"/>
                        <a:pt x="383" y="61"/>
                        <a:pt x="383" y="61"/>
                      </a:cubicBezTo>
                      <a:close/>
                      <a:moveTo>
                        <a:pt x="363" y="126"/>
                      </a:moveTo>
                      <a:cubicBezTo>
                        <a:pt x="363" y="126"/>
                        <a:pt x="363" y="126"/>
                        <a:pt x="363" y="126"/>
                      </a:cubicBezTo>
                      <a:cubicBezTo>
                        <a:pt x="367" y="127"/>
                        <a:pt x="367" y="127"/>
                        <a:pt x="367" y="127"/>
                      </a:cubicBezTo>
                      <a:cubicBezTo>
                        <a:pt x="374" y="135"/>
                        <a:pt x="374" y="135"/>
                        <a:pt x="374" y="135"/>
                      </a:cubicBezTo>
                      <a:cubicBezTo>
                        <a:pt x="380" y="142"/>
                        <a:pt x="380" y="142"/>
                        <a:pt x="380" y="142"/>
                      </a:cubicBezTo>
                      <a:cubicBezTo>
                        <a:pt x="380" y="142"/>
                        <a:pt x="389" y="149"/>
                        <a:pt x="391" y="150"/>
                      </a:cubicBezTo>
                      <a:cubicBezTo>
                        <a:pt x="393" y="151"/>
                        <a:pt x="404" y="153"/>
                        <a:pt x="405" y="154"/>
                      </a:cubicBezTo>
                      <a:cubicBezTo>
                        <a:pt x="408" y="150"/>
                        <a:pt x="408" y="150"/>
                        <a:pt x="408" y="150"/>
                      </a:cubicBezTo>
                      <a:cubicBezTo>
                        <a:pt x="412" y="147"/>
                        <a:pt x="412" y="147"/>
                        <a:pt x="412" y="147"/>
                      </a:cubicBezTo>
                      <a:cubicBezTo>
                        <a:pt x="411" y="145"/>
                        <a:pt x="411" y="145"/>
                        <a:pt x="411" y="145"/>
                      </a:cubicBezTo>
                      <a:cubicBezTo>
                        <a:pt x="416" y="142"/>
                        <a:pt x="416" y="142"/>
                        <a:pt x="416" y="142"/>
                      </a:cubicBezTo>
                      <a:cubicBezTo>
                        <a:pt x="420" y="145"/>
                        <a:pt x="420" y="145"/>
                        <a:pt x="420" y="145"/>
                      </a:cubicBezTo>
                      <a:cubicBezTo>
                        <a:pt x="430" y="147"/>
                        <a:pt x="430" y="147"/>
                        <a:pt x="430" y="147"/>
                      </a:cubicBezTo>
                      <a:cubicBezTo>
                        <a:pt x="434" y="150"/>
                        <a:pt x="434" y="150"/>
                        <a:pt x="434" y="150"/>
                      </a:cubicBezTo>
                      <a:cubicBezTo>
                        <a:pt x="434" y="150"/>
                        <a:pt x="434" y="150"/>
                        <a:pt x="435" y="150"/>
                      </a:cubicBezTo>
                      <a:cubicBezTo>
                        <a:pt x="435" y="150"/>
                        <a:pt x="435" y="150"/>
                        <a:pt x="435" y="150"/>
                      </a:cubicBezTo>
                      <a:cubicBezTo>
                        <a:pt x="435" y="150"/>
                        <a:pt x="435" y="150"/>
                        <a:pt x="435" y="150"/>
                      </a:cubicBezTo>
                      <a:cubicBezTo>
                        <a:pt x="436" y="149"/>
                        <a:pt x="436" y="149"/>
                        <a:pt x="436" y="149"/>
                      </a:cubicBezTo>
                      <a:cubicBezTo>
                        <a:pt x="436" y="149"/>
                        <a:pt x="436" y="149"/>
                        <a:pt x="436" y="149"/>
                      </a:cubicBezTo>
                      <a:cubicBezTo>
                        <a:pt x="436" y="149"/>
                        <a:pt x="436" y="149"/>
                        <a:pt x="436" y="149"/>
                      </a:cubicBezTo>
                      <a:cubicBezTo>
                        <a:pt x="436" y="149"/>
                        <a:pt x="436" y="149"/>
                        <a:pt x="436" y="149"/>
                      </a:cubicBezTo>
                      <a:cubicBezTo>
                        <a:pt x="436" y="149"/>
                        <a:pt x="437" y="149"/>
                        <a:pt x="437" y="149"/>
                      </a:cubicBezTo>
                      <a:cubicBezTo>
                        <a:pt x="437" y="149"/>
                        <a:pt x="437" y="149"/>
                        <a:pt x="437" y="149"/>
                      </a:cubicBezTo>
                      <a:cubicBezTo>
                        <a:pt x="437" y="149"/>
                        <a:pt x="437" y="149"/>
                        <a:pt x="437" y="149"/>
                      </a:cubicBezTo>
                      <a:cubicBezTo>
                        <a:pt x="437" y="149"/>
                        <a:pt x="437" y="149"/>
                        <a:pt x="437" y="149"/>
                      </a:cubicBezTo>
                      <a:cubicBezTo>
                        <a:pt x="437" y="149"/>
                        <a:pt x="437" y="149"/>
                        <a:pt x="437"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7"/>
                        <a:pt x="438" y="147"/>
                        <a:pt x="438" y="147"/>
                      </a:cubicBezTo>
                      <a:cubicBezTo>
                        <a:pt x="438" y="146"/>
                        <a:pt x="438" y="140"/>
                        <a:pt x="438" y="140"/>
                      </a:cubicBezTo>
                      <a:cubicBezTo>
                        <a:pt x="438" y="140"/>
                        <a:pt x="435" y="138"/>
                        <a:pt x="438" y="136"/>
                      </a:cubicBezTo>
                      <a:cubicBezTo>
                        <a:pt x="441" y="133"/>
                        <a:pt x="445" y="130"/>
                        <a:pt x="445" y="130"/>
                      </a:cubicBezTo>
                      <a:cubicBezTo>
                        <a:pt x="445" y="130"/>
                        <a:pt x="447" y="129"/>
                        <a:pt x="447" y="126"/>
                      </a:cubicBezTo>
                      <a:cubicBezTo>
                        <a:pt x="447" y="123"/>
                        <a:pt x="445" y="115"/>
                        <a:pt x="445" y="115"/>
                      </a:cubicBezTo>
                      <a:cubicBezTo>
                        <a:pt x="445" y="115"/>
                        <a:pt x="443" y="110"/>
                        <a:pt x="443" y="108"/>
                      </a:cubicBezTo>
                      <a:cubicBezTo>
                        <a:pt x="445" y="96"/>
                        <a:pt x="440" y="88"/>
                        <a:pt x="443" y="86"/>
                      </a:cubicBezTo>
                      <a:cubicBezTo>
                        <a:pt x="443" y="86"/>
                        <a:pt x="443" y="86"/>
                        <a:pt x="443" y="86"/>
                      </a:cubicBezTo>
                      <a:cubicBezTo>
                        <a:pt x="443" y="86"/>
                        <a:pt x="443" y="86"/>
                        <a:pt x="443" y="86"/>
                      </a:cubicBezTo>
                      <a:cubicBezTo>
                        <a:pt x="445" y="85"/>
                        <a:pt x="445" y="85"/>
                        <a:pt x="445" y="85"/>
                      </a:cubicBezTo>
                      <a:cubicBezTo>
                        <a:pt x="448" y="83"/>
                        <a:pt x="448" y="83"/>
                        <a:pt x="448" y="83"/>
                      </a:cubicBezTo>
                      <a:cubicBezTo>
                        <a:pt x="448" y="83"/>
                        <a:pt x="448" y="82"/>
                        <a:pt x="448" y="82"/>
                      </a:cubicBezTo>
                      <a:cubicBezTo>
                        <a:pt x="448" y="77"/>
                        <a:pt x="442" y="72"/>
                        <a:pt x="449" y="71"/>
                      </a:cubicBezTo>
                      <a:cubicBezTo>
                        <a:pt x="452" y="69"/>
                        <a:pt x="452" y="69"/>
                        <a:pt x="452" y="69"/>
                      </a:cubicBezTo>
                      <a:cubicBezTo>
                        <a:pt x="461" y="69"/>
                        <a:pt x="461" y="69"/>
                        <a:pt x="461" y="69"/>
                      </a:cubicBezTo>
                      <a:cubicBezTo>
                        <a:pt x="463" y="63"/>
                        <a:pt x="463" y="63"/>
                        <a:pt x="463" y="63"/>
                      </a:cubicBezTo>
                      <a:cubicBezTo>
                        <a:pt x="467" y="59"/>
                        <a:pt x="467" y="59"/>
                        <a:pt x="467" y="59"/>
                      </a:cubicBezTo>
                      <a:cubicBezTo>
                        <a:pt x="470" y="59"/>
                        <a:pt x="474" y="58"/>
                        <a:pt x="476" y="59"/>
                      </a:cubicBezTo>
                      <a:cubicBezTo>
                        <a:pt x="478" y="62"/>
                        <a:pt x="478" y="64"/>
                        <a:pt x="482" y="65"/>
                      </a:cubicBezTo>
                      <a:cubicBezTo>
                        <a:pt x="494" y="69"/>
                        <a:pt x="494" y="69"/>
                        <a:pt x="494" y="69"/>
                      </a:cubicBezTo>
                      <a:cubicBezTo>
                        <a:pt x="500" y="70"/>
                        <a:pt x="500" y="70"/>
                        <a:pt x="500" y="70"/>
                      </a:cubicBezTo>
                      <a:cubicBezTo>
                        <a:pt x="500" y="70"/>
                        <a:pt x="500" y="70"/>
                        <a:pt x="500" y="70"/>
                      </a:cubicBezTo>
                      <a:cubicBezTo>
                        <a:pt x="501" y="70"/>
                        <a:pt x="501" y="70"/>
                        <a:pt x="501" y="70"/>
                      </a:cubicBezTo>
                      <a:cubicBezTo>
                        <a:pt x="501" y="70"/>
                        <a:pt x="501" y="70"/>
                        <a:pt x="501" y="70"/>
                      </a:cubicBezTo>
                      <a:cubicBezTo>
                        <a:pt x="503" y="72"/>
                        <a:pt x="503" y="72"/>
                        <a:pt x="503" y="72"/>
                      </a:cubicBezTo>
                      <a:cubicBezTo>
                        <a:pt x="503" y="72"/>
                        <a:pt x="503" y="72"/>
                        <a:pt x="503" y="72"/>
                      </a:cubicBezTo>
                      <a:cubicBezTo>
                        <a:pt x="503" y="72"/>
                        <a:pt x="503" y="72"/>
                        <a:pt x="503" y="72"/>
                      </a:cubicBezTo>
                      <a:cubicBezTo>
                        <a:pt x="503" y="72"/>
                        <a:pt x="503" y="72"/>
                        <a:pt x="503" y="72"/>
                      </a:cubicBezTo>
                      <a:cubicBezTo>
                        <a:pt x="503" y="74"/>
                        <a:pt x="503" y="76"/>
                        <a:pt x="504" y="77"/>
                      </a:cubicBezTo>
                      <a:cubicBezTo>
                        <a:pt x="504" y="79"/>
                        <a:pt x="505" y="82"/>
                        <a:pt x="505" y="82"/>
                      </a:cubicBezTo>
                      <a:cubicBezTo>
                        <a:pt x="505" y="82"/>
                        <a:pt x="504" y="85"/>
                        <a:pt x="504" y="87"/>
                      </a:cubicBezTo>
                      <a:cubicBezTo>
                        <a:pt x="503" y="88"/>
                        <a:pt x="503" y="91"/>
                        <a:pt x="503" y="92"/>
                      </a:cubicBezTo>
                      <a:cubicBezTo>
                        <a:pt x="503" y="93"/>
                        <a:pt x="503" y="94"/>
                        <a:pt x="503" y="95"/>
                      </a:cubicBezTo>
                      <a:cubicBezTo>
                        <a:pt x="503" y="97"/>
                        <a:pt x="504" y="100"/>
                        <a:pt x="505" y="101"/>
                      </a:cubicBezTo>
                      <a:cubicBezTo>
                        <a:pt x="505" y="102"/>
                        <a:pt x="510" y="105"/>
                        <a:pt x="510" y="105"/>
                      </a:cubicBezTo>
                      <a:cubicBezTo>
                        <a:pt x="510" y="105"/>
                        <a:pt x="510" y="105"/>
                        <a:pt x="509" y="106"/>
                      </a:cubicBezTo>
                      <a:cubicBezTo>
                        <a:pt x="509" y="106"/>
                        <a:pt x="509" y="107"/>
                        <a:pt x="510" y="107"/>
                      </a:cubicBezTo>
                      <a:cubicBezTo>
                        <a:pt x="512" y="107"/>
                        <a:pt x="515" y="106"/>
                        <a:pt x="515" y="106"/>
                      </a:cubicBezTo>
                      <a:cubicBezTo>
                        <a:pt x="515" y="106"/>
                        <a:pt x="515" y="97"/>
                        <a:pt x="514" y="94"/>
                      </a:cubicBezTo>
                      <a:cubicBezTo>
                        <a:pt x="513" y="90"/>
                        <a:pt x="518" y="86"/>
                        <a:pt x="518" y="86"/>
                      </a:cubicBezTo>
                      <a:cubicBezTo>
                        <a:pt x="525" y="79"/>
                        <a:pt x="525" y="79"/>
                        <a:pt x="525" y="79"/>
                      </a:cubicBezTo>
                      <a:cubicBezTo>
                        <a:pt x="524" y="71"/>
                        <a:pt x="524" y="71"/>
                        <a:pt x="524" y="71"/>
                      </a:cubicBezTo>
                      <a:cubicBezTo>
                        <a:pt x="532" y="72"/>
                        <a:pt x="532" y="72"/>
                        <a:pt x="532" y="72"/>
                      </a:cubicBezTo>
                      <a:cubicBezTo>
                        <a:pt x="532" y="72"/>
                        <a:pt x="538" y="69"/>
                        <a:pt x="536" y="65"/>
                      </a:cubicBezTo>
                      <a:cubicBezTo>
                        <a:pt x="534" y="60"/>
                        <a:pt x="532" y="52"/>
                        <a:pt x="530" y="54"/>
                      </a:cubicBezTo>
                      <a:cubicBezTo>
                        <a:pt x="527" y="56"/>
                        <a:pt x="522" y="62"/>
                        <a:pt x="522" y="62"/>
                      </a:cubicBezTo>
                      <a:cubicBezTo>
                        <a:pt x="521" y="52"/>
                        <a:pt x="521" y="52"/>
                        <a:pt x="521" y="52"/>
                      </a:cubicBezTo>
                      <a:cubicBezTo>
                        <a:pt x="513" y="55"/>
                        <a:pt x="513" y="55"/>
                        <a:pt x="513" y="55"/>
                      </a:cubicBezTo>
                      <a:cubicBezTo>
                        <a:pt x="505" y="53"/>
                        <a:pt x="505" y="53"/>
                        <a:pt x="505" y="53"/>
                      </a:cubicBezTo>
                      <a:cubicBezTo>
                        <a:pt x="505" y="53"/>
                        <a:pt x="502" y="49"/>
                        <a:pt x="499" y="50"/>
                      </a:cubicBezTo>
                      <a:cubicBezTo>
                        <a:pt x="496" y="50"/>
                        <a:pt x="491" y="50"/>
                        <a:pt x="491" y="50"/>
                      </a:cubicBezTo>
                      <a:cubicBezTo>
                        <a:pt x="491" y="50"/>
                        <a:pt x="487" y="47"/>
                        <a:pt x="489" y="46"/>
                      </a:cubicBezTo>
                      <a:cubicBezTo>
                        <a:pt x="492" y="46"/>
                        <a:pt x="498" y="47"/>
                        <a:pt x="501" y="46"/>
                      </a:cubicBezTo>
                      <a:cubicBezTo>
                        <a:pt x="503" y="46"/>
                        <a:pt x="519" y="42"/>
                        <a:pt x="519" y="42"/>
                      </a:cubicBezTo>
                      <a:cubicBezTo>
                        <a:pt x="520" y="35"/>
                        <a:pt x="520" y="35"/>
                        <a:pt x="520" y="35"/>
                      </a:cubicBezTo>
                      <a:cubicBezTo>
                        <a:pt x="527" y="29"/>
                        <a:pt x="527" y="29"/>
                        <a:pt x="527" y="29"/>
                      </a:cubicBezTo>
                      <a:cubicBezTo>
                        <a:pt x="515" y="20"/>
                        <a:pt x="515" y="20"/>
                        <a:pt x="515" y="20"/>
                      </a:cubicBezTo>
                      <a:cubicBezTo>
                        <a:pt x="510" y="12"/>
                        <a:pt x="510" y="12"/>
                        <a:pt x="510" y="12"/>
                      </a:cubicBezTo>
                      <a:cubicBezTo>
                        <a:pt x="510" y="12"/>
                        <a:pt x="509" y="9"/>
                        <a:pt x="507" y="9"/>
                      </a:cubicBezTo>
                      <a:cubicBezTo>
                        <a:pt x="504" y="9"/>
                        <a:pt x="496" y="13"/>
                        <a:pt x="496" y="13"/>
                      </a:cubicBezTo>
                      <a:cubicBezTo>
                        <a:pt x="490" y="9"/>
                        <a:pt x="490" y="9"/>
                        <a:pt x="490" y="9"/>
                      </a:cubicBezTo>
                      <a:cubicBezTo>
                        <a:pt x="481" y="10"/>
                        <a:pt x="481" y="10"/>
                        <a:pt x="481" y="10"/>
                      </a:cubicBezTo>
                      <a:cubicBezTo>
                        <a:pt x="468" y="6"/>
                        <a:pt x="468" y="6"/>
                        <a:pt x="468" y="6"/>
                      </a:cubicBezTo>
                      <a:cubicBezTo>
                        <a:pt x="468" y="9"/>
                        <a:pt x="468" y="9"/>
                        <a:pt x="468" y="9"/>
                      </a:cubicBezTo>
                      <a:cubicBezTo>
                        <a:pt x="468" y="9"/>
                        <a:pt x="464" y="8"/>
                        <a:pt x="463" y="6"/>
                      </a:cubicBezTo>
                      <a:cubicBezTo>
                        <a:pt x="463" y="4"/>
                        <a:pt x="463" y="2"/>
                        <a:pt x="463" y="2"/>
                      </a:cubicBezTo>
                      <a:cubicBezTo>
                        <a:pt x="458" y="3"/>
                        <a:pt x="458" y="3"/>
                        <a:pt x="458" y="3"/>
                      </a:cubicBezTo>
                      <a:cubicBezTo>
                        <a:pt x="456" y="3"/>
                        <a:pt x="456" y="3"/>
                        <a:pt x="456" y="3"/>
                      </a:cubicBezTo>
                      <a:cubicBezTo>
                        <a:pt x="450" y="0"/>
                        <a:pt x="450" y="0"/>
                        <a:pt x="450" y="0"/>
                      </a:cubicBezTo>
                      <a:cubicBezTo>
                        <a:pt x="447" y="6"/>
                        <a:pt x="447" y="6"/>
                        <a:pt x="447" y="6"/>
                      </a:cubicBezTo>
                      <a:cubicBezTo>
                        <a:pt x="451" y="13"/>
                        <a:pt x="451" y="13"/>
                        <a:pt x="451" y="13"/>
                      </a:cubicBezTo>
                      <a:cubicBezTo>
                        <a:pt x="447" y="21"/>
                        <a:pt x="447" y="21"/>
                        <a:pt x="447" y="21"/>
                      </a:cubicBezTo>
                      <a:cubicBezTo>
                        <a:pt x="450" y="26"/>
                        <a:pt x="450" y="26"/>
                        <a:pt x="450" y="26"/>
                      </a:cubicBezTo>
                      <a:cubicBezTo>
                        <a:pt x="450" y="33"/>
                        <a:pt x="450" y="33"/>
                        <a:pt x="450" y="33"/>
                      </a:cubicBezTo>
                      <a:cubicBezTo>
                        <a:pt x="446" y="41"/>
                        <a:pt x="446" y="41"/>
                        <a:pt x="446" y="41"/>
                      </a:cubicBezTo>
                      <a:cubicBezTo>
                        <a:pt x="440" y="36"/>
                        <a:pt x="440" y="36"/>
                        <a:pt x="440" y="36"/>
                      </a:cubicBezTo>
                      <a:cubicBezTo>
                        <a:pt x="441" y="29"/>
                        <a:pt x="441" y="29"/>
                        <a:pt x="441" y="29"/>
                      </a:cubicBezTo>
                      <a:cubicBezTo>
                        <a:pt x="444" y="21"/>
                        <a:pt x="444" y="21"/>
                        <a:pt x="444" y="21"/>
                      </a:cubicBezTo>
                      <a:cubicBezTo>
                        <a:pt x="440" y="13"/>
                        <a:pt x="440" y="13"/>
                        <a:pt x="440" y="13"/>
                      </a:cubicBezTo>
                      <a:cubicBezTo>
                        <a:pt x="432" y="20"/>
                        <a:pt x="432" y="20"/>
                        <a:pt x="432" y="20"/>
                      </a:cubicBezTo>
                      <a:cubicBezTo>
                        <a:pt x="432" y="30"/>
                        <a:pt x="432" y="30"/>
                        <a:pt x="432" y="30"/>
                      </a:cubicBezTo>
                      <a:cubicBezTo>
                        <a:pt x="428" y="37"/>
                        <a:pt x="428" y="37"/>
                        <a:pt x="428" y="37"/>
                      </a:cubicBezTo>
                      <a:cubicBezTo>
                        <a:pt x="428" y="46"/>
                        <a:pt x="428" y="46"/>
                        <a:pt x="428" y="46"/>
                      </a:cubicBezTo>
                      <a:cubicBezTo>
                        <a:pt x="426" y="53"/>
                        <a:pt x="426" y="53"/>
                        <a:pt x="426" y="53"/>
                      </a:cubicBezTo>
                      <a:cubicBezTo>
                        <a:pt x="425" y="62"/>
                        <a:pt x="425" y="62"/>
                        <a:pt x="425" y="62"/>
                      </a:cubicBezTo>
                      <a:cubicBezTo>
                        <a:pt x="425" y="62"/>
                        <a:pt x="425" y="64"/>
                        <a:pt x="423" y="64"/>
                      </a:cubicBezTo>
                      <a:cubicBezTo>
                        <a:pt x="421" y="65"/>
                        <a:pt x="417" y="63"/>
                        <a:pt x="417" y="63"/>
                      </a:cubicBezTo>
                      <a:cubicBezTo>
                        <a:pt x="417" y="50"/>
                        <a:pt x="417" y="50"/>
                        <a:pt x="417" y="50"/>
                      </a:cubicBezTo>
                      <a:cubicBezTo>
                        <a:pt x="419" y="43"/>
                        <a:pt x="419" y="43"/>
                        <a:pt x="419" y="43"/>
                      </a:cubicBezTo>
                      <a:cubicBezTo>
                        <a:pt x="422" y="37"/>
                        <a:pt x="422" y="37"/>
                        <a:pt x="422" y="37"/>
                      </a:cubicBezTo>
                      <a:cubicBezTo>
                        <a:pt x="426" y="29"/>
                        <a:pt x="426" y="29"/>
                        <a:pt x="426" y="29"/>
                      </a:cubicBezTo>
                      <a:cubicBezTo>
                        <a:pt x="426" y="29"/>
                        <a:pt x="426" y="24"/>
                        <a:pt x="425" y="23"/>
                      </a:cubicBezTo>
                      <a:cubicBezTo>
                        <a:pt x="425" y="23"/>
                        <a:pt x="423" y="22"/>
                        <a:pt x="424" y="22"/>
                      </a:cubicBezTo>
                      <a:cubicBezTo>
                        <a:pt x="424" y="21"/>
                        <a:pt x="428" y="17"/>
                        <a:pt x="428" y="17"/>
                      </a:cubicBezTo>
                      <a:cubicBezTo>
                        <a:pt x="428" y="17"/>
                        <a:pt x="428" y="14"/>
                        <a:pt x="425" y="12"/>
                      </a:cubicBezTo>
                      <a:cubicBezTo>
                        <a:pt x="423" y="11"/>
                        <a:pt x="421" y="9"/>
                        <a:pt x="419" y="10"/>
                      </a:cubicBezTo>
                      <a:cubicBezTo>
                        <a:pt x="418" y="11"/>
                        <a:pt x="413" y="13"/>
                        <a:pt x="413" y="14"/>
                      </a:cubicBezTo>
                      <a:cubicBezTo>
                        <a:pt x="412" y="15"/>
                        <a:pt x="413" y="17"/>
                        <a:pt x="414" y="18"/>
                      </a:cubicBezTo>
                      <a:cubicBezTo>
                        <a:pt x="415" y="18"/>
                        <a:pt x="416" y="19"/>
                        <a:pt x="417" y="19"/>
                      </a:cubicBezTo>
                      <a:cubicBezTo>
                        <a:pt x="417" y="20"/>
                        <a:pt x="418" y="23"/>
                        <a:pt x="417" y="24"/>
                      </a:cubicBezTo>
                      <a:cubicBezTo>
                        <a:pt x="416" y="25"/>
                        <a:pt x="417" y="28"/>
                        <a:pt x="414" y="27"/>
                      </a:cubicBezTo>
                      <a:cubicBezTo>
                        <a:pt x="412" y="26"/>
                        <a:pt x="406" y="22"/>
                        <a:pt x="406" y="22"/>
                      </a:cubicBezTo>
                      <a:cubicBezTo>
                        <a:pt x="405" y="22"/>
                        <a:pt x="406" y="18"/>
                        <a:pt x="404" y="22"/>
                      </a:cubicBezTo>
                      <a:cubicBezTo>
                        <a:pt x="402" y="25"/>
                        <a:pt x="401" y="26"/>
                        <a:pt x="402" y="28"/>
                      </a:cubicBezTo>
                      <a:cubicBezTo>
                        <a:pt x="403" y="30"/>
                        <a:pt x="404" y="30"/>
                        <a:pt x="404" y="31"/>
                      </a:cubicBezTo>
                      <a:cubicBezTo>
                        <a:pt x="404" y="32"/>
                        <a:pt x="400" y="32"/>
                        <a:pt x="400" y="33"/>
                      </a:cubicBezTo>
                      <a:cubicBezTo>
                        <a:pt x="400" y="34"/>
                        <a:pt x="399" y="35"/>
                        <a:pt x="401" y="37"/>
                      </a:cubicBezTo>
                      <a:cubicBezTo>
                        <a:pt x="403" y="38"/>
                        <a:pt x="405" y="39"/>
                        <a:pt x="405" y="39"/>
                      </a:cubicBezTo>
                      <a:cubicBezTo>
                        <a:pt x="405" y="39"/>
                        <a:pt x="407" y="42"/>
                        <a:pt x="406" y="42"/>
                      </a:cubicBezTo>
                      <a:cubicBezTo>
                        <a:pt x="406" y="43"/>
                        <a:pt x="400" y="42"/>
                        <a:pt x="400" y="43"/>
                      </a:cubicBezTo>
                      <a:cubicBezTo>
                        <a:pt x="400" y="44"/>
                        <a:pt x="400" y="46"/>
                        <a:pt x="400" y="47"/>
                      </a:cubicBezTo>
                      <a:cubicBezTo>
                        <a:pt x="400" y="48"/>
                        <a:pt x="400" y="50"/>
                        <a:pt x="400" y="50"/>
                      </a:cubicBezTo>
                      <a:cubicBezTo>
                        <a:pt x="400" y="51"/>
                        <a:pt x="396" y="51"/>
                        <a:pt x="395" y="52"/>
                      </a:cubicBezTo>
                      <a:cubicBezTo>
                        <a:pt x="393" y="53"/>
                        <a:pt x="392" y="56"/>
                        <a:pt x="392" y="58"/>
                      </a:cubicBezTo>
                      <a:cubicBezTo>
                        <a:pt x="391" y="60"/>
                        <a:pt x="391" y="62"/>
                        <a:pt x="391" y="63"/>
                      </a:cubicBezTo>
                      <a:cubicBezTo>
                        <a:pt x="391" y="64"/>
                        <a:pt x="389" y="66"/>
                        <a:pt x="389" y="66"/>
                      </a:cubicBezTo>
                      <a:cubicBezTo>
                        <a:pt x="389" y="66"/>
                        <a:pt x="389" y="67"/>
                        <a:pt x="387" y="66"/>
                      </a:cubicBezTo>
                      <a:cubicBezTo>
                        <a:pt x="385" y="66"/>
                        <a:pt x="378" y="62"/>
                        <a:pt x="377" y="62"/>
                      </a:cubicBezTo>
                      <a:cubicBezTo>
                        <a:pt x="375" y="62"/>
                        <a:pt x="373" y="63"/>
                        <a:pt x="373" y="65"/>
                      </a:cubicBezTo>
                      <a:cubicBezTo>
                        <a:pt x="373" y="66"/>
                        <a:pt x="376" y="69"/>
                        <a:pt x="377" y="69"/>
                      </a:cubicBezTo>
                      <a:cubicBezTo>
                        <a:pt x="377" y="69"/>
                        <a:pt x="382" y="70"/>
                        <a:pt x="383" y="71"/>
                      </a:cubicBezTo>
                      <a:cubicBezTo>
                        <a:pt x="383" y="72"/>
                        <a:pt x="383" y="79"/>
                        <a:pt x="383" y="79"/>
                      </a:cubicBezTo>
                      <a:cubicBezTo>
                        <a:pt x="383" y="79"/>
                        <a:pt x="387" y="87"/>
                        <a:pt x="380" y="80"/>
                      </a:cubicBezTo>
                      <a:cubicBezTo>
                        <a:pt x="372" y="73"/>
                        <a:pt x="372" y="72"/>
                        <a:pt x="371" y="71"/>
                      </a:cubicBezTo>
                      <a:cubicBezTo>
                        <a:pt x="370" y="71"/>
                        <a:pt x="363" y="69"/>
                        <a:pt x="363" y="69"/>
                      </a:cubicBezTo>
                      <a:cubicBezTo>
                        <a:pt x="363" y="69"/>
                        <a:pt x="362" y="66"/>
                        <a:pt x="361" y="69"/>
                      </a:cubicBezTo>
                      <a:cubicBezTo>
                        <a:pt x="360" y="71"/>
                        <a:pt x="363" y="76"/>
                        <a:pt x="363" y="76"/>
                      </a:cubicBezTo>
                      <a:cubicBezTo>
                        <a:pt x="362" y="75"/>
                        <a:pt x="362" y="75"/>
                        <a:pt x="362" y="75"/>
                      </a:cubicBezTo>
                      <a:cubicBezTo>
                        <a:pt x="362" y="75"/>
                        <a:pt x="359" y="73"/>
                        <a:pt x="357" y="72"/>
                      </a:cubicBezTo>
                      <a:cubicBezTo>
                        <a:pt x="356" y="70"/>
                        <a:pt x="353" y="72"/>
                        <a:pt x="353" y="72"/>
                      </a:cubicBezTo>
                      <a:cubicBezTo>
                        <a:pt x="353" y="72"/>
                        <a:pt x="352" y="73"/>
                        <a:pt x="350" y="75"/>
                      </a:cubicBezTo>
                      <a:cubicBezTo>
                        <a:pt x="349" y="76"/>
                        <a:pt x="345" y="72"/>
                        <a:pt x="349" y="77"/>
                      </a:cubicBezTo>
                      <a:cubicBezTo>
                        <a:pt x="352" y="81"/>
                        <a:pt x="355" y="82"/>
                        <a:pt x="356" y="83"/>
                      </a:cubicBezTo>
                      <a:cubicBezTo>
                        <a:pt x="356" y="83"/>
                        <a:pt x="360" y="84"/>
                        <a:pt x="361" y="85"/>
                      </a:cubicBezTo>
                      <a:cubicBezTo>
                        <a:pt x="362" y="86"/>
                        <a:pt x="362" y="89"/>
                        <a:pt x="362" y="90"/>
                      </a:cubicBezTo>
                      <a:cubicBezTo>
                        <a:pt x="362" y="90"/>
                        <a:pt x="365" y="94"/>
                        <a:pt x="360" y="91"/>
                      </a:cubicBezTo>
                      <a:cubicBezTo>
                        <a:pt x="355" y="87"/>
                        <a:pt x="355" y="86"/>
                        <a:pt x="353" y="86"/>
                      </a:cubicBezTo>
                      <a:cubicBezTo>
                        <a:pt x="352" y="86"/>
                        <a:pt x="350" y="88"/>
                        <a:pt x="350" y="88"/>
                      </a:cubicBezTo>
                      <a:cubicBezTo>
                        <a:pt x="350" y="88"/>
                        <a:pt x="344" y="87"/>
                        <a:pt x="344" y="84"/>
                      </a:cubicBezTo>
                      <a:cubicBezTo>
                        <a:pt x="343" y="81"/>
                        <a:pt x="345" y="76"/>
                        <a:pt x="341" y="77"/>
                      </a:cubicBezTo>
                      <a:cubicBezTo>
                        <a:pt x="336" y="77"/>
                        <a:pt x="335" y="79"/>
                        <a:pt x="335" y="80"/>
                      </a:cubicBezTo>
                      <a:cubicBezTo>
                        <a:pt x="335" y="81"/>
                        <a:pt x="332" y="82"/>
                        <a:pt x="335" y="85"/>
                      </a:cubicBezTo>
                      <a:cubicBezTo>
                        <a:pt x="338" y="88"/>
                        <a:pt x="340" y="90"/>
                        <a:pt x="341" y="90"/>
                      </a:cubicBezTo>
                      <a:cubicBezTo>
                        <a:pt x="341" y="90"/>
                        <a:pt x="347" y="90"/>
                        <a:pt x="344" y="91"/>
                      </a:cubicBezTo>
                      <a:cubicBezTo>
                        <a:pt x="342" y="93"/>
                        <a:pt x="338" y="93"/>
                        <a:pt x="337" y="93"/>
                      </a:cubicBezTo>
                      <a:cubicBezTo>
                        <a:pt x="336" y="93"/>
                        <a:pt x="337" y="92"/>
                        <a:pt x="336" y="93"/>
                      </a:cubicBezTo>
                      <a:cubicBezTo>
                        <a:pt x="334" y="94"/>
                        <a:pt x="329" y="99"/>
                        <a:pt x="329" y="99"/>
                      </a:cubicBezTo>
                      <a:cubicBezTo>
                        <a:pt x="329" y="99"/>
                        <a:pt x="328" y="97"/>
                        <a:pt x="328" y="96"/>
                      </a:cubicBezTo>
                      <a:cubicBezTo>
                        <a:pt x="328" y="95"/>
                        <a:pt x="332" y="93"/>
                        <a:pt x="332" y="91"/>
                      </a:cubicBezTo>
                      <a:cubicBezTo>
                        <a:pt x="332" y="89"/>
                        <a:pt x="330" y="82"/>
                        <a:pt x="330" y="82"/>
                      </a:cubicBezTo>
                      <a:cubicBezTo>
                        <a:pt x="330" y="82"/>
                        <a:pt x="326" y="80"/>
                        <a:pt x="326" y="80"/>
                      </a:cubicBezTo>
                      <a:cubicBezTo>
                        <a:pt x="325" y="79"/>
                        <a:pt x="322" y="77"/>
                        <a:pt x="321" y="78"/>
                      </a:cubicBezTo>
                      <a:cubicBezTo>
                        <a:pt x="320" y="79"/>
                        <a:pt x="318" y="82"/>
                        <a:pt x="320" y="84"/>
                      </a:cubicBezTo>
                      <a:cubicBezTo>
                        <a:pt x="322" y="87"/>
                        <a:pt x="324" y="89"/>
                        <a:pt x="323" y="89"/>
                      </a:cubicBezTo>
                      <a:cubicBezTo>
                        <a:pt x="321" y="90"/>
                        <a:pt x="320" y="91"/>
                        <a:pt x="319" y="90"/>
                      </a:cubicBezTo>
                      <a:cubicBezTo>
                        <a:pt x="318" y="90"/>
                        <a:pt x="316" y="88"/>
                        <a:pt x="313" y="89"/>
                      </a:cubicBezTo>
                      <a:cubicBezTo>
                        <a:pt x="310" y="90"/>
                        <a:pt x="307" y="96"/>
                        <a:pt x="307" y="96"/>
                      </a:cubicBezTo>
                      <a:cubicBezTo>
                        <a:pt x="307" y="96"/>
                        <a:pt x="310" y="102"/>
                        <a:pt x="311" y="103"/>
                      </a:cubicBezTo>
                      <a:cubicBezTo>
                        <a:pt x="312" y="103"/>
                        <a:pt x="313" y="105"/>
                        <a:pt x="313" y="107"/>
                      </a:cubicBezTo>
                      <a:cubicBezTo>
                        <a:pt x="312" y="109"/>
                        <a:pt x="313" y="106"/>
                        <a:pt x="311" y="107"/>
                      </a:cubicBezTo>
                      <a:cubicBezTo>
                        <a:pt x="308" y="108"/>
                        <a:pt x="307" y="109"/>
                        <a:pt x="305" y="109"/>
                      </a:cubicBezTo>
                      <a:cubicBezTo>
                        <a:pt x="303" y="109"/>
                        <a:pt x="298" y="115"/>
                        <a:pt x="298" y="115"/>
                      </a:cubicBezTo>
                      <a:cubicBezTo>
                        <a:pt x="301" y="119"/>
                        <a:pt x="301" y="119"/>
                        <a:pt x="301" y="119"/>
                      </a:cubicBezTo>
                      <a:cubicBezTo>
                        <a:pt x="301" y="119"/>
                        <a:pt x="293" y="122"/>
                        <a:pt x="291" y="123"/>
                      </a:cubicBezTo>
                      <a:cubicBezTo>
                        <a:pt x="290" y="123"/>
                        <a:pt x="294" y="122"/>
                        <a:pt x="289" y="123"/>
                      </a:cubicBezTo>
                      <a:cubicBezTo>
                        <a:pt x="285" y="125"/>
                        <a:pt x="282" y="129"/>
                        <a:pt x="281" y="131"/>
                      </a:cubicBezTo>
                      <a:cubicBezTo>
                        <a:pt x="281" y="132"/>
                        <a:pt x="277" y="132"/>
                        <a:pt x="277" y="135"/>
                      </a:cubicBezTo>
                      <a:cubicBezTo>
                        <a:pt x="277" y="137"/>
                        <a:pt x="278" y="141"/>
                        <a:pt x="277" y="142"/>
                      </a:cubicBezTo>
                      <a:cubicBezTo>
                        <a:pt x="277" y="143"/>
                        <a:pt x="277" y="143"/>
                        <a:pt x="277" y="145"/>
                      </a:cubicBezTo>
                      <a:cubicBezTo>
                        <a:pt x="277" y="147"/>
                        <a:pt x="276" y="149"/>
                        <a:pt x="279" y="149"/>
                      </a:cubicBezTo>
                      <a:cubicBezTo>
                        <a:pt x="282" y="149"/>
                        <a:pt x="286" y="147"/>
                        <a:pt x="287" y="146"/>
                      </a:cubicBezTo>
                      <a:cubicBezTo>
                        <a:pt x="287" y="145"/>
                        <a:pt x="288" y="141"/>
                        <a:pt x="289" y="143"/>
                      </a:cubicBezTo>
                      <a:cubicBezTo>
                        <a:pt x="291" y="144"/>
                        <a:pt x="291" y="148"/>
                        <a:pt x="291" y="148"/>
                      </a:cubicBezTo>
                      <a:cubicBezTo>
                        <a:pt x="291" y="148"/>
                        <a:pt x="291" y="152"/>
                        <a:pt x="291" y="153"/>
                      </a:cubicBezTo>
                      <a:cubicBezTo>
                        <a:pt x="290" y="155"/>
                        <a:pt x="297" y="153"/>
                        <a:pt x="290" y="156"/>
                      </a:cubicBezTo>
                      <a:cubicBezTo>
                        <a:pt x="283" y="160"/>
                        <a:pt x="281" y="160"/>
                        <a:pt x="281" y="161"/>
                      </a:cubicBezTo>
                      <a:cubicBezTo>
                        <a:pt x="281" y="163"/>
                        <a:pt x="285" y="168"/>
                        <a:pt x="280" y="166"/>
                      </a:cubicBezTo>
                      <a:cubicBezTo>
                        <a:pt x="275" y="165"/>
                        <a:pt x="275" y="166"/>
                        <a:pt x="275" y="165"/>
                      </a:cubicBezTo>
                      <a:cubicBezTo>
                        <a:pt x="274" y="164"/>
                        <a:pt x="276" y="170"/>
                        <a:pt x="270" y="161"/>
                      </a:cubicBezTo>
                      <a:cubicBezTo>
                        <a:pt x="264" y="152"/>
                        <a:pt x="264" y="153"/>
                        <a:pt x="264" y="151"/>
                      </a:cubicBezTo>
                      <a:cubicBezTo>
                        <a:pt x="264" y="149"/>
                        <a:pt x="263" y="142"/>
                        <a:pt x="263" y="142"/>
                      </a:cubicBezTo>
                      <a:cubicBezTo>
                        <a:pt x="263" y="142"/>
                        <a:pt x="262" y="135"/>
                        <a:pt x="259" y="138"/>
                      </a:cubicBezTo>
                      <a:cubicBezTo>
                        <a:pt x="255" y="141"/>
                        <a:pt x="255" y="146"/>
                        <a:pt x="255" y="146"/>
                      </a:cubicBezTo>
                      <a:cubicBezTo>
                        <a:pt x="255" y="146"/>
                        <a:pt x="250" y="151"/>
                        <a:pt x="249" y="152"/>
                      </a:cubicBezTo>
                      <a:cubicBezTo>
                        <a:pt x="248" y="152"/>
                        <a:pt x="246" y="152"/>
                        <a:pt x="243" y="154"/>
                      </a:cubicBezTo>
                      <a:cubicBezTo>
                        <a:pt x="241" y="157"/>
                        <a:pt x="234" y="167"/>
                        <a:pt x="234" y="167"/>
                      </a:cubicBezTo>
                      <a:cubicBezTo>
                        <a:pt x="234" y="167"/>
                        <a:pt x="230" y="174"/>
                        <a:pt x="231" y="176"/>
                      </a:cubicBezTo>
                      <a:cubicBezTo>
                        <a:pt x="232" y="178"/>
                        <a:pt x="235" y="181"/>
                        <a:pt x="235" y="181"/>
                      </a:cubicBezTo>
                      <a:cubicBezTo>
                        <a:pt x="235" y="181"/>
                        <a:pt x="236" y="180"/>
                        <a:pt x="236" y="183"/>
                      </a:cubicBezTo>
                      <a:cubicBezTo>
                        <a:pt x="236" y="186"/>
                        <a:pt x="241" y="187"/>
                        <a:pt x="241" y="187"/>
                      </a:cubicBezTo>
                      <a:cubicBezTo>
                        <a:pt x="241" y="187"/>
                        <a:pt x="243" y="188"/>
                        <a:pt x="241" y="190"/>
                      </a:cubicBezTo>
                      <a:cubicBezTo>
                        <a:pt x="238" y="192"/>
                        <a:pt x="230" y="193"/>
                        <a:pt x="230" y="193"/>
                      </a:cubicBezTo>
                      <a:cubicBezTo>
                        <a:pt x="222" y="193"/>
                        <a:pt x="222" y="193"/>
                        <a:pt x="222" y="193"/>
                      </a:cubicBezTo>
                      <a:cubicBezTo>
                        <a:pt x="222" y="193"/>
                        <a:pt x="218" y="198"/>
                        <a:pt x="217" y="198"/>
                      </a:cubicBezTo>
                      <a:cubicBezTo>
                        <a:pt x="215" y="199"/>
                        <a:pt x="212" y="201"/>
                        <a:pt x="211" y="204"/>
                      </a:cubicBezTo>
                      <a:cubicBezTo>
                        <a:pt x="211" y="206"/>
                        <a:pt x="202" y="214"/>
                        <a:pt x="202" y="214"/>
                      </a:cubicBezTo>
                      <a:cubicBezTo>
                        <a:pt x="202" y="214"/>
                        <a:pt x="202" y="217"/>
                        <a:pt x="202" y="218"/>
                      </a:cubicBezTo>
                      <a:cubicBezTo>
                        <a:pt x="202" y="219"/>
                        <a:pt x="198" y="221"/>
                        <a:pt x="200" y="222"/>
                      </a:cubicBezTo>
                      <a:cubicBezTo>
                        <a:pt x="202" y="223"/>
                        <a:pt x="205" y="224"/>
                        <a:pt x="207" y="220"/>
                      </a:cubicBezTo>
                      <a:cubicBezTo>
                        <a:pt x="209" y="217"/>
                        <a:pt x="209" y="212"/>
                        <a:pt x="209" y="212"/>
                      </a:cubicBezTo>
                      <a:cubicBezTo>
                        <a:pt x="209" y="212"/>
                        <a:pt x="211" y="210"/>
                        <a:pt x="213" y="210"/>
                      </a:cubicBezTo>
                      <a:cubicBezTo>
                        <a:pt x="216" y="210"/>
                        <a:pt x="219" y="207"/>
                        <a:pt x="222" y="206"/>
                      </a:cubicBezTo>
                      <a:cubicBezTo>
                        <a:pt x="225" y="206"/>
                        <a:pt x="229" y="201"/>
                        <a:pt x="230" y="201"/>
                      </a:cubicBezTo>
                      <a:cubicBezTo>
                        <a:pt x="232" y="201"/>
                        <a:pt x="231" y="202"/>
                        <a:pt x="235" y="201"/>
                      </a:cubicBezTo>
                      <a:cubicBezTo>
                        <a:pt x="239" y="201"/>
                        <a:pt x="243" y="201"/>
                        <a:pt x="244" y="200"/>
                      </a:cubicBezTo>
                      <a:cubicBezTo>
                        <a:pt x="246" y="199"/>
                        <a:pt x="254" y="204"/>
                        <a:pt x="255" y="205"/>
                      </a:cubicBezTo>
                      <a:cubicBezTo>
                        <a:pt x="255" y="206"/>
                        <a:pt x="248" y="207"/>
                        <a:pt x="251" y="209"/>
                      </a:cubicBezTo>
                      <a:cubicBezTo>
                        <a:pt x="255" y="211"/>
                        <a:pt x="255" y="212"/>
                        <a:pt x="256" y="212"/>
                      </a:cubicBezTo>
                      <a:cubicBezTo>
                        <a:pt x="257" y="212"/>
                        <a:pt x="259" y="211"/>
                        <a:pt x="262" y="210"/>
                      </a:cubicBezTo>
                      <a:cubicBezTo>
                        <a:pt x="264" y="208"/>
                        <a:pt x="260" y="205"/>
                        <a:pt x="266" y="207"/>
                      </a:cubicBezTo>
                      <a:cubicBezTo>
                        <a:pt x="271" y="209"/>
                        <a:pt x="271" y="211"/>
                        <a:pt x="271" y="211"/>
                      </a:cubicBezTo>
                      <a:cubicBezTo>
                        <a:pt x="270" y="213"/>
                        <a:pt x="270" y="213"/>
                        <a:pt x="270" y="213"/>
                      </a:cubicBezTo>
                      <a:cubicBezTo>
                        <a:pt x="266" y="214"/>
                        <a:pt x="266" y="214"/>
                        <a:pt x="266" y="214"/>
                      </a:cubicBezTo>
                      <a:cubicBezTo>
                        <a:pt x="260" y="213"/>
                        <a:pt x="260" y="213"/>
                        <a:pt x="260" y="213"/>
                      </a:cubicBezTo>
                      <a:cubicBezTo>
                        <a:pt x="256" y="215"/>
                        <a:pt x="256" y="215"/>
                        <a:pt x="256" y="215"/>
                      </a:cubicBezTo>
                      <a:cubicBezTo>
                        <a:pt x="256" y="215"/>
                        <a:pt x="255" y="216"/>
                        <a:pt x="254" y="216"/>
                      </a:cubicBezTo>
                      <a:cubicBezTo>
                        <a:pt x="254" y="216"/>
                        <a:pt x="245" y="217"/>
                        <a:pt x="245" y="217"/>
                      </a:cubicBezTo>
                      <a:cubicBezTo>
                        <a:pt x="241" y="223"/>
                        <a:pt x="241" y="223"/>
                        <a:pt x="241" y="223"/>
                      </a:cubicBezTo>
                      <a:cubicBezTo>
                        <a:pt x="241" y="223"/>
                        <a:pt x="244" y="227"/>
                        <a:pt x="244" y="227"/>
                      </a:cubicBezTo>
                      <a:cubicBezTo>
                        <a:pt x="245" y="227"/>
                        <a:pt x="251" y="225"/>
                        <a:pt x="251" y="226"/>
                      </a:cubicBezTo>
                      <a:cubicBezTo>
                        <a:pt x="252" y="226"/>
                        <a:pt x="253" y="228"/>
                        <a:pt x="252" y="229"/>
                      </a:cubicBezTo>
                      <a:cubicBezTo>
                        <a:pt x="252" y="230"/>
                        <a:pt x="248" y="233"/>
                        <a:pt x="248" y="233"/>
                      </a:cubicBezTo>
                      <a:cubicBezTo>
                        <a:pt x="246" y="237"/>
                        <a:pt x="246" y="237"/>
                        <a:pt x="246" y="237"/>
                      </a:cubicBezTo>
                      <a:cubicBezTo>
                        <a:pt x="246" y="237"/>
                        <a:pt x="250" y="238"/>
                        <a:pt x="251" y="238"/>
                      </a:cubicBezTo>
                      <a:cubicBezTo>
                        <a:pt x="251" y="238"/>
                        <a:pt x="257" y="238"/>
                        <a:pt x="256" y="239"/>
                      </a:cubicBezTo>
                      <a:cubicBezTo>
                        <a:pt x="256" y="239"/>
                        <a:pt x="247" y="240"/>
                        <a:pt x="247" y="240"/>
                      </a:cubicBezTo>
                      <a:cubicBezTo>
                        <a:pt x="247" y="240"/>
                        <a:pt x="239" y="239"/>
                        <a:pt x="240" y="239"/>
                      </a:cubicBezTo>
                      <a:cubicBezTo>
                        <a:pt x="240" y="240"/>
                        <a:pt x="239" y="242"/>
                        <a:pt x="239" y="243"/>
                      </a:cubicBezTo>
                      <a:cubicBezTo>
                        <a:pt x="239" y="243"/>
                        <a:pt x="237" y="246"/>
                        <a:pt x="237" y="246"/>
                      </a:cubicBezTo>
                      <a:cubicBezTo>
                        <a:pt x="236" y="246"/>
                        <a:pt x="234" y="246"/>
                        <a:pt x="233" y="247"/>
                      </a:cubicBezTo>
                      <a:cubicBezTo>
                        <a:pt x="233" y="248"/>
                        <a:pt x="232" y="250"/>
                        <a:pt x="232" y="252"/>
                      </a:cubicBezTo>
                      <a:cubicBezTo>
                        <a:pt x="232" y="253"/>
                        <a:pt x="235" y="256"/>
                        <a:pt x="235" y="256"/>
                      </a:cubicBezTo>
                      <a:cubicBezTo>
                        <a:pt x="234" y="258"/>
                        <a:pt x="234" y="258"/>
                        <a:pt x="234" y="258"/>
                      </a:cubicBezTo>
                      <a:cubicBezTo>
                        <a:pt x="230" y="262"/>
                        <a:pt x="230" y="262"/>
                        <a:pt x="230" y="262"/>
                      </a:cubicBezTo>
                      <a:cubicBezTo>
                        <a:pt x="230" y="262"/>
                        <a:pt x="228" y="263"/>
                        <a:pt x="228" y="264"/>
                      </a:cubicBezTo>
                      <a:cubicBezTo>
                        <a:pt x="229" y="264"/>
                        <a:pt x="225" y="266"/>
                        <a:pt x="225" y="266"/>
                      </a:cubicBezTo>
                      <a:cubicBezTo>
                        <a:pt x="218" y="270"/>
                        <a:pt x="218" y="270"/>
                        <a:pt x="218" y="270"/>
                      </a:cubicBezTo>
                      <a:cubicBezTo>
                        <a:pt x="218" y="270"/>
                        <a:pt x="219" y="273"/>
                        <a:pt x="219" y="274"/>
                      </a:cubicBezTo>
                      <a:cubicBezTo>
                        <a:pt x="219" y="274"/>
                        <a:pt x="222" y="276"/>
                        <a:pt x="220" y="278"/>
                      </a:cubicBezTo>
                      <a:cubicBezTo>
                        <a:pt x="218" y="279"/>
                        <a:pt x="216" y="280"/>
                        <a:pt x="215" y="281"/>
                      </a:cubicBezTo>
                      <a:cubicBezTo>
                        <a:pt x="215" y="281"/>
                        <a:pt x="213" y="282"/>
                        <a:pt x="213" y="285"/>
                      </a:cubicBezTo>
                      <a:cubicBezTo>
                        <a:pt x="214" y="287"/>
                        <a:pt x="212" y="290"/>
                        <a:pt x="211" y="290"/>
                      </a:cubicBezTo>
                      <a:cubicBezTo>
                        <a:pt x="211" y="290"/>
                        <a:pt x="209" y="291"/>
                        <a:pt x="209" y="294"/>
                      </a:cubicBezTo>
                      <a:cubicBezTo>
                        <a:pt x="210" y="296"/>
                        <a:pt x="209" y="303"/>
                        <a:pt x="209" y="303"/>
                      </a:cubicBezTo>
                      <a:cubicBezTo>
                        <a:pt x="209" y="303"/>
                        <a:pt x="212" y="307"/>
                        <a:pt x="213" y="307"/>
                      </a:cubicBezTo>
                      <a:cubicBezTo>
                        <a:pt x="213" y="307"/>
                        <a:pt x="218" y="305"/>
                        <a:pt x="219" y="306"/>
                      </a:cubicBezTo>
                      <a:cubicBezTo>
                        <a:pt x="221" y="306"/>
                        <a:pt x="224" y="308"/>
                        <a:pt x="224" y="308"/>
                      </a:cubicBezTo>
                      <a:cubicBezTo>
                        <a:pt x="224" y="308"/>
                        <a:pt x="223" y="313"/>
                        <a:pt x="222" y="314"/>
                      </a:cubicBezTo>
                      <a:cubicBezTo>
                        <a:pt x="221" y="314"/>
                        <a:pt x="215" y="315"/>
                        <a:pt x="215" y="315"/>
                      </a:cubicBezTo>
                      <a:cubicBezTo>
                        <a:pt x="215" y="315"/>
                        <a:pt x="212" y="313"/>
                        <a:pt x="211" y="313"/>
                      </a:cubicBezTo>
                      <a:cubicBezTo>
                        <a:pt x="210" y="314"/>
                        <a:pt x="205" y="319"/>
                        <a:pt x="205" y="319"/>
                      </a:cubicBezTo>
                      <a:cubicBezTo>
                        <a:pt x="205" y="319"/>
                        <a:pt x="205" y="322"/>
                        <a:pt x="204" y="322"/>
                      </a:cubicBezTo>
                      <a:cubicBezTo>
                        <a:pt x="202" y="323"/>
                        <a:pt x="201" y="321"/>
                        <a:pt x="201" y="323"/>
                      </a:cubicBezTo>
                      <a:cubicBezTo>
                        <a:pt x="201" y="324"/>
                        <a:pt x="201" y="327"/>
                        <a:pt x="201" y="328"/>
                      </a:cubicBezTo>
                      <a:cubicBezTo>
                        <a:pt x="201" y="330"/>
                        <a:pt x="201" y="333"/>
                        <a:pt x="201" y="333"/>
                      </a:cubicBezTo>
                      <a:cubicBezTo>
                        <a:pt x="201" y="333"/>
                        <a:pt x="199" y="337"/>
                        <a:pt x="198" y="339"/>
                      </a:cubicBezTo>
                      <a:cubicBezTo>
                        <a:pt x="197" y="341"/>
                        <a:pt x="195" y="346"/>
                        <a:pt x="195" y="347"/>
                      </a:cubicBezTo>
                      <a:cubicBezTo>
                        <a:pt x="196" y="348"/>
                        <a:pt x="198" y="353"/>
                        <a:pt x="198" y="353"/>
                      </a:cubicBezTo>
                      <a:cubicBezTo>
                        <a:pt x="191" y="357"/>
                        <a:pt x="191" y="357"/>
                        <a:pt x="191" y="357"/>
                      </a:cubicBezTo>
                      <a:cubicBezTo>
                        <a:pt x="193" y="362"/>
                        <a:pt x="193" y="362"/>
                        <a:pt x="193" y="362"/>
                      </a:cubicBezTo>
                      <a:cubicBezTo>
                        <a:pt x="193" y="362"/>
                        <a:pt x="194" y="362"/>
                        <a:pt x="194" y="363"/>
                      </a:cubicBezTo>
                      <a:cubicBezTo>
                        <a:pt x="194" y="365"/>
                        <a:pt x="189" y="368"/>
                        <a:pt x="189" y="368"/>
                      </a:cubicBezTo>
                      <a:cubicBezTo>
                        <a:pt x="189" y="368"/>
                        <a:pt x="189" y="373"/>
                        <a:pt x="189" y="374"/>
                      </a:cubicBezTo>
                      <a:cubicBezTo>
                        <a:pt x="189" y="375"/>
                        <a:pt x="184" y="371"/>
                        <a:pt x="184" y="371"/>
                      </a:cubicBezTo>
                      <a:cubicBezTo>
                        <a:pt x="180" y="372"/>
                        <a:pt x="180" y="372"/>
                        <a:pt x="180" y="372"/>
                      </a:cubicBezTo>
                      <a:cubicBezTo>
                        <a:pt x="180" y="376"/>
                        <a:pt x="180" y="376"/>
                        <a:pt x="180" y="376"/>
                      </a:cubicBezTo>
                      <a:cubicBezTo>
                        <a:pt x="178" y="380"/>
                        <a:pt x="178" y="380"/>
                        <a:pt x="178" y="380"/>
                      </a:cubicBezTo>
                      <a:cubicBezTo>
                        <a:pt x="171" y="380"/>
                        <a:pt x="171" y="380"/>
                        <a:pt x="171" y="380"/>
                      </a:cubicBezTo>
                      <a:cubicBezTo>
                        <a:pt x="171" y="380"/>
                        <a:pt x="165" y="384"/>
                        <a:pt x="165" y="384"/>
                      </a:cubicBezTo>
                      <a:cubicBezTo>
                        <a:pt x="166" y="385"/>
                        <a:pt x="163" y="388"/>
                        <a:pt x="166" y="388"/>
                      </a:cubicBezTo>
                      <a:cubicBezTo>
                        <a:pt x="168" y="388"/>
                        <a:pt x="169" y="388"/>
                        <a:pt x="170" y="388"/>
                      </a:cubicBezTo>
                      <a:cubicBezTo>
                        <a:pt x="172" y="387"/>
                        <a:pt x="176" y="385"/>
                        <a:pt x="177" y="385"/>
                      </a:cubicBezTo>
                      <a:cubicBezTo>
                        <a:pt x="178" y="385"/>
                        <a:pt x="181" y="385"/>
                        <a:pt x="179" y="387"/>
                      </a:cubicBezTo>
                      <a:cubicBezTo>
                        <a:pt x="177" y="389"/>
                        <a:pt x="175" y="389"/>
                        <a:pt x="174" y="390"/>
                      </a:cubicBezTo>
                      <a:cubicBezTo>
                        <a:pt x="172" y="391"/>
                        <a:pt x="169" y="391"/>
                        <a:pt x="169" y="394"/>
                      </a:cubicBezTo>
                      <a:cubicBezTo>
                        <a:pt x="169" y="397"/>
                        <a:pt x="168" y="400"/>
                        <a:pt x="168" y="400"/>
                      </a:cubicBezTo>
                      <a:cubicBezTo>
                        <a:pt x="175" y="398"/>
                        <a:pt x="175" y="398"/>
                        <a:pt x="175" y="398"/>
                      </a:cubicBezTo>
                      <a:cubicBezTo>
                        <a:pt x="175" y="398"/>
                        <a:pt x="177" y="397"/>
                        <a:pt x="177" y="400"/>
                      </a:cubicBezTo>
                      <a:cubicBezTo>
                        <a:pt x="178" y="404"/>
                        <a:pt x="175" y="405"/>
                        <a:pt x="173" y="405"/>
                      </a:cubicBezTo>
                      <a:cubicBezTo>
                        <a:pt x="172" y="405"/>
                        <a:pt x="167" y="401"/>
                        <a:pt x="167" y="401"/>
                      </a:cubicBezTo>
                      <a:cubicBezTo>
                        <a:pt x="163" y="404"/>
                        <a:pt x="163" y="404"/>
                        <a:pt x="163" y="404"/>
                      </a:cubicBezTo>
                      <a:cubicBezTo>
                        <a:pt x="163" y="404"/>
                        <a:pt x="162" y="403"/>
                        <a:pt x="158" y="406"/>
                      </a:cubicBezTo>
                      <a:cubicBezTo>
                        <a:pt x="154" y="410"/>
                        <a:pt x="152" y="415"/>
                        <a:pt x="152" y="416"/>
                      </a:cubicBezTo>
                      <a:cubicBezTo>
                        <a:pt x="152" y="417"/>
                        <a:pt x="152" y="419"/>
                        <a:pt x="149" y="421"/>
                      </a:cubicBezTo>
                      <a:cubicBezTo>
                        <a:pt x="147" y="422"/>
                        <a:pt x="144" y="425"/>
                        <a:pt x="144" y="425"/>
                      </a:cubicBezTo>
                      <a:cubicBezTo>
                        <a:pt x="144" y="425"/>
                        <a:pt x="143" y="428"/>
                        <a:pt x="142" y="430"/>
                      </a:cubicBezTo>
                      <a:cubicBezTo>
                        <a:pt x="141" y="432"/>
                        <a:pt x="141" y="432"/>
                        <a:pt x="141" y="432"/>
                      </a:cubicBezTo>
                      <a:cubicBezTo>
                        <a:pt x="145" y="436"/>
                        <a:pt x="145" y="436"/>
                        <a:pt x="145" y="436"/>
                      </a:cubicBezTo>
                      <a:cubicBezTo>
                        <a:pt x="138" y="440"/>
                        <a:pt x="138" y="440"/>
                        <a:pt x="138" y="440"/>
                      </a:cubicBezTo>
                      <a:cubicBezTo>
                        <a:pt x="135" y="442"/>
                        <a:pt x="135" y="442"/>
                        <a:pt x="135" y="442"/>
                      </a:cubicBezTo>
                      <a:cubicBezTo>
                        <a:pt x="135" y="442"/>
                        <a:pt x="129" y="448"/>
                        <a:pt x="133" y="449"/>
                      </a:cubicBezTo>
                      <a:cubicBezTo>
                        <a:pt x="138" y="450"/>
                        <a:pt x="141" y="450"/>
                        <a:pt x="141" y="450"/>
                      </a:cubicBezTo>
                      <a:cubicBezTo>
                        <a:pt x="141" y="450"/>
                        <a:pt x="140" y="456"/>
                        <a:pt x="141" y="456"/>
                      </a:cubicBezTo>
                      <a:cubicBezTo>
                        <a:pt x="142" y="456"/>
                        <a:pt x="151" y="456"/>
                        <a:pt x="151" y="456"/>
                      </a:cubicBezTo>
                      <a:cubicBezTo>
                        <a:pt x="156" y="452"/>
                        <a:pt x="156" y="452"/>
                        <a:pt x="156" y="452"/>
                      </a:cubicBezTo>
                      <a:cubicBezTo>
                        <a:pt x="159" y="450"/>
                        <a:pt x="159" y="450"/>
                        <a:pt x="159" y="450"/>
                      </a:cubicBezTo>
                      <a:cubicBezTo>
                        <a:pt x="161" y="454"/>
                        <a:pt x="161" y="454"/>
                        <a:pt x="161" y="454"/>
                      </a:cubicBezTo>
                      <a:cubicBezTo>
                        <a:pt x="161" y="454"/>
                        <a:pt x="159" y="457"/>
                        <a:pt x="157" y="457"/>
                      </a:cubicBezTo>
                      <a:cubicBezTo>
                        <a:pt x="154" y="457"/>
                        <a:pt x="155" y="457"/>
                        <a:pt x="153" y="459"/>
                      </a:cubicBezTo>
                      <a:cubicBezTo>
                        <a:pt x="150" y="462"/>
                        <a:pt x="149" y="463"/>
                        <a:pt x="147" y="463"/>
                      </a:cubicBezTo>
                      <a:cubicBezTo>
                        <a:pt x="146" y="463"/>
                        <a:pt x="144" y="466"/>
                        <a:pt x="142" y="462"/>
                      </a:cubicBezTo>
                      <a:cubicBezTo>
                        <a:pt x="141" y="459"/>
                        <a:pt x="139" y="456"/>
                        <a:pt x="139" y="456"/>
                      </a:cubicBezTo>
                      <a:cubicBezTo>
                        <a:pt x="130" y="452"/>
                        <a:pt x="130" y="452"/>
                        <a:pt x="130" y="452"/>
                      </a:cubicBezTo>
                      <a:cubicBezTo>
                        <a:pt x="128" y="453"/>
                        <a:pt x="128" y="453"/>
                        <a:pt x="128" y="453"/>
                      </a:cubicBezTo>
                      <a:cubicBezTo>
                        <a:pt x="128" y="453"/>
                        <a:pt x="127" y="457"/>
                        <a:pt x="126" y="457"/>
                      </a:cubicBezTo>
                      <a:cubicBezTo>
                        <a:pt x="125" y="457"/>
                        <a:pt x="119" y="457"/>
                        <a:pt x="117" y="457"/>
                      </a:cubicBezTo>
                      <a:cubicBezTo>
                        <a:pt x="116" y="457"/>
                        <a:pt x="114" y="457"/>
                        <a:pt x="114" y="456"/>
                      </a:cubicBezTo>
                      <a:cubicBezTo>
                        <a:pt x="113" y="454"/>
                        <a:pt x="114" y="454"/>
                        <a:pt x="113" y="453"/>
                      </a:cubicBezTo>
                      <a:cubicBezTo>
                        <a:pt x="112" y="452"/>
                        <a:pt x="110" y="448"/>
                        <a:pt x="108" y="449"/>
                      </a:cubicBezTo>
                      <a:cubicBezTo>
                        <a:pt x="107" y="449"/>
                        <a:pt x="102" y="451"/>
                        <a:pt x="102" y="451"/>
                      </a:cubicBezTo>
                      <a:cubicBezTo>
                        <a:pt x="101" y="459"/>
                        <a:pt x="101" y="459"/>
                        <a:pt x="101" y="459"/>
                      </a:cubicBezTo>
                      <a:cubicBezTo>
                        <a:pt x="101" y="459"/>
                        <a:pt x="98" y="459"/>
                        <a:pt x="99" y="461"/>
                      </a:cubicBezTo>
                      <a:cubicBezTo>
                        <a:pt x="99" y="463"/>
                        <a:pt x="103" y="465"/>
                        <a:pt x="103" y="465"/>
                      </a:cubicBezTo>
                      <a:cubicBezTo>
                        <a:pt x="103" y="465"/>
                        <a:pt x="105" y="467"/>
                        <a:pt x="105" y="468"/>
                      </a:cubicBezTo>
                      <a:cubicBezTo>
                        <a:pt x="106" y="470"/>
                        <a:pt x="103" y="472"/>
                        <a:pt x="103" y="472"/>
                      </a:cubicBezTo>
                      <a:cubicBezTo>
                        <a:pt x="103" y="472"/>
                        <a:pt x="98" y="472"/>
                        <a:pt x="97" y="474"/>
                      </a:cubicBezTo>
                      <a:cubicBezTo>
                        <a:pt x="97" y="475"/>
                        <a:pt x="98" y="478"/>
                        <a:pt x="97" y="478"/>
                      </a:cubicBezTo>
                      <a:cubicBezTo>
                        <a:pt x="96" y="479"/>
                        <a:pt x="95" y="481"/>
                        <a:pt x="95" y="482"/>
                      </a:cubicBezTo>
                      <a:cubicBezTo>
                        <a:pt x="95" y="482"/>
                        <a:pt x="97" y="487"/>
                        <a:pt x="97" y="487"/>
                      </a:cubicBezTo>
                      <a:cubicBezTo>
                        <a:pt x="97" y="487"/>
                        <a:pt x="97" y="491"/>
                        <a:pt x="95" y="489"/>
                      </a:cubicBezTo>
                      <a:cubicBezTo>
                        <a:pt x="93" y="487"/>
                        <a:pt x="87" y="484"/>
                        <a:pt x="87" y="484"/>
                      </a:cubicBezTo>
                      <a:cubicBezTo>
                        <a:pt x="83" y="481"/>
                        <a:pt x="83" y="481"/>
                        <a:pt x="83" y="481"/>
                      </a:cubicBezTo>
                      <a:cubicBezTo>
                        <a:pt x="83" y="481"/>
                        <a:pt x="79" y="484"/>
                        <a:pt x="78" y="484"/>
                      </a:cubicBezTo>
                      <a:cubicBezTo>
                        <a:pt x="78" y="485"/>
                        <a:pt x="71" y="484"/>
                        <a:pt x="69" y="485"/>
                      </a:cubicBezTo>
                      <a:cubicBezTo>
                        <a:pt x="68" y="486"/>
                        <a:pt x="68" y="487"/>
                        <a:pt x="67" y="489"/>
                      </a:cubicBezTo>
                      <a:cubicBezTo>
                        <a:pt x="65" y="491"/>
                        <a:pt x="62" y="491"/>
                        <a:pt x="65" y="494"/>
                      </a:cubicBezTo>
                      <a:cubicBezTo>
                        <a:pt x="67" y="497"/>
                        <a:pt x="72" y="498"/>
                        <a:pt x="72" y="498"/>
                      </a:cubicBezTo>
                      <a:cubicBezTo>
                        <a:pt x="72" y="498"/>
                        <a:pt x="74" y="499"/>
                        <a:pt x="72" y="502"/>
                      </a:cubicBezTo>
                      <a:cubicBezTo>
                        <a:pt x="70" y="506"/>
                        <a:pt x="66" y="503"/>
                        <a:pt x="65" y="503"/>
                      </a:cubicBezTo>
                      <a:cubicBezTo>
                        <a:pt x="64" y="502"/>
                        <a:pt x="60" y="499"/>
                        <a:pt x="59" y="500"/>
                      </a:cubicBezTo>
                      <a:cubicBezTo>
                        <a:pt x="58" y="501"/>
                        <a:pt x="55" y="506"/>
                        <a:pt x="55" y="506"/>
                      </a:cubicBezTo>
                      <a:cubicBezTo>
                        <a:pt x="55" y="506"/>
                        <a:pt x="52" y="507"/>
                        <a:pt x="51" y="506"/>
                      </a:cubicBezTo>
                      <a:cubicBezTo>
                        <a:pt x="50" y="506"/>
                        <a:pt x="47" y="501"/>
                        <a:pt x="46" y="502"/>
                      </a:cubicBezTo>
                      <a:cubicBezTo>
                        <a:pt x="45" y="503"/>
                        <a:pt x="44" y="505"/>
                        <a:pt x="44" y="506"/>
                      </a:cubicBezTo>
                      <a:cubicBezTo>
                        <a:pt x="44" y="507"/>
                        <a:pt x="46" y="509"/>
                        <a:pt x="45" y="510"/>
                      </a:cubicBezTo>
                      <a:cubicBezTo>
                        <a:pt x="45" y="511"/>
                        <a:pt x="40" y="512"/>
                        <a:pt x="39" y="513"/>
                      </a:cubicBezTo>
                      <a:cubicBezTo>
                        <a:pt x="39" y="514"/>
                        <a:pt x="39" y="512"/>
                        <a:pt x="37" y="516"/>
                      </a:cubicBezTo>
                      <a:cubicBezTo>
                        <a:pt x="36" y="520"/>
                        <a:pt x="37" y="520"/>
                        <a:pt x="36" y="520"/>
                      </a:cubicBezTo>
                      <a:cubicBezTo>
                        <a:pt x="34" y="521"/>
                        <a:pt x="30" y="518"/>
                        <a:pt x="30" y="518"/>
                      </a:cubicBezTo>
                      <a:cubicBezTo>
                        <a:pt x="30" y="518"/>
                        <a:pt x="27" y="515"/>
                        <a:pt x="27" y="518"/>
                      </a:cubicBezTo>
                      <a:cubicBezTo>
                        <a:pt x="27" y="522"/>
                        <a:pt x="26" y="526"/>
                        <a:pt x="26" y="526"/>
                      </a:cubicBezTo>
                      <a:cubicBezTo>
                        <a:pt x="29" y="528"/>
                        <a:pt x="29" y="528"/>
                        <a:pt x="29" y="528"/>
                      </a:cubicBezTo>
                      <a:cubicBezTo>
                        <a:pt x="29" y="528"/>
                        <a:pt x="28" y="530"/>
                        <a:pt x="27" y="530"/>
                      </a:cubicBezTo>
                      <a:cubicBezTo>
                        <a:pt x="27" y="530"/>
                        <a:pt x="25" y="529"/>
                        <a:pt x="24" y="527"/>
                      </a:cubicBezTo>
                      <a:cubicBezTo>
                        <a:pt x="23" y="526"/>
                        <a:pt x="24" y="526"/>
                        <a:pt x="21" y="525"/>
                      </a:cubicBezTo>
                      <a:cubicBezTo>
                        <a:pt x="18" y="524"/>
                        <a:pt x="16" y="522"/>
                        <a:pt x="16" y="524"/>
                      </a:cubicBezTo>
                      <a:cubicBezTo>
                        <a:pt x="16" y="525"/>
                        <a:pt x="15" y="527"/>
                        <a:pt x="16" y="528"/>
                      </a:cubicBezTo>
                      <a:cubicBezTo>
                        <a:pt x="17" y="530"/>
                        <a:pt x="19" y="532"/>
                        <a:pt x="19" y="532"/>
                      </a:cubicBezTo>
                      <a:cubicBezTo>
                        <a:pt x="20" y="532"/>
                        <a:pt x="20" y="532"/>
                        <a:pt x="20" y="532"/>
                      </a:cubicBezTo>
                      <a:cubicBezTo>
                        <a:pt x="20" y="532"/>
                        <a:pt x="19" y="535"/>
                        <a:pt x="18" y="535"/>
                      </a:cubicBezTo>
                      <a:cubicBezTo>
                        <a:pt x="17" y="536"/>
                        <a:pt x="16" y="534"/>
                        <a:pt x="15" y="534"/>
                      </a:cubicBezTo>
                      <a:cubicBezTo>
                        <a:pt x="15" y="534"/>
                        <a:pt x="12" y="536"/>
                        <a:pt x="12" y="536"/>
                      </a:cubicBezTo>
                      <a:cubicBezTo>
                        <a:pt x="12" y="536"/>
                        <a:pt x="13" y="538"/>
                        <a:pt x="13" y="539"/>
                      </a:cubicBezTo>
                      <a:cubicBezTo>
                        <a:pt x="13" y="540"/>
                        <a:pt x="10" y="541"/>
                        <a:pt x="10" y="542"/>
                      </a:cubicBezTo>
                      <a:cubicBezTo>
                        <a:pt x="9" y="542"/>
                        <a:pt x="8" y="543"/>
                        <a:pt x="8" y="544"/>
                      </a:cubicBezTo>
                      <a:cubicBezTo>
                        <a:pt x="8" y="545"/>
                        <a:pt x="9" y="548"/>
                        <a:pt x="10" y="547"/>
                      </a:cubicBezTo>
                      <a:cubicBezTo>
                        <a:pt x="11" y="547"/>
                        <a:pt x="16" y="548"/>
                        <a:pt x="16" y="548"/>
                      </a:cubicBezTo>
                      <a:cubicBezTo>
                        <a:pt x="16" y="548"/>
                        <a:pt x="15" y="550"/>
                        <a:pt x="14" y="551"/>
                      </a:cubicBezTo>
                      <a:cubicBezTo>
                        <a:pt x="13" y="551"/>
                        <a:pt x="12" y="553"/>
                        <a:pt x="11" y="554"/>
                      </a:cubicBezTo>
                      <a:cubicBezTo>
                        <a:pt x="10" y="556"/>
                        <a:pt x="12" y="560"/>
                        <a:pt x="14" y="561"/>
                      </a:cubicBezTo>
                      <a:cubicBezTo>
                        <a:pt x="17" y="562"/>
                        <a:pt x="20" y="562"/>
                        <a:pt x="20" y="564"/>
                      </a:cubicBezTo>
                      <a:cubicBezTo>
                        <a:pt x="19" y="565"/>
                        <a:pt x="14" y="569"/>
                        <a:pt x="13" y="570"/>
                      </a:cubicBezTo>
                      <a:cubicBezTo>
                        <a:pt x="12" y="570"/>
                        <a:pt x="10" y="571"/>
                        <a:pt x="10" y="573"/>
                      </a:cubicBezTo>
                      <a:cubicBezTo>
                        <a:pt x="10" y="575"/>
                        <a:pt x="10" y="576"/>
                        <a:pt x="8" y="577"/>
                      </a:cubicBezTo>
                      <a:cubicBezTo>
                        <a:pt x="6" y="578"/>
                        <a:pt x="5" y="577"/>
                        <a:pt x="5" y="580"/>
                      </a:cubicBezTo>
                      <a:cubicBezTo>
                        <a:pt x="5" y="582"/>
                        <a:pt x="6" y="583"/>
                        <a:pt x="7" y="583"/>
                      </a:cubicBezTo>
                      <a:cubicBezTo>
                        <a:pt x="8" y="583"/>
                        <a:pt x="8" y="583"/>
                        <a:pt x="8" y="583"/>
                      </a:cubicBezTo>
                      <a:cubicBezTo>
                        <a:pt x="16" y="582"/>
                        <a:pt x="16" y="582"/>
                        <a:pt x="16" y="582"/>
                      </a:cubicBezTo>
                      <a:cubicBezTo>
                        <a:pt x="16" y="582"/>
                        <a:pt x="15" y="585"/>
                        <a:pt x="15" y="586"/>
                      </a:cubicBezTo>
                      <a:cubicBezTo>
                        <a:pt x="15" y="587"/>
                        <a:pt x="9" y="593"/>
                        <a:pt x="9" y="593"/>
                      </a:cubicBezTo>
                      <a:cubicBezTo>
                        <a:pt x="9" y="593"/>
                        <a:pt x="10" y="596"/>
                        <a:pt x="9" y="596"/>
                      </a:cubicBezTo>
                      <a:cubicBezTo>
                        <a:pt x="7" y="597"/>
                        <a:pt x="5" y="598"/>
                        <a:pt x="4" y="599"/>
                      </a:cubicBezTo>
                      <a:cubicBezTo>
                        <a:pt x="4" y="600"/>
                        <a:pt x="4" y="602"/>
                        <a:pt x="4" y="603"/>
                      </a:cubicBezTo>
                      <a:cubicBezTo>
                        <a:pt x="5" y="605"/>
                        <a:pt x="7" y="608"/>
                        <a:pt x="7" y="609"/>
                      </a:cubicBezTo>
                      <a:cubicBezTo>
                        <a:pt x="8" y="610"/>
                        <a:pt x="6" y="612"/>
                        <a:pt x="6" y="612"/>
                      </a:cubicBezTo>
                      <a:cubicBezTo>
                        <a:pt x="4" y="620"/>
                        <a:pt x="4" y="620"/>
                        <a:pt x="4" y="620"/>
                      </a:cubicBezTo>
                      <a:cubicBezTo>
                        <a:pt x="4" y="620"/>
                        <a:pt x="4" y="624"/>
                        <a:pt x="4" y="625"/>
                      </a:cubicBezTo>
                      <a:cubicBezTo>
                        <a:pt x="4" y="626"/>
                        <a:pt x="0" y="627"/>
                        <a:pt x="2" y="630"/>
                      </a:cubicBezTo>
                      <a:cubicBezTo>
                        <a:pt x="4" y="632"/>
                        <a:pt x="5" y="633"/>
                        <a:pt x="6" y="634"/>
                      </a:cubicBezTo>
                      <a:cubicBezTo>
                        <a:pt x="8" y="634"/>
                        <a:pt x="13" y="634"/>
                        <a:pt x="13" y="635"/>
                      </a:cubicBezTo>
                      <a:cubicBezTo>
                        <a:pt x="13" y="635"/>
                        <a:pt x="13" y="636"/>
                        <a:pt x="10" y="637"/>
                      </a:cubicBezTo>
                      <a:cubicBezTo>
                        <a:pt x="8" y="637"/>
                        <a:pt x="6" y="636"/>
                        <a:pt x="6" y="638"/>
                      </a:cubicBezTo>
                      <a:cubicBezTo>
                        <a:pt x="5" y="639"/>
                        <a:pt x="1" y="645"/>
                        <a:pt x="1" y="645"/>
                      </a:cubicBezTo>
                      <a:cubicBezTo>
                        <a:pt x="6" y="651"/>
                        <a:pt x="6" y="651"/>
                        <a:pt x="6" y="651"/>
                      </a:cubicBezTo>
                      <a:cubicBezTo>
                        <a:pt x="6" y="651"/>
                        <a:pt x="8" y="649"/>
                        <a:pt x="9" y="649"/>
                      </a:cubicBezTo>
                      <a:cubicBezTo>
                        <a:pt x="10" y="648"/>
                        <a:pt x="13" y="649"/>
                        <a:pt x="13" y="650"/>
                      </a:cubicBezTo>
                      <a:cubicBezTo>
                        <a:pt x="13" y="650"/>
                        <a:pt x="11" y="653"/>
                        <a:pt x="10" y="653"/>
                      </a:cubicBezTo>
                      <a:cubicBezTo>
                        <a:pt x="10" y="654"/>
                        <a:pt x="7" y="655"/>
                        <a:pt x="7" y="656"/>
                      </a:cubicBezTo>
                      <a:cubicBezTo>
                        <a:pt x="7" y="656"/>
                        <a:pt x="10" y="660"/>
                        <a:pt x="10" y="660"/>
                      </a:cubicBezTo>
                      <a:cubicBezTo>
                        <a:pt x="10" y="660"/>
                        <a:pt x="12" y="660"/>
                        <a:pt x="12" y="662"/>
                      </a:cubicBezTo>
                      <a:cubicBezTo>
                        <a:pt x="12" y="663"/>
                        <a:pt x="8" y="665"/>
                        <a:pt x="8" y="665"/>
                      </a:cubicBezTo>
                      <a:cubicBezTo>
                        <a:pt x="9" y="668"/>
                        <a:pt x="9" y="668"/>
                        <a:pt x="9" y="668"/>
                      </a:cubicBezTo>
                      <a:cubicBezTo>
                        <a:pt x="6" y="674"/>
                        <a:pt x="6" y="674"/>
                        <a:pt x="6" y="674"/>
                      </a:cubicBezTo>
                      <a:cubicBezTo>
                        <a:pt x="11" y="677"/>
                        <a:pt x="11" y="677"/>
                        <a:pt x="11" y="677"/>
                      </a:cubicBezTo>
                      <a:cubicBezTo>
                        <a:pt x="11" y="677"/>
                        <a:pt x="15" y="677"/>
                        <a:pt x="14" y="680"/>
                      </a:cubicBezTo>
                      <a:cubicBezTo>
                        <a:pt x="12" y="682"/>
                        <a:pt x="9" y="684"/>
                        <a:pt x="9" y="685"/>
                      </a:cubicBezTo>
                      <a:cubicBezTo>
                        <a:pt x="9" y="687"/>
                        <a:pt x="8" y="689"/>
                        <a:pt x="10" y="690"/>
                      </a:cubicBezTo>
                      <a:cubicBezTo>
                        <a:pt x="12" y="690"/>
                        <a:pt x="12" y="691"/>
                        <a:pt x="13" y="690"/>
                      </a:cubicBezTo>
                      <a:cubicBezTo>
                        <a:pt x="15" y="689"/>
                        <a:pt x="17" y="688"/>
                        <a:pt x="17" y="688"/>
                      </a:cubicBezTo>
                      <a:cubicBezTo>
                        <a:pt x="17" y="688"/>
                        <a:pt x="20" y="686"/>
                        <a:pt x="22" y="686"/>
                      </a:cubicBezTo>
                      <a:cubicBezTo>
                        <a:pt x="23" y="686"/>
                        <a:pt x="25" y="687"/>
                        <a:pt x="26" y="688"/>
                      </a:cubicBezTo>
                      <a:cubicBezTo>
                        <a:pt x="26" y="689"/>
                        <a:pt x="26" y="690"/>
                        <a:pt x="27" y="691"/>
                      </a:cubicBezTo>
                      <a:cubicBezTo>
                        <a:pt x="28" y="691"/>
                        <a:pt x="26" y="696"/>
                        <a:pt x="26" y="696"/>
                      </a:cubicBezTo>
                      <a:cubicBezTo>
                        <a:pt x="23" y="700"/>
                        <a:pt x="23" y="700"/>
                        <a:pt x="23" y="700"/>
                      </a:cubicBezTo>
                      <a:cubicBezTo>
                        <a:pt x="23" y="700"/>
                        <a:pt x="26" y="704"/>
                        <a:pt x="25" y="704"/>
                      </a:cubicBezTo>
                      <a:cubicBezTo>
                        <a:pt x="25" y="704"/>
                        <a:pt x="20" y="705"/>
                        <a:pt x="19" y="705"/>
                      </a:cubicBezTo>
                      <a:cubicBezTo>
                        <a:pt x="18" y="705"/>
                        <a:pt x="17" y="704"/>
                        <a:pt x="17" y="706"/>
                      </a:cubicBezTo>
                      <a:cubicBezTo>
                        <a:pt x="16" y="708"/>
                        <a:pt x="13" y="713"/>
                        <a:pt x="13" y="713"/>
                      </a:cubicBezTo>
                      <a:cubicBezTo>
                        <a:pt x="13" y="713"/>
                        <a:pt x="12" y="715"/>
                        <a:pt x="13" y="717"/>
                      </a:cubicBezTo>
                      <a:cubicBezTo>
                        <a:pt x="14" y="719"/>
                        <a:pt x="18" y="726"/>
                        <a:pt x="18" y="726"/>
                      </a:cubicBezTo>
                      <a:cubicBezTo>
                        <a:pt x="18" y="727"/>
                        <a:pt x="20" y="730"/>
                        <a:pt x="23" y="732"/>
                      </a:cubicBezTo>
                      <a:cubicBezTo>
                        <a:pt x="26" y="734"/>
                        <a:pt x="28" y="734"/>
                        <a:pt x="28" y="736"/>
                      </a:cubicBezTo>
                      <a:cubicBezTo>
                        <a:pt x="29" y="738"/>
                        <a:pt x="29" y="738"/>
                        <a:pt x="29" y="738"/>
                      </a:cubicBezTo>
                      <a:cubicBezTo>
                        <a:pt x="33" y="742"/>
                        <a:pt x="33" y="742"/>
                        <a:pt x="33" y="742"/>
                      </a:cubicBezTo>
                      <a:cubicBezTo>
                        <a:pt x="33" y="742"/>
                        <a:pt x="35" y="743"/>
                        <a:pt x="38" y="743"/>
                      </a:cubicBezTo>
                      <a:cubicBezTo>
                        <a:pt x="41" y="744"/>
                        <a:pt x="45" y="744"/>
                        <a:pt x="45" y="745"/>
                      </a:cubicBezTo>
                      <a:cubicBezTo>
                        <a:pt x="46" y="745"/>
                        <a:pt x="42" y="748"/>
                        <a:pt x="42" y="748"/>
                      </a:cubicBezTo>
                      <a:cubicBezTo>
                        <a:pt x="42" y="748"/>
                        <a:pt x="37" y="752"/>
                        <a:pt x="39" y="753"/>
                      </a:cubicBezTo>
                      <a:cubicBezTo>
                        <a:pt x="41" y="754"/>
                        <a:pt x="55" y="757"/>
                        <a:pt x="55" y="757"/>
                      </a:cubicBezTo>
                      <a:cubicBezTo>
                        <a:pt x="55" y="757"/>
                        <a:pt x="57" y="758"/>
                        <a:pt x="57" y="759"/>
                      </a:cubicBezTo>
                      <a:cubicBezTo>
                        <a:pt x="57" y="760"/>
                        <a:pt x="60" y="758"/>
                        <a:pt x="60" y="758"/>
                      </a:cubicBezTo>
                      <a:cubicBezTo>
                        <a:pt x="61" y="757"/>
                        <a:pt x="65" y="759"/>
                        <a:pt x="66" y="759"/>
                      </a:cubicBezTo>
                      <a:cubicBezTo>
                        <a:pt x="66" y="759"/>
                        <a:pt x="72" y="758"/>
                        <a:pt x="72" y="758"/>
                      </a:cubicBezTo>
                      <a:cubicBezTo>
                        <a:pt x="77" y="756"/>
                        <a:pt x="77" y="756"/>
                        <a:pt x="77" y="756"/>
                      </a:cubicBezTo>
                      <a:cubicBezTo>
                        <a:pt x="77" y="756"/>
                        <a:pt x="80" y="751"/>
                        <a:pt x="82" y="752"/>
                      </a:cubicBezTo>
                      <a:cubicBezTo>
                        <a:pt x="85" y="753"/>
                        <a:pt x="84" y="755"/>
                        <a:pt x="86" y="755"/>
                      </a:cubicBezTo>
                      <a:cubicBezTo>
                        <a:pt x="87" y="755"/>
                        <a:pt x="89" y="755"/>
                        <a:pt x="91" y="752"/>
                      </a:cubicBezTo>
                      <a:cubicBezTo>
                        <a:pt x="93" y="750"/>
                        <a:pt x="95" y="748"/>
                        <a:pt x="96" y="747"/>
                      </a:cubicBezTo>
                      <a:cubicBezTo>
                        <a:pt x="97" y="747"/>
                        <a:pt x="109" y="740"/>
                        <a:pt x="109" y="740"/>
                      </a:cubicBezTo>
                      <a:cubicBezTo>
                        <a:pt x="117" y="726"/>
                        <a:pt x="117" y="726"/>
                        <a:pt x="117" y="726"/>
                      </a:cubicBezTo>
                      <a:cubicBezTo>
                        <a:pt x="120" y="716"/>
                        <a:pt x="120" y="716"/>
                        <a:pt x="120" y="716"/>
                      </a:cubicBezTo>
                      <a:cubicBezTo>
                        <a:pt x="120" y="716"/>
                        <a:pt x="124" y="711"/>
                        <a:pt x="127" y="711"/>
                      </a:cubicBezTo>
                      <a:cubicBezTo>
                        <a:pt x="129" y="711"/>
                        <a:pt x="136" y="708"/>
                        <a:pt x="135" y="706"/>
                      </a:cubicBezTo>
                      <a:cubicBezTo>
                        <a:pt x="135" y="703"/>
                        <a:pt x="138" y="702"/>
                        <a:pt x="138" y="706"/>
                      </a:cubicBezTo>
                      <a:cubicBezTo>
                        <a:pt x="139" y="710"/>
                        <a:pt x="138" y="714"/>
                        <a:pt x="140" y="712"/>
                      </a:cubicBezTo>
                      <a:cubicBezTo>
                        <a:pt x="143" y="710"/>
                        <a:pt x="148" y="704"/>
                        <a:pt x="148" y="704"/>
                      </a:cubicBezTo>
                      <a:cubicBezTo>
                        <a:pt x="148" y="704"/>
                        <a:pt x="151" y="701"/>
                        <a:pt x="153" y="700"/>
                      </a:cubicBezTo>
                      <a:cubicBezTo>
                        <a:pt x="155" y="700"/>
                        <a:pt x="158" y="693"/>
                        <a:pt x="158" y="693"/>
                      </a:cubicBezTo>
                      <a:cubicBezTo>
                        <a:pt x="158" y="693"/>
                        <a:pt x="162" y="690"/>
                        <a:pt x="164" y="693"/>
                      </a:cubicBezTo>
                      <a:cubicBezTo>
                        <a:pt x="165" y="697"/>
                        <a:pt x="169" y="702"/>
                        <a:pt x="169" y="704"/>
                      </a:cubicBezTo>
                      <a:cubicBezTo>
                        <a:pt x="169" y="704"/>
                        <a:pt x="171" y="705"/>
                        <a:pt x="173" y="706"/>
                      </a:cubicBezTo>
                      <a:cubicBezTo>
                        <a:pt x="173" y="704"/>
                        <a:pt x="173" y="704"/>
                        <a:pt x="173" y="704"/>
                      </a:cubicBezTo>
                      <a:cubicBezTo>
                        <a:pt x="173" y="698"/>
                        <a:pt x="173" y="698"/>
                        <a:pt x="173" y="698"/>
                      </a:cubicBezTo>
                      <a:cubicBezTo>
                        <a:pt x="173" y="698"/>
                        <a:pt x="180" y="704"/>
                        <a:pt x="180" y="704"/>
                      </a:cubicBezTo>
                      <a:cubicBezTo>
                        <a:pt x="181" y="705"/>
                        <a:pt x="181" y="711"/>
                        <a:pt x="181" y="711"/>
                      </a:cubicBezTo>
                      <a:cubicBezTo>
                        <a:pt x="183" y="711"/>
                        <a:pt x="183" y="711"/>
                        <a:pt x="183" y="711"/>
                      </a:cubicBezTo>
                      <a:cubicBezTo>
                        <a:pt x="183" y="710"/>
                        <a:pt x="183" y="710"/>
                        <a:pt x="183" y="710"/>
                      </a:cubicBezTo>
                      <a:cubicBezTo>
                        <a:pt x="185" y="711"/>
                        <a:pt x="185" y="711"/>
                        <a:pt x="185" y="711"/>
                      </a:cubicBezTo>
                      <a:cubicBezTo>
                        <a:pt x="186" y="710"/>
                        <a:pt x="186" y="710"/>
                        <a:pt x="186" y="710"/>
                      </a:cubicBezTo>
                      <a:cubicBezTo>
                        <a:pt x="187" y="704"/>
                        <a:pt x="187" y="704"/>
                        <a:pt x="187" y="704"/>
                      </a:cubicBezTo>
                      <a:cubicBezTo>
                        <a:pt x="188" y="697"/>
                        <a:pt x="188" y="697"/>
                        <a:pt x="188" y="697"/>
                      </a:cubicBezTo>
                      <a:cubicBezTo>
                        <a:pt x="191" y="691"/>
                        <a:pt x="191" y="691"/>
                        <a:pt x="191" y="691"/>
                      </a:cubicBezTo>
                      <a:cubicBezTo>
                        <a:pt x="191" y="685"/>
                        <a:pt x="191" y="685"/>
                        <a:pt x="191" y="685"/>
                      </a:cubicBezTo>
                      <a:cubicBezTo>
                        <a:pt x="187" y="678"/>
                        <a:pt x="187" y="678"/>
                        <a:pt x="187" y="678"/>
                      </a:cubicBezTo>
                      <a:cubicBezTo>
                        <a:pt x="185" y="672"/>
                        <a:pt x="185" y="672"/>
                        <a:pt x="185" y="672"/>
                      </a:cubicBezTo>
                      <a:cubicBezTo>
                        <a:pt x="188" y="671"/>
                        <a:pt x="188" y="671"/>
                        <a:pt x="188" y="671"/>
                      </a:cubicBezTo>
                      <a:cubicBezTo>
                        <a:pt x="188" y="670"/>
                        <a:pt x="188" y="670"/>
                        <a:pt x="188" y="670"/>
                      </a:cubicBezTo>
                      <a:cubicBezTo>
                        <a:pt x="189" y="670"/>
                        <a:pt x="189" y="670"/>
                        <a:pt x="189" y="670"/>
                      </a:cubicBezTo>
                      <a:cubicBezTo>
                        <a:pt x="191" y="668"/>
                        <a:pt x="191" y="668"/>
                        <a:pt x="191" y="668"/>
                      </a:cubicBezTo>
                      <a:cubicBezTo>
                        <a:pt x="192" y="663"/>
                        <a:pt x="192" y="663"/>
                        <a:pt x="192" y="663"/>
                      </a:cubicBezTo>
                      <a:cubicBezTo>
                        <a:pt x="190" y="661"/>
                        <a:pt x="190" y="661"/>
                        <a:pt x="190" y="661"/>
                      </a:cubicBezTo>
                      <a:cubicBezTo>
                        <a:pt x="190" y="658"/>
                        <a:pt x="190" y="658"/>
                        <a:pt x="190" y="658"/>
                      </a:cubicBezTo>
                      <a:cubicBezTo>
                        <a:pt x="190" y="658"/>
                        <a:pt x="192" y="656"/>
                        <a:pt x="192" y="656"/>
                      </a:cubicBezTo>
                      <a:cubicBezTo>
                        <a:pt x="192" y="656"/>
                        <a:pt x="192" y="656"/>
                        <a:pt x="192" y="656"/>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4" y="655"/>
                        <a:pt x="194" y="655"/>
                        <a:pt x="194" y="655"/>
                      </a:cubicBezTo>
                      <a:cubicBezTo>
                        <a:pt x="194" y="655"/>
                        <a:pt x="194" y="655"/>
                        <a:pt x="194" y="655"/>
                      </a:cubicBezTo>
                      <a:cubicBezTo>
                        <a:pt x="194" y="655"/>
                        <a:pt x="194" y="655"/>
                        <a:pt x="194" y="655"/>
                      </a:cubicBezTo>
                      <a:cubicBezTo>
                        <a:pt x="194" y="655"/>
                        <a:pt x="194" y="655"/>
                        <a:pt x="194" y="655"/>
                      </a:cubicBezTo>
                      <a:cubicBezTo>
                        <a:pt x="194" y="655"/>
                        <a:pt x="195" y="654"/>
                        <a:pt x="195" y="654"/>
                      </a:cubicBezTo>
                      <a:cubicBezTo>
                        <a:pt x="196" y="654"/>
                        <a:pt x="198" y="654"/>
                        <a:pt x="198" y="654"/>
                      </a:cubicBezTo>
                      <a:cubicBezTo>
                        <a:pt x="199" y="654"/>
                        <a:pt x="199" y="654"/>
                        <a:pt x="199" y="654"/>
                      </a:cubicBezTo>
                      <a:cubicBezTo>
                        <a:pt x="201" y="652"/>
                        <a:pt x="201" y="652"/>
                        <a:pt x="201" y="652"/>
                      </a:cubicBezTo>
                      <a:cubicBezTo>
                        <a:pt x="201" y="652"/>
                        <a:pt x="205" y="649"/>
                        <a:pt x="205" y="648"/>
                      </a:cubicBezTo>
                      <a:cubicBezTo>
                        <a:pt x="205" y="647"/>
                        <a:pt x="207" y="644"/>
                        <a:pt x="207" y="644"/>
                      </a:cubicBezTo>
                      <a:cubicBezTo>
                        <a:pt x="207" y="639"/>
                        <a:pt x="207" y="639"/>
                        <a:pt x="207" y="639"/>
                      </a:cubicBezTo>
                      <a:cubicBezTo>
                        <a:pt x="205" y="634"/>
                        <a:pt x="205" y="634"/>
                        <a:pt x="205" y="634"/>
                      </a:cubicBezTo>
                      <a:cubicBezTo>
                        <a:pt x="207" y="631"/>
                        <a:pt x="207" y="631"/>
                        <a:pt x="207" y="631"/>
                      </a:cubicBezTo>
                      <a:cubicBezTo>
                        <a:pt x="210" y="625"/>
                        <a:pt x="210" y="625"/>
                        <a:pt x="210" y="625"/>
                      </a:cubicBezTo>
                      <a:cubicBezTo>
                        <a:pt x="208" y="619"/>
                        <a:pt x="208" y="619"/>
                        <a:pt x="208" y="619"/>
                      </a:cubicBezTo>
                      <a:cubicBezTo>
                        <a:pt x="202" y="612"/>
                        <a:pt x="202" y="612"/>
                        <a:pt x="202" y="612"/>
                      </a:cubicBezTo>
                      <a:cubicBezTo>
                        <a:pt x="199" y="603"/>
                        <a:pt x="199" y="603"/>
                        <a:pt x="199" y="603"/>
                      </a:cubicBezTo>
                      <a:cubicBezTo>
                        <a:pt x="197" y="597"/>
                        <a:pt x="197" y="597"/>
                        <a:pt x="197" y="597"/>
                      </a:cubicBezTo>
                      <a:cubicBezTo>
                        <a:pt x="202" y="592"/>
                        <a:pt x="202" y="592"/>
                        <a:pt x="202" y="592"/>
                      </a:cubicBezTo>
                      <a:cubicBezTo>
                        <a:pt x="203" y="591"/>
                        <a:pt x="203" y="591"/>
                        <a:pt x="203" y="591"/>
                      </a:cubicBezTo>
                      <a:cubicBezTo>
                        <a:pt x="203" y="591"/>
                        <a:pt x="203" y="591"/>
                        <a:pt x="203" y="591"/>
                      </a:cubicBezTo>
                      <a:cubicBezTo>
                        <a:pt x="204" y="591"/>
                        <a:pt x="204" y="591"/>
                        <a:pt x="204" y="591"/>
                      </a:cubicBezTo>
                      <a:cubicBezTo>
                        <a:pt x="207" y="591"/>
                        <a:pt x="207" y="591"/>
                        <a:pt x="207" y="591"/>
                      </a:cubicBezTo>
                      <a:cubicBezTo>
                        <a:pt x="207" y="591"/>
                        <a:pt x="212" y="591"/>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89"/>
                        <a:pt x="212" y="589"/>
                        <a:pt x="212" y="589"/>
                      </a:cubicBezTo>
                      <a:cubicBezTo>
                        <a:pt x="212" y="589"/>
                        <a:pt x="212" y="589"/>
                        <a:pt x="212" y="589"/>
                      </a:cubicBezTo>
                      <a:cubicBezTo>
                        <a:pt x="212" y="589"/>
                        <a:pt x="212" y="589"/>
                        <a:pt x="212" y="589"/>
                      </a:cubicBezTo>
                      <a:cubicBezTo>
                        <a:pt x="212" y="589"/>
                        <a:pt x="212" y="589"/>
                        <a:pt x="212"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4" y="583"/>
                        <a:pt x="214" y="583"/>
                        <a:pt x="214" y="583"/>
                      </a:cubicBezTo>
                      <a:cubicBezTo>
                        <a:pt x="214" y="583"/>
                        <a:pt x="214" y="583"/>
                        <a:pt x="214" y="583"/>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3" y="573"/>
                        <a:pt x="213" y="573"/>
                        <a:pt x="213" y="573"/>
                      </a:cubicBezTo>
                      <a:cubicBezTo>
                        <a:pt x="207" y="568"/>
                        <a:pt x="207" y="568"/>
                        <a:pt x="207" y="568"/>
                      </a:cubicBezTo>
                      <a:cubicBezTo>
                        <a:pt x="200" y="563"/>
                        <a:pt x="200" y="563"/>
                        <a:pt x="200" y="563"/>
                      </a:cubicBezTo>
                      <a:cubicBezTo>
                        <a:pt x="197" y="555"/>
                        <a:pt x="197" y="555"/>
                        <a:pt x="197" y="555"/>
                      </a:cubicBezTo>
                      <a:cubicBezTo>
                        <a:pt x="196" y="524"/>
                        <a:pt x="196" y="524"/>
                        <a:pt x="196" y="524"/>
                      </a:cubicBezTo>
                      <a:cubicBezTo>
                        <a:pt x="196" y="524"/>
                        <a:pt x="189" y="511"/>
                        <a:pt x="189" y="510"/>
                      </a:cubicBezTo>
                      <a:cubicBezTo>
                        <a:pt x="188" y="508"/>
                        <a:pt x="188" y="506"/>
                        <a:pt x="190" y="504"/>
                      </a:cubicBezTo>
                      <a:cubicBezTo>
                        <a:pt x="191" y="503"/>
                        <a:pt x="190" y="501"/>
                        <a:pt x="190" y="501"/>
                      </a:cubicBezTo>
                      <a:cubicBezTo>
                        <a:pt x="189" y="494"/>
                        <a:pt x="189" y="494"/>
                        <a:pt x="189" y="494"/>
                      </a:cubicBezTo>
                      <a:cubicBezTo>
                        <a:pt x="191" y="491"/>
                        <a:pt x="191" y="491"/>
                        <a:pt x="191" y="491"/>
                      </a:cubicBezTo>
                      <a:cubicBezTo>
                        <a:pt x="191" y="485"/>
                        <a:pt x="191" y="485"/>
                        <a:pt x="191" y="485"/>
                      </a:cubicBezTo>
                      <a:cubicBezTo>
                        <a:pt x="187" y="477"/>
                        <a:pt x="187" y="477"/>
                        <a:pt x="187" y="477"/>
                      </a:cubicBezTo>
                      <a:cubicBezTo>
                        <a:pt x="187" y="477"/>
                        <a:pt x="187" y="471"/>
                        <a:pt x="187" y="470"/>
                      </a:cubicBezTo>
                      <a:cubicBezTo>
                        <a:pt x="187" y="468"/>
                        <a:pt x="190" y="464"/>
                        <a:pt x="190" y="464"/>
                      </a:cubicBezTo>
                      <a:cubicBezTo>
                        <a:pt x="191" y="457"/>
                        <a:pt x="191" y="457"/>
                        <a:pt x="191" y="457"/>
                      </a:cubicBezTo>
                      <a:cubicBezTo>
                        <a:pt x="193" y="447"/>
                        <a:pt x="193" y="447"/>
                        <a:pt x="193" y="447"/>
                      </a:cubicBezTo>
                      <a:cubicBezTo>
                        <a:pt x="206" y="430"/>
                        <a:pt x="206" y="430"/>
                        <a:pt x="206" y="430"/>
                      </a:cubicBezTo>
                      <a:cubicBezTo>
                        <a:pt x="209" y="430"/>
                        <a:pt x="209" y="430"/>
                        <a:pt x="209" y="430"/>
                      </a:cubicBezTo>
                      <a:cubicBezTo>
                        <a:pt x="230" y="429"/>
                        <a:pt x="230" y="429"/>
                        <a:pt x="230" y="429"/>
                      </a:cubicBezTo>
                      <a:cubicBezTo>
                        <a:pt x="231" y="427"/>
                        <a:pt x="231" y="427"/>
                        <a:pt x="231" y="427"/>
                      </a:cubicBezTo>
                      <a:cubicBezTo>
                        <a:pt x="232" y="426"/>
                        <a:pt x="232" y="426"/>
                        <a:pt x="232" y="426"/>
                      </a:cubicBezTo>
                      <a:cubicBezTo>
                        <a:pt x="234" y="420"/>
                        <a:pt x="234" y="420"/>
                        <a:pt x="234" y="420"/>
                      </a:cubicBezTo>
                      <a:cubicBezTo>
                        <a:pt x="233" y="404"/>
                        <a:pt x="233" y="404"/>
                        <a:pt x="233" y="404"/>
                      </a:cubicBezTo>
                      <a:cubicBezTo>
                        <a:pt x="224" y="402"/>
                        <a:pt x="224" y="402"/>
                        <a:pt x="224" y="402"/>
                      </a:cubicBezTo>
                      <a:cubicBezTo>
                        <a:pt x="222" y="397"/>
                        <a:pt x="222" y="397"/>
                        <a:pt x="222" y="397"/>
                      </a:cubicBezTo>
                      <a:cubicBezTo>
                        <a:pt x="237" y="371"/>
                        <a:pt x="237" y="371"/>
                        <a:pt x="237" y="371"/>
                      </a:cubicBezTo>
                      <a:cubicBezTo>
                        <a:pt x="236" y="365"/>
                        <a:pt x="236" y="365"/>
                        <a:pt x="236" y="365"/>
                      </a:cubicBezTo>
                      <a:cubicBezTo>
                        <a:pt x="240" y="362"/>
                        <a:pt x="240" y="362"/>
                        <a:pt x="240" y="362"/>
                      </a:cubicBezTo>
                      <a:cubicBezTo>
                        <a:pt x="240" y="362"/>
                        <a:pt x="239" y="358"/>
                        <a:pt x="238" y="356"/>
                      </a:cubicBezTo>
                      <a:cubicBezTo>
                        <a:pt x="237" y="355"/>
                        <a:pt x="239" y="349"/>
                        <a:pt x="239" y="349"/>
                      </a:cubicBezTo>
                      <a:cubicBezTo>
                        <a:pt x="240" y="342"/>
                        <a:pt x="240" y="342"/>
                        <a:pt x="240" y="342"/>
                      </a:cubicBezTo>
                      <a:cubicBezTo>
                        <a:pt x="242" y="334"/>
                        <a:pt x="242" y="334"/>
                        <a:pt x="242" y="334"/>
                      </a:cubicBezTo>
                      <a:cubicBezTo>
                        <a:pt x="237" y="317"/>
                        <a:pt x="237" y="317"/>
                        <a:pt x="237" y="317"/>
                      </a:cubicBezTo>
                      <a:cubicBezTo>
                        <a:pt x="240" y="314"/>
                        <a:pt x="240" y="314"/>
                        <a:pt x="240" y="314"/>
                      </a:cubicBezTo>
                      <a:cubicBezTo>
                        <a:pt x="244" y="314"/>
                        <a:pt x="244" y="314"/>
                        <a:pt x="244" y="314"/>
                      </a:cubicBezTo>
                      <a:cubicBezTo>
                        <a:pt x="245" y="314"/>
                        <a:pt x="247" y="313"/>
                        <a:pt x="249" y="313"/>
                      </a:cubicBezTo>
                      <a:cubicBezTo>
                        <a:pt x="251" y="312"/>
                        <a:pt x="252" y="311"/>
                        <a:pt x="255" y="308"/>
                      </a:cubicBezTo>
                      <a:cubicBezTo>
                        <a:pt x="256" y="306"/>
                        <a:pt x="256" y="306"/>
                        <a:pt x="256" y="306"/>
                      </a:cubicBezTo>
                      <a:cubicBezTo>
                        <a:pt x="257" y="301"/>
                        <a:pt x="257" y="301"/>
                        <a:pt x="257" y="301"/>
                      </a:cubicBezTo>
                      <a:cubicBezTo>
                        <a:pt x="257" y="292"/>
                        <a:pt x="257" y="292"/>
                        <a:pt x="257" y="292"/>
                      </a:cubicBezTo>
                      <a:cubicBezTo>
                        <a:pt x="262" y="279"/>
                        <a:pt x="262" y="279"/>
                        <a:pt x="262" y="279"/>
                      </a:cubicBezTo>
                      <a:cubicBezTo>
                        <a:pt x="262" y="279"/>
                        <a:pt x="270" y="269"/>
                        <a:pt x="271" y="267"/>
                      </a:cubicBezTo>
                      <a:cubicBezTo>
                        <a:pt x="272" y="265"/>
                        <a:pt x="275" y="258"/>
                        <a:pt x="275" y="258"/>
                      </a:cubicBezTo>
                      <a:cubicBezTo>
                        <a:pt x="275" y="258"/>
                        <a:pt x="273" y="250"/>
                        <a:pt x="272" y="248"/>
                      </a:cubicBezTo>
                      <a:cubicBezTo>
                        <a:pt x="270" y="247"/>
                        <a:pt x="267" y="241"/>
                        <a:pt x="267" y="241"/>
                      </a:cubicBezTo>
                      <a:cubicBezTo>
                        <a:pt x="267" y="236"/>
                        <a:pt x="267" y="236"/>
                        <a:pt x="267" y="236"/>
                      </a:cubicBezTo>
                      <a:cubicBezTo>
                        <a:pt x="273" y="232"/>
                        <a:pt x="273" y="232"/>
                        <a:pt x="273" y="232"/>
                      </a:cubicBezTo>
                      <a:cubicBezTo>
                        <a:pt x="275" y="228"/>
                        <a:pt x="275" y="228"/>
                        <a:pt x="275" y="228"/>
                      </a:cubicBezTo>
                      <a:cubicBezTo>
                        <a:pt x="275" y="228"/>
                        <a:pt x="275" y="221"/>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8"/>
                        <a:pt x="275" y="218"/>
                        <a:pt x="275" y="218"/>
                      </a:cubicBezTo>
                      <a:cubicBezTo>
                        <a:pt x="275" y="218"/>
                        <a:pt x="275" y="218"/>
                        <a:pt x="275" y="218"/>
                      </a:cubicBezTo>
                      <a:cubicBezTo>
                        <a:pt x="275" y="218"/>
                        <a:pt x="275" y="218"/>
                        <a:pt x="275" y="218"/>
                      </a:cubicBezTo>
                      <a:cubicBezTo>
                        <a:pt x="275" y="218"/>
                        <a:pt x="275" y="218"/>
                        <a:pt x="275"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7" y="216"/>
                        <a:pt x="277" y="216"/>
                        <a:pt x="277" y="216"/>
                      </a:cubicBezTo>
                      <a:cubicBezTo>
                        <a:pt x="277" y="216"/>
                        <a:pt x="277" y="216"/>
                        <a:pt x="277" y="216"/>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3"/>
                        <a:pt x="281" y="209"/>
                        <a:pt x="281" y="209"/>
                      </a:cubicBezTo>
                      <a:cubicBezTo>
                        <a:pt x="285" y="201"/>
                        <a:pt x="285" y="201"/>
                        <a:pt x="285" y="201"/>
                      </a:cubicBezTo>
                      <a:cubicBezTo>
                        <a:pt x="295" y="206"/>
                        <a:pt x="295" y="206"/>
                        <a:pt x="295" y="206"/>
                      </a:cubicBezTo>
                      <a:cubicBezTo>
                        <a:pt x="300" y="206"/>
                        <a:pt x="300" y="206"/>
                        <a:pt x="300" y="206"/>
                      </a:cubicBezTo>
                      <a:cubicBezTo>
                        <a:pt x="302" y="202"/>
                        <a:pt x="302" y="202"/>
                        <a:pt x="302" y="202"/>
                      </a:cubicBezTo>
                      <a:cubicBezTo>
                        <a:pt x="301" y="199"/>
                        <a:pt x="300" y="178"/>
                        <a:pt x="303" y="174"/>
                      </a:cubicBezTo>
                      <a:cubicBezTo>
                        <a:pt x="303" y="174"/>
                        <a:pt x="317" y="175"/>
                        <a:pt x="319" y="174"/>
                      </a:cubicBezTo>
                      <a:cubicBezTo>
                        <a:pt x="320" y="174"/>
                        <a:pt x="325" y="176"/>
                        <a:pt x="326" y="177"/>
                      </a:cubicBezTo>
                      <a:cubicBezTo>
                        <a:pt x="326" y="177"/>
                        <a:pt x="326" y="177"/>
                        <a:pt x="326" y="177"/>
                      </a:cubicBezTo>
                      <a:cubicBezTo>
                        <a:pt x="326" y="177"/>
                        <a:pt x="326" y="177"/>
                        <a:pt x="326" y="177"/>
                      </a:cubicBezTo>
                      <a:cubicBezTo>
                        <a:pt x="327" y="178"/>
                        <a:pt x="328" y="178"/>
                        <a:pt x="329" y="178"/>
                      </a:cubicBezTo>
                      <a:cubicBezTo>
                        <a:pt x="331" y="179"/>
                        <a:pt x="333" y="179"/>
                        <a:pt x="333" y="179"/>
                      </a:cubicBezTo>
                      <a:cubicBezTo>
                        <a:pt x="339" y="178"/>
                        <a:pt x="339" y="178"/>
                        <a:pt x="339" y="178"/>
                      </a:cubicBezTo>
                      <a:cubicBezTo>
                        <a:pt x="343" y="173"/>
                        <a:pt x="343" y="173"/>
                        <a:pt x="343" y="173"/>
                      </a:cubicBezTo>
                      <a:cubicBezTo>
                        <a:pt x="339" y="169"/>
                        <a:pt x="339" y="169"/>
                        <a:pt x="339" y="169"/>
                      </a:cubicBezTo>
                      <a:cubicBezTo>
                        <a:pt x="343" y="164"/>
                        <a:pt x="343" y="157"/>
                        <a:pt x="342" y="156"/>
                      </a:cubicBezTo>
                      <a:cubicBezTo>
                        <a:pt x="341" y="154"/>
                        <a:pt x="339" y="145"/>
                        <a:pt x="338" y="144"/>
                      </a:cubicBezTo>
                      <a:cubicBezTo>
                        <a:pt x="338" y="143"/>
                        <a:pt x="340" y="142"/>
                        <a:pt x="340" y="142"/>
                      </a:cubicBezTo>
                      <a:cubicBezTo>
                        <a:pt x="342" y="142"/>
                        <a:pt x="342" y="142"/>
                        <a:pt x="342" y="142"/>
                      </a:cubicBezTo>
                      <a:cubicBezTo>
                        <a:pt x="342" y="142"/>
                        <a:pt x="343" y="141"/>
                        <a:pt x="344" y="141"/>
                      </a:cubicBezTo>
                      <a:cubicBezTo>
                        <a:pt x="349" y="137"/>
                        <a:pt x="349" y="137"/>
                        <a:pt x="349" y="137"/>
                      </a:cubicBezTo>
                      <a:cubicBezTo>
                        <a:pt x="354" y="138"/>
                        <a:pt x="354" y="138"/>
                        <a:pt x="354" y="138"/>
                      </a:cubicBezTo>
                      <a:cubicBezTo>
                        <a:pt x="354" y="138"/>
                        <a:pt x="354" y="137"/>
                        <a:pt x="355" y="137"/>
                      </a:cubicBezTo>
                      <a:cubicBezTo>
                        <a:pt x="356" y="137"/>
                        <a:pt x="356" y="136"/>
                        <a:pt x="356" y="136"/>
                      </a:cubicBezTo>
                      <a:cubicBezTo>
                        <a:pt x="356" y="136"/>
                        <a:pt x="353" y="130"/>
                        <a:pt x="355" y="127"/>
                      </a:cubicBezTo>
                      <a:cubicBezTo>
                        <a:pt x="356" y="125"/>
                        <a:pt x="357"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2" y="125"/>
                        <a:pt x="362" y="125"/>
                        <a:pt x="362" y="125"/>
                      </a:cubicBezTo>
                      <a:cubicBezTo>
                        <a:pt x="362" y="125"/>
                        <a:pt x="362" y="125"/>
                        <a:pt x="362" y="125"/>
                      </a:cubicBezTo>
                      <a:cubicBezTo>
                        <a:pt x="362" y="125"/>
                        <a:pt x="362" y="125"/>
                        <a:pt x="362" y="125"/>
                      </a:cubicBezTo>
                      <a:cubicBezTo>
                        <a:pt x="362" y="125"/>
                        <a:pt x="362" y="125"/>
                        <a:pt x="362" y="125"/>
                      </a:cubicBezTo>
                      <a:cubicBezTo>
                        <a:pt x="363" y="125"/>
                        <a:pt x="363" y="125"/>
                        <a:pt x="363" y="125"/>
                      </a:cubicBezTo>
                      <a:cubicBezTo>
                        <a:pt x="363" y="125"/>
                        <a:pt x="363" y="125"/>
                        <a:pt x="363" y="125"/>
                      </a:cubicBezTo>
                      <a:cubicBezTo>
                        <a:pt x="363" y="125"/>
                        <a:pt x="363" y="125"/>
                        <a:pt x="363" y="125"/>
                      </a:cubicBezTo>
                      <a:cubicBezTo>
                        <a:pt x="363" y="125"/>
                        <a:pt x="363" y="125"/>
                        <a:pt x="363" y="125"/>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198">
                  <a:extLst>
                    <a:ext uri="{FF2B5EF4-FFF2-40B4-BE49-F238E27FC236}">
                      <a16:creationId xmlns:a16="http://schemas.microsoft.com/office/drawing/2014/main" id="{6FDF816D-B0E9-3F3A-E7EA-A1A427D48AD3}"/>
                    </a:ext>
                  </a:extLst>
                </p:cNvPr>
                <p:cNvSpPr>
                  <a:spLocks noEditPoints="1"/>
                </p:cNvSpPr>
                <p:nvPr/>
              </p:nvSpPr>
              <p:spPr bwMode="auto">
                <a:xfrm>
                  <a:off x="1689547" y="1658301"/>
                  <a:ext cx="843058" cy="1544682"/>
                </a:xfrm>
                <a:custGeom>
                  <a:avLst/>
                  <a:gdLst>
                    <a:gd name="T0" fmla="*/ 29 w 291"/>
                    <a:gd name="T1" fmla="*/ 540 h 550"/>
                    <a:gd name="T2" fmla="*/ 96 w 291"/>
                    <a:gd name="T3" fmla="*/ 541 h 550"/>
                    <a:gd name="T4" fmla="*/ 173 w 291"/>
                    <a:gd name="T5" fmla="*/ 531 h 550"/>
                    <a:gd name="T6" fmla="*/ 212 w 291"/>
                    <a:gd name="T7" fmla="*/ 534 h 550"/>
                    <a:gd name="T8" fmla="*/ 254 w 291"/>
                    <a:gd name="T9" fmla="*/ 506 h 550"/>
                    <a:gd name="T10" fmla="*/ 285 w 291"/>
                    <a:gd name="T11" fmla="*/ 469 h 550"/>
                    <a:gd name="T12" fmla="*/ 250 w 291"/>
                    <a:gd name="T13" fmla="*/ 407 h 550"/>
                    <a:gd name="T14" fmla="*/ 238 w 291"/>
                    <a:gd name="T15" fmla="*/ 368 h 550"/>
                    <a:gd name="T16" fmla="*/ 207 w 291"/>
                    <a:gd name="T17" fmla="*/ 282 h 550"/>
                    <a:gd name="T18" fmla="*/ 158 w 291"/>
                    <a:gd name="T19" fmla="*/ 243 h 550"/>
                    <a:gd name="T20" fmla="*/ 165 w 291"/>
                    <a:gd name="T21" fmla="*/ 227 h 550"/>
                    <a:gd name="T22" fmla="*/ 220 w 291"/>
                    <a:gd name="T23" fmla="*/ 173 h 550"/>
                    <a:gd name="T24" fmla="*/ 167 w 291"/>
                    <a:gd name="T25" fmla="*/ 157 h 550"/>
                    <a:gd name="T26" fmla="*/ 143 w 291"/>
                    <a:gd name="T27" fmla="*/ 156 h 550"/>
                    <a:gd name="T28" fmla="*/ 166 w 291"/>
                    <a:gd name="T29" fmla="*/ 136 h 550"/>
                    <a:gd name="T30" fmla="*/ 157 w 291"/>
                    <a:gd name="T31" fmla="*/ 107 h 550"/>
                    <a:gd name="T32" fmla="*/ 136 w 291"/>
                    <a:gd name="T33" fmla="*/ 106 h 550"/>
                    <a:gd name="T34" fmla="*/ 128 w 291"/>
                    <a:gd name="T35" fmla="*/ 138 h 550"/>
                    <a:gd name="T36" fmla="*/ 111 w 291"/>
                    <a:gd name="T37" fmla="*/ 142 h 550"/>
                    <a:gd name="T38" fmla="*/ 107 w 291"/>
                    <a:gd name="T39" fmla="*/ 165 h 550"/>
                    <a:gd name="T40" fmla="*/ 90 w 291"/>
                    <a:gd name="T41" fmla="*/ 144 h 550"/>
                    <a:gd name="T42" fmla="*/ 84 w 291"/>
                    <a:gd name="T43" fmla="*/ 159 h 550"/>
                    <a:gd name="T44" fmla="*/ 104 w 291"/>
                    <a:gd name="T45" fmla="*/ 172 h 550"/>
                    <a:gd name="T46" fmla="*/ 84 w 291"/>
                    <a:gd name="T47" fmla="*/ 191 h 550"/>
                    <a:gd name="T48" fmla="*/ 95 w 291"/>
                    <a:gd name="T49" fmla="*/ 210 h 550"/>
                    <a:gd name="T50" fmla="*/ 65 w 291"/>
                    <a:gd name="T51" fmla="*/ 241 h 550"/>
                    <a:gd name="T52" fmla="*/ 87 w 291"/>
                    <a:gd name="T53" fmla="*/ 231 h 550"/>
                    <a:gd name="T54" fmla="*/ 83 w 291"/>
                    <a:gd name="T55" fmla="*/ 256 h 550"/>
                    <a:gd name="T56" fmla="*/ 101 w 291"/>
                    <a:gd name="T57" fmla="*/ 237 h 550"/>
                    <a:gd name="T58" fmla="*/ 98 w 291"/>
                    <a:gd name="T59" fmla="*/ 306 h 550"/>
                    <a:gd name="T60" fmla="*/ 133 w 291"/>
                    <a:gd name="T61" fmla="*/ 306 h 550"/>
                    <a:gd name="T62" fmla="*/ 142 w 291"/>
                    <a:gd name="T63" fmla="*/ 337 h 550"/>
                    <a:gd name="T64" fmla="*/ 144 w 291"/>
                    <a:gd name="T65" fmla="*/ 382 h 550"/>
                    <a:gd name="T66" fmla="*/ 97 w 291"/>
                    <a:gd name="T67" fmla="*/ 376 h 550"/>
                    <a:gd name="T68" fmla="*/ 103 w 291"/>
                    <a:gd name="T69" fmla="*/ 422 h 550"/>
                    <a:gd name="T70" fmla="*/ 62 w 291"/>
                    <a:gd name="T71" fmla="*/ 461 h 550"/>
                    <a:gd name="T72" fmla="*/ 101 w 291"/>
                    <a:gd name="T73" fmla="*/ 472 h 550"/>
                    <a:gd name="T74" fmla="*/ 139 w 291"/>
                    <a:gd name="T75" fmla="*/ 482 h 550"/>
                    <a:gd name="T76" fmla="*/ 50 w 291"/>
                    <a:gd name="T77" fmla="*/ 266 h 550"/>
                    <a:gd name="T78" fmla="*/ 80 w 291"/>
                    <a:gd name="T79" fmla="*/ 314 h 550"/>
                    <a:gd name="T80" fmla="*/ 41 w 291"/>
                    <a:gd name="T81" fmla="*/ 324 h 550"/>
                    <a:gd name="T82" fmla="*/ 13 w 291"/>
                    <a:gd name="T83" fmla="*/ 287 h 550"/>
                    <a:gd name="T84" fmla="*/ 75 w 291"/>
                    <a:gd name="T85" fmla="*/ 227 h 550"/>
                    <a:gd name="T86" fmla="*/ 103 w 291"/>
                    <a:gd name="T87" fmla="*/ 263 h 550"/>
                    <a:gd name="T88" fmla="*/ 65 w 291"/>
                    <a:gd name="T89" fmla="*/ 199 h 550"/>
                    <a:gd name="T90" fmla="*/ 78 w 291"/>
                    <a:gd name="T91" fmla="*/ 171 h 550"/>
                    <a:gd name="T92" fmla="*/ 46 w 291"/>
                    <a:gd name="T93" fmla="*/ 177 h 550"/>
                    <a:gd name="T94" fmla="*/ 59 w 291"/>
                    <a:gd name="T95" fmla="*/ 158 h 550"/>
                    <a:gd name="T96" fmla="*/ 69 w 291"/>
                    <a:gd name="T97" fmla="*/ 132 h 550"/>
                    <a:gd name="T98" fmla="*/ 80 w 291"/>
                    <a:gd name="T99" fmla="*/ 106 h 550"/>
                    <a:gd name="T100" fmla="*/ 94 w 291"/>
                    <a:gd name="T101" fmla="*/ 116 h 550"/>
                    <a:gd name="T102" fmla="*/ 267 w 291"/>
                    <a:gd name="T103" fmla="*/ 15 h 550"/>
                    <a:gd name="T104" fmla="*/ 245 w 291"/>
                    <a:gd name="T105" fmla="*/ 27 h 550"/>
                    <a:gd name="T106" fmla="*/ 269 w 291"/>
                    <a:gd name="T107" fmla="*/ 2 h 550"/>
                    <a:gd name="T108" fmla="*/ 259 w 291"/>
                    <a:gd name="T109" fmla="*/ 29 h 550"/>
                    <a:gd name="T110" fmla="*/ 243 w 291"/>
                    <a:gd name="T111" fmla="*/ 64 h 550"/>
                    <a:gd name="T112" fmla="*/ 221 w 291"/>
                    <a:gd name="T113" fmla="*/ 72 h 550"/>
                    <a:gd name="T114" fmla="*/ 205 w 291"/>
                    <a:gd name="T115" fmla="*/ 80 h 550"/>
                    <a:gd name="T116" fmla="*/ 204 w 291"/>
                    <a:gd name="T117" fmla="*/ 75 h 550"/>
                    <a:gd name="T118" fmla="*/ 191 w 291"/>
                    <a:gd name="T119" fmla="*/ 91 h 550"/>
                    <a:gd name="T120" fmla="*/ 187 w 291"/>
                    <a:gd name="T121" fmla="*/ 92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550">
                      <a:moveTo>
                        <a:pt x="73" y="501"/>
                      </a:moveTo>
                      <a:cubicBezTo>
                        <a:pt x="69" y="504"/>
                        <a:pt x="69" y="504"/>
                        <a:pt x="69" y="504"/>
                      </a:cubicBezTo>
                      <a:cubicBezTo>
                        <a:pt x="69" y="508"/>
                        <a:pt x="69" y="508"/>
                        <a:pt x="69" y="508"/>
                      </a:cubicBezTo>
                      <a:cubicBezTo>
                        <a:pt x="67" y="512"/>
                        <a:pt x="67" y="512"/>
                        <a:pt x="67" y="512"/>
                      </a:cubicBezTo>
                      <a:cubicBezTo>
                        <a:pt x="67" y="512"/>
                        <a:pt x="65" y="513"/>
                        <a:pt x="65" y="514"/>
                      </a:cubicBezTo>
                      <a:cubicBezTo>
                        <a:pt x="64" y="515"/>
                        <a:pt x="60" y="518"/>
                        <a:pt x="60" y="518"/>
                      </a:cubicBezTo>
                      <a:cubicBezTo>
                        <a:pt x="60" y="518"/>
                        <a:pt x="60" y="519"/>
                        <a:pt x="59" y="519"/>
                      </a:cubicBezTo>
                      <a:cubicBezTo>
                        <a:pt x="58" y="519"/>
                        <a:pt x="51" y="522"/>
                        <a:pt x="51" y="522"/>
                      </a:cubicBezTo>
                      <a:cubicBezTo>
                        <a:pt x="49" y="526"/>
                        <a:pt x="49" y="526"/>
                        <a:pt x="49" y="526"/>
                      </a:cubicBezTo>
                      <a:cubicBezTo>
                        <a:pt x="45" y="527"/>
                        <a:pt x="45" y="527"/>
                        <a:pt x="45" y="527"/>
                      </a:cubicBezTo>
                      <a:cubicBezTo>
                        <a:pt x="42" y="532"/>
                        <a:pt x="42" y="532"/>
                        <a:pt x="42" y="532"/>
                      </a:cubicBezTo>
                      <a:cubicBezTo>
                        <a:pt x="37" y="534"/>
                        <a:pt x="37" y="534"/>
                        <a:pt x="37" y="534"/>
                      </a:cubicBezTo>
                      <a:cubicBezTo>
                        <a:pt x="33" y="535"/>
                        <a:pt x="33" y="535"/>
                        <a:pt x="33" y="535"/>
                      </a:cubicBezTo>
                      <a:cubicBezTo>
                        <a:pt x="29" y="533"/>
                        <a:pt x="29" y="533"/>
                        <a:pt x="29" y="533"/>
                      </a:cubicBezTo>
                      <a:cubicBezTo>
                        <a:pt x="26" y="535"/>
                        <a:pt x="26" y="535"/>
                        <a:pt x="26" y="535"/>
                      </a:cubicBezTo>
                      <a:cubicBezTo>
                        <a:pt x="23" y="537"/>
                        <a:pt x="23" y="537"/>
                        <a:pt x="23" y="537"/>
                      </a:cubicBezTo>
                      <a:cubicBezTo>
                        <a:pt x="24" y="541"/>
                        <a:pt x="24" y="541"/>
                        <a:pt x="24" y="541"/>
                      </a:cubicBezTo>
                      <a:cubicBezTo>
                        <a:pt x="27" y="543"/>
                        <a:pt x="27" y="543"/>
                        <a:pt x="27" y="543"/>
                      </a:cubicBezTo>
                      <a:cubicBezTo>
                        <a:pt x="29" y="540"/>
                        <a:pt x="29" y="540"/>
                        <a:pt x="29" y="540"/>
                      </a:cubicBezTo>
                      <a:cubicBezTo>
                        <a:pt x="35" y="542"/>
                        <a:pt x="35" y="542"/>
                        <a:pt x="35" y="542"/>
                      </a:cubicBezTo>
                      <a:cubicBezTo>
                        <a:pt x="35" y="542"/>
                        <a:pt x="37" y="545"/>
                        <a:pt x="38" y="546"/>
                      </a:cubicBezTo>
                      <a:cubicBezTo>
                        <a:pt x="38" y="547"/>
                        <a:pt x="38" y="550"/>
                        <a:pt x="39" y="550"/>
                      </a:cubicBezTo>
                      <a:cubicBezTo>
                        <a:pt x="40" y="549"/>
                        <a:pt x="45" y="546"/>
                        <a:pt x="45" y="546"/>
                      </a:cubicBezTo>
                      <a:cubicBezTo>
                        <a:pt x="43" y="542"/>
                        <a:pt x="43" y="542"/>
                        <a:pt x="43" y="542"/>
                      </a:cubicBezTo>
                      <a:cubicBezTo>
                        <a:pt x="43" y="542"/>
                        <a:pt x="46" y="541"/>
                        <a:pt x="48" y="541"/>
                      </a:cubicBezTo>
                      <a:cubicBezTo>
                        <a:pt x="50" y="541"/>
                        <a:pt x="52" y="542"/>
                        <a:pt x="53" y="540"/>
                      </a:cubicBezTo>
                      <a:cubicBezTo>
                        <a:pt x="53" y="539"/>
                        <a:pt x="56" y="539"/>
                        <a:pt x="56" y="539"/>
                      </a:cubicBezTo>
                      <a:cubicBezTo>
                        <a:pt x="56" y="539"/>
                        <a:pt x="58" y="536"/>
                        <a:pt x="58" y="536"/>
                      </a:cubicBezTo>
                      <a:cubicBezTo>
                        <a:pt x="58" y="535"/>
                        <a:pt x="61" y="533"/>
                        <a:pt x="61" y="533"/>
                      </a:cubicBezTo>
                      <a:cubicBezTo>
                        <a:pt x="61" y="533"/>
                        <a:pt x="68" y="536"/>
                        <a:pt x="69" y="536"/>
                      </a:cubicBezTo>
                      <a:cubicBezTo>
                        <a:pt x="70" y="536"/>
                        <a:pt x="77" y="534"/>
                        <a:pt x="77" y="534"/>
                      </a:cubicBezTo>
                      <a:cubicBezTo>
                        <a:pt x="80" y="537"/>
                        <a:pt x="80" y="537"/>
                        <a:pt x="80" y="537"/>
                      </a:cubicBezTo>
                      <a:cubicBezTo>
                        <a:pt x="80" y="537"/>
                        <a:pt x="80" y="539"/>
                        <a:pt x="82" y="540"/>
                      </a:cubicBezTo>
                      <a:cubicBezTo>
                        <a:pt x="84" y="540"/>
                        <a:pt x="85" y="540"/>
                        <a:pt x="85" y="540"/>
                      </a:cubicBezTo>
                      <a:cubicBezTo>
                        <a:pt x="88" y="544"/>
                        <a:pt x="88" y="544"/>
                        <a:pt x="88" y="544"/>
                      </a:cubicBezTo>
                      <a:cubicBezTo>
                        <a:pt x="91" y="546"/>
                        <a:pt x="91" y="546"/>
                        <a:pt x="91" y="546"/>
                      </a:cubicBezTo>
                      <a:cubicBezTo>
                        <a:pt x="91" y="546"/>
                        <a:pt x="94" y="546"/>
                        <a:pt x="94" y="545"/>
                      </a:cubicBezTo>
                      <a:cubicBezTo>
                        <a:pt x="94" y="544"/>
                        <a:pt x="95" y="542"/>
                        <a:pt x="96" y="541"/>
                      </a:cubicBezTo>
                      <a:cubicBezTo>
                        <a:pt x="97" y="541"/>
                        <a:pt x="100" y="540"/>
                        <a:pt x="100" y="540"/>
                      </a:cubicBezTo>
                      <a:cubicBezTo>
                        <a:pt x="100" y="540"/>
                        <a:pt x="100" y="538"/>
                        <a:pt x="100" y="537"/>
                      </a:cubicBezTo>
                      <a:cubicBezTo>
                        <a:pt x="100" y="535"/>
                        <a:pt x="100" y="532"/>
                        <a:pt x="101" y="531"/>
                      </a:cubicBezTo>
                      <a:cubicBezTo>
                        <a:pt x="101" y="531"/>
                        <a:pt x="104" y="527"/>
                        <a:pt x="104" y="527"/>
                      </a:cubicBezTo>
                      <a:cubicBezTo>
                        <a:pt x="109" y="526"/>
                        <a:pt x="109" y="526"/>
                        <a:pt x="109" y="526"/>
                      </a:cubicBezTo>
                      <a:cubicBezTo>
                        <a:pt x="121" y="525"/>
                        <a:pt x="121" y="525"/>
                        <a:pt x="121" y="525"/>
                      </a:cubicBezTo>
                      <a:cubicBezTo>
                        <a:pt x="125" y="525"/>
                        <a:pt x="125" y="525"/>
                        <a:pt x="125" y="525"/>
                      </a:cubicBezTo>
                      <a:cubicBezTo>
                        <a:pt x="130" y="529"/>
                        <a:pt x="130" y="529"/>
                        <a:pt x="130" y="529"/>
                      </a:cubicBezTo>
                      <a:cubicBezTo>
                        <a:pt x="135" y="534"/>
                        <a:pt x="135" y="534"/>
                        <a:pt x="135" y="534"/>
                      </a:cubicBezTo>
                      <a:cubicBezTo>
                        <a:pt x="135" y="534"/>
                        <a:pt x="138" y="538"/>
                        <a:pt x="138" y="537"/>
                      </a:cubicBezTo>
                      <a:cubicBezTo>
                        <a:pt x="139" y="535"/>
                        <a:pt x="140" y="531"/>
                        <a:pt x="141" y="531"/>
                      </a:cubicBezTo>
                      <a:cubicBezTo>
                        <a:pt x="142" y="531"/>
                        <a:pt x="145" y="535"/>
                        <a:pt x="145" y="535"/>
                      </a:cubicBezTo>
                      <a:cubicBezTo>
                        <a:pt x="149" y="536"/>
                        <a:pt x="149" y="536"/>
                        <a:pt x="149" y="536"/>
                      </a:cubicBezTo>
                      <a:cubicBezTo>
                        <a:pt x="152" y="536"/>
                        <a:pt x="152" y="536"/>
                        <a:pt x="152" y="536"/>
                      </a:cubicBezTo>
                      <a:cubicBezTo>
                        <a:pt x="155" y="533"/>
                        <a:pt x="155" y="533"/>
                        <a:pt x="155" y="533"/>
                      </a:cubicBezTo>
                      <a:cubicBezTo>
                        <a:pt x="153" y="530"/>
                        <a:pt x="153" y="530"/>
                        <a:pt x="153" y="530"/>
                      </a:cubicBezTo>
                      <a:cubicBezTo>
                        <a:pt x="157" y="531"/>
                        <a:pt x="157" y="531"/>
                        <a:pt x="157" y="531"/>
                      </a:cubicBezTo>
                      <a:cubicBezTo>
                        <a:pt x="168" y="532"/>
                        <a:pt x="168" y="532"/>
                        <a:pt x="168" y="532"/>
                      </a:cubicBezTo>
                      <a:cubicBezTo>
                        <a:pt x="173" y="531"/>
                        <a:pt x="173" y="531"/>
                        <a:pt x="173" y="531"/>
                      </a:cubicBezTo>
                      <a:cubicBezTo>
                        <a:pt x="177" y="530"/>
                        <a:pt x="177" y="530"/>
                        <a:pt x="177" y="530"/>
                      </a:cubicBezTo>
                      <a:cubicBezTo>
                        <a:pt x="177" y="532"/>
                        <a:pt x="177" y="532"/>
                        <a:pt x="177" y="532"/>
                      </a:cubicBezTo>
                      <a:cubicBezTo>
                        <a:pt x="171" y="534"/>
                        <a:pt x="171" y="534"/>
                        <a:pt x="171" y="534"/>
                      </a:cubicBezTo>
                      <a:cubicBezTo>
                        <a:pt x="171" y="534"/>
                        <a:pt x="168" y="534"/>
                        <a:pt x="169" y="535"/>
                      </a:cubicBezTo>
                      <a:cubicBezTo>
                        <a:pt x="170" y="537"/>
                        <a:pt x="175" y="539"/>
                        <a:pt x="175" y="539"/>
                      </a:cubicBezTo>
                      <a:cubicBezTo>
                        <a:pt x="175" y="539"/>
                        <a:pt x="172" y="540"/>
                        <a:pt x="176" y="540"/>
                      </a:cubicBezTo>
                      <a:cubicBezTo>
                        <a:pt x="180" y="540"/>
                        <a:pt x="182" y="539"/>
                        <a:pt x="182" y="539"/>
                      </a:cubicBezTo>
                      <a:cubicBezTo>
                        <a:pt x="185" y="536"/>
                        <a:pt x="185" y="536"/>
                        <a:pt x="185" y="536"/>
                      </a:cubicBezTo>
                      <a:cubicBezTo>
                        <a:pt x="183" y="534"/>
                        <a:pt x="183" y="534"/>
                        <a:pt x="183" y="534"/>
                      </a:cubicBezTo>
                      <a:cubicBezTo>
                        <a:pt x="178" y="533"/>
                        <a:pt x="178" y="533"/>
                        <a:pt x="178" y="533"/>
                      </a:cubicBezTo>
                      <a:cubicBezTo>
                        <a:pt x="179" y="529"/>
                        <a:pt x="179" y="529"/>
                        <a:pt x="179" y="529"/>
                      </a:cubicBezTo>
                      <a:cubicBezTo>
                        <a:pt x="180" y="529"/>
                        <a:pt x="180" y="529"/>
                        <a:pt x="180" y="529"/>
                      </a:cubicBezTo>
                      <a:cubicBezTo>
                        <a:pt x="183" y="532"/>
                        <a:pt x="183" y="532"/>
                        <a:pt x="183" y="532"/>
                      </a:cubicBezTo>
                      <a:cubicBezTo>
                        <a:pt x="186" y="530"/>
                        <a:pt x="186" y="530"/>
                        <a:pt x="186" y="530"/>
                      </a:cubicBezTo>
                      <a:cubicBezTo>
                        <a:pt x="190" y="531"/>
                        <a:pt x="190" y="531"/>
                        <a:pt x="190" y="531"/>
                      </a:cubicBezTo>
                      <a:cubicBezTo>
                        <a:pt x="192" y="535"/>
                        <a:pt x="192" y="535"/>
                        <a:pt x="192" y="535"/>
                      </a:cubicBezTo>
                      <a:cubicBezTo>
                        <a:pt x="192" y="535"/>
                        <a:pt x="194" y="537"/>
                        <a:pt x="196" y="535"/>
                      </a:cubicBezTo>
                      <a:cubicBezTo>
                        <a:pt x="198" y="534"/>
                        <a:pt x="200" y="533"/>
                        <a:pt x="200" y="533"/>
                      </a:cubicBezTo>
                      <a:cubicBezTo>
                        <a:pt x="212" y="534"/>
                        <a:pt x="212" y="534"/>
                        <a:pt x="212" y="534"/>
                      </a:cubicBezTo>
                      <a:cubicBezTo>
                        <a:pt x="212" y="534"/>
                        <a:pt x="218" y="533"/>
                        <a:pt x="219" y="535"/>
                      </a:cubicBezTo>
                      <a:cubicBezTo>
                        <a:pt x="220" y="536"/>
                        <a:pt x="223" y="538"/>
                        <a:pt x="223" y="538"/>
                      </a:cubicBezTo>
                      <a:cubicBezTo>
                        <a:pt x="228" y="539"/>
                        <a:pt x="228" y="539"/>
                        <a:pt x="228" y="539"/>
                      </a:cubicBezTo>
                      <a:cubicBezTo>
                        <a:pt x="233" y="539"/>
                        <a:pt x="233" y="539"/>
                        <a:pt x="233" y="539"/>
                      </a:cubicBezTo>
                      <a:cubicBezTo>
                        <a:pt x="233" y="539"/>
                        <a:pt x="235" y="537"/>
                        <a:pt x="236" y="536"/>
                      </a:cubicBezTo>
                      <a:cubicBezTo>
                        <a:pt x="238" y="536"/>
                        <a:pt x="241" y="534"/>
                        <a:pt x="242" y="534"/>
                      </a:cubicBezTo>
                      <a:cubicBezTo>
                        <a:pt x="244" y="534"/>
                        <a:pt x="249" y="533"/>
                        <a:pt x="249" y="533"/>
                      </a:cubicBezTo>
                      <a:cubicBezTo>
                        <a:pt x="250" y="533"/>
                        <a:pt x="251" y="534"/>
                        <a:pt x="253" y="533"/>
                      </a:cubicBezTo>
                      <a:cubicBezTo>
                        <a:pt x="254" y="533"/>
                        <a:pt x="257" y="528"/>
                        <a:pt x="257" y="528"/>
                      </a:cubicBezTo>
                      <a:cubicBezTo>
                        <a:pt x="257" y="528"/>
                        <a:pt x="258" y="526"/>
                        <a:pt x="260" y="526"/>
                      </a:cubicBezTo>
                      <a:cubicBezTo>
                        <a:pt x="262" y="526"/>
                        <a:pt x="265" y="526"/>
                        <a:pt x="266" y="525"/>
                      </a:cubicBezTo>
                      <a:cubicBezTo>
                        <a:pt x="267" y="523"/>
                        <a:pt x="268" y="522"/>
                        <a:pt x="269" y="521"/>
                      </a:cubicBezTo>
                      <a:cubicBezTo>
                        <a:pt x="270" y="520"/>
                        <a:pt x="272" y="517"/>
                        <a:pt x="271" y="516"/>
                      </a:cubicBezTo>
                      <a:cubicBezTo>
                        <a:pt x="271" y="515"/>
                        <a:pt x="272" y="511"/>
                        <a:pt x="272" y="511"/>
                      </a:cubicBezTo>
                      <a:cubicBezTo>
                        <a:pt x="272" y="511"/>
                        <a:pt x="269" y="511"/>
                        <a:pt x="268" y="511"/>
                      </a:cubicBezTo>
                      <a:cubicBezTo>
                        <a:pt x="267" y="510"/>
                        <a:pt x="263" y="511"/>
                        <a:pt x="262" y="510"/>
                      </a:cubicBezTo>
                      <a:cubicBezTo>
                        <a:pt x="261" y="510"/>
                        <a:pt x="257" y="510"/>
                        <a:pt x="257" y="510"/>
                      </a:cubicBezTo>
                      <a:cubicBezTo>
                        <a:pt x="256" y="508"/>
                        <a:pt x="256" y="508"/>
                        <a:pt x="256" y="508"/>
                      </a:cubicBezTo>
                      <a:cubicBezTo>
                        <a:pt x="256" y="508"/>
                        <a:pt x="255" y="507"/>
                        <a:pt x="254" y="506"/>
                      </a:cubicBezTo>
                      <a:cubicBezTo>
                        <a:pt x="253" y="506"/>
                        <a:pt x="254" y="506"/>
                        <a:pt x="252" y="505"/>
                      </a:cubicBezTo>
                      <a:cubicBezTo>
                        <a:pt x="251" y="505"/>
                        <a:pt x="249" y="503"/>
                        <a:pt x="249" y="503"/>
                      </a:cubicBezTo>
                      <a:cubicBezTo>
                        <a:pt x="246" y="502"/>
                        <a:pt x="246" y="502"/>
                        <a:pt x="246" y="502"/>
                      </a:cubicBezTo>
                      <a:cubicBezTo>
                        <a:pt x="242" y="502"/>
                        <a:pt x="242" y="502"/>
                        <a:pt x="242" y="502"/>
                      </a:cubicBezTo>
                      <a:cubicBezTo>
                        <a:pt x="246" y="500"/>
                        <a:pt x="246" y="500"/>
                        <a:pt x="246" y="500"/>
                      </a:cubicBezTo>
                      <a:cubicBezTo>
                        <a:pt x="246" y="500"/>
                        <a:pt x="250" y="500"/>
                        <a:pt x="251" y="500"/>
                      </a:cubicBezTo>
                      <a:cubicBezTo>
                        <a:pt x="252" y="501"/>
                        <a:pt x="256" y="501"/>
                        <a:pt x="256" y="500"/>
                      </a:cubicBezTo>
                      <a:cubicBezTo>
                        <a:pt x="257" y="500"/>
                        <a:pt x="260" y="495"/>
                        <a:pt x="260" y="495"/>
                      </a:cubicBezTo>
                      <a:cubicBezTo>
                        <a:pt x="259" y="492"/>
                        <a:pt x="259" y="492"/>
                        <a:pt x="259" y="492"/>
                      </a:cubicBezTo>
                      <a:cubicBezTo>
                        <a:pt x="257" y="490"/>
                        <a:pt x="257" y="490"/>
                        <a:pt x="257" y="490"/>
                      </a:cubicBezTo>
                      <a:cubicBezTo>
                        <a:pt x="253" y="491"/>
                        <a:pt x="253" y="491"/>
                        <a:pt x="253" y="491"/>
                      </a:cubicBezTo>
                      <a:cubicBezTo>
                        <a:pt x="259" y="488"/>
                        <a:pt x="259" y="488"/>
                        <a:pt x="259" y="488"/>
                      </a:cubicBezTo>
                      <a:cubicBezTo>
                        <a:pt x="261" y="486"/>
                        <a:pt x="261" y="486"/>
                        <a:pt x="261" y="486"/>
                      </a:cubicBezTo>
                      <a:cubicBezTo>
                        <a:pt x="264" y="488"/>
                        <a:pt x="264" y="488"/>
                        <a:pt x="264" y="488"/>
                      </a:cubicBezTo>
                      <a:cubicBezTo>
                        <a:pt x="264" y="488"/>
                        <a:pt x="269" y="489"/>
                        <a:pt x="269" y="488"/>
                      </a:cubicBezTo>
                      <a:cubicBezTo>
                        <a:pt x="270" y="487"/>
                        <a:pt x="271" y="485"/>
                        <a:pt x="271" y="485"/>
                      </a:cubicBezTo>
                      <a:cubicBezTo>
                        <a:pt x="271" y="482"/>
                        <a:pt x="271" y="482"/>
                        <a:pt x="271" y="482"/>
                      </a:cubicBezTo>
                      <a:cubicBezTo>
                        <a:pt x="281" y="475"/>
                        <a:pt x="281" y="475"/>
                        <a:pt x="281" y="475"/>
                      </a:cubicBezTo>
                      <a:cubicBezTo>
                        <a:pt x="285" y="469"/>
                        <a:pt x="285" y="469"/>
                        <a:pt x="285" y="469"/>
                      </a:cubicBezTo>
                      <a:cubicBezTo>
                        <a:pt x="286" y="463"/>
                        <a:pt x="286" y="463"/>
                        <a:pt x="286" y="463"/>
                      </a:cubicBezTo>
                      <a:cubicBezTo>
                        <a:pt x="291" y="454"/>
                        <a:pt x="291" y="454"/>
                        <a:pt x="291" y="454"/>
                      </a:cubicBezTo>
                      <a:cubicBezTo>
                        <a:pt x="290" y="442"/>
                        <a:pt x="290" y="442"/>
                        <a:pt x="290" y="442"/>
                      </a:cubicBezTo>
                      <a:cubicBezTo>
                        <a:pt x="285" y="434"/>
                        <a:pt x="285" y="434"/>
                        <a:pt x="285" y="434"/>
                      </a:cubicBezTo>
                      <a:cubicBezTo>
                        <a:pt x="285" y="434"/>
                        <a:pt x="279" y="429"/>
                        <a:pt x="277" y="428"/>
                      </a:cubicBezTo>
                      <a:cubicBezTo>
                        <a:pt x="275" y="428"/>
                        <a:pt x="264" y="425"/>
                        <a:pt x="264" y="425"/>
                      </a:cubicBezTo>
                      <a:cubicBezTo>
                        <a:pt x="256" y="423"/>
                        <a:pt x="256" y="423"/>
                        <a:pt x="256" y="423"/>
                      </a:cubicBezTo>
                      <a:cubicBezTo>
                        <a:pt x="252" y="425"/>
                        <a:pt x="252" y="425"/>
                        <a:pt x="252" y="425"/>
                      </a:cubicBezTo>
                      <a:cubicBezTo>
                        <a:pt x="251" y="428"/>
                        <a:pt x="251" y="428"/>
                        <a:pt x="251" y="428"/>
                      </a:cubicBezTo>
                      <a:cubicBezTo>
                        <a:pt x="248" y="430"/>
                        <a:pt x="248" y="430"/>
                        <a:pt x="248" y="430"/>
                      </a:cubicBezTo>
                      <a:cubicBezTo>
                        <a:pt x="248" y="430"/>
                        <a:pt x="245" y="432"/>
                        <a:pt x="245" y="432"/>
                      </a:cubicBezTo>
                      <a:cubicBezTo>
                        <a:pt x="244" y="432"/>
                        <a:pt x="242" y="429"/>
                        <a:pt x="242" y="429"/>
                      </a:cubicBezTo>
                      <a:cubicBezTo>
                        <a:pt x="242" y="429"/>
                        <a:pt x="239" y="426"/>
                        <a:pt x="239" y="426"/>
                      </a:cubicBezTo>
                      <a:cubicBezTo>
                        <a:pt x="238" y="426"/>
                        <a:pt x="235" y="425"/>
                        <a:pt x="235" y="425"/>
                      </a:cubicBezTo>
                      <a:cubicBezTo>
                        <a:pt x="239" y="422"/>
                        <a:pt x="239" y="422"/>
                        <a:pt x="239" y="422"/>
                      </a:cubicBezTo>
                      <a:cubicBezTo>
                        <a:pt x="244" y="420"/>
                        <a:pt x="244" y="420"/>
                        <a:pt x="244" y="420"/>
                      </a:cubicBezTo>
                      <a:cubicBezTo>
                        <a:pt x="244" y="420"/>
                        <a:pt x="246" y="418"/>
                        <a:pt x="246" y="417"/>
                      </a:cubicBezTo>
                      <a:cubicBezTo>
                        <a:pt x="247" y="417"/>
                        <a:pt x="249" y="415"/>
                        <a:pt x="249" y="415"/>
                      </a:cubicBezTo>
                      <a:cubicBezTo>
                        <a:pt x="250" y="407"/>
                        <a:pt x="250" y="407"/>
                        <a:pt x="250" y="407"/>
                      </a:cubicBezTo>
                      <a:cubicBezTo>
                        <a:pt x="248" y="399"/>
                        <a:pt x="248" y="399"/>
                        <a:pt x="248" y="399"/>
                      </a:cubicBezTo>
                      <a:cubicBezTo>
                        <a:pt x="245" y="395"/>
                        <a:pt x="245" y="395"/>
                        <a:pt x="245" y="395"/>
                      </a:cubicBezTo>
                      <a:cubicBezTo>
                        <a:pt x="243" y="391"/>
                        <a:pt x="243" y="391"/>
                        <a:pt x="243" y="391"/>
                      </a:cubicBezTo>
                      <a:cubicBezTo>
                        <a:pt x="241" y="391"/>
                        <a:pt x="241" y="391"/>
                        <a:pt x="241" y="391"/>
                      </a:cubicBezTo>
                      <a:cubicBezTo>
                        <a:pt x="237" y="388"/>
                        <a:pt x="237" y="388"/>
                        <a:pt x="237" y="388"/>
                      </a:cubicBezTo>
                      <a:cubicBezTo>
                        <a:pt x="234" y="384"/>
                        <a:pt x="234" y="384"/>
                        <a:pt x="234" y="384"/>
                      </a:cubicBezTo>
                      <a:cubicBezTo>
                        <a:pt x="233" y="381"/>
                        <a:pt x="233" y="381"/>
                        <a:pt x="233" y="381"/>
                      </a:cubicBezTo>
                      <a:cubicBezTo>
                        <a:pt x="234" y="379"/>
                        <a:pt x="234" y="379"/>
                        <a:pt x="234" y="379"/>
                      </a:cubicBezTo>
                      <a:cubicBezTo>
                        <a:pt x="235" y="380"/>
                        <a:pt x="235" y="380"/>
                        <a:pt x="235" y="380"/>
                      </a:cubicBezTo>
                      <a:cubicBezTo>
                        <a:pt x="235" y="380"/>
                        <a:pt x="235" y="382"/>
                        <a:pt x="236" y="382"/>
                      </a:cubicBezTo>
                      <a:cubicBezTo>
                        <a:pt x="236" y="383"/>
                        <a:pt x="237" y="384"/>
                        <a:pt x="237" y="384"/>
                      </a:cubicBezTo>
                      <a:cubicBezTo>
                        <a:pt x="238" y="385"/>
                        <a:pt x="242" y="387"/>
                        <a:pt x="242" y="387"/>
                      </a:cubicBezTo>
                      <a:cubicBezTo>
                        <a:pt x="244" y="387"/>
                        <a:pt x="244" y="387"/>
                        <a:pt x="244" y="387"/>
                      </a:cubicBezTo>
                      <a:cubicBezTo>
                        <a:pt x="246" y="390"/>
                        <a:pt x="246" y="390"/>
                        <a:pt x="246" y="390"/>
                      </a:cubicBezTo>
                      <a:cubicBezTo>
                        <a:pt x="246" y="390"/>
                        <a:pt x="247" y="387"/>
                        <a:pt x="247" y="387"/>
                      </a:cubicBezTo>
                      <a:cubicBezTo>
                        <a:pt x="247" y="386"/>
                        <a:pt x="244" y="382"/>
                        <a:pt x="244" y="382"/>
                      </a:cubicBezTo>
                      <a:cubicBezTo>
                        <a:pt x="243" y="382"/>
                        <a:pt x="242" y="378"/>
                        <a:pt x="242" y="378"/>
                      </a:cubicBezTo>
                      <a:cubicBezTo>
                        <a:pt x="241" y="377"/>
                        <a:pt x="239" y="371"/>
                        <a:pt x="239" y="371"/>
                      </a:cubicBezTo>
                      <a:cubicBezTo>
                        <a:pt x="239" y="371"/>
                        <a:pt x="238" y="369"/>
                        <a:pt x="238" y="368"/>
                      </a:cubicBezTo>
                      <a:cubicBezTo>
                        <a:pt x="238" y="368"/>
                        <a:pt x="238" y="363"/>
                        <a:pt x="238" y="363"/>
                      </a:cubicBezTo>
                      <a:cubicBezTo>
                        <a:pt x="240" y="362"/>
                        <a:pt x="240" y="362"/>
                        <a:pt x="240" y="362"/>
                      </a:cubicBezTo>
                      <a:cubicBezTo>
                        <a:pt x="242" y="360"/>
                        <a:pt x="242" y="360"/>
                        <a:pt x="242" y="360"/>
                      </a:cubicBezTo>
                      <a:cubicBezTo>
                        <a:pt x="242" y="360"/>
                        <a:pt x="241" y="360"/>
                        <a:pt x="241" y="359"/>
                      </a:cubicBezTo>
                      <a:cubicBezTo>
                        <a:pt x="240" y="357"/>
                        <a:pt x="238" y="355"/>
                        <a:pt x="238" y="355"/>
                      </a:cubicBezTo>
                      <a:cubicBezTo>
                        <a:pt x="238" y="355"/>
                        <a:pt x="236" y="354"/>
                        <a:pt x="235" y="353"/>
                      </a:cubicBezTo>
                      <a:cubicBezTo>
                        <a:pt x="235" y="351"/>
                        <a:pt x="234" y="349"/>
                        <a:pt x="234" y="349"/>
                      </a:cubicBezTo>
                      <a:cubicBezTo>
                        <a:pt x="234" y="348"/>
                        <a:pt x="233" y="342"/>
                        <a:pt x="233" y="342"/>
                      </a:cubicBezTo>
                      <a:cubicBezTo>
                        <a:pt x="228" y="337"/>
                        <a:pt x="228" y="337"/>
                        <a:pt x="228" y="337"/>
                      </a:cubicBezTo>
                      <a:cubicBezTo>
                        <a:pt x="228" y="337"/>
                        <a:pt x="226" y="335"/>
                        <a:pt x="225" y="334"/>
                      </a:cubicBezTo>
                      <a:cubicBezTo>
                        <a:pt x="225" y="334"/>
                        <a:pt x="222" y="333"/>
                        <a:pt x="222" y="333"/>
                      </a:cubicBezTo>
                      <a:cubicBezTo>
                        <a:pt x="221" y="333"/>
                        <a:pt x="216" y="330"/>
                        <a:pt x="216" y="330"/>
                      </a:cubicBezTo>
                      <a:cubicBezTo>
                        <a:pt x="216" y="330"/>
                        <a:pt x="212" y="325"/>
                        <a:pt x="212" y="324"/>
                      </a:cubicBezTo>
                      <a:cubicBezTo>
                        <a:pt x="212" y="323"/>
                        <a:pt x="210" y="317"/>
                        <a:pt x="210" y="317"/>
                      </a:cubicBezTo>
                      <a:cubicBezTo>
                        <a:pt x="210" y="313"/>
                        <a:pt x="210" y="313"/>
                        <a:pt x="210" y="313"/>
                      </a:cubicBezTo>
                      <a:cubicBezTo>
                        <a:pt x="208" y="305"/>
                        <a:pt x="208" y="305"/>
                        <a:pt x="208" y="305"/>
                      </a:cubicBezTo>
                      <a:cubicBezTo>
                        <a:pt x="207" y="297"/>
                        <a:pt x="207" y="297"/>
                        <a:pt x="207" y="297"/>
                      </a:cubicBezTo>
                      <a:cubicBezTo>
                        <a:pt x="207" y="289"/>
                        <a:pt x="207" y="289"/>
                        <a:pt x="207" y="289"/>
                      </a:cubicBezTo>
                      <a:cubicBezTo>
                        <a:pt x="207" y="282"/>
                        <a:pt x="207" y="282"/>
                        <a:pt x="207" y="282"/>
                      </a:cubicBezTo>
                      <a:cubicBezTo>
                        <a:pt x="207" y="276"/>
                        <a:pt x="207" y="276"/>
                        <a:pt x="207" y="276"/>
                      </a:cubicBezTo>
                      <a:cubicBezTo>
                        <a:pt x="202" y="270"/>
                        <a:pt x="202" y="270"/>
                        <a:pt x="202" y="270"/>
                      </a:cubicBezTo>
                      <a:cubicBezTo>
                        <a:pt x="200" y="264"/>
                        <a:pt x="200" y="264"/>
                        <a:pt x="200" y="264"/>
                      </a:cubicBezTo>
                      <a:cubicBezTo>
                        <a:pt x="194" y="258"/>
                        <a:pt x="194" y="258"/>
                        <a:pt x="194" y="258"/>
                      </a:cubicBezTo>
                      <a:cubicBezTo>
                        <a:pt x="190" y="253"/>
                        <a:pt x="190" y="253"/>
                        <a:pt x="190" y="253"/>
                      </a:cubicBezTo>
                      <a:cubicBezTo>
                        <a:pt x="187" y="252"/>
                        <a:pt x="187" y="252"/>
                        <a:pt x="187" y="252"/>
                      </a:cubicBezTo>
                      <a:cubicBezTo>
                        <a:pt x="182" y="246"/>
                        <a:pt x="182" y="246"/>
                        <a:pt x="182" y="246"/>
                      </a:cubicBezTo>
                      <a:cubicBezTo>
                        <a:pt x="178" y="245"/>
                        <a:pt x="178" y="245"/>
                        <a:pt x="178" y="245"/>
                      </a:cubicBezTo>
                      <a:cubicBezTo>
                        <a:pt x="174" y="247"/>
                        <a:pt x="174" y="247"/>
                        <a:pt x="174" y="247"/>
                      </a:cubicBezTo>
                      <a:cubicBezTo>
                        <a:pt x="170" y="248"/>
                        <a:pt x="170" y="248"/>
                        <a:pt x="170" y="248"/>
                      </a:cubicBezTo>
                      <a:cubicBezTo>
                        <a:pt x="166" y="249"/>
                        <a:pt x="166" y="249"/>
                        <a:pt x="166" y="249"/>
                      </a:cubicBezTo>
                      <a:cubicBezTo>
                        <a:pt x="159" y="246"/>
                        <a:pt x="159" y="246"/>
                        <a:pt x="159" y="246"/>
                      </a:cubicBezTo>
                      <a:cubicBezTo>
                        <a:pt x="156" y="243"/>
                        <a:pt x="156" y="243"/>
                        <a:pt x="156" y="243"/>
                      </a:cubicBezTo>
                      <a:cubicBezTo>
                        <a:pt x="152" y="242"/>
                        <a:pt x="152" y="242"/>
                        <a:pt x="152" y="242"/>
                      </a:cubicBezTo>
                      <a:cubicBezTo>
                        <a:pt x="150" y="242"/>
                        <a:pt x="150" y="242"/>
                        <a:pt x="150" y="242"/>
                      </a:cubicBezTo>
                      <a:cubicBezTo>
                        <a:pt x="150" y="242"/>
                        <a:pt x="150" y="241"/>
                        <a:pt x="150" y="241"/>
                      </a:cubicBezTo>
                      <a:cubicBezTo>
                        <a:pt x="150" y="241"/>
                        <a:pt x="152" y="241"/>
                        <a:pt x="152" y="241"/>
                      </a:cubicBezTo>
                      <a:cubicBezTo>
                        <a:pt x="152" y="241"/>
                        <a:pt x="154" y="242"/>
                        <a:pt x="155" y="242"/>
                      </a:cubicBezTo>
                      <a:cubicBezTo>
                        <a:pt x="155" y="242"/>
                        <a:pt x="158" y="243"/>
                        <a:pt x="158" y="243"/>
                      </a:cubicBezTo>
                      <a:cubicBezTo>
                        <a:pt x="158" y="243"/>
                        <a:pt x="159" y="244"/>
                        <a:pt x="160" y="244"/>
                      </a:cubicBezTo>
                      <a:cubicBezTo>
                        <a:pt x="161" y="244"/>
                        <a:pt x="164" y="244"/>
                        <a:pt x="164" y="244"/>
                      </a:cubicBezTo>
                      <a:cubicBezTo>
                        <a:pt x="167" y="242"/>
                        <a:pt x="167" y="242"/>
                        <a:pt x="167" y="242"/>
                      </a:cubicBezTo>
                      <a:cubicBezTo>
                        <a:pt x="168" y="239"/>
                        <a:pt x="168" y="239"/>
                        <a:pt x="168" y="239"/>
                      </a:cubicBezTo>
                      <a:cubicBezTo>
                        <a:pt x="171" y="238"/>
                        <a:pt x="171" y="238"/>
                        <a:pt x="171" y="238"/>
                      </a:cubicBezTo>
                      <a:cubicBezTo>
                        <a:pt x="173" y="237"/>
                        <a:pt x="173" y="237"/>
                        <a:pt x="173" y="237"/>
                      </a:cubicBezTo>
                      <a:cubicBezTo>
                        <a:pt x="175" y="237"/>
                        <a:pt x="175" y="237"/>
                        <a:pt x="175" y="237"/>
                      </a:cubicBezTo>
                      <a:cubicBezTo>
                        <a:pt x="175" y="237"/>
                        <a:pt x="176" y="239"/>
                        <a:pt x="178" y="238"/>
                      </a:cubicBezTo>
                      <a:cubicBezTo>
                        <a:pt x="180" y="238"/>
                        <a:pt x="181" y="237"/>
                        <a:pt x="181" y="237"/>
                      </a:cubicBezTo>
                      <a:cubicBezTo>
                        <a:pt x="181" y="237"/>
                        <a:pt x="185" y="235"/>
                        <a:pt x="184" y="235"/>
                      </a:cubicBezTo>
                      <a:cubicBezTo>
                        <a:pt x="184" y="234"/>
                        <a:pt x="184" y="233"/>
                        <a:pt x="183" y="233"/>
                      </a:cubicBezTo>
                      <a:cubicBezTo>
                        <a:pt x="183" y="232"/>
                        <a:pt x="181" y="230"/>
                        <a:pt x="181" y="230"/>
                      </a:cubicBezTo>
                      <a:cubicBezTo>
                        <a:pt x="181" y="230"/>
                        <a:pt x="180" y="230"/>
                        <a:pt x="180" y="229"/>
                      </a:cubicBezTo>
                      <a:cubicBezTo>
                        <a:pt x="180" y="228"/>
                        <a:pt x="180" y="226"/>
                        <a:pt x="180" y="226"/>
                      </a:cubicBezTo>
                      <a:cubicBezTo>
                        <a:pt x="178" y="224"/>
                        <a:pt x="178" y="224"/>
                        <a:pt x="178" y="224"/>
                      </a:cubicBezTo>
                      <a:cubicBezTo>
                        <a:pt x="178" y="224"/>
                        <a:pt x="177" y="224"/>
                        <a:pt x="176" y="224"/>
                      </a:cubicBezTo>
                      <a:cubicBezTo>
                        <a:pt x="175" y="224"/>
                        <a:pt x="174" y="225"/>
                        <a:pt x="174" y="225"/>
                      </a:cubicBezTo>
                      <a:cubicBezTo>
                        <a:pt x="170" y="226"/>
                        <a:pt x="170" y="226"/>
                        <a:pt x="170" y="226"/>
                      </a:cubicBezTo>
                      <a:cubicBezTo>
                        <a:pt x="165" y="227"/>
                        <a:pt x="165" y="227"/>
                        <a:pt x="165" y="227"/>
                      </a:cubicBezTo>
                      <a:cubicBezTo>
                        <a:pt x="165" y="226"/>
                        <a:pt x="165" y="226"/>
                        <a:pt x="165" y="226"/>
                      </a:cubicBezTo>
                      <a:cubicBezTo>
                        <a:pt x="170" y="225"/>
                        <a:pt x="170" y="225"/>
                        <a:pt x="170" y="225"/>
                      </a:cubicBezTo>
                      <a:cubicBezTo>
                        <a:pt x="173" y="223"/>
                        <a:pt x="173" y="223"/>
                        <a:pt x="173" y="223"/>
                      </a:cubicBezTo>
                      <a:cubicBezTo>
                        <a:pt x="173" y="223"/>
                        <a:pt x="173" y="222"/>
                        <a:pt x="174" y="222"/>
                      </a:cubicBezTo>
                      <a:cubicBezTo>
                        <a:pt x="175" y="222"/>
                        <a:pt x="178" y="223"/>
                        <a:pt x="178" y="223"/>
                      </a:cubicBezTo>
                      <a:cubicBezTo>
                        <a:pt x="179" y="223"/>
                        <a:pt x="183" y="223"/>
                        <a:pt x="183" y="223"/>
                      </a:cubicBezTo>
                      <a:cubicBezTo>
                        <a:pt x="183" y="223"/>
                        <a:pt x="186" y="221"/>
                        <a:pt x="186" y="220"/>
                      </a:cubicBezTo>
                      <a:cubicBezTo>
                        <a:pt x="187" y="220"/>
                        <a:pt x="191" y="218"/>
                        <a:pt x="191" y="218"/>
                      </a:cubicBezTo>
                      <a:cubicBezTo>
                        <a:pt x="191" y="215"/>
                        <a:pt x="191" y="215"/>
                        <a:pt x="191" y="215"/>
                      </a:cubicBezTo>
                      <a:cubicBezTo>
                        <a:pt x="191" y="215"/>
                        <a:pt x="192" y="212"/>
                        <a:pt x="193" y="212"/>
                      </a:cubicBezTo>
                      <a:cubicBezTo>
                        <a:pt x="193" y="212"/>
                        <a:pt x="197" y="209"/>
                        <a:pt x="197" y="209"/>
                      </a:cubicBezTo>
                      <a:cubicBezTo>
                        <a:pt x="201" y="205"/>
                        <a:pt x="201" y="205"/>
                        <a:pt x="201" y="205"/>
                      </a:cubicBezTo>
                      <a:cubicBezTo>
                        <a:pt x="203" y="200"/>
                        <a:pt x="203" y="200"/>
                        <a:pt x="203" y="200"/>
                      </a:cubicBezTo>
                      <a:cubicBezTo>
                        <a:pt x="205" y="196"/>
                        <a:pt x="205" y="196"/>
                        <a:pt x="205" y="196"/>
                      </a:cubicBezTo>
                      <a:cubicBezTo>
                        <a:pt x="205" y="196"/>
                        <a:pt x="209" y="193"/>
                        <a:pt x="208" y="192"/>
                      </a:cubicBezTo>
                      <a:cubicBezTo>
                        <a:pt x="208" y="190"/>
                        <a:pt x="208" y="187"/>
                        <a:pt x="208" y="187"/>
                      </a:cubicBezTo>
                      <a:cubicBezTo>
                        <a:pt x="208" y="187"/>
                        <a:pt x="211" y="185"/>
                        <a:pt x="212" y="184"/>
                      </a:cubicBezTo>
                      <a:cubicBezTo>
                        <a:pt x="212" y="183"/>
                        <a:pt x="219" y="178"/>
                        <a:pt x="219" y="178"/>
                      </a:cubicBezTo>
                      <a:cubicBezTo>
                        <a:pt x="220" y="173"/>
                        <a:pt x="220" y="173"/>
                        <a:pt x="220" y="173"/>
                      </a:cubicBezTo>
                      <a:cubicBezTo>
                        <a:pt x="219" y="171"/>
                        <a:pt x="219" y="171"/>
                        <a:pt x="219" y="171"/>
                      </a:cubicBezTo>
                      <a:cubicBezTo>
                        <a:pt x="218" y="168"/>
                        <a:pt x="218" y="168"/>
                        <a:pt x="218" y="168"/>
                      </a:cubicBezTo>
                      <a:cubicBezTo>
                        <a:pt x="216" y="165"/>
                        <a:pt x="216" y="165"/>
                        <a:pt x="216" y="165"/>
                      </a:cubicBezTo>
                      <a:cubicBezTo>
                        <a:pt x="214" y="162"/>
                        <a:pt x="214" y="162"/>
                        <a:pt x="214" y="162"/>
                      </a:cubicBezTo>
                      <a:cubicBezTo>
                        <a:pt x="210" y="162"/>
                        <a:pt x="210" y="162"/>
                        <a:pt x="210" y="162"/>
                      </a:cubicBezTo>
                      <a:cubicBezTo>
                        <a:pt x="210" y="162"/>
                        <a:pt x="209" y="164"/>
                        <a:pt x="209" y="163"/>
                      </a:cubicBezTo>
                      <a:cubicBezTo>
                        <a:pt x="208" y="163"/>
                        <a:pt x="206" y="161"/>
                        <a:pt x="206" y="161"/>
                      </a:cubicBezTo>
                      <a:cubicBezTo>
                        <a:pt x="202" y="162"/>
                        <a:pt x="202" y="162"/>
                        <a:pt x="202" y="162"/>
                      </a:cubicBezTo>
                      <a:cubicBezTo>
                        <a:pt x="197" y="161"/>
                        <a:pt x="197" y="161"/>
                        <a:pt x="197" y="161"/>
                      </a:cubicBezTo>
                      <a:cubicBezTo>
                        <a:pt x="196" y="159"/>
                        <a:pt x="196" y="159"/>
                        <a:pt x="196" y="159"/>
                      </a:cubicBezTo>
                      <a:cubicBezTo>
                        <a:pt x="192" y="159"/>
                        <a:pt x="192" y="159"/>
                        <a:pt x="192" y="159"/>
                      </a:cubicBezTo>
                      <a:cubicBezTo>
                        <a:pt x="190" y="158"/>
                        <a:pt x="190" y="158"/>
                        <a:pt x="190" y="158"/>
                      </a:cubicBezTo>
                      <a:cubicBezTo>
                        <a:pt x="186" y="159"/>
                        <a:pt x="186" y="159"/>
                        <a:pt x="186" y="159"/>
                      </a:cubicBezTo>
                      <a:cubicBezTo>
                        <a:pt x="183" y="159"/>
                        <a:pt x="183" y="159"/>
                        <a:pt x="183" y="159"/>
                      </a:cubicBezTo>
                      <a:cubicBezTo>
                        <a:pt x="181" y="158"/>
                        <a:pt x="181" y="158"/>
                        <a:pt x="181" y="158"/>
                      </a:cubicBezTo>
                      <a:cubicBezTo>
                        <a:pt x="178" y="155"/>
                        <a:pt x="178" y="155"/>
                        <a:pt x="178" y="155"/>
                      </a:cubicBezTo>
                      <a:cubicBezTo>
                        <a:pt x="172" y="155"/>
                        <a:pt x="172" y="155"/>
                        <a:pt x="172" y="155"/>
                      </a:cubicBezTo>
                      <a:cubicBezTo>
                        <a:pt x="171" y="157"/>
                        <a:pt x="171" y="157"/>
                        <a:pt x="171" y="157"/>
                      </a:cubicBezTo>
                      <a:cubicBezTo>
                        <a:pt x="167" y="157"/>
                        <a:pt x="167" y="157"/>
                        <a:pt x="167" y="157"/>
                      </a:cubicBezTo>
                      <a:cubicBezTo>
                        <a:pt x="167" y="157"/>
                        <a:pt x="166" y="157"/>
                        <a:pt x="165" y="157"/>
                      </a:cubicBezTo>
                      <a:cubicBezTo>
                        <a:pt x="165" y="157"/>
                        <a:pt x="163" y="158"/>
                        <a:pt x="163" y="158"/>
                      </a:cubicBezTo>
                      <a:cubicBezTo>
                        <a:pt x="161" y="159"/>
                        <a:pt x="161" y="159"/>
                        <a:pt x="161" y="159"/>
                      </a:cubicBezTo>
                      <a:cubicBezTo>
                        <a:pt x="159" y="159"/>
                        <a:pt x="159" y="159"/>
                        <a:pt x="159" y="159"/>
                      </a:cubicBezTo>
                      <a:cubicBezTo>
                        <a:pt x="155" y="158"/>
                        <a:pt x="155" y="158"/>
                        <a:pt x="155" y="158"/>
                      </a:cubicBezTo>
                      <a:cubicBezTo>
                        <a:pt x="153" y="161"/>
                        <a:pt x="153" y="161"/>
                        <a:pt x="153" y="161"/>
                      </a:cubicBezTo>
                      <a:cubicBezTo>
                        <a:pt x="150" y="162"/>
                        <a:pt x="150" y="162"/>
                        <a:pt x="150" y="162"/>
                      </a:cubicBezTo>
                      <a:cubicBezTo>
                        <a:pt x="147" y="165"/>
                        <a:pt x="147" y="165"/>
                        <a:pt x="147" y="165"/>
                      </a:cubicBezTo>
                      <a:cubicBezTo>
                        <a:pt x="148" y="162"/>
                        <a:pt x="148" y="162"/>
                        <a:pt x="148" y="162"/>
                      </a:cubicBezTo>
                      <a:cubicBezTo>
                        <a:pt x="150" y="160"/>
                        <a:pt x="150" y="160"/>
                        <a:pt x="150" y="160"/>
                      </a:cubicBezTo>
                      <a:cubicBezTo>
                        <a:pt x="153" y="159"/>
                        <a:pt x="153" y="159"/>
                        <a:pt x="153" y="159"/>
                      </a:cubicBezTo>
                      <a:cubicBezTo>
                        <a:pt x="155" y="156"/>
                        <a:pt x="155" y="156"/>
                        <a:pt x="155" y="156"/>
                      </a:cubicBezTo>
                      <a:cubicBezTo>
                        <a:pt x="155" y="156"/>
                        <a:pt x="157" y="155"/>
                        <a:pt x="157" y="154"/>
                      </a:cubicBezTo>
                      <a:cubicBezTo>
                        <a:pt x="158" y="154"/>
                        <a:pt x="160" y="152"/>
                        <a:pt x="160" y="152"/>
                      </a:cubicBezTo>
                      <a:cubicBezTo>
                        <a:pt x="157" y="151"/>
                        <a:pt x="157" y="151"/>
                        <a:pt x="157" y="151"/>
                      </a:cubicBezTo>
                      <a:cubicBezTo>
                        <a:pt x="154" y="153"/>
                        <a:pt x="154" y="153"/>
                        <a:pt x="154" y="153"/>
                      </a:cubicBezTo>
                      <a:cubicBezTo>
                        <a:pt x="154" y="153"/>
                        <a:pt x="153" y="153"/>
                        <a:pt x="152" y="153"/>
                      </a:cubicBezTo>
                      <a:cubicBezTo>
                        <a:pt x="152" y="153"/>
                        <a:pt x="149" y="154"/>
                        <a:pt x="149" y="154"/>
                      </a:cubicBezTo>
                      <a:cubicBezTo>
                        <a:pt x="143" y="156"/>
                        <a:pt x="143" y="156"/>
                        <a:pt x="143" y="156"/>
                      </a:cubicBezTo>
                      <a:cubicBezTo>
                        <a:pt x="149" y="153"/>
                        <a:pt x="149" y="153"/>
                        <a:pt x="149" y="153"/>
                      </a:cubicBezTo>
                      <a:cubicBezTo>
                        <a:pt x="149" y="153"/>
                        <a:pt x="151" y="152"/>
                        <a:pt x="152" y="151"/>
                      </a:cubicBezTo>
                      <a:cubicBezTo>
                        <a:pt x="153" y="151"/>
                        <a:pt x="155" y="150"/>
                        <a:pt x="155" y="150"/>
                      </a:cubicBezTo>
                      <a:cubicBezTo>
                        <a:pt x="156" y="150"/>
                        <a:pt x="158" y="149"/>
                        <a:pt x="158" y="149"/>
                      </a:cubicBezTo>
                      <a:cubicBezTo>
                        <a:pt x="159" y="150"/>
                        <a:pt x="161" y="151"/>
                        <a:pt x="162" y="150"/>
                      </a:cubicBezTo>
                      <a:cubicBezTo>
                        <a:pt x="162" y="150"/>
                        <a:pt x="163" y="148"/>
                        <a:pt x="164" y="148"/>
                      </a:cubicBezTo>
                      <a:cubicBezTo>
                        <a:pt x="164" y="147"/>
                        <a:pt x="166" y="145"/>
                        <a:pt x="166" y="145"/>
                      </a:cubicBezTo>
                      <a:cubicBezTo>
                        <a:pt x="160" y="145"/>
                        <a:pt x="160" y="145"/>
                        <a:pt x="160" y="145"/>
                      </a:cubicBezTo>
                      <a:cubicBezTo>
                        <a:pt x="160" y="145"/>
                        <a:pt x="159" y="146"/>
                        <a:pt x="158" y="146"/>
                      </a:cubicBezTo>
                      <a:cubicBezTo>
                        <a:pt x="157" y="145"/>
                        <a:pt x="155" y="145"/>
                        <a:pt x="154" y="144"/>
                      </a:cubicBezTo>
                      <a:cubicBezTo>
                        <a:pt x="154" y="144"/>
                        <a:pt x="153" y="143"/>
                        <a:pt x="153" y="143"/>
                      </a:cubicBezTo>
                      <a:cubicBezTo>
                        <a:pt x="152" y="143"/>
                        <a:pt x="150" y="141"/>
                        <a:pt x="150" y="141"/>
                      </a:cubicBezTo>
                      <a:cubicBezTo>
                        <a:pt x="151" y="140"/>
                        <a:pt x="151" y="140"/>
                        <a:pt x="151" y="140"/>
                      </a:cubicBezTo>
                      <a:cubicBezTo>
                        <a:pt x="153" y="142"/>
                        <a:pt x="153" y="142"/>
                        <a:pt x="153" y="142"/>
                      </a:cubicBezTo>
                      <a:cubicBezTo>
                        <a:pt x="153" y="142"/>
                        <a:pt x="154" y="143"/>
                        <a:pt x="155" y="143"/>
                      </a:cubicBezTo>
                      <a:cubicBezTo>
                        <a:pt x="156" y="143"/>
                        <a:pt x="157" y="142"/>
                        <a:pt x="159" y="142"/>
                      </a:cubicBezTo>
                      <a:cubicBezTo>
                        <a:pt x="160" y="143"/>
                        <a:pt x="162" y="140"/>
                        <a:pt x="162" y="140"/>
                      </a:cubicBezTo>
                      <a:cubicBezTo>
                        <a:pt x="162" y="140"/>
                        <a:pt x="160" y="140"/>
                        <a:pt x="163" y="139"/>
                      </a:cubicBezTo>
                      <a:cubicBezTo>
                        <a:pt x="165" y="137"/>
                        <a:pt x="164" y="138"/>
                        <a:pt x="166" y="136"/>
                      </a:cubicBezTo>
                      <a:cubicBezTo>
                        <a:pt x="168" y="135"/>
                        <a:pt x="173" y="132"/>
                        <a:pt x="173" y="132"/>
                      </a:cubicBezTo>
                      <a:cubicBezTo>
                        <a:pt x="179" y="130"/>
                        <a:pt x="179" y="130"/>
                        <a:pt x="179" y="130"/>
                      </a:cubicBezTo>
                      <a:cubicBezTo>
                        <a:pt x="183" y="125"/>
                        <a:pt x="183" y="125"/>
                        <a:pt x="183" y="125"/>
                      </a:cubicBezTo>
                      <a:cubicBezTo>
                        <a:pt x="186" y="125"/>
                        <a:pt x="186" y="125"/>
                        <a:pt x="186" y="125"/>
                      </a:cubicBezTo>
                      <a:cubicBezTo>
                        <a:pt x="190" y="121"/>
                        <a:pt x="190" y="121"/>
                        <a:pt x="190" y="121"/>
                      </a:cubicBezTo>
                      <a:cubicBezTo>
                        <a:pt x="192" y="119"/>
                        <a:pt x="192" y="119"/>
                        <a:pt x="192" y="119"/>
                      </a:cubicBezTo>
                      <a:cubicBezTo>
                        <a:pt x="191" y="114"/>
                        <a:pt x="191" y="114"/>
                        <a:pt x="191" y="114"/>
                      </a:cubicBezTo>
                      <a:cubicBezTo>
                        <a:pt x="193" y="110"/>
                        <a:pt x="193" y="110"/>
                        <a:pt x="193" y="110"/>
                      </a:cubicBezTo>
                      <a:cubicBezTo>
                        <a:pt x="193" y="107"/>
                        <a:pt x="193" y="107"/>
                        <a:pt x="193" y="107"/>
                      </a:cubicBezTo>
                      <a:cubicBezTo>
                        <a:pt x="190" y="106"/>
                        <a:pt x="190" y="106"/>
                        <a:pt x="190" y="106"/>
                      </a:cubicBezTo>
                      <a:cubicBezTo>
                        <a:pt x="184" y="106"/>
                        <a:pt x="184" y="106"/>
                        <a:pt x="184" y="106"/>
                      </a:cubicBezTo>
                      <a:cubicBezTo>
                        <a:pt x="184" y="106"/>
                        <a:pt x="183" y="109"/>
                        <a:pt x="182" y="108"/>
                      </a:cubicBezTo>
                      <a:cubicBezTo>
                        <a:pt x="182" y="108"/>
                        <a:pt x="178" y="105"/>
                        <a:pt x="177" y="105"/>
                      </a:cubicBezTo>
                      <a:cubicBezTo>
                        <a:pt x="177" y="105"/>
                        <a:pt x="173" y="108"/>
                        <a:pt x="173" y="108"/>
                      </a:cubicBezTo>
                      <a:cubicBezTo>
                        <a:pt x="171" y="108"/>
                        <a:pt x="171" y="108"/>
                        <a:pt x="171" y="108"/>
                      </a:cubicBezTo>
                      <a:cubicBezTo>
                        <a:pt x="171" y="108"/>
                        <a:pt x="170" y="108"/>
                        <a:pt x="168" y="108"/>
                      </a:cubicBezTo>
                      <a:cubicBezTo>
                        <a:pt x="166" y="107"/>
                        <a:pt x="162" y="106"/>
                        <a:pt x="162" y="106"/>
                      </a:cubicBezTo>
                      <a:cubicBezTo>
                        <a:pt x="159" y="108"/>
                        <a:pt x="159" y="108"/>
                        <a:pt x="159" y="108"/>
                      </a:cubicBezTo>
                      <a:cubicBezTo>
                        <a:pt x="157" y="107"/>
                        <a:pt x="157" y="107"/>
                        <a:pt x="157" y="107"/>
                      </a:cubicBezTo>
                      <a:cubicBezTo>
                        <a:pt x="153" y="110"/>
                        <a:pt x="153" y="110"/>
                        <a:pt x="153" y="110"/>
                      </a:cubicBezTo>
                      <a:cubicBezTo>
                        <a:pt x="153" y="108"/>
                        <a:pt x="153" y="108"/>
                        <a:pt x="153" y="108"/>
                      </a:cubicBezTo>
                      <a:cubicBezTo>
                        <a:pt x="155" y="105"/>
                        <a:pt x="155" y="105"/>
                        <a:pt x="155" y="105"/>
                      </a:cubicBezTo>
                      <a:cubicBezTo>
                        <a:pt x="155" y="105"/>
                        <a:pt x="154" y="104"/>
                        <a:pt x="153" y="104"/>
                      </a:cubicBezTo>
                      <a:cubicBezTo>
                        <a:pt x="153" y="104"/>
                        <a:pt x="151" y="103"/>
                        <a:pt x="151" y="103"/>
                      </a:cubicBezTo>
                      <a:cubicBezTo>
                        <a:pt x="149" y="106"/>
                        <a:pt x="149" y="106"/>
                        <a:pt x="149" y="106"/>
                      </a:cubicBezTo>
                      <a:cubicBezTo>
                        <a:pt x="145" y="108"/>
                        <a:pt x="145" y="108"/>
                        <a:pt x="145" y="108"/>
                      </a:cubicBezTo>
                      <a:cubicBezTo>
                        <a:pt x="146" y="107"/>
                        <a:pt x="146" y="107"/>
                        <a:pt x="146" y="107"/>
                      </a:cubicBezTo>
                      <a:cubicBezTo>
                        <a:pt x="149" y="105"/>
                        <a:pt x="149" y="105"/>
                        <a:pt x="149" y="105"/>
                      </a:cubicBezTo>
                      <a:cubicBezTo>
                        <a:pt x="149" y="103"/>
                        <a:pt x="149" y="103"/>
                        <a:pt x="149" y="103"/>
                      </a:cubicBezTo>
                      <a:cubicBezTo>
                        <a:pt x="149" y="103"/>
                        <a:pt x="148" y="103"/>
                        <a:pt x="148" y="103"/>
                      </a:cubicBezTo>
                      <a:cubicBezTo>
                        <a:pt x="147" y="103"/>
                        <a:pt x="146" y="102"/>
                        <a:pt x="146" y="102"/>
                      </a:cubicBezTo>
                      <a:cubicBezTo>
                        <a:pt x="144" y="101"/>
                        <a:pt x="144" y="101"/>
                        <a:pt x="144" y="101"/>
                      </a:cubicBezTo>
                      <a:cubicBezTo>
                        <a:pt x="143" y="99"/>
                        <a:pt x="143" y="99"/>
                        <a:pt x="143" y="99"/>
                      </a:cubicBezTo>
                      <a:cubicBezTo>
                        <a:pt x="140" y="100"/>
                        <a:pt x="140" y="100"/>
                        <a:pt x="140" y="100"/>
                      </a:cubicBezTo>
                      <a:cubicBezTo>
                        <a:pt x="139" y="102"/>
                        <a:pt x="139" y="102"/>
                        <a:pt x="139" y="102"/>
                      </a:cubicBezTo>
                      <a:cubicBezTo>
                        <a:pt x="137" y="103"/>
                        <a:pt x="137" y="103"/>
                        <a:pt x="137" y="103"/>
                      </a:cubicBezTo>
                      <a:cubicBezTo>
                        <a:pt x="135" y="103"/>
                        <a:pt x="135" y="103"/>
                        <a:pt x="135" y="103"/>
                      </a:cubicBezTo>
                      <a:cubicBezTo>
                        <a:pt x="136" y="106"/>
                        <a:pt x="136" y="106"/>
                        <a:pt x="136" y="106"/>
                      </a:cubicBezTo>
                      <a:cubicBezTo>
                        <a:pt x="135" y="109"/>
                        <a:pt x="135" y="109"/>
                        <a:pt x="135" y="109"/>
                      </a:cubicBezTo>
                      <a:cubicBezTo>
                        <a:pt x="132" y="109"/>
                        <a:pt x="132" y="109"/>
                        <a:pt x="132" y="109"/>
                      </a:cubicBezTo>
                      <a:cubicBezTo>
                        <a:pt x="132" y="109"/>
                        <a:pt x="132" y="113"/>
                        <a:pt x="133" y="113"/>
                      </a:cubicBezTo>
                      <a:cubicBezTo>
                        <a:pt x="133" y="113"/>
                        <a:pt x="134" y="115"/>
                        <a:pt x="134" y="115"/>
                      </a:cubicBezTo>
                      <a:cubicBezTo>
                        <a:pt x="134" y="117"/>
                        <a:pt x="134" y="117"/>
                        <a:pt x="134" y="117"/>
                      </a:cubicBezTo>
                      <a:cubicBezTo>
                        <a:pt x="135" y="118"/>
                        <a:pt x="135" y="118"/>
                        <a:pt x="135" y="118"/>
                      </a:cubicBezTo>
                      <a:cubicBezTo>
                        <a:pt x="135" y="118"/>
                        <a:pt x="134" y="118"/>
                        <a:pt x="133" y="118"/>
                      </a:cubicBezTo>
                      <a:cubicBezTo>
                        <a:pt x="133" y="118"/>
                        <a:pt x="132" y="116"/>
                        <a:pt x="132" y="116"/>
                      </a:cubicBezTo>
                      <a:cubicBezTo>
                        <a:pt x="128" y="116"/>
                        <a:pt x="128" y="116"/>
                        <a:pt x="128" y="116"/>
                      </a:cubicBezTo>
                      <a:cubicBezTo>
                        <a:pt x="127" y="116"/>
                        <a:pt x="127" y="116"/>
                        <a:pt x="127" y="116"/>
                      </a:cubicBezTo>
                      <a:cubicBezTo>
                        <a:pt x="126" y="119"/>
                        <a:pt x="126" y="119"/>
                        <a:pt x="126" y="119"/>
                      </a:cubicBezTo>
                      <a:cubicBezTo>
                        <a:pt x="127" y="122"/>
                        <a:pt x="127" y="122"/>
                        <a:pt x="127" y="122"/>
                      </a:cubicBezTo>
                      <a:cubicBezTo>
                        <a:pt x="126" y="124"/>
                        <a:pt x="126" y="124"/>
                        <a:pt x="126" y="124"/>
                      </a:cubicBezTo>
                      <a:cubicBezTo>
                        <a:pt x="125" y="125"/>
                        <a:pt x="125" y="125"/>
                        <a:pt x="125" y="125"/>
                      </a:cubicBezTo>
                      <a:cubicBezTo>
                        <a:pt x="125" y="125"/>
                        <a:pt x="123" y="127"/>
                        <a:pt x="123" y="127"/>
                      </a:cubicBezTo>
                      <a:cubicBezTo>
                        <a:pt x="123" y="128"/>
                        <a:pt x="124" y="131"/>
                        <a:pt x="124" y="131"/>
                      </a:cubicBezTo>
                      <a:cubicBezTo>
                        <a:pt x="124" y="131"/>
                        <a:pt x="125" y="133"/>
                        <a:pt x="126" y="133"/>
                      </a:cubicBezTo>
                      <a:cubicBezTo>
                        <a:pt x="126" y="134"/>
                        <a:pt x="128" y="135"/>
                        <a:pt x="128" y="135"/>
                      </a:cubicBezTo>
                      <a:cubicBezTo>
                        <a:pt x="128" y="138"/>
                        <a:pt x="128" y="138"/>
                        <a:pt x="128" y="138"/>
                      </a:cubicBezTo>
                      <a:cubicBezTo>
                        <a:pt x="126" y="135"/>
                        <a:pt x="126" y="135"/>
                        <a:pt x="126" y="135"/>
                      </a:cubicBezTo>
                      <a:cubicBezTo>
                        <a:pt x="126" y="135"/>
                        <a:pt x="125" y="134"/>
                        <a:pt x="124" y="133"/>
                      </a:cubicBezTo>
                      <a:cubicBezTo>
                        <a:pt x="124" y="133"/>
                        <a:pt x="123" y="131"/>
                        <a:pt x="123" y="131"/>
                      </a:cubicBezTo>
                      <a:cubicBezTo>
                        <a:pt x="123" y="131"/>
                        <a:pt x="121" y="132"/>
                        <a:pt x="121" y="132"/>
                      </a:cubicBezTo>
                      <a:cubicBezTo>
                        <a:pt x="121" y="132"/>
                        <a:pt x="120" y="132"/>
                        <a:pt x="121" y="133"/>
                      </a:cubicBezTo>
                      <a:cubicBezTo>
                        <a:pt x="121" y="134"/>
                        <a:pt x="119" y="135"/>
                        <a:pt x="119" y="135"/>
                      </a:cubicBezTo>
                      <a:cubicBezTo>
                        <a:pt x="119" y="135"/>
                        <a:pt x="116" y="136"/>
                        <a:pt x="116" y="135"/>
                      </a:cubicBezTo>
                      <a:cubicBezTo>
                        <a:pt x="116" y="134"/>
                        <a:pt x="116" y="133"/>
                        <a:pt x="115" y="132"/>
                      </a:cubicBezTo>
                      <a:cubicBezTo>
                        <a:pt x="115" y="132"/>
                        <a:pt x="114" y="132"/>
                        <a:pt x="114" y="132"/>
                      </a:cubicBezTo>
                      <a:cubicBezTo>
                        <a:pt x="114" y="133"/>
                        <a:pt x="113" y="134"/>
                        <a:pt x="113" y="134"/>
                      </a:cubicBezTo>
                      <a:cubicBezTo>
                        <a:pt x="114" y="137"/>
                        <a:pt x="114" y="137"/>
                        <a:pt x="114" y="137"/>
                      </a:cubicBezTo>
                      <a:cubicBezTo>
                        <a:pt x="114" y="137"/>
                        <a:pt x="113" y="139"/>
                        <a:pt x="113" y="139"/>
                      </a:cubicBezTo>
                      <a:cubicBezTo>
                        <a:pt x="113" y="138"/>
                        <a:pt x="112" y="136"/>
                        <a:pt x="112" y="135"/>
                      </a:cubicBezTo>
                      <a:cubicBezTo>
                        <a:pt x="112" y="135"/>
                        <a:pt x="112" y="133"/>
                        <a:pt x="111" y="133"/>
                      </a:cubicBezTo>
                      <a:cubicBezTo>
                        <a:pt x="111" y="133"/>
                        <a:pt x="109" y="135"/>
                        <a:pt x="109" y="135"/>
                      </a:cubicBezTo>
                      <a:cubicBezTo>
                        <a:pt x="109" y="135"/>
                        <a:pt x="108" y="135"/>
                        <a:pt x="108" y="136"/>
                      </a:cubicBezTo>
                      <a:cubicBezTo>
                        <a:pt x="108" y="136"/>
                        <a:pt x="107" y="139"/>
                        <a:pt x="108" y="140"/>
                      </a:cubicBezTo>
                      <a:cubicBezTo>
                        <a:pt x="109" y="141"/>
                        <a:pt x="109" y="141"/>
                        <a:pt x="110" y="141"/>
                      </a:cubicBezTo>
                      <a:cubicBezTo>
                        <a:pt x="111" y="141"/>
                        <a:pt x="111" y="142"/>
                        <a:pt x="111" y="142"/>
                      </a:cubicBezTo>
                      <a:cubicBezTo>
                        <a:pt x="107" y="142"/>
                        <a:pt x="107" y="142"/>
                        <a:pt x="107" y="142"/>
                      </a:cubicBezTo>
                      <a:cubicBezTo>
                        <a:pt x="107" y="142"/>
                        <a:pt x="106" y="143"/>
                        <a:pt x="107" y="144"/>
                      </a:cubicBezTo>
                      <a:cubicBezTo>
                        <a:pt x="107" y="144"/>
                        <a:pt x="107" y="146"/>
                        <a:pt x="107" y="146"/>
                      </a:cubicBezTo>
                      <a:cubicBezTo>
                        <a:pt x="107" y="146"/>
                        <a:pt x="109" y="148"/>
                        <a:pt x="109" y="148"/>
                      </a:cubicBezTo>
                      <a:cubicBezTo>
                        <a:pt x="109" y="148"/>
                        <a:pt x="108" y="150"/>
                        <a:pt x="108" y="150"/>
                      </a:cubicBezTo>
                      <a:cubicBezTo>
                        <a:pt x="108" y="150"/>
                        <a:pt x="106" y="149"/>
                        <a:pt x="106" y="149"/>
                      </a:cubicBezTo>
                      <a:cubicBezTo>
                        <a:pt x="105" y="148"/>
                        <a:pt x="105" y="149"/>
                        <a:pt x="104" y="149"/>
                      </a:cubicBezTo>
                      <a:cubicBezTo>
                        <a:pt x="104" y="150"/>
                        <a:pt x="103" y="151"/>
                        <a:pt x="103" y="152"/>
                      </a:cubicBezTo>
                      <a:cubicBezTo>
                        <a:pt x="103" y="152"/>
                        <a:pt x="104" y="153"/>
                        <a:pt x="104" y="154"/>
                      </a:cubicBezTo>
                      <a:cubicBezTo>
                        <a:pt x="103" y="156"/>
                        <a:pt x="103" y="158"/>
                        <a:pt x="103" y="158"/>
                      </a:cubicBezTo>
                      <a:cubicBezTo>
                        <a:pt x="103" y="158"/>
                        <a:pt x="102" y="158"/>
                        <a:pt x="103" y="159"/>
                      </a:cubicBezTo>
                      <a:cubicBezTo>
                        <a:pt x="104" y="160"/>
                        <a:pt x="106" y="160"/>
                        <a:pt x="107" y="160"/>
                      </a:cubicBezTo>
                      <a:cubicBezTo>
                        <a:pt x="108" y="160"/>
                        <a:pt x="108" y="160"/>
                        <a:pt x="108" y="160"/>
                      </a:cubicBezTo>
                      <a:cubicBezTo>
                        <a:pt x="109" y="160"/>
                        <a:pt x="110" y="160"/>
                        <a:pt x="111" y="161"/>
                      </a:cubicBezTo>
                      <a:cubicBezTo>
                        <a:pt x="111" y="161"/>
                        <a:pt x="112" y="161"/>
                        <a:pt x="112" y="161"/>
                      </a:cubicBezTo>
                      <a:cubicBezTo>
                        <a:pt x="112" y="161"/>
                        <a:pt x="111" y="163"/>
                        <a:pt x="110" y="162"/>
                      </a:cubicBezTo>
                      <a:cubicBezTo>
                        <a:pt x="109" y="161"/>
                        <a:pt x="107" y="161"/>
                        <a:pt x="106" y="161"/>
                      </a:cubicBezTo>
                      <a:cubicBezTo>
                        <a:pt x="105" y="161"/>
                        <a:pt x="106" y="163"/>
                        <a:pt x="106" y="163"/>
                      </a:cubicBezTo>
                      <a:cubicBezTo>
                        <a:pt x="107" y="165"/>
                        <a:pt x="107" y="165"/>
                        <a:pt x="107" y="165"/>
                      </a:cubicBezTo>
                      <a:cubicBezTo>
                        <a:pt x="107" y="165"/>
                        <a:pt x="108" y="166"/>
                        <a:pt x="107" y="166"/>
                      </a:cubicBezTo>
                      <a:cubicBezTo>
                        <a:pt x="106" y="166"/>
                        <a:pt x="104" y="165"/>
                        <a:pt x="104" y="165"/>
                      </a:cubicBezTo>
                      <a:cubicBezTo>
                        <a:pt x="104" y="165"/>
                        <a:pt x="104" y="165"/>
                        <a:pt x="103" y="165"/>
                      </a:cubicBezTo>
                      <a:cubicBezTo>
                        <a:pt x="103" y="165"/>
                        <a:pt x="102" y="166"/>
                        <a:pt x="101" y="166"/>
                      </a:cubicBezTo>
                      <a:cubicBezTo>
                        <a:pt x="100" y="166"/>
                        <a:pt x="100" y="166"/>
                        <a:pt x="99" y="165"/>
                      </a:cubicBezTo>
                      <a:cubicBezTo>
                        <a:pt x="98" y="165"/>
                        <a:pt x="96" y="163"/>
                        <a:pt x="96" y="163"/>
                      </a:cubicBezTo>
                      <a:cubicBezTo>
                        <a:pt x="96" y="163"/>
                        <a:pt x="95" y="163"/>
                        <a:pt x="95" y="162"/>
                      </a:cubicBezTo>
                      <a:cubicBezTo>
                        <a:pt x="95" y="161"/>
                        <a:pt x="96" y="159"/>
                        <a:pt x="96" y="159"/>
                      </a:cubicBezTo>
                      <a:cubicBezTo>
                        <a:pt x="97" y="158"/>
                        <a:pt x="96" y="158"/>
                        <a:pt x="97" y="158"/>
                      </a:cubicBezTo>
                      <a:cubicBezTo>
                        <a:pt x="98" y="158"/>
                        <a:pt x="101" y="158"/>
                        <a:pt x="99" y="156"/>
                      </a:cubicBezTo>
                      <a:cubicBezTo>
                        <a:pt x="98" y="154"/>
                        <a:pt x="98" y="154"/>
                        <a:pt x="97" y="154"/>
                      </a:cubicBezTo>
                      <a:cubicBezTo>
                        <a:pt x="96" y="155"/>
                        <a:pt x="94" y="156"/>
                        <a:pt x="94" y="156"/>
                      </a:cubicBezTo>
                      <a:cubicBezTo>
                        <a:pt x="94" y="156"/>
                        <a:pt x="93" y="155"/>
                        <a:pt x="94" y="152"/>
                      </a:cubicBezTo>
                      <a:cubicBezTo>
                        <a:pt x="95" y="149"/>
                        <a:pt x="94" y="149"/>
                        <a:pt x="95" y="148"/>
                      </a:cubicBezTo>
                      <a:cubicBezTo>
                        <a:pt x="96" y="147"/>
                        <a:pt x="97" y="146"/>
                        <a:pt x="97" y="146"/>
                      </a:cubicBezTo>
                      <a:cubicBezTo>
                        <a:pt x="97" y="146"/>
                        <a:pt x="97" y="145"/>
                        <a:pt x="95" y="143"/>
                      </a:cubicBezTo>
                      <a:cubicBezTo>
                        <a:pt x="94" y="141"/>
                        <a:pt x="93" y="139"/>
                        <a:pt x="93" y="139"/>
                      </a:cubicBezTo>
                      <a:cubicBezTo>
                        <a:pt x="92" y="138"/>
                        <a:pt x="90" y="140"/>
                        <a:pt x="90" y="140"/>
                      </a:cubicBezTo>
                      <a:cubicBezTo>
                        <a:pt x="90" y="141"/>
                        <a:pt x="89" y="143"/>
                        <a:pt x="90" y="144"/>
                      </a:cubicBezTo>
                      <a:cubicBezTo>
                        <a:pt x="90" y="145"/>
                        <a:pt x="90" y="146"/>
                        <a:pt x="89" y="147"/>
                      </a:cubicBezTo>
                      <a:cubicBezTo>
                        <a:pt x="88" y="147"/>
                        <a:pt x="88" y="148"/>
                        <a:pt x="87" y="147"/>
                      </a:cubicBezTo>
                      <a:cubicBezTo>
                        <a:pt x="86" y="146"/>
                        <a:pt x="87" y="147"/>
                        <a:pt x="86" y="145"/>
                      </a:cubicBezTo>
                      <a:cubicBezTo>
                        <a:pt x="85" y="144"/>
                        <a:pt x="86" y="144"/>
                        <a:pt x="85" y="144"/>
                      </a:cubicBezTo>
                      <a:cubicBezTo>
                        <a:pt x="84" y="143"/>
                        <a:pt x="83" y="142"/>
                        <a:pt x="83" y="142"/>
                      </a:cubicBezTo>
                      <a:cubicBezTo>
                        <a:pt x="83" y="142"/>
                        <a:pt x="80" y="141"/>
                        <a:pt x="80" y="142"/>
                      </a:cubicBezTo>
                      <a:cubicBezTo>
                        <a:pt x="80" y="143"/>
                        <a:pt x="80" y="143"/>
                        <a:pt x="81" y="144"/>
                      </a:cubicBezTo>
                      <a:cubicBezTo>
                        <a:pt x="81" y="145"/>
                        <a:pt x="82" y="145"/>
                        <a:pt x="82" y="146"/>
                      </a:cubicBezTo>
                      <a:cubicBezTo>
                        <a:pt x="82" y="147"/>
                        <a:pt x="81" y="147"/>
                        <a:pt x="81" y="147"/>
                      </a:cubicBezTo>
                      <a:cubicBezTo>
                        <a:pt x="81" y="147"/>
                        <a:pt x="80" y="146"/>
                        <a:pt x="79" y="146"/>
                      </a:cubicBezTo>
                      <a:cubicBezTo>
                        <a:pt x="79" y="146"/>
                        <a:pt x="77" y="148"/>
                        <a:pt x="77" y="148"/>
                      </a:cubicBezTo>
                      <a:cubicBezTo>
                        <a:pt x="77" y="148"/>
                        <a:pt x="77" y="149"/>
                        <a:pt x="77" y="150"/>
                      </a:cubicBezTo>
                      <a:cubicBezTo>
                        <a:pt x="77" y="150"/>
                        <a:pt x="77" y="151"/>
                        <a:pt x="77" y="152"/>
                      </a:cubicBezTo>
                      <a:cubicBezTo>
                        <a:pt x="78" y="153"/>
                        <a:pt x="78" y="155"/>
                        <a:pt x="79" y="155"/>
                      </a:cubicBezTo>
                      <a:cubicBezTo>
                        <a:pt x="81" y="155"/>
                        <a:pt x="85" y="153"/>
                        <a:pt x="85" y="153"/>
                      </a:cubicBezTo>
                      <a:cubicBezTo>
                        <a:pt x="85" y="154"/>
                        <a:pt x="87" y="155"/>
                        <a:pt x="88" y="156"/>
                      </a:cubicBezTo>
                      <a:cubicBezTo>
                        <a:pt x="88" y="156"/>
                        <a:pt x="88" y="158"/>
                        <a:pt x="88" y="158"/>
                      </a:cubicBezTo>
                      <a:cubicBezTo>
                        <a:pt x="88" y="158"/>
                        <a:pt x="87" y="159"/>
                        <a:pt x="86" y="159"/>
                      </a:cubicBezTo>
                      <a:cubicBezTo>
                        <a:pt x="85" y="159"/>
                        <a:pt x="84" y="157"/>
                        <a:pt x="84" y="159"/>
                      </a:cubicBezTo>
                      <a:cubicBezTo>
                        <a:pt x="84" y="160"/>
                        <a:pt x="83" y="162"/>
                        <a:pt x="84" y="163"/>
                      </a:cubicBezTo>
                      <a:cubicBezTo>
                        <a:pt x="85" y="164"/>
                        <a:pt x="85" y="166"/>
                        <a:pt x="87" y="166"/>
                      </a:cubicBezTo>
                      <a:cubicBezTo>
                        <a:pt x="89" y="167"/>
                        <a:pt x="89" y="168"/>
                        <a:pt x="90" y="167"/>
                      </a:cubicBezTo>
                      <a:cubicBezTo>
                        <a:pt x="91" y="166"/>
                        <a:pt x="91" y="165"/>
                        <a:pt x="92" y="166"/>
                      </a:cubicBezTo>
                      <a:cubicBezTo>
                        <a:pt x="93" y="166"/>
                        <a:pt x="94" y="166"/>
                        <a:pt x="95" y="167"/>
                      </a:cubicBezTo>
                      <a:cubicBezTo>
                        <a:pt x="95" y="168"/>
                        <a:pt x="94" y="168"/>
                        <a:pt x="94" y="168"/>
                      </a:cubicBezTo>
                      <a:cubicBezTo>
                        <a:pt x="94" y="168"/>
                        <a:pt x="93" y="168"/>
                        <a:pt x="93" y="169"/>
                      </a:cubicBezTo>
                      <a:cubicBezTo>
                        <a:pt x="93" y="169"/>
                        <a:pt x="92" y="170"/>
                        <a:pt x="93" y="170"/>
                      </a:cubicBezTo>
                      <a:cubicBezTo>
                        <a:pt x="95" y="170"/>
                        <a:pt x="96" y="170"/>
                        <a:pt x="96" y="170"/>
                      </a:cubicBezTo>
                      <a:cubicBezTo>
                        <a:pt x="96" y="170"/>
                        <a:pt x="97" y="168"/>
                        <a:pt x="98" y="169"/>
                      </a:cubicBezTo>
                      <a:cubicBezTo>
                        <a:pt x="98" y="170"/>
                        <a:pt x="97" y="170"/>
                        <a:pt x="96" y="171"/>
                      </a:cubicBezTo>
                      <a:cubicBezTo>
                        <a:pt x="95" y="172"/>
                        <a:pt x="95" y="172"/>
                        <a:pt x="95" y="173"/>
                      </a:cubicBezTo>
                      <a:cubicBezTo>
                        <a:pt x="95" y="174"/>
                        <a:pt x="94" y="174"/>
                        <a:pt x="94" y="175"/>
                      </a:cubicBezTo>
                      <a:cubicBezTo>
                        <a:pt x="94" y="176"/>
                        <a:pt x="92" y="180"/>
                        <a:pt x="95" y="177"/>
                      </a:cubicBezTo>
                      <a:cubicBezTo>
                        <a:pt x="99" y="174"/>
                        <a:pt x="99" y="175"/>
                        <a:pt x="99" y="174"/>
                      </a:cubicBezTo>
                      <a:cubicBezTo>
                        <a:pt x="99" y="173"/>
                        <a:pt x="99" y="173"/>
                        <a:pt x="101" y="172"/>
                      </a:cubicBezTo>
                      <a:cubicBezTo>
                        <a:pt x="102" y="171"/>
                        <a:pt x="103" y="171"/>
                        <a:pt x="104" y="171"/>
                      </a:cubicBezTo>
                      <a:cubicBezTo>
                        <a:pt x="104" y="170"/>
                        <a:pt x="106" y="170"/>
                        <a:pt x="105" y="171"/>
                      </a:cubicBezTo>
                      <a:cubicBezTo>
                        <a:pt x="104" y="172"/>
                        <a:pt x="103" y="171"/>
                        <a:pt x="104" y="172"/>
                      </a:cubicBezTo>
                      <a:cubicBezTo>
                        <a:pt x="105" y="173"/>
                        <a:pt x="105" y="174"/>
                        <a:pt x="106" y="174"/>
                      </a:cubicBezTo>
                      <a:cubicBezTo>
                        <a:pt x="107" y="174"/>
                        <a:pt x="107" y="174"/>
                        <a:pt x="107" y="174"/>
                      </a:cubicBezTo>
                      <a:cubicBezTo>
                        <a:pt x="107" y="174"/>
                        <a:pt x="105" y="174"/>
                        <a:pt x="104" y="174"/>
                      </a:cubicBezTo>
                      <a:cubicBezTo>
                        <a:pt x="104" y="174"/>
                        <a:pt x="103" y="174"/>
                        <a:pt x="103" y="174"/>
                      </a:cubicBezTo>
                      <a:cubicBezTo>
                        <a:pt x="102" y="174"/>
                        <a:pt x="102" y="175"/>
                        <a:pt x="102" y="175"/>
                      </a:cubicBezTo>
                      <a:cubicBezTo>
                        <a:pt x="101" y="176"/>
                        <a:pt x="101" y="176"/>
                        <a:pt x="101" y="176"/>
                      </a:cubicBezTo>
                      <a:cubicBezTo>
                        <a:pt x="101" y="176"/>
                        <a:pt x="102" y="177"/>
                        <a:pt x="102" y="178"/>
                      </a:cubicBezTo>
                      <a:cubicBezTo>
                        <a:pt x="102" y="178"/>
                        <a:pt x="102" y="178"/>
                        <a:pt x="101" y="178"/>
                      </a:cubicBezTo>
                      <a:cubicBezTo>
                        <a:pt x="100" y="178"/>
                        <a:pt x="101" y="177"/>
                        <a:pt x="99" y="178"/>
                      </a:cubicBezTo>
                      <a:cubicBezTo>
                        <a:pt x="97" y="178"/>
                        <a:pt x="98" y="176"/>
                        <a:pt x="97" y="179"/>
                      </a:cubicBezTo>
                      <a:cubicBezTo>
                        <a:pt x="96" y="182"/>
                        <a:pt x="95" y="182"/>
                        <a:pt x="95" y="182"/>
                      </a:cubicBezTo>
                      <a:cubicBezTo>
                        <a:pt x="95" y="182"/>
                        <a:pt x="95" y="182"/>
                        <a:pt x="95" y="183"/>
                      </a:cubicBezTo>
                      <a:cubicBezTo>
                        <a:pt x="95" y="183"/>
                        <a:pt x="96" y="184"/>
                        <a:pt x="97" y="185"/>
                      </a:cubicBezTo>
                      <a:cubicBezTo>
                        <a:pt x="99" y="186"/>
                        <a:pt x="100" y="187"/>
                        <a:pt x="100" y="187"/>
                      </a:cubicBezTo>
                      <a:cubicBezTo>
                        <a:pt x="100" y="187"/>
                        <a:pt x="99" y="187"/>
                        <a:pt x="98" y="187"/>
                      </a:cubicBezTo>
                      <a:cubicBezTo>
                        <a:pt x="96" y="188"/>
                        <a:pt x="95" y="188"/>
                        <a:pt x="94" y="189"/>
                      </a:cubicBezTo>
                      <a:cubicBezTo>
                        <a:pt x="94" y="189"/>
                        <a:pt x="93" y="190"/>
                        <a:pt x="92" y="190"/>
                      </a:cubicBezTo>
                      <a:cubicBezTo>
                        <a:pt x="91" y="190"/>
                        <a:pt x="88" y="189"/>
                        <a:pt x="87" y="190"/>
                      </a:cubicBezTo>
                      <a:cubicBezTo>
                        <a:pt x="86" y="190"/>
                        <a:pt x="85" y="190"/>
                        <a:pt x="84" y="191"/>
                      </a:cubicBezTo>
                      <a:cubicBezTo>
                        <a:pt x="84" y="191"/>
                        <a:pt x="84" y="192"/>
                        <a:pt x="84" y="192"/>
                      </a:cubicBezTo>
                      <a:cubicBezTo>
                        <a:pt x="84" y="192"/>
                        <a:pt x="83" y="193"/>
                        <a:pt x="84" y="193"/>
                      </a:cubicBezTo>
                      <a:cubicBezTo>
                        <a:pt x="85" y="193"/>
                        <a:pt x="89" y="193"/>
                        <a:pt x="89" y="193"/>
                      </a:cubicBezTo>
                      <a:cubicBezTo>
                        <a:pt x="90" y="193"/>
                        <a:pt x="90" y="194"/>
                        <a:pt x="90" y="194"/>
                      </a:cubicBezTo>
                      <a:cubicBezTo>
                        <a:pt x="88" y="194"/>
                        <a:pt x="88" y="194"/>
                        <a:pt x="88" y="194"/>
                      </a:cubicBezTo>
                      <a:cubicBezTo>
                        <a:pt x="88" y="194"/>
                        <a:pt x="86" y="194"/>
                        <a:pt x="85" y="194"/>
                      </a:cubicBezTo>
                      <a:cubicBezTo>
                        <a:pt x="85" y="194"/>
                        <a:pt x="82" y="195"/>
                        <a:pt x="82" y="195"/>
                      </a:cubicBezTo>
                      <a:cubicBezTo>
                        <a:pt x="82" y="195"/>
                        <a:pt x="80" y="197"/>
                        <a:pt x="80" y="198"/>
                      </a:cubicBezTo>
                      <a:cubicBezTo>
                        <a:pt x="80" y="198"/>
                        <a:pt x="80" y="199"/>
                        <a:pt x="81" y="201"/>
                      </a:cubicBezTo>
                      <a:cubicBezTo>
                        <a:pt x="83" y="202"/>
                        <a:pt x="83" y="203"/>
                        <a:pt x="83" y="204"/>
                      </a:cubicBezTo>
                      <a:cubicBezTo>
                        <a:pt x="83" y="204"/>
                        <a:pt x="83" y="204"/>
                        <a:pt x="83" y="205"/>
                      </a:cubicBezTo>
                      <a:cubicBezTo>
                        <a:pt x="82" y="205"/>
                        <a:pt x="80" y="207"/>
                        <a:pt x="80" y="207"/>
                      </a:cubicBezTo>
                      <a:cubicBezTo>
                        <a:pt x="80" y="207"/>
                        <a:pt x="80" y="207"/>
                        <a:pt x="80" y="209"/>
                      </a:cubicBezTo>
                      <a:cubicBezTo>
                        <a:pt x="79" y="210"/>
                        <a:pt x="77" y="213"/>
                        <a:pt x="79" y="213"/>
                      </a:cubicBezTo>
                      <a:cubicBezTo>
                        <a:pt x="81" y="214"/>
                        <a:pt x="80" y="215"/>
                        <a:pt x="82" y="214"/>
                      </a:cubicBezTo>
                      <a:cubicBezTo>
                        <a:pt x="85" y="213"/>
                        <a:pt x="82" y="212"/>
                        <a:pt x="86" y="213"/>
                      </a:cubicBezTo>
                      <a:cubicBezTo>
                        <a:pt x="90" y="214"/>
                        <a:pt x="91" y="213"/>
                        <a:pt x="92" y="213"/>
                      </a:cubicBezTo>
                      <a:cubicBezTo>
                        <a:pt x="93" y="212"/>
                        <a:pt x="93" y="212"/>
                        <a:pt x="94" y="211"/>
                      </a:cubicBezTo>
                      <a:cubicBezTo>
                        <a:pt x="94" y="211"/>
                        <a:pt x="92" y="210"/>
                        <a:pt x="95" y="210"/>
                      </a:cubicBezTo>
                      <a:cubicBezTo>
                        <a:pt x="98" y="209"/>
                        <a:pt x="98" y="209"/>
                        <a:pt x="98" y="209"/>
                      </a:cubicBezTo>
                      <a:cubicBezTo>
                        <a:pt x="98" y="209"/>
                        <a:pt x="96" y="206"/>
                        <a:pt x="98" y="208"/>
                      </a:cubicBezTo>
                      <a:cubicBezTo>
                        <a:pt x="101" y="210"/>
                        <a:pt x="101" y="211"/>
                        <a:pt x="101" y="211"/>
                      </a:cubicBezTo>
                      <a:cubicBezTo>
                        <a:pt x="99" y="213"/>
                        <a:pt x="99" y="213"/>
                        <a:pt x="99" y="213"/>
                      </a:cubicBezTo>
                      <a:cubicBezTo>
                        <a:pt x="99" y="214"/>
                        <a:pt x="99" y="214"/>
                        <a:pt x="99" y="214"/>
                      </a:cubicBezTo>
                      <a:cubicBezTo>
                        <a:pt x="99" y="214"/>
                        <a:pt x="97" y="214"/>
                        <a:pt x="96" y="216"/>
                      </a:cubicBezTo>
                      <a:cubicBezTo>
                        <a:pt x="95" y="218"/>
                        <a:pt x="92" y="221"/>
                        <a:pt x="92" y="222"/>
                      </a:cubicBezTo>
                      <a:cubicBezTo>
                        <a:pt x="92" y="222"/>
                        <a:pt x="93" y="221"/>
                        <a:pt x="91" y="223"/>
                      </a:cubicBezTo>
                      <a:cubicBezTo>
                        <a:pt x="88" y="225"/>
                        <a:pt x="87" y="225"/>
                        <a:pt x="85" y="226"/>
                      </a:cubicBezTo>
                      <a:cubicBezTo>
                        <a:pt x="84" y="228"/>
                        <a:pt x="84" y="227"/>
                        <a:pt x="83" y="228"/>
                      </a:cubicBezTo>
                      <a:cubicBezTo>
                        <a:pt x="83" y="229"/>
                        <a:pt x="82" y="230"/>
                        <a:pt x="82" y="230"/>
                      </a:cubicBezTo>
                      <a:cubicBezTo>
                        <a:pt x="81" y="232"/>
                        <a:pt x="81" y="232"/>
                        <a:pt x="81" y="232"/>
                      </a:cubicBezTo>
                      <a:cubicBezTo>
                        <a:pt x="78" y="233"/>
                        <a:pt x="78" y="233"/>
                        <a:pt x="78" y="233"/>
                      </a:cubicBezTo>
                      <a:cubicBezTo>
                        <a:pt x="75" y="232"/>
                        <a:pt x="75" y="232"/>
                        <a:pt x="75" y="232"/>
                      </a:cubicBezTo>
                      <a:cubicBezTo>
                        <a:pt x="73" y="234"/>
                        <a:pt x="73" y="234"/>
                        <a:pt x="73" y="234"/>
                      </a:cubicBezTo>
                      <a:cubicBezTo>
                        <a:pt x="73" y="234"/>
                        <a:pt x="70" y="233"/>
                        <a:pt x="69" y="233"/>
                      </a:cubicBezTo>
                      <a:cubicBezTo>
                        <a:pt x="68" y="234"/>
                        <a:pt x="67" y="235"/>
                        <a:pt x="67" y="235"/>
                      </a:cubicBezTo>
                      <a:cubicBezTo>
                        <a:pt x="67" y="235"/>
                        <a:pt x="66" y="235"/>
                        <a:pt x="66" y="237"/>
                      </a:cubicBezTo>
                      <a:cubicBezTo>
                        <a:pt x="66" y="238"/>
                        <a:pt x="65" y="241"/>
                        <a:pt x="65" y="241"/>
                      </a:cubicBezTo>
                      <a:cubicBezTo>
                        <a:pt x="63" y="243"/>
                        <a:pt x="63" y="243"/>
                        <a:pt x="63" y="243"/>
                      </a:cubicBezTo>
                      <a:cubicBezTo>
                        <a:pt x="63" y="243"/>
                        <a:pt x="62" y="245"/>
                        <a:pt x="64" y="244"/>
                      </a:cubicBezTo>
                      <a:cubicBezTo>
                        <a:pt x="66" y="243"/>
                        <a:pt x="67" y="242"/>
                        <a:pt x="68" y="241"/>
                      </a:cubicBezTo>
                      <a:cubicBezTo>
                        <a:pt x="68" y="241"/>
                        <a:pt x="70" y="240"/>
                        <a:pt x="70" y="240"/>
                      </a:cubicBezTo>
                      <a:cubicBezTo>
                        <a:pt x="70" y="242"/>
                        <a:pt x="70" y="242"/>
                        <a:pt x="70" y="242"/>
                      </a:cubicBezTo>
                      <a:cubicBezTo>
                        <a:pt x="69" y="246"/>
                        <a:pt x="69" y="246"/>
                        <a:pt x="69" y="246"/>
                      </a:cubicBezTo>
                      <a:cubicBezTo>
                        <a:pt x="68" y="247"/>
                        <a:pt x="68" y="247"/>
                        <a:pt x="68" y="247"/>
                      </a:cubicBezTo>
                      <a:cubicBezTo>
                        <a:pt x="67" y="248"/>
                        <a:pt x="67" y="248"/>
                        <a:pt x="67" y="248"/>
                      </a:cubicBezTo>
                      <a:cubicBezTo>
                        <a:pt x="67" y="248"/>
                        <a:pt x="65" y="252"/>
                        <a:pt x="67" y="252"/>
                      </a:cubicBezTo>
                      <a:cubicBezTo>
                        <a:pt x="69" y="251"/>
                        <a:pt x="68" y="251"/>
                        <a:pt x="70" y="250"/>
                      </a:cubicBezTo>
                      <a:cubicBezTo>
                        <a:pt x="72" y="250"/>
                        <a:pt x="71" y="249"/>
                        <a:pt x="75" y="248"/>
                      </a:cubicBezTo>
                      <a:cubicBezTo>
                        <a:pt x="78" y="248"/>
                        <a:pt x="78" y="246"/>
                        <a:pt x="78" y="245"/>
                      </a:cubicBezTo>
                      <a:cubicBezTo>
                        <a:pt x="78" y="245"/>
                        <a:pt x="78" y="244"/>
                        <a:pt x="78" y="243"/>
                      </a:cubicBezTo>
                      <a:cubicBezTo>
                        <a:pt x="78" y="242"/>
                        <a:pt x="76" y="241"/>
                        <a:pt x="79" y="240"/>
                      </a:cubicBezTo>
                      <a:cubicBezTo>
                        <a:pt x="81" y="240"/>
                        <a:pt x="80" y="241"/>
                        <a:pt x="81" y="240"/>
                      </a:cubicBezTo>
                      <a:cubicBezTo>
                        <a:pt x="82" y="239"/>
                        <a:pt x="82" y="241"/>
                        <a:pt x="82" y="238"/>
                      </a:cubicBezTo>
                      <a:cubicBezTo>
                        <a:pt x="82" y="236"/>
                        <a:pt x="82" y="236"/>
                        <a:pt x="84" y="235"/>
                      </a:cubicBezTo>
                      <a:cubicBezTo>
                        <a:pt x="86" y="233"/>
                        <a:pt x="85" y="234"/>
                        <a:pt x="86" y="233"/>
                      </a:cubicBezTo>
                      <a:cubicBezTo>
                        <a:pt x="87" y="232"/>
                        <a:pt x="86" y="232"/>
                        <a:pt x="87" y="231"/>
                      </a:cubicBezTo>
                      <a:cubicBezTo>
                        <a:pt x="89" y="230"/>
                        <a:pt x="89" y="230"/>
                        <a:pt x="89" y="230"/>
                      </a:cubicBezTo>
                      <a:cubicBezTo>
                        <a:pt x="89" y="229"/>
                        <a:pt x="92" y="227"/>
                        <a:pt x="92" y="227"/>
                      </a:cubicBezTo>
                      <a:cubicBezTo>
                        <a:pt x="92" y="225"/>
                        <a:pt x="92" y="225"/>
                        <a:pt x="92" y="225"/>
                      </a:cubicBezTo>
                      <a:cubicBezTo>
                        <a:pt x="96" y="223"/>
                        <a:pt x="96" y="223"/>
                        <a:pt x="96" y="223"/>
                      </a:cubicBezTo>
                      <a:cubicBezTo>
                        <a:pt x="96" y="223"/>
                        <a:pt x="97" y="222"/>
                        <a:pt x="97" y="223"/>
                      </a:cubicBezTo>
                      <a:cubicBezTo>
                        <a:pt x="96" y="224"/>
                        <a:pt x="95" y="226"/>
                        <a:pt x="95" y="226"/>
                      </a:cubicBezTo>
                      <a:cubicBezTo>
                        <a:pt x="95" y="228"/>
                        <a:pt x="95" y="228"/>
                        <a:pt x="95" y="228"/>
                      </a:cubicBezTo>
                      <a:cubicBezTo>
                        <a:pt x="92" y="230"/>
                        <a:pt x="92" y="230"/>
                        <a:pt x="92" y="230"/>
                      </a:cubicBezTo>
                      <a:cubicBezTo>
                        <a:pt x="92" y="230"/>
                        <a:pt x="94" y="231"/>
                        <a:pt x="93" y="232"/>
                      </a:cubicBezTo>
                      <a:cubicBezTo>
                        <a:pt x="92" y="233"/>
                        <a:pt x="90" y="234"/>
                        <a:pt x="90" y="234"/>
                      </a:cubicBezTo>
                      <a:cubicBezTo>
                        <a:pt x="90" y="236"/>
                        <a:pt x="90" y="236"/>
                        <a:pt x="90" y="236"/>
                      </a:cubicBezTo>
                      <a:cubicBezTo>
                        <a:pt x="91" y="237"/>
                        <a:pt x="91" y="237"/>
                        <a:pt x="91" y="237"/>
                      </a:cubicBezTo>
                      <a:cubicBezTo>
                        <a:pt x="89" y="241"/>
                        <a:pt x="89" y="241"/>
                        <a:pt x="89" y="241"/>
                      </a:cubicBezTo>
                      <a:cubicBezTo>
                        <a:pt x="91" y="243"/>
                        <a:pt x="91" y="243"/>
                        <a:pt x="91" y="243"/>
                      </a:cubicBezTo>
                      <a:cubicBezTo>
                        <a:pt x="92" y="245"/>
                        <a:pt x="92" y="245"/>
                        <a:pt x="92" y="245"/>
                      </a:cubicBezTo>
                      <a:cubicBezTo>
                        <a:pt x="92" y="245"/>
                        <a:pt x="91" y="246"/>
                        <a:pt x="90" y="247"/>
                      </a:cubicBezTo>
                      <a:cubicBezTo>
                        <a:pt x="89" y="247"/>
                        <a:pt x="87" y="250"/>
                        <a:pt x="87" y="250"/>
                      </a:cubicBezTo>
                      <a:cubicBezTo>
                        <a:pt x="85" y="253"/>
                        <a:pt x="85" y="253"/>
                        <a:pt x="85" y="253"/>
                      </a:cubicBezTo>
                      <a:cubicBezTo>
                        <a:pt x="83" y="256"/>
                        <a:pt x="83" y="256"/>
                        <a:pt x="83" y="256"/>
                      </a:cubicBezTo>
                      <a:cubicBezTo>
                        <a:pt x="83" y="259"/>
                        <a:pt x="83" y="259"/>
                        <a:pt x="83" y="259"/>
                      </a:cubicBezTo>
                      <a:cubicBezTo>
                        <a:pt x="82" y="263"/>
                        <a:pt x="82" y="263"/>
                        <a:pt x="82" y="263"/>
                      </a:cubicBezTo>
                      <a:cubicBezTo>
                        <a:pt x="80" y="264"/>
                        <a:pt x="80" y="264"/>
                        <a:pt x="80" y="264"/>
                      </a:cubicBezTo>
                      <a:cubicBezTo>
                        <a:pt x="80" y="264"/>
                        <a:pt x="79" y="267"/>
                        <a:pt x="81" y="267"/>
                      </a:cubicBezTo>
                      <a:cubicBezTo>
                        <a:pt x="83" y="268"/>
                        <a:pt x="83" y="268"/>
                        <a:pt x="84" y="268"/>
                      </a:cubicBezTo>
                      <a:cubicBezTo>
                        <a:pt x="86" y="268"/>
                        <a:pt x="85" y="268"/>
                        <a:pt x="86" y="268"/>
                      </a:cubicBezTo>
                      <a:cubicBezTo>
                        <a:pt x="87" y="268"/>
                        <a:pt x="89" y="268"/>
                        <a:pt x="89" y="266"/>
                      </a:cubicBezTo>
                      <a:cubicBezTo>
                        <a:pt x="89" y="264"/>
                        <a:pt x="89" y="262"/>
                        <a:pt x="89" y="261"/>
                      </a:cubicBezTo>
                      <a:cubicBezTo>
                        <a:pt x="89" y="261"/>
                        <a:pt x="91" y="258"/>
                        <a:pt x="91" y="258"/>
                      </a:cubicBezTo>
                      <a:cubicBezTo>
                        <a:pt x="91" y="254"/>
                        <a:pt x="91" y="254"/>
                        <a:pt x="91" y="254"/>
                      </a:cubicBezTo>
                      <a:cubicBezTo>
                        <a:pt x="91" y="254"/>
                        <a:pt x="91" y="253"/>
                        <a:pt x="93" y="251"/>
                      </a:cubicBezTo>
                      <a:cubicBezTo>
                        <a:pt x="95" y="250"/>
                        <a:pt x="94" y="250"/>
                        <a:pt x="95" y="250"/>
                      </a:cubicBezTo>
                      <a:cubicBezTo>
                        <a:pt x="96" y="249"/>
                        <a:pt x="96" y="248"/>
                        <a:pt x="96" y="247"/>
                      </a:cubicBezTo>
                      <a:cubicBezTo>
                        <a:pt x="97" y="246"/>
                        <a:pt x="97" y="246"/>
                        <a:pt x="97" y="246"/>
                      </a:cubicBezTo>
                      <a:cubicBezTo>
                        <a:pt x="98" y="244"/>
                        <a:pt x="98" y="244"/>
                        <a:pt x="98" y="244"/>
                      </a:cubicBezTo>
                      <a:cubicBezTo>
                        <a:pt x="98" y="236"/>
                        <a:pt x="98" y="236"/>
                        <a:pt x="98" y="236"/>
                      </a:cubicBezTo>
                      <a:cubicBezTo>
                        <a:pt x="98" y="236"/>
                        <a:pt x="98" y="234"/>
                        <a:pt x="99" y="234"/>
                      </a:cubicBezTo>
                      <a:cubicBezTo>
                        <a:pt x="100" y="234"/>
                        <a:pt x="101" y="234"/>
                        <a:pt x="101" y="234"/>
                      </a:cubicBezTo>
                      <a:cubicBezTo>
                        <a:pt x="101" y="234"/>
                        <a:pt x="101" y="235"/>
                        <a:pt x="101" y="237"/>
                      </a:cubicBezTo>
                      <a:cubicBezTo>
                        <a:pt x="100" y="239"/>
                        <a:pt x="101" y="242"/>
                        <a:pt x="101" y="242"/>
                      </a:cubicBezTo>
                      <a:cubicBezTo>
                        <a:pt x="108" y="248"/>
                        <a:pt x="108" y="248"/>
                        <a:pt x="108" y="248"/>
                      </a:cubicBezTo>
                      <a:cubicBezTo>
                        <a:pt x="108" y="248"/>
                        <a:pt x="111" y="253"/>
                        <a:pt x="111" y="254"/>
                      </a:cubicBezTo>
                      <a:cubicBezTo>
                        <a:pt x="111" y="254"/>
                        <a:pt x="116" y="258"/>
                        <a:pt x="116" y="258"/>
                      </a:cubicBezTo>
                      <a:cubicBezTo>
                        <a:pt x="116" y="258"/>
                        <a:pt x="117" y="259"/>
                        <a:pt x="116" y="260"/>
                      </a:cubicBezTo>
                      <a:cubicBezTo>
                        <a:pt x="116" y="261"/>
                        <a:pt x="117" y="262"/>
                        <a:pt x="117" y="263"/>
                      </a:cubicBezTo>
                      <a:cubicBezTo>
                        <a:pt x="116" y="264"/>
                        <a:pt x="115" y="267"/>
                        <a:pt x="115" y="267"/>
                      </a:cubicBezTo>
                      <a:cubicBezTo>
                        <a:pt x="113" y="268"/>
                        <a:pt x="113" y="268"/>
                        <a:pt x="113" y="268"/>
                      </a:cubicBezTo>
                      <a:cubicBezTo>
                        <a:pt x="110" y="271"/>
                        <a:pt x="110" y="271"/>
                        <a:pt x="110" y="271"/>
                      </a:cubicBezTo>
                      <a:cubicBezTo>
                        <a:pt x="109" y="275"/>
                        <a:pt x="109" y="275"/>
                        <a:pt x="109" y="275"/>
                      </a:cubicBezTo>
                      <a:cubicBezTo>
                        <a:pt x="107" y="278"/>
                        <a:pt x="107" y="278"/>
                        <a:pt x="107" y="278"/>
                      </a:cubicBezTo>
                      <a:cubicBezTo>
                        <a:pt x="103" y="280"/>
                        <a:pt x="103" y="280"/>
                        <a:pt x="103" y="280"/>
                      </a:cubicBezTo>
                      <a:cubicBezTo>
                        <a:pt x="98" y="285"/>
                        <a:pt x="98" y="285"/>
                        <a:pt x="98" y="285"/>
                      </a:cubicBezTo>
                      <a:cubicBezTo>
                        <a:pt x="96" y="289"/>
                        <a:pt x="96" y="289"/>
                        <a:pt x="96" y="289"/>
                      </a:cubicBezTo>
                      <a:cubicBezTo>
                        <a:pt x="93" y="293"/>
                        <a:pt x="93" y="293"/>
                        <a:pt x="93" y="293"/>
                      </a:cubicBezTo>
                      <a:cubicBezTo>
                        <a:pt x="93" y="296"/>
                        <a:pt x="93" y="296"/>
                        <a:pt x="93" y="296"/>
                      </a:cubicBezTo>
                      <a:cubicBezTo>
                        <a:pt x="93" y="296"/>
                        <a:pt x="95" y="300"/>
                        <a:pt x="96" y="300"/>
                      </a:cubicBezTo>
                      <a:cubicBezTo>
                        <a:pt x="96" y="300"/>
                        <a:pt x="97" y="301"/>
                        <a:pt x="97" y="301"/>
                      </a:cubicBezTo>
                      <a:cubicBezTo>
                        <a:pt x="98" y="306"/>
                        <a:pt x="98" y="306"/>
                        <a:pt x="98" y="306"/>
                      </a:cubicBezTo>
                      <a:cubicBezTo>
                        <a:pt x="98" y="306"/>
                        <a:pt x="98" y="309"/>
                        <a:pt x="99" y="309"/>
                      </a:cubicBezTo>
                      <a:cubicBezTo>
                        <a:pt x="100" y="308"/>
                        <a:pt x="101" y="305"/>
                        <a:pt x="101" y="305"/>
                      </a:cubicBezTo>
                      <a:cubicBezTo>
                        <a:pt x="101" y="305"/>
                        <a:pt x="99" y="303"/>
                        <a:pt x="99" y="301"/>
                      </a:cubicBezTo>
                      <a:cubicBezTo>
                        <a:pt x="99" y="299"/>
                        <a:pt x="101" y="296"/>
                        <a:pt x="101" y="296"/>
                      </a:cubicBezTo>
                      <a:cubicBezTo>
                        <a:pt x="103" y="295"/>
                        <a:pt x="103" y="295"/>
                        <a:pt x="103" y="295"/>
                      </a:cubicBezTo>
                      <a:cubicBezTo>
                        <a:pt x="103" y="295"/>
                        <a:pt x="102" y="295"/>
                        <a:pt x="103" y="296"/>
                      </a:cubicBezTo>
                      <a:cubicBezTo>
                        <a:pt x="104" y="298"/>
                        <a:pt x="104" y="297"/>
                        <a:pt x="105" y="298"/>
                      </a:cubicBezTo>
                      <a:cubicBezTo>
                        <a:pt x="105" y="299"/>
                        <a:pt x="108" y="302"/>
                        <a:pt x="108" y="302"/>
                      </a:cubicBezTo>
                      <a:cubicBezTo>
                        <a:pt x="108" y="302"/>
                        <a:pt x="111" y="305"/>
                        <a:pt x="112" y="306"/>
                      </a:cubicBezTo>
                      <a:cubicBezTo>
                        <a:pt x="113" y="307"/>
                        <a:pt x="114" y="309"/>
                        <a:pt x="115" y="309"/>
                      </a:cubicBezTo>
                      <a:cubicBezTo>
                        <a:pt x="116" y="308"/>
                        <a:pt x="117" y="309"/>
                        <a:pt x="117" y="307"/>
                      </a:cubicBezTo>
                      <a:cubicBezTo>
                        <a:pt x="117" y="305"/>
                        <a:pt x="118" y="305"/>
                        <a:pt x="118" y="303"/>
                      </a:cubicBezTo>
                      <a:cubicBezTo>
                        <a:pt x="117" y="302"/>
                        <a:pt x="117" y="299"/>
                        <a:pt x="117" y="299"/>
                      </a:cubicBezTo>
                      <a:cubicBezTo>
                        <a:pt x="117" y="299"/>
                        <a:pt x="117" y="298"/>
                        <a:pt x="118" y="298"/>
                      </a:cubicBezTo>
                      <a:cubicBezTo>
                        <a:pt x="120" y="298"/>
                        <a:pt x="120" y="300"/>
                        <a:pt x="120" y="300"/>
                      </a:cubicBezTo>
                      <a:cubicBezTo>
                        <a:pt x="120" y="300"/>
                        <a:pt x="121" y="303"/>
                        <a:pt x="122" y="304"/>
                      </a:cubicBezTo>
                      <a:cubicBezTo>
                        <a:pt x="123" y="304"/>
                        <a:pt x="124" y="304"/>
                        <a:pt x="125" y="305"/>
                      </a:cubicBezTo>
                      <a:cubicBezTo>
                        <a:pt x="126" y="307"/>
                        <a:pt x="131" y="308"/>
                        <a:pt x="131" y="308"/>
                      </a:cubicBezTo>
                      <a:cubicBezTo>
                        <a:pt x="131" y="308"/>
                        <a:pt x="132" y="307"/>
                        <a:pt x="133" y="306"/>
                      </a:cubicBezTo>
                      <a:cubicBezTo>
                        <a:pt x="133" y="305"/>
                        <a:pt x="135" y="305"/>
                        <a:pt x="135" y="305"/>
                      </a:cubicBezTo>
                      <a:cubicBezTo>
                        <a:pt x="135" y="305"/>
                        <a:pt x="134" y="303"/>
                        <a:pt x="137" y="304"/>
                      </a:cubicBezTo>
                      <a:cubicBezTo>
                        <a:pt x="139" y="304"/>
                        <a:pt x="140" y="305"/>
                        <a:pt x="140" y="304"/>
                      </a:cubicBezTo>
                      <a:cubicBezTo>
                        <a:pt x="141" y="303"/>
                        <a:pt x="143" y="299"/>
                        <a:pt x="143" y="299"/>
                      </a:cubicBezTo>
                      <a:cubicBezTo>
                        <a:pt x="143" y="299"/>
                        <a:pt x="142" y="296"/>
                        <a:pt x="145" y="297"/>
                      </a:cubicBezTo>
                      <a:cubicBezTo>
                        <a:pt x="147" y="299"/>
                        <a:pt x="158" y="301"/>
                        <a:pt x="158" y="301"/>
                      </a:cubicBezTo>
                      <a:cubicBezTo>
                        <a:pt x="157" y="303"/>
                        <a:pt x="157" y="303"/>
                        <a:pt x="157" y="303"/>
                      </a:cubicBezTo>
                      <a:cubicBezTo>
                        <a:pt x="153" y="302"/>
                        <a:pt x="153" y="302"/>
                        <a:pt x="153" y="302"/>
                      </a:cubicBezTo>
                      <a:cubicBezTo>
                        <a:pt x="150" y="303"/>
                        <a:pt x="150" y="303"/>
                        <a:pt x="150" y="303"/>
                      </a:cubicBezTo>
                      <a:cubicBezTo>
                        <a:pt x="150" y="303"/>
                        <a:pt x="149" y="303"/>
                        <a:pt x="148" y="305"/>
                      </a:cubicBezTo>
                      <a:cubicBezTo>
                        <a:pt x="148" y="306"/>
                        <a:pt x="148" y="307"/>
                        <a:pt x="147" y="308"/>
                      </a:cubicBezTo>
                      <a:cubicBezTo>
                        <a:pt x="147" y="309"/>
                        <a:pt x="146" y="310"/>
                        <a:pt x="145" y="310"/>
                      </a:cubicBezTo>
                      <a:cubicBezTo>
                        <a:pt x="145" y="311"/>
                        <a:pt x="141" y="314"/>
                        <a:pt x="141" y="314"/>
                      </a:cubicBezTo>
                      <a:cubicBezTo>
                        <a:pt x="139" y="317"/>
                        <a:pt x="139" y="317"/>
                        <a:pt x="139" y="317"/>
                      </a:cubicBezTo>
                      <a:cubicBezTo>
                        <a:pt x="137" y="322"/>
                        <a:pt x="137" y="322"/>
                        <a:pt x="137" y="322"/>
                      </a:cubicBezTo>
                      <a:cubicBezTo>
                        <a:pt x="137" y="322"/>
                        <a:pt x="137" y="326"/>
                        <a:pt x="138" y="326"/>
                      </a:cubicBezTo>
                      <a:cubicBezTo>
                        <a:pt x="139" y="327"/>
                        <a:pt x="141" y="330"/>
                        <a:pt x="141" y="330"/>
                      </a:cubicBezTo>
                      <a:cubicBezTo>
                        <a:pt x="141" y="330"/>
                        <a:pt x="141" y="332"/>
                        <a:pt x="141" y="333"/>
                      </a:cubicBezTo>
                      <a:cubicBezTo>
                        <a:pt x="141" y="334"/>
                        <a:pt x="141" y="335"/>
                        <a:pt x="142" y="337"/>
                      </a:cubicBezTo>
                      <a:cubicBezTo>
                        <a:pt x="143" y="338"/>
                        <a:pt x="144" y="342"/>
                        <a:pt x="144" y="342"/>
                      </a:cubicBezTo>
                      <a:cubicBezTo>
                        <a:pt x="145" y="342"/>
                        <a:pt x="145" y="342"/>
                        <a:pt x="145" y="342"/>
                      </a:cubicBezTo>
                      <a:cubicBezTo>
                        <a:pt x="145" y="345"/>
                        <a:pt x="145" y="345"/>
                        <a:pt x="145" y="345"/>
                      </a:cubicBezTo>
                      <a:cubicBezTo>
                        <a:pt x="145" y="345"/>
                        <a:pt x="145" y="348"/>
                        <a:pt x="146" y="348"/>
                      </a:cubicBezTo>
                      <a:cubicBezTo>
                        <a:pt x="148" y="348"/>
                        <a:pt x="151" y="346"/>
                        <a:pt x="151" y="346"/>
                      </a:cubicBezTo>
                      <a:cubicBezTo>
                        <a:pt x="159" y="344"/>
                        <a:pt x="159" y="344"/>
                        <a:pt x="159" y="344"/>
                      </a:cubicBezTo>
                      <a:cubicBezTo>
                        <a:pt x="159" y="344"/>
                        <a:pt x="158" y="348"/>
                        <a:pt x="158" y="349"/>
                      </a:cubicBezTo>
                      <a:cubicBezTo>
                        <a:pt x="158" y="350"/>
                        <a:pt x="156" y="350"/>
                        <a:pt x="155" y="351"/>
                      </a:cubicBezTo>
                      <a:cubicBezTo>
                        <a:pt x="155" y="352"/>
                        <a:pt x="155" y="353"/>
                        <a:pt x="155" y="353"/>
                      </a:cubicBezTo>
                      <a:cubicBezTo>
                        <a:pt x="155" y="353"/>
                        <a:pt x="154" y="356"/>
                        <a:pt x="153" y="356"/>
                      </a:cubicBezTo>
                      <a:cubicBezTo>
                        <a:pt x="151" y="356"/>
                        <a:pt x="149" y="357"/>
                        <a:pt x="149" y="357"/>
                      </a:cubicBezTo>
                      <a:cubicBezTo>
                        <a:pt x="149" y="357"/>
                        <a:pt x="148" y="355"/>
                        <a:pt x="148" y="358"/>
                      </a:cubicBezTo>
                      <a:cubicBezTo>
                        <a:pt x="147" y="360"/>
                        <a:pt x="146" y="362"/>
                        <a:pt x="146" y="363"/>
                      </a:cubicBezTo>
                      <a:cubicBezTo>
                        <a:pt x="146" y="364"/>
                        <a:pt x="144" y="365"/>
                        <a:pt x="147" y="366"/>
                      </a:cubicBezTo>
                      <a:cubicBezTo>
                        <a:pt x="149" y="366"/>
                        <a:pt x="149" y="369"/>
                        <a:pt x="149" y="369"/>
                      </a:cubicBezTo>
                      <a:cubicBezTo>
                        <a:pt x="149" y="369"/>
                        <a:pt x="147" y="371"/>
                        <a:pt x="146" y="372"/>
                      </a:cubicBezTo>
                      <a:cubicBezTo>
                        <a:pt x="145" y="373"/>
                        <a:pt x="144" y="372"/>
                        <a:pt x="144" y="373"/>
                      </a:cubicBezTo>
                      <a:cubicBezTo>
                        <a:pt x="144" y="374"/>
                        <a:pt x="146" y="379"/>
                        <a:pt x="146" y="379"/>
                      </a:cubicBezTo>
                      <a:cubicBezTo>
                        <a:pt x="146" y="379"/>
                        <a:pt x="146" y="382"/>
                        <a:pt x="144" y="382"/>
                      </a:cubicBezTo>
                      <a:cubicBezTo>
                        <a:pt x="142" y="382"/>
                        <a:pt x="142" y="382"/>
                        <a:pt x="141" y="382"/>
                      </a:cubicBezTo>
                      <a:cubicBezTo>
                        <a:pt x="140" y="382"/>
                        <a:pt x="139" y="382"/>
                        <a:pt x="139" y="382"/>
                      </a:cubicBezTo>
                      <a:cubicBezTo>
                        <a:pt x="139" y="382"/>
                        <a:pt x="140" y="383"/>
                        <a:pt x="140" y="385"/>
                      </a:cubicBezTo>
                      <a:cubicBezTo>
                        <a:pt x="140" y="387"/>
                        <a:pt x="140" y="389"/>
                        <a:pt x="140" y="389"/>
                      </a:cubicBezTo>
                      <a:cubicBezTo>
                        <a:pt x="137" y="388"/>
                        <a:pt x="137" y="388"/>
                        <a:pt x="137" y="388"/>
                      </a:cubicBezTo>
                      <a:cubicBezTo>
                        <a:pt x="134" y="385"/>
                        <a:pt x="134" y="385"/>
                        <a:pt x="134" y="385"/>
                      </a:cubicBezTo>
                      <a:cubicBezTo>
                        <a:pt x="134" y="385"/>
                        <a:pt x="131" y="385"/>
                        <a:pt x="130" y="385"/>
                      </a:cubicBezTo>
                      <a:cubicBezTo>
                        <a:pt x="129" y="386"/>
                        <a:pt x="126" y="386"/>
                        <a:pt x="126" y="386"/>
                      </a:cubicBezTo>
                      <a:cubicBezTo>
                        <a:pt x="126" y="386"/>
                        <a:pt x="121" y="384"/>
                        <a:pt x="120" y="383"/>
                      </a:cubicBezTo>
                      <a:cubicBezTo>
                        <a:pt x="120" y="382"/>
                        <a:pt x="120" y="382"/>
                        <a:pt x="119" y="383"/>
                      </a:cubicBezTo>
                      <a:cubicBezTo>
                        <a:pt x="119" y="383"/>
                        <a:pt x="120" y="383"/>
                        <a:pt x="119" y="383"/>
                      </a:cubicBezTo>
                      <a:cubicBezTo>
                        <a:pt x="118" y="384"/>
                        <a:pt x="120" y="384"/>
                        <a:pt x="116" y="384"/>
                      </a:cubicBezTo>
                      <a:cubicBezTo>
                        <a:pt x="112" y="385"/>
                        <a:pt x="108" y="386"/>
                        <a:pt x="108" y="386"/>
                      </a:cubicBezTo>
                      <a:cubicBezTo>
                        <a:pt x="108" y="386"/>
                        <a:pt x="111" y="383"/>
                        <a:pt x="110" y="382"/>
                      </a:cubicBezTo>
                      <a:cubicBezTo>
                        <a:pt x="109" y="381"/>
                        <a:pt x="110" y="382"/>
                        <a:pt x="108" y="381"/>
                      </a:cubicBezTo>
                      <a:cubicBezTo>
                        <a:pt x="107" y="380"/>
                        <a:pt x="105" y="378"/>
                        <a:pt x="105" y="377"/>
                      </a:cubicBezTo>
                      <a:cubicBezTo>
                        <a:pt x="105" y="376"/>
                        <a:pt x="105" y="374"/>
                        <a:pt x="103" y="374"/>
                      </a:cubicBezTo>
                      <a:cubicBezTo>
                        <a:pt x="102" y="374"/>
                        <a:pt x="101" y="372"/>
                        <a:pt x="99" y="374"/>
                      </a:cubicBezTo>
                      <a:cubicBezTo>
                        <a:pt x="98" y="375"/>
                        <a:pt x="97" y="375"/>
                        <a:pt x="97" y="376"/>
                      </a:cubicBezTo>
                      <a:cubicBezTo>
                        <a:pt x="96" y="377"/>
                        <a:pt x="92" y="378"/>
                        <a:pt x="92" y="378"/>
                      </a:cubicBezTo>
                      <a:cubicBezTo>
                        <a:pt x="92" y="378"/>
                        <a:pt x="95" y="382"/>
                        <a:pt x="95" y="383"/>
                      </a:cubicBezTo>
                      <a:cubicBezTo>
                        <a:pt x="95" y="384"/>
                        <a:pt x="97" y="388"/>
                        <a:pt x="97" y="388"/>
                      </a:cubicBezTo>
                      <a:cubicBezTo>
                        <a:pt x="104" y="388"/>
                        <a:pt x="104" y="388"/>
                        <a:pt x="104" y="388"/>
                      </a:cubicBezTo>
                      <a:cubicBezTo>
                        <a:pt x="104" y="388"/>
                        <a:pt x="99" y="390"/>
                        <a:pt x="99" y="392"/>
                      </a:cubicBezTo>
                      <a:cubicBezTo>
                        <a:pt x="98" y="393"/>
                        <a:pt x="98" y="394"/>
                        <a:pt x="97" y="395"/>
                      </a:cubicBezTo>
                      <a:cubicBezTo>
                        <a:pt x="96" y="396"/>
                        <a:pt x="96" y="397"/>
                        <a:pt x="94" y="398"/>
                      </a:cubicBezTo>
                      <a:cubicBezTo>
                        <a:pt x="91" y="398"/>
                        <a:pt x="88" y="399"/>
                        <a:pt x="86" y="400"/>
                      </a:cubicBezTo>
                      <a:cubicBezTo>
                        <a:pt x="85" y="401"/>
                        <a:pt x="84" y="401"/>
                        <a:pt x="84" y="402"/>
                      </a:cubicBezTo>
                      <a:cubicBezTo>
                        <a:pt x="84" y="404"/>
                        <a:pt x="78" y="403"/>
                        <a:pt x="84" y="405"/>
                      </a:cubicBezTo>
                      <a:cubicBezTo>
                        <a:pt x="90" y="406"/>
                        <a:pt x="91" y="407"/>
                        <a:pt x="91" y="407"/>
                      </a:cubicBezTo>
                      <a:cubicBezTo>
                        <a:pt x="91" y="407"/>
                        <a:pt x="94" y="404"/>
                        <a:pt x="95" y="403"/>
                      </a:cubicBezTo>
                      <a:cubicBezTo>
                        <a:pt x="97" y="401"/>
                        <a:pt x="97" y="401"/>
                        <a:pt x="101" y="401"/>
                      </a:cubicBezTo>
                      <a:cubicBezTo>
                        <a:pt x="105" y="402"/>
                        <a:pt x="105" y="401"/>
                        <a:pt x="105" y="402"/>
                      </a:cubicBezTo>
                      <a:cubicBezTo>
                        <a:pt x="105" y="404"/>
                        <a:pt x="105" y="405"/>
                        <a:pt x="105" y="407"/>
                      </a:cubicBezTo>
                      <a:cubicBezTo>
                        <a:pt x="104" y="409"/>
                        <a:pt x="102" y="410"/>
                        <a:pt x="104" y="413"/>
                      </a:cubicBezTo>
                      <a:cubicBezTo>
                        <a:pt x="106" y="415"/>
                        <a:pt x="103" y="417"/>
                        <a:pt x="103" y="418"/>
                      </a:cubicBezTo>
                      <a:cubicBezTo>
                        <a:pt x="103" y="418"/>
                        <a:pt x="101" y="421"/>
                        <a:pt x="102" y="421"/>
                      </a:cubicBezTo>
                      <a:cubicBezTo>
                        <a:pt x="103" y="422"/>
                        <a:pt x="103" y="422"/>
                        <a:pt x="103" y="422"/>
                      </a:cubicBezTo>
                      <a:cubicBezTo>
                        <a:pt x="103" y="422"/>
                        <a:pt x="101" y="427"/>
                        <a:pt x="101" y="428"/>
                      </a:cubicBezTo>
                      <a:cubicBezTo>
                        <a:pt x="101" y="428"/>
                        <a:pt x="98" y="434"/>
                        <a:pt x="97" y="434"/>
                      </a:cubicBezTo>
                      <a:cubicBezTo>
                        <a:pt x="96" y="435"/>
                        <a:pt x="98" y="435"/>
                        <a:pt x="92" y="437"/>
                      </a:cubicBezTo>
                      <a:cubicBezTo>
                        <a:pt x="86" y="438"/>
                        <a:pt x="83" y="439"/>
                        <a:pt x="83" y="439"/>
                      </a:cubicBezTo>
                      <a:cubicBezTo>
                        <a:pt x="78" y="441"/>
                        <a:pt x="78" y="441"/>
                        <a:pt x="78" y="441"/>
                      </a:cubicBezTo>
                      <a:cubicBezTo>
                        <a:pt x="74" y="444"/>
                        <a:pt x="74" y="444"/>
                        <a:pt x="74" y="444"/>
                      </a:cubicBezTo>
                      <a:cubicBezTo>
                        <a:pt x="71" y="444"/>
                        <a:pt x="71" y="444"/>
                        <a:pt x="71" y="444"/>
                      </a:cubicBezTo>
                      <a:cubicBezTo>
                        <a:pt x="66" y="443"/>
                        <a:pt x="66" y="443"/>
                        <a:pt x="66" y="443"/>
                      </a:cubicBezTo>
                      <a:cubicBezTo>
                        <a:pt x="66" y="443"/>
                        <a:pt x="61" y="446"/>
                        <a:pt x="61" y="447"/>
                      </a:cubicBezTo>
                      <a:cubicBezTo>
                        <a:pt x="61" y="447"/>
                        <a:pt x="58" y="448"/>
                        <a:pt x="57" y="449"/>
                      </a:cubicBezTo>
                      <a:cubicBezTo>
                        <a:pt x="57" y="450"/>
                        <a:pt x="62" y="452"/>
                        <a:pt x="62" y="452"/>
                      </a:cubicBezTo>
                      <a:cubicBezTo>
                        <a:pt x="63" y="455"/>
                        <a:pt x="63" y="455"/>
                        <a:pt x="63" y="455"/>
                      </a:cubicBezTo>
                      <a:cubicBezTo>
                        <a:pt x="61" y="455"/>
                        <a:pt x="61" y="455"/>
                        <a:pt x="61" y="455"/>
                      </a:cubicBezTo>
                      <a:cubicBezTo>
                        <a:pt x="57" y="456"/>
                        <a:pt x="57" y="456"/>
                        <a:pt x="57" y="456"/>
                      </a:cubicBezTo>
                      <a:cubicBezTo>
                        <a:pt x="57" y="458"/>
                        <a:pt x="57" y="458"/>
                        <a:pt x="57" y="458"/>
                      </a:cubicBezTo>
                      <a:cubicBezTo>
                        <a:pt x="59" y="459"/>
                        <a:pt x="59" y="459"/>
                        <a:pt x="59" y="459"/>
                      </a:cubicBezTo>
                      <a:cubicBezTo>
                        <a:pt x="59" y="459"/>
                        <a:pt x="60" y="460"/>
                        <a:pt x="61" y="460"/>
                      </a:cubicBezTo>
                      <a:cubicBezTo>
                        <a:pt x="63" y="460"/>
                        <a:pt x="67" y="458"/>
                        <a:pt x="67" y="458"/>
                      </a:cubicBezTo>
                      <a:cubicBezTo>
                        <a:pt x="62" y="461"/>
                        <a:pt x="62" y="461"/>
                        <a:pt x="62" y="461"/>
                      </a:cubicBezTo>
                      <a:cubicBezTo>
                        <a:pt x="61" y="464"/>
                        <a:pt x="61" y="464"/>
                        <a:pt x="61" y="464"/>
                      </a:cubicBezTo>
                      <a:cubicBezTo>
                        <a:pt x="61" y="464"/>
                        <a:pt x="60" y="466"/>
                        <a:pt x="62" y="466"/>
                      </a:cubicBezTo>
                      <a:cubicBezTo>
                        <a:pt x="64" y="466"/>
                        <a:pt x="66" y="466"/>
                        <a:pt x="66" y="466"/>
                      </a:cubicBezTo>
                      <a:cubicBezTo>
                        <a:pt x="66" y="466"/>
                        <a:pt x="67" y="464"/>
                        <a:pt x="69" y="464"/>
                      </a:cubicBezTo>
                      <a:cubicBezTo>
                        <a:pt x="72" y="465"/>
                        <a:pt x="72" y="465"/>
                        <a:pt x="72" y="465"/>
                      </a:cubicBezTo>
                      <a:cubicBezTo>
                        <a:pt x="72" y="465"/>
                        <a:pt x="73" y="462"/>
                        <a:pt x="74" y="462"/>
                      </a:cubicBezTo>
                      <a:cubicBezTo>
                        <a:pt x="74" y="462"/>
                        <a:pt x="73" y="462"/>
                        <a:pt x="76" y="462"/>
                      </a:cubicBezTo>
                      <a:cubicBezTo>
                        <a:pt x="78" y="463"/>
                        <a:pt x="85" y="462"/>
                        <a:pt x="85" y="462"/>
                      </a:cubicBezTo>
                      <a:cubicBezTo>
                        <a:pt x="85" y="462"/>
                        <a:pt x="86" y="462"/>
                        <a:pt x="86" y="463"/>
                      </a:cubicBezTo>
                      <a:cubicBezTo>
                        <a:pt x="86" y="465"/>
                        <a:pt x="88" y="465"/>
                        <a:pt x="89" y="467"/>
                      </a:cubicBezTo>
                      <a:cubicBezTo>
                        <a:pt x="91" y="468"/>
                        <a:pt x="95" y="469"/>
                        <a:pt x="95" y="469"/>
                      </a:cubicBezTo>
                      <a:cubicBezTo>
                        <a:pt x="92" y="470"/>
                        <a:pt x="92" y="470"/>
                        <a:pt x="92" y="470"/>
                      </a:cubicBezTo>
                      <a:cubicBezTo>
                        <a:pt x="88" y="469"/>
                        <a:pt x="88" y="469"/>
                        <a:pt x="88" y="469"/>
                      </a:cubicBezTo>
                      <a:cubicBezTo>
                        <a:pt x="88" y="469"/>
                        <a:pt x="86" y="468"/>
                        <a:pt x="86" y="469"/>
                      </a:cubicBezTo>
                      <a:cubicBezTo>
                        <a:pt x="86" y="471"/>
                        <a:pt x="85" y="474"/>
                        <a:pt x="85" y="474"/>
                      </a:cubicBezTo>
                      <a:cubicBezTo>
                        <a:pt x="86" y="474"/>
                        <a:pt x="91" y="475"/>
                        <a:pt x="91" y="475"/>
                      </a:cubicBezTo>
                      <a:cubicBezTo>
                        <a:pt x="96" y="475"/>
                        <a:pt x="96" y="475"/>
                        <a:pt x="96" y="475"/>
                      </a:cubicBezTo>
                      <a:cubicBezTo>
                        <a:pt x="98" y="474"/>
                        <a:pt x="98" y="474"/>
                        <a:pt x="98" y="474"/>
                      </a:cubicBezTo>
                      <a:cubicBezTo>
                        <a:pt x="101" y="472"/>
                        <a:pt x="101" y="472"/>
                        <a:pt x="101" y="472"/>
                      </a:cubicBezTo>
                      <a:cubicBezTo>
                        <a:pt x="101" y="472"/>
                        <a:pt x="102" y="474"/>
                        <a:pt x="101" y="474"/>
                      </a:cubicBezTo>
                      <a:cubicBezTo>
                        <a:pt x="101" y="475"/>
                        <a:pt x="102" y="477"/>
                        <a:pt x="102" y="477"/>
                      </a:cubicBezTo>
                      <a:cubicBezTo>
                        <a:pt x="102" y="477"/>
                        <a:pt x="102" y="480"/>
                        <a:pt x="103" y="480"/>
                      </a:cubicBezTo>
                      <a:cubicBezTo>
                        <a:pt x="104" y="480"/>
                        <a:pt x="106" y="483"/>
                        <a:pt x="106" y="483"/>
                      </a:cubicBezTo>
                      <a:cubicBezTo>
                        <a:pt x="108" y="486"/>
                        <a:pt x="108" y="486"/>
                        <a:pt x="108" y="486"/>
                      </a:cubicBezTo>
                      <a:cubicBezTo>
                        <a:pt x="112" y="487"/>
                        <a:pt x="112" y="487"/>
                        <a:pt x="112" y="487"/>
                      </a:cubicBezTo>
                      <a:cubicBezTo>
                        <a:pt x="112" y="487"/>
                        <a:pt x="115" y="487"/>
                        <a:pt x="116" y="487"/>
                      </a:cubicBezTo>
                      <a:cubicBezTo>
                        <a:pt x="117" y="488"/>
                        <a:pt x="119" y="489"/>
                        <a:pt x="119" y="488"/>
                      </a:cubicBezTo>
                      <a:cubicBezTo>
                        <a:pt x="120" y="487"/>
                        <a:pt x="122" y="485"/>
                        <a:pt x="122" y="485"/>
                      </a:cubicBezTo>
                      <a:cubicBezTo>
                        <a:pt x="126" y="482"/>
                        <a:pt x="126" y="482"/>
                        <a:pt x="126" y="482"/>
                      </a:cubicBezTo>
                      <a:cubicBezTo>
                        <a:pt x="126" y="482"/>
                        <a:pt x="128" y="482"/>
                        <a:pt x="130" y="482"/>
                      </a:cubicBezTo>
                      <a:cubicBezTo>
                        <a:pt x="131" y="482"/>
                        <a:pt x="138" y="481"/>
                        <a:pt x="138" y="481"/>
                      </a:cubicBezTo>
                      <a:cubicBezTo>
                        <a:pt x="138" y="481"/>
                        <a:pt x="139" y="479"/>
                        <a:pt x="141" y="478"/>
                      </a:cubicBezTo>
                      <a:cubicBezTo>
                        <a:pt x="142" y="477"/>
                        <a:pt x="146" y="475"/>
                        <a:pt x="146" y="475"/>
                      </a:cubicBezTo>
                      <a:cubicBezTo>
                        <a:pt x="153" y="473"/>
                        <a:pt x="153" y="473"/>
                        <a:pt x="153" y="473"/>
                      </a:cubicBezTo>
                      <a:cubicBezTo>
                        <a:pt x="147" y="475"/>
                        <a:pt x="147" y="475"/>
                        <a:pt x="147" y="475"/>
                      </a:cubicBezTo>
                      <a:cubicBezTo>
                        <a:pt x="145" y="477"/>
                        <a:pt x="145" y="477"/>
                        <a:pt x="145" y="477"/>
                      </a:cubicBezTo>
                      <a:cubicBezTo>
                        <a:pt x="141" y="480"/>
                        <a:pt x="141" y="480"/>
                        <a:pt x="141" y="480"/>
                      </a:cubicBezTo>
                      <a:cubicBezTo>
                        <a:pt x="139" y="482"/>
                        <a:pt x="139" y="482"/>
                        <a:pt x="139" y="482"/>
                      </a:cubicBezTo>
                      <a:cubicBezTo>
                        <a:pt x="139" y="482"/>
                        <a:pt x="137" y="483"/>
                        <a:pt x="136" y="484"/>
                      </a:cubicBezTo>
                      <a:cubicBezTo>
                        <a:pt x="136" y="484"/>
                        <a:pt x="133" y="489"/>
                        <a:pt x="133" y="489"/>
                      </a:cubicBezTo>
                      <a:cubicBezTo>
                        <a:pt x="130" y="490"/>
                        <a:pt x="130" y="490"/>
                        <a:pt x="130" y="490"/>
                      </a:cubicBezTo>
                      <a:cubicBezTo>
                        <a:pt x="130" y="490"/>
                        <a:pt x="127" y="492"/>
                        <a:pt x="126" y="494"/>
                      </a:cubicBezTo>
                      <a:cubicBezTo>
                        <a:pt x="125" y="495"/>
                        <a:pt x="124" y="496"/>
                        <a:pt x="124" y="496"/>
                      </a:cubicBezTo>
                      <a:cubicBezTo>
                        <a:pt x="124" y="496"/>
                        <a:pt x="125" y="498"/>
                        <a:pt x="120" y="498"/>
                      </a:cubicBezTo>
                      <a:cubicBezTo>
                        <a:pt x="115" y="497"/>
                        <a:pt x="111" y="496"/>
                        <a:pt x="111" y="496"/>
                      </a:cubicBezTo>
                      <a:cubicBezTo>
                        <a:pt x="111" y="496"/>
                        <a:pt x="106" y="495"/>
                        <a:pt x="105" y="495"/>
                      </a:cubicBezTo>
                      <a:cubicBezTo>
                        <a:pt x="104" y="494"/>
                        <a:pt x="104" y="494"/>
                        <a:pt x="101" y="494"/>
                      </a:cubicBezTo>
                      <a:cubicBezTo>
                        <a:pt x="99" y="494"/>
                        <a:pt x="89" y="491"/>
                        <a:pt x="89" y="491"/>
                      </a:cubicBezTo>
                      <a:cubicBezTo>
                        <a:pt x="89" y="491"/>
                        <a:pt x="87" y="491"/>
                        <a:pt x="86" y="492"/>
                      </a:cubicBezTo>
                      <a:cubicBezTo>
                        <a:pt x="85" y="493"/>
                        <a:pt x="83" y="493"/>
                        <a:pt x="83" y="494"/>
                      </a:cubicBezTo>
                      <a:cubicBezTo>
                        <a:pt x="83" y="496"/>
                        <a:pt x="83" y="497"/>
                        <a:pt x="83" y="497"/>
                      </a:cubicBezTo>
                      <a:cubicBezTo>
                        <a:pt x="82" y="500"/>
                        <a:pt x="82" y="500"/>
                        <a:pt x="82" y="500"/>
                      </a:cubicBezTo>
                      <a:cubicBezTo>
                        <a:pt x="78" y="501"/>
                        <a:pt x="78" y="501"/>
                        <a:pt x="78" y="501"/>
                      </a:cubicBezTo>
                      <a:cubicBezTo>
                        <a:pt x="73" y="501"/>
                        <a:pt x="73" y="501"/>
                        <a:pt x="73" y="501"/>
                      </a:cubicBezTo>
                      <a:close/>
                      <a:moveTo>
                        <a:pt x="43" y="266"/>
                      </a:moveTo>
                      <a:cubicBezTo>
                        <a:pt x="43" y="266"/>
                        <a:pt x="43" y="266"/>
                        <a:pt x="43" y="266"/>
                      </a:cubicBezTo>
                      <a:cubicBezTo>
                        <a:pt x="44" y="266"/>
                        <a:pt x="50" y="266"/>
                        <a:pt x="50" y="266"/>
                      </a:cubicBezTo>
                      <a:cubicBezTo>
                        <a:pt x="54" y="266"/>
                        <a:pt x="54" y="266"/>
                        <a:pt x="54" y="266"/>
                      </a:cubicBezTo>
                      <a:cubicBezTo>
                        <a:pt x="54" y="266"/>
                        <a:pt x="59" y="266"/>
                        <a:pt x="60" y="266"/>
                      </a:cubicBezTo>
                      <a:cubicBezTo>
                        <a:pt x="61" y="266"/>
                        <a:pt x="62" y="267"/>
                        <a:pt x="62" y="267"/>
                      </a:cubicBezTo>
                      <a:cubicBezTo>
                        <a:pt x="62" y="267"/>
                        <a:pt x="64" y="265"/>
                        <a:pt x="65" y="266"/>
                      </a:cubicBezTo>
                      <a:cubicBezTo>
                        <a:pt x="66" y="266"/>
                        <a:pt x="68" y="269"/>
                        <a:pt x="68" y="269"/>
                      </a:cubicBezTo>
                      <a:cubicBezTo>
                        <a:pt x="70" y="274"/>
                        <a:pt x="70" y="274"/>
                        <a:pt x="70" y="274"/>
                      </a:cubicBezTo>
                      <a:cubicBezTo>
                        <a:pt x="71" y="280"/>
                        <a:pt x="71" y="280"/>
                        <a:pt x="71" y="280"/>
                      </a:cubicBezTo>
                      <a:cubicBezTo>
                        <a:pt x="72" y="285"/>
                        <a:pt x="72" y="285"/>
                        <a:pt x="72" y="285"/>
                      </a:cubicBezTo>
                      <a:cubicBezTo>
                        <a:pt x="76" y="290"/>
                        <a:pt x="76" y="290"/>
                        <a:pt x="76" y="290"/>
                      </a:cubicBezTo>
                      <a:cubicBezTo>
                        <a:pt x="74" y="293"/>
                        <a:pt x="74" y="293"/>
                        <a:pt x="74" y="293"/>
                      </a:cubicBezTo>
                      <a:cubicBezTo>
                        <a:pt x="74" y="293"/>
                        <a:pt x="74" y="297"/>
                        <a:pt x="74" y="297"/>
                      </a:cubicBezTo>
                      <a:cubicBezTo>
                        <a:pt x="73" y="297"/>
                        <a:pt x="70" y="298"/>
                        <a:pt x="70" y="298"/>
                      </a:cubicBezTo>
                      <a:cubicBezTo>
                        <a:pt x="69" y="299"/>
                        <a:pt x="68" y="302"/>
                        <a:pt x="68" y="302"/>
                      </a:cubicBezTo>
                      <a:cubicBezTo>
                        <a:pt x="68" y="302"/>
                        <a:pt x="72" y="298"/>
                        <a:pt x="73" y="299"/>
                      </a:cubicBezTo>
                      <a:cubicBezTo>
                        <a:pt x="74" y="299"/>
                        <a:pt x="77" y="299"/>
                        <a:pt x="77" y="299"/>
                      </a:cubicBezTo>
                      <a:cubicBezTo>
                        <a:pt x="79" y="301"/>
                        <a:pt x="79" y="301"/>
                        <a:pt x="79" y="301"/>
                      </a:cubicBezTo>
                      <a:cubicBezTo>
                        <a:pt x="81" y="305"/>
                        <a:pt x="81" y="305"/>
                        <a:pt x="81" y="305"/>
                      </a:cubicBezTo>
                      <a:cubicBezTo>
                        <a:pt x="81" y="310"/>
                        <a:pt x="81" y="310"/>
                        <a:pt x="81" y="310"/>
                      </a:cubicBezTo>
                      <a:cubicBezTo>
                        <a:pt x="81" y="310"/>
                        <a:pt x="81" y="314"/>
                        <a:pt x="80" y="314"/>
                      </a:cubicBezTo>
                      <a:cubicBezTo>
                        <a:pt x="80" y="315"/>
                        <a:pt x="79" y="316"/>
                        <a:pt x="78" y="316"/>
                      </a:cubicBezTo>
                      <a:cubicBezTo>
                        <a:pt x="77" y="316"/>
                        <a:pt x="76" y="316"/>
                        <a:pt x="77" y="314"/>
                      </a:cubicBezTo>
                      <a:cubicBezTo>
                        <a:pt x="77" y="312"/>
                        <a:pt x="78" y="310"/>
                        <a:pt x="78" y="310"/>
                      </a:cubicBezTo>
                      <a:cubicBezTo>
                        <a:pt x="78" y="309"/>
                        <a:pt x="79" y="305"/>
                        <a:pt x="78" y="305"/>
                      </a:cubicBezTo>
                      <a:cubicBezTo>
                        <a:pt x="76" y="305"/>
                        <a:pt x="75" y="303"/>
                        <a:pt x="75" y="305"/>
                      </a:cubicBezTo>
                      <a:cubicBezTo>
                        <a:pt x="74" y="306"/>
                        <a:pt x="75" y="310"/>
                        <a:pt x="75" y="310"/>
                      </a:cubicBezTo>
                      <a:cubicBezTo>
                        <a:pt x="75" y="310"/>
                        <a:pt x="76" y="311"/>
                        <a:pt x="76" y="312"/>
                      </a:cubicBezTo>
                      <a:cubicBezTo>
                        <a:pt x="75" y="313"/>
                        <a:pt x="75" y="312"/>
                        <a:pt x="74" y="314"/>
                      </a:cubicBezTo>
                      <a:cubicBezTo>
                        <a:pt x="72" y="315"/>
                        <a:pt x="75" y="316"/>
                        <a:pt x="75" y="316"/>
                      </a:cubicBezTo>
                      <a:cubicBezTo>
                        <a:pt x="76" y="318"/>
                        <a:pt x="76" y="318"/>
                        <a:pt x="76" y="318"/>
                      </a:cubicBezTo>
                      <a:cubicBezTo>
                        <a:pt x="76" y="318"/>
                        <a:pt x="76" y="321"/>
                        <a:pt x="75" y="321"/>
                      </a:cubicBezTo>
                      <a:cubicBezTo>
                        <a:pt x="74" y="322"/>
                        <a:pt x="74" y="323"/>
                        <a:pt x="70" y="321"/>
                      </a:cubicBezTo>
                      <a:cubicBezTo>
                        <a:pt x="66" y="320"/>
                        <a:pt x="65" y="319"/>
                        <a:pt x="65" y="319"/>
                      </a:cubicBezTo>
                      <a:cubicBezTo>
                        <a:pt x="64" y="324"/>
                        <a:pt x="64" y="324"/>
                        <a:pt x="64" y="324"/>
                      </a:cubicBezTo>
                      <a:cubicBezTo>
                        <a:pt x="62" y="328"/>
                        <a:pt x="62" y="328"/>
                        <a:pt x="62" y="328"/>
                      </a:cubicBezTo>
                      <a:cubicBezTo>
                        <a:pt x="55" y="330"/>
                        <a:pt x="55" y="330"/>
                        <a:pt x="55" y="330"/>
                      </a:cubicBezTo>
                      <a:cubicBezTo>
                        <a:pt x="51" y="325"/>
                        <a:pt x="51" y="325"/>
                        <a:pt x="51" y="325"/>
                      </a:cubicBezTo>
                      <a:cubicBezTo>
                        <a:pt x="51" y="325"/>
                        <a:pt x="48" y="326"/>
                        <a:pt x="47" y="326"/>
                      </a:cubicBezTo>
                      <a:cubicBezTo>
                        <a:pt x="46" y="325"/>
                        <a:pt x="41" y="324"/>
                        <a:pt x="41" y="324"/>
                      </a:cubicBezTo>
                      <a:cubicBezTo>
                        <a:pt x="40" y="319"/>
                        <a:pt x="40" y="319"/>
                        <a:pt x="40" y="319"/>
                      </a:cubicBezTo>
                      <a:cubicBezTo>
                        <a:pt x="35" y="314"/>
                        <a:pt x="35" y="314"/>
                        <a:pt x="35" y="314"/>
                      </a:cubicBezTo>
                      <a:cubicBezTo>
                        <a:pt x="36" y="310"/>
                        <a:pt x="36" y="310"/>
                        <a:pt x="36" y="310"/>
                      </a:cubicBezTo>
                      <a:cubicBezTo>
                        <a:pt x="33" y="304"/>
                        <a:pt x="33" y="304"/>
                        <a:pt x="33" y="304"/>
                      </a:cubicBezTo>
                      <a:cubicBezTo>
                        <a:pt x="27" y="305"/>
                        <a:pt x="27" y="305"/>
                        <a:pt x="27" y="305"/>
                      </a:cubicBezTo>
                      <a:cubicBezTo>
                        <a:pt x="25" y="310"/>
                        <a:pt x="25" y="310"/>
                        <a:pt x="25" y="310"/>
                      </a:cubicBezTo>
                      <a:cubicBezTo>
                        <a:pt x="25" y="310"/>
                        <a:pt x="27" y="312"/>
                        <a:pt x="25" y="313"/>
                      </a:cubicBezTo>
                      <a:cubicBezTo>
                        <a:pt x="23" y="313"/>
                        <a:pt x="19" y="314"/>
                        <a:pt x="19" y="314"/>
                      </a:cubicBezTo>
                      <a:cubicBezTo>
                        <a:pt x="19" y="314"/>
                        <a:pt x="14" y="315"/>
                        <a:pt x="13" y="315"/>
                      </a:cubicBezTo>
                      <a:cubicBezTo>
                        <a:pt x="13" y="315"/>
                        <a:pt x="9" y="309"/>
                        <a:pt x="9" y="309"/>
                      </a:cubicBezTo>
                      <a:cubicBezTo>
                        <a:pt x="9" y="309"/>
                        <a:pt x="7" y="309"/>
                        <a:pt x="6" y="309"/>
                      </a:cubicBezTo>
                      <a:cubicBezTo>
                        <a:pt x="5" y="309"/>
                        <a:pt x="5" y="310"/>
                        <a:pt x="5" y="308"/>
                      </a:cubicBezTo>
                      <a:cubicBezTo>
                        <a:pt x="5" y="306"/>
                        <a:pt x="4" y="303"/>
                        <a:pt x="4" y="303"/>
                      </a:cubicBezTo>
                      <a:cubicBezTo>
                        <a:pt x="4" y="303"/>
                        <a:pt x="7" y="306"/>
                        <a:pt x="4" y="302"/>
                      </a:cubicBezTo>
                      <a:cubicBezTo>
                        <a:pt x="1" y="298"/>
                        <a:pt x="0" y="294"/>
                        <a:pt x="0" y="294"/>
                      </a:cubicBezTo>
                      <a:cubicBezTo>
                        <a:pt x="5" y="291"/>
                        <a:pt x="5" y="291"/>
                        <a:pt x="5" y="291"/>
                      </a:cubicBezTo>
                      <a:cubicBezTo>
                        <a:pt x="5" y="291"/>
                        <a:pt x="10" y="291"/>
                        <a:pt x="11" y="292"/>
                      </a:cubicBezTo>
                      <a:cubicBezTo>
                        <a:pt x="12" y="292"/>
                        <a:pt x="13" y="290"/>
                        <a:pt x="13" y="290"/>
                      </a:cubicBezTo>
                      <a:cubicBezTo>
                        <a:pt x="13" y="290"/>
                        <a:pt x="15" y="288"/>
                        <a:pt x="13" y="287"/>
                      </a:cubicBezTo>
                      <a:cubicBezTo>
                        <a:pt x="12" y="287"/>
                        <a:pt x="10" y="285"/>
                        <a:pt x="10" y="285"/>
                      </a:cubicBezTo>
                      <a:cubicBezTo>
                        <a:pt x="10" y="285"/>
                        <a:pt x="8" y="283"/>
                        <a:pt x="11" y="282"/>
                      </a:cubicBezTo>
                      <a:cubicBezTo>
                        <a:pt x="14" y="282"/>
                        <a:pt x="14" y="282"/>
                        <a:pt x="16" y="282"/>
                      </a:cubicBezTo>
                      <a:cubicBezTo>
                        <a:pt x="18" y="283"/>
                        <a:pt x="19" y="286"/>
                        <a:pt x="20" y="282"/>
                      </a:cubicBezTo>
                      <a:cubicBezTo>
                        <a:pt x="21" y="279"/>
                        <a:pt x="19" y="279"/>
                        <a:pt x="22" y="278"/>
                      </a:cubicBezTo>
                      <a:cubicBezTo>
                        <a:pt x="25" y="278"/>
                        <a:pt x="27" y="277"/>
                        <a:pt x="27" y="276"/>
                      </a:cubicBezTo>
                      <a:cubicBezTo>
                        <a:pt x="27" y="275"/>
                        <a:pt x="27" y="271"/>
                        <a:pt x="28" y="271"/>
                      </a:cubicBezTo>
                      <a:cubicBezTo>
                        <a:pt x="29" y="271"/>
                        <a:pt x="34" y="272"/>
                        <a:pt x="34" y="272"/>
                      </a:cubicBezTo>
                      <a:cubicBezTo>
                        <a:pt x="34" y="272"/>
                        <a:pt x="36" y="270"/>
                        <a:pt x="38" y="271"/>
                      </a:cubicBezTo>
                      <a:cubicBezTo>
                        <a:pt x="40" y="271"/>
                        <a:pt x="41" y="270"/>
                        <a:pt x="41" y="270"/>
                      </a:cubicBezTo>
                      <a:cubicBezTo>
                        <a:pt x="41" y="270"/>
                        <a:pt x="43" y="266"/>
                        <a:pt x="43" y="266"/>
                      </a:cubicBezTo>
                      <a:close/>
                      <a:moveTo>
                        <a:pt x="74" y="227"/>
                      </a:moveTo>
                      <a:cubicBezTo>
                        <a:pt x="74" y="227"/>
                        <a:pt x="74" y="227"/>
                        <a:pt x="74" y="227"/>
                      </a:cubicBezTo>
                      <a:cubicBezTo>
                        <a:pt x="74" y="227"/>
                        <a:pt x="73" y="224"/>
                        <a:pt x="74" y="224"/>
                      </a:cubicBezTo>
                      <a:cubicBezTo>
                        <a:pt x="75" y="224"/>
                        <a:pt x="78" y="223"/>
                        <a:pt x="78" y="223"/>
                      </a:cubicBezTo>
                      <a:cubicBezTo>
                        <a:pt x="78" y="223"/>
                        <a:pt x="79" y="221"/>
                        <a:pt x="79" y="222"/>
                      </a:cubicBezTo>
                      <a:cubicBezTo>
                        <a:pt x="80" y="222"/>
                        <a:pt x="80" y="224"/>
                        <a:pt x="79" y="224"/>
                      </a:cubicBezTo>
                      <a:cubicBezTo>
                        <a:pt x="79" y="224"/>
                        <a:pt x="77" y="226"/>
                        <a:pt x="77" y="226"/>
                      </a:cubicBezTo>
                      <a:cubicBezTo>
                        <a:pt x="77" y="226"/>
                        <a:pt x="75" y="227"/>
                        <a:pt x="75" y="227"/>
                      </a:cubicBezTo>
                      <a:cubicBezTo>
                        <a:pt x="74" y="227"/>
                        <a:pt x="74" y="227"/>
                        <a:pt x="74" y="227"/>
                      </a:cubicBezTo>
                      <a:close/>
                      <a:moveTo>
                        <a:pt x="87" y="248"/>
                      </a:moveTo>
                      <a:cubicBezTo>
                        <a:pt x="87" y="248"/>
                        <a:pt x="87" y="248"/>
                        <a:pt x="87" y="248"/>
                      </a:cubicBezTo>
                      <a:cubicBezTo>
                        <a:pt x="87" y="248"/>
                        <a:pt x="87" y="249"/>
                        <a:pt x="86" y="249"/>
                      </a:cubicBezTo>
                      <a:cubicBezTo>
                        <a:pt x="85" y="249"/>
                        <a:pt x="83" y="249"/>
                        <a:pt x="83" y="248"/>
                      </a:cubicBezTo>
                      <a:cubicBezTo>
                        <a:pt x="83" y="248"/>
                        <a:pt x="84" y="246"/>
                        <a:pt x="85" y="246"/>
                      </a:cubicBezTo>
                      <a:cubicBezTo>
                        <a:pt x="85" y="246"/>
                        <a:pt x="86" y="245"/>
                        <a:pt x="86" y="245"/>
                      </a:cubicBezTo>
                      <a:cubicBezTo>
                        <a:pt x="86" y="245"/>
                        <a:pt x="86" y="244"/>
                        <a:pt x="86" y="244"/>
                      </a:cubicBezTo>
                      <a:cubicBezTo>
                        <a:pt x="87" y="244"/>
                        <a:pt x="88" y="246"/>
                        <a:pt x="88" y="246"/>
                      </a:cubicBezTo>
                      <a:cubicBezTo>
                        <a:pt x="87" y="248"/>
                        <a:pt x="87" y="248"/>
                        <a:pt x="87" y="248"/>
                      </a:cubicBezTo>
                      <a:close/>
                      <a:moveTo>
                        <a:pt x="95" y="255"/>
                      </a:moveTo>
                      <a:cubicBezTo>
                        <a:pt x="95" y="255"/>
                        <a:pt x="95" y="255"/>
                        <a:pt x="95" y="255"/>
                      </a:cubicBezTo>
                      <a:cubicBezTo>
                        <a:pt x="95" y="254"/>
                        <a:pt x="97" y="252"/>
                        <a:pt x="97" y="251"/>
                      </a:cubicBezTo>
                      <a:cubicBezTo>
                        <a:pt x="98" y="251"/>
                        <a:pt x="98" y="250"/>
                        <a:pt x="98" y="250"/>
                      </a:cubicBezTo>
                      <a:cubicBezTo>
                        <a:pt x="99" y="249"/>
                        <a:pt x="100" y="249"/>
                        <a:pt x="101" y="249"/>
                      </a:cubicBezTo>
                      <a:cubicBezTo>
                        <a:pt x="103" y="250"/>
                        <a:pt x="105" y="252"/>
                        <a:pt x="104" y="252"/>
                      </a:cubicBezTo>
                      <a:cubicBezTo>
                        <a:pt x="104" y="253"/>
                        <a:pt x="103" y="252"/>
                        <a:pt x="103" y="255"/>
                      </a:cubicBezTo>
                      <a:cubicBezTo>
                        <a:pt x="103" y="258"/>
                        <a:pt x="103" y="258"/>
                        <a:pt x="103" y="259"/>
                      </a:cubicBezTo>
                      <a:cubicBezTo>
                        <a:pt x="104" y="260"/>
                        <a:pt x="103" y="263"/>
                        <a:pt x="103" y="263"/>
                      </a:cubicBezTo>
                      <a:cubicBezTo>
                        <a:pt x="103" y="263"/>
                        <a:pt x="102" y="265"/>
                        <a:pt x="101" y="265"/>
                      </a:cubicBezTo>
                      <a:cubicBezTo>
                        <a:pt x="101" y="265"/>
                        <a:pt x="101" y="265"/>
                        <a:pt x="99" y="264"/>
                      </a:cubicBezTo>
                      <a:cubicBezTo>
                        <a:pt x="98" y="264"/>
                        <a:pt x="95" y="262"/>
                        <a:pt x="95" y="262"/>
                      </a:cubicBezTo>
                      <a:cubicBezTo>
                        <a:pt x="95" y="262"/>
                        <a:pt x="95" y="257"/>
                        <a:pt x="95" y="257"/>
                      </a:cubicBezTo>
                      <a:cubicBezTo>
                        <a:pt x="95" y="256"/>
                        <a:pt x="94" y="255"/>
                        <a:pt x="94" y="255"/>
                      </a:cubicBezTo>
                      <a:cubicBezTo>
                        <a:pt x="95" y="255"/>
                        <a:pt x="95" y="255"/>
                        <a:pt x="95" y="255"/>
                      </a:cubicBezTo>
                      <a:close/>
                      <a:moveTo>
                        <a:pt x="74" y="210"/>
                      </a:moveTo>
                      <a:cubicBezTo>
                        <a:pt x="74" y="210"/>
                        <a:pt x="74" y="210"/>
                        <a:pt x="74" y="210"/>
                      </a:cubicBezTo>
                      <a:cubicBezTo>
                        <a:pt x="74" y="210"/>
                        <a:pt x="74" y="209"/>
                        <a:pt x="76" y="209"/>
                      </a:cubicBezTo>
                      <a:cubicBezTo>
                        <a:pt x="77" y="210"/>
                        <a:pt x="77" y="211"/>
                        <a:pt x="77" y="212"/>
                      </a:cubicBezTo>
                      <a:cubicBezTo>
                        <a:pt x="77" y="213"/>
                        <a:pt x="80" y="213"/>
                        <a:pt x="79" y="214"/>
                      </a:cubicBezTo>
                      <a:cubicBezTo>
                        <a:pt x="77" y="215"/>
                        <a:pt x="76" y="215"/>
                        <a:pt x="76" y="215"/>
                      </a:cubicBezTo>
                      <a:cubicBezTo>
                        <a:pt x="76" y="214"/>
                        <a:pt x="75" y="215"/>
                        <a:pt x="75" y="214"/>
                      </a:cubicBezTo>
                      <a:cubicBezTo>
                        <a:pt x="75" y="213"/>
                        <a:pt x="73" y="212"/>
                        <a:pt x="73" y="212"/>
                      </a:cubicBezTo>
                      <a:cubicBezTo>
                        <a:pt x="73" y="212"/>
                        <a:pt x="74" y="210"/>
                        <a:pt x="74" y="210"/>
                      </a:cubicBezTo>
                      <a:close/>
                      <a:moveTo>
                        <a:pt x="61" y="196"/>
                      </a:moveTo>
                      <a:cubicBezTo>
                        <a:pt x="61" y="196"/>
                        <a:pt x="61" y="196"/>
                        <a:pt x="61" y="196"/>
                      </a:cubicBezTo>
                      <a:cubicBezTo>
                        <a:pt x="63" y="197"/>
                        <a:pt x="64" y="196"/>
                        <a:pt x="64" y="197"/>
                      </a:cubicBezTo>
                      <a:cubicBezTo>
                        <a:pt x="65" y="197"/>
                        <a:pt x="66" y="198"/>
                        <a:pt x="65" y="199"/>
                      </a:cubicBezTo>
                      <a:cubicBezTo>
                        <a:pt x="63" y="200"/>
                        <a:pt x="63" y="200"/>
                        <a:pt x="61" y="200"/>
                      </a:cubicBezTo>
                      <a:cubicBezTo>
                        <a:pt x="60" y="200"/>
                        <a:pt x="62" y="200"/>
                        <a:pt x="60" y="200"/>
                      </a:cubicBezTo>
                      <a:cubicBezTo>
                        <a:pt x="58" y="200"/>
                        <a:pt x="55" y="202"/>
                        <a:pt x="57" y="199"/>
                      </a:cubicBezTo>
                      <a:cubicBezTo>
                        <a:pt x="59" y="197"/>
                        <a:pt x="61" y="196"/>
                        <a:pt x="61" y="196"/>
                      </a:cubicBezTo>
                      <a:close/>
                      <a:moveTo>
                        <a:pt x="72" y="191"/>
                      </a:moveTo>
                      <a:cubicBezTo>
                        <a:pt x="72" y="191"/>
                        <a:pt x="72" y="191"/>
                        <a:pt x="72" y="191"/>
                      </a:cubicBezTo>
                      <a:cubicBezTo>
                        <a:pt x="73" y="191"/>
                        <a:pt x="74" y="189"/>
                        <a:pt x="75" y="190"/>
                      </a:cubicBezTo>
                      <a:cubicBezTo>
                        <a:pt x="76" y="191"/>
                        <a:pt x="78" y="192"/>
                        <a:pt x="76" y="193"/>
                      </a:cubicBezTo>
                      <a:cubicBezTo>
                        <a:pt x="74" y="194"/>
                        <a:pt x="74" y="194"/>
                        <a:pt x="73" y="195"/>
                      </a:cubicBezTo>
                      <a:cubicBezTo>
                        <a:pt x="71" y="196"/>
                        <a:pt x="69" y="197"/>
                        <a:pt x="68" y="197"/>
                      </a:cubicBezTo>
                      <a:cubicBezTo>
                        <a:pt x="67" y="197"/>
                        <a:pt x="66" y="195"/>
                        <a:pt x="67" y="195"/>
                      </a:cubicBezTo>
                      <a:cubicBezTo>
                        <a:pt x="68" y="195"/>
                        <a:pt x="69" y="194"/>
                        <a:pt x="70" y="194"/>
                      </a:cubicBezTo>
                      <a:cubicBezTo>
                        <a:pt x="70" y="193"/>
                        <a:pt x="72" y="191"/>
                        <a:pt x="72" y="191"/>
                      </a:cubicBezTo>
                      <a:close/>
                      <a:moveTo>
                        <a:pt x="78" y="171"/>
                      </a:moveTo>
                      <a:cubicBezTo>
                        <a:pt x="78" y="171"/>
                        <a:pt x="78" y="171"/>
                        <a:pt x="78" y="171"/>
                      </a:cubicBezTo>
                      <a:cubicBezTo>
                        <a:pt x="78" y="171"/>
                        <a:pt x="78" y="168"/>
                        <a:pt x="79" y="169"/>
                      </a:cubicBezTo>
                      <a:cubicBezTo>
                        <a:pt x="81" y="169"/>
                        <a:pt x="81" y="169"/>
                        <a:pt x="81" y="170"/>
                      </a:cubicBezTo>
                      <a:cubicBezTo>
                        <a:pt x="81" y="171"/>
                        <a:pt x="83" y="170"/>
                        <a:pt x="81" y="171"/>
                      </a:cubicBezTo>
                      <a:cubicBezTo>
                        <a:pt x="80" y="171"/>
                        <a:pt x="78" y="171"/>
                        <a:pt x="78" y="171"/>
                      </a:cubicBezTo>
                      <a:close/>
                      <a:moveTo>
                        <a:pt x="87" y="181"/>
                      </a:moveTo>
                      <a:cubicBezTo>
                        <a:pt x="87" y="181"/>
                        <a:pt x="87" y="181"/>
                        <a:pt x="87" y="181"/>
                      </a:cubicBezTo>
                      <a:cubicBezTo>
                        <a:pt x="87" y="181"/>
                        <a:pt x="88" y="179"/>
                        <a:pt x="89" y="179"/>
                      </a:cubicBezTo>
                      <a:cubicBezTo>
                        <a:pt x="89" y="179"/>
                        <a:pt x="90" y="179"/>
                        <a:pt x="90" y="180"/>
                      </a:cubicBezTo>
                      <a:cubicBezTo>
                        <a:pt x="90" y="181"/>
                        <a:pt x="90" y="183"/>
                        <a:pt x="89" y="183"/>
                      </a:cubicBezTo>
                      <a:cubicBezTo>
                        <a:pt x="88" y="183"/>
                        <a:pt x="88" y="184"/>
                        <a:pt x="87" y="183"/>
                      </a:cubicBezTo>
                      <a:cubicBezTo>
                        <a:pt x="86" y="183"/>
                        <a:pt x="87" y="181"/>
                        <a:pt x="87" y="181"/>
                      </a:cubicBezTo>
                      <a:close/>
                      <a:moveTo>
                        <a:pt x="82" y="177"/>
                      </a:moveTo>
                      <a:cubicBezTo>
                        <a:pt x="82" y="177"/>
                        <a:pt x="82" y="177"/>
                        <a:pt x="82" y="177"/>
                      </a:cubicBezTo>
                      <a:cubicBezTo>
                        <a:pt x="82" y="177"/>
                        <a:pt x="81" y="173"/>
                        <a:pt x="83" y="173"/>
                      </a:cubicBezTo>
                      <a:cubicBezTo>
                        <a:pt x="85" y="172"/>
                        <a:pt x="86" y="172"/>
                        <a:pt x="86" y="172"/>
                      </a:cubicBezTo>
                      <a:cubicBezTo>
                        <a:pt x="86" y="172"/>
                        <a:pt x="89" y="176"/>
                        <a:pt x="89" y="176"/>
                      </a:cubicBezTo>
                      <a:cubicBezTo>
                        <a:pt x="88" y="177"/>
                        <a:pt x="88" y="178"/>
                        <a:pt x="86" y="178"/>
                      </a:cubicBezTo>
                      <a:cubicBezTo>
                        <a:pt x="85" y="178"/>
                        <a:pt x="84" y="179"/>
                        <a:pt x="84" y="178"/>
                      </a:cubicBezTo>
                      <a:cubicBezTo>
                        <a:pt x="83" y="177"/>
                        <a:pt x="82" y="177"/>
                        <a:pt x="82" y="177"/>
                      </a:cubicBezTo>
                      <a:close/>
                      <a:moveTo>
                        <a:pt x="45" y="174"/>
                      </a:moveTo>
                      <a:cubicBezTo>
                        <a:pt x="45" y="174"/>
                        <a:pt x="45" y="174"/>
                        <a:pt x="45" y="174"/>
                      </a:cubicBezTo>
                      <a:cubicBezTo>
                        <a:pt x="46" y="174"/>
                        <a:pt x="46" y="173"/>
                        <a:pt x="46" y="175"/>
                      </a:cubicBezTo>
                      <a:cubicBezTo>
                        <a:pt x="46" y="176"/>
                        <a:pt x="46" y="177"/>
                        <a:pt x="46" y="177"/>
                      </a:cubicBezTo>
                      <a:cubicBezTo>
                        <a:pt x="46" y="177"/>
                        <a:pt x="45" y="179"/>
                        <a:pt x="44" y="178"/>
                      </a:cubicBezTo>
                      <a:cubicBezTo>
                        <a:pt x="43" y="177"/>
                        <a:pt x="43" y="176"/>
                        <a:pt x="43" y="176"/>
                      </a:cubicBezTo>
                      <a:cubicBezTo>
                        <a:pt x="45" y="174"/>
                        <a:pt x="45" y="174"/>
                        <a:pt x="45" y="174"/>
                      </a:cubicBezTo>
                      <a:close/>
                      <a:moveTo>
                        <a:pt x="53" y="164"/>
                      </a:moveTo>
                      <a:cubicBezTo>
                        <a:pt x="53" y="164"/>
                        <a:pt x="53" y="164"/>
                        <a:pt x="53" y="164"/>
                      </a:cubicBezTo>
                      <a:cubicBezTo>
                        <a:pt x="54" y="165"/>
                        <a:pt x="56" y="167"/>
                        <a:pt x="56" y="167"/>
                      </a:cubicBezTo>
                      <a:cubicBezTo>
                        <a:pt x="53" y="170"/>
                        <a:pt x="53" y="170"/>
                        <a:pt x="53" y="170"/>
                      </a:cubicBezTo>
                      <a:cubicBezTo>
                        <a:pt x="53" y="170"/>
                        <a:pt x="50" y="171"/>
                        <a:pt x="50" y="172"/>
                      </a:cubicBezTo>
                      <a:cubicBezTo>
                        <a:pt x="49" y="172"/>
                        <a:pt x="51" y="175"/>
                        <a:pt x="49" y="174"/>
                      </a:cubicBezTo>
                      <a:cubicBezTo>
                        <a:pt x="47" y="173"/>
                        <a:pt x="46" y="171"/>
                        <a:pt x="47" y="171"/>
                      </a:cubicBezTo>
                      <a:cubicBezTo>
                        <a:pt x="48" y="170"/>
                        <a:pt x="48" y="170"/>
                        <a:pt x="49" y="169"/>
                      </a:cubicBezTo>
                      <a:cubicBezTo>
                        <a:pt x="50" y="168"/>
                        <a:pt x="52" y="165"/>
                        <a:pt x="52" y="165"/>
                      </a:cubicBezTo>
                      <a:cubicBezTo>
                        <a:pt x="53" y="164"/>
                        <a:pt x="53" y="164"/>
                        <a:pt x="53" y="164"/>
                      </a:cubicBezTo>
                      <a:close/>
                      <a:moveTo>
                        <a:pt x="58" y="150"/>
                      </a:moveTo>
                      <a:cubicBezTo>
                        <a:pt x="58" y="150"/>
                        <a:pt x="58" y="150"/>
                        <a:pt x="58" y="150"/>
                      </a:cubicBezTo>
                      <a:cubicBezTo>
                        <a:pt x="58" y="150"/>
                        <a:pt x="60" y="150"/>
                        <a:pt x="61" y="151"/>
                      </a:cubicBezTo>
                      <a:cubicBezTo>
                        <a:pt x="61" y="151"/>
                        <a:pt x="62" y="154"/>
                        <a:pt x="62" y="154"/>
                      </a:cubicBezTo>
                      <a:cubicBezTo>
                        <a:pt x="62" y="154"/>
                        <a:pt x="63" y="155"/>
                        <a:pt x="62" y="156"/>
                      </a:cubicBezTo>
                      <a:cubicBezTo>
                        <a:pt x="61" y="157"/>
                        <a:pt x="59" y="158"/>
                        <a:pt x="59" y="158"/>
                      </a:cubicBezTo>
                      <a:cubicBezTo>
                        <a:pt x="59" y="163"/>
                        <a:pt x="59" y="163"/>
                        <a:pt x="59" y="163"/>
                      </a:cubicBezTo>
                      <a:cubicBezTo>
                        <a:pt x="58" y="165"/>
                        <a:pt x="58" y="165"/>
                        <a:pt x="58" y="165"/>
                      </a:cubicBezTo>
                      <a:cubicBezTo>
                        <a:pt x="55" y="164"/>
                        <a:pt x="55" y="164"/>
                        <a:pt x="55" y="164"/>
                      </a:cubicBezTo>
                      <a:cubicBezTo>
                        <a:pt x="55" y="158"/>
                        <a:pt x="55" y="158"/>
                        <a:pt x="55" y="158"/>
                      </a:cubicBezTo>
                      <a:cubicBezTo>
                        <a:pt x="54" y="155"/>
                        <a:pt x="54" y="155"/>
                        <a:pt x="54" y="155"/>
                      </a:cubicBezTo>
                      <a:cubicBezTo>
                        <a:pt x="57" y="152"/>
                        <a:pt x="57" y="152"/>
                        <a:pt x="57" y="152"/>
                      </a:cubicBezTo>
                      <a:cubicBezTo>
                        <a:pt x="58" y="150"/>
                        <a:pt x="58" y="150"/>
                        <a:pt x="58" y="150"/>
                      </a:cubicBezTo>
                      <a:close/>
                      <a:moveTo>
                        <a:pt x="60" y="142"/>
                      </a:moveTo>
                      <a:cubicBezTo>
                        <a:pt x="60" y="142"/>
                        <a:pt x="60" y="142"/>
                        <a:pt x="60" y="142"/>
                      </a:cubicBezTo>
                      <a:cubicBezTo>
                        <a:pt x="60" y="142"/>
                        <a:pt x="62" y="141"/>
                        <a:pt x="63" y="142"/>
                      </a:cubicBezTo>
                      <a:cubicBezTo>
                        <a:pt x="64" y="143"/>
                        <a:pt x="64" y="141"/>
                        <a:pt x="65" y="143"/>
                      </a:cubicBezTo>
                      <a:cubicBezTo>
                        <a:pt x="66" y="145"/>
                        <a:pt x="67" y="145"/>
                        <a:pt x="66" y="146"/>
                      </a:cubicBezTo>
                      <a:cubicBezTo>
                        <a:pt x="66" y="147"/>
                        <a:pt x="66" y="148"/>
                        <a:pt x="65" y="149"/>
                      </a:cubicBezTo>
                      <a:cubicBezTo>
                        <a:pt x="64" y="150"/>
                        <a:pt x="65" y="151"/>
                        <a:pt x="63" y="150"/>
                      </a:cubicBezTo>
                      <a:cubicBezTo>
                        <a:pt x="61" y="149"/>
                        <a:pt x="61" y="149"/>
                        <a:pt x="60" y="148"/>
                      </a:cubicBezTo>
                      <a:cubicBezTo>
                        <a:pt x="59" y="147"/>
                        <a:pt x="59" y="147"/>
                        <a:pt x="59" y="147"/>
                      </a:cubicBezTo>
                      <a:cubicBezTo>
                        <a:pt x="60" y="142"/>
                        <a:pt x="60" y="142"/>
                        <a:pt x="60" y="142"/>
                      </a:cubicBezTo>
                      <a:close/>
                      <a:moveTo>
                        <a:pt x="69" y="132"/>
                      </a:moveTo>
                      <a:cubicBezTo>
                        <a:pt x="69" y="132"/>
                        <a:pt x="69" y="132"/>
                        <a:pt x="69" y="132"/>
                      </a:cubicBezTo>
                      <a:cubicBezTo>
                        <a:pt x="69" y="132"/>
                        <a:pt x="70" y="131"/>
                        <a:pt x="69" y="133"/>
                      </a:cubicBezTo>
                      <a:cubicBezTo>
                        <a:pt x="67" y="136"/>
                        <a:pt x="67" y="137"/>
                        <a:pt x="68" y="137"/>
                      </a:cubicBezTo>
                      <a:cubicBezTo>
                        <a:pt x="68" y="137"/>
                        <a:pt x="69" y="137"/>
                        <a:pt x="69" y="137"/>
                      </a:cubicBezTo>
                      <a:cubicBezTo>
                        <a:pt x="69" y="141"/>
                        <a:pt x="69" y="141"/>
                        <a:pt x="69" y="141"/>
                      </a:cubicBezTo>
                      <a:cubicBezTo>
                        <a:pt x="69" y="141"/>
                        <a:pt x="69" y="142"/>
                        <a:pt x="66" y="141"/>
                      </a:cubicBezTo>
                      <a:cubicBezTo>
                        <a:pt x="63" y="141"/>
                        <a:pt x="61" y="140"/>
                        <a:pt x="61" y="140"/>
                      </a:cubicBezTo>
                      <a:cubicBezTo>
                        <a:pt x="58" y="137"/>
                        <a:pt x="58" y="137"/>
                        <a:pt x="58" y="137"/>
                      </a:cubicBezTo>
                      <a:cubicBezTo>
                        <a:pt x="58" y="137"/>
                        <a:pt x="57" y="136"/>
                        <a:pt x="59" y="134"/>
                      </a:cubicBezTo>
                      <a:cubicBezTo>
                        <a:pt x="60" y="132"/>
                        <a:pt x="63" y="133"/>
                        <a:pt x="63" y="133"/>
                      </a:cubicBezTo>
                      <a:cubicBezTo>
                        <a:pt x="63" y="133"/>
                        <a:pt x="64" y="135"/>
                        <a:pt x="65" y="133"/>
                      </a:cubicBezTo>
                      <a:cubicBezTo>
                        <a:pt x="66" y="131"/>
                        <a:pt x="66" y="129"/>
                        <a:pt x="67" y="130"/>
                      </a:cubicBezTo>
                      <a:cubicBezTo>
                        <a:pt x="68" y="131"/>
                        <a:pt x="69" y="132"/>
                        <a:pt x="69" y="132"/>
                      </a:cubicBezTo>
                      <a:close/>
                      <a:moveTo>
                        <a:pt x="77" y="121"/>
                      </a:moveTo>
                      <a:cubicBezTo>
                        <a:pt x="77" y="121"/>
                        <a:pt x="77" y="121"/>
                        <a:pt x="77" y="121"/>
                      </a:cubicBezTo>
                      <a:cubicBezTo>
                        <a:pt x="76" y="120"/>
                        <a:pt x="76" y="118"/>
                        <a:pt x="76" y="118"/>
                      </a:cubicBezTo>
                      <a:cubicBezTo>
                        <a:pt x="77" y="116"/>
                        <a:pt x="77" y="116"/>
                        <a:pt x="77" y="116"/>
                      </a:cubicBezTo>
                      <a:cubicBezTo>
                        <a:pt x="77" y="116"/>
                        <a:pt x="75" y="114"/>
                        <a:pt x="75" y="113"/>
                      </a:cubicBezTo>
                      <a:cubicBezTo>
                        <a:pt x="75" y="112"/>
                        <a:pt x="75" y="110"/>
                        <a:pt x="77" y="109"/>
                      </a:cubicBezTo>
                      <a:cubicBezTo>
                        <a:pt x="78" y="108"/>
                        <a:pt x="79" y="106"/>
                        <a:pt x="80" y="106"/>
                      </a:cubicBezTo>
                      <a:cubicBezTo>
                        <a:pt x="80" y="107"/>
                        <a:pt x="80" y="107"/>
                        <a:pt x="81" y="109"/>
                      </a:cubicBezTo>
                      <a:cubicBezTo>
                        <a:pt x="82" y="110"/>
                        <a:pt x="82" y="112"/>
                        <a:pt x="83" y="111"/>
                      </a:cubicBezTo>
                      <a:cubicBezTo>
                        <a:pt x="84" y="110"/>
                        <a:pt x="84" y="109"/>
                        <a:pt x="85" y="108"/>
                      </a:cubicBezTo>
                      <a:cubicBezTo>
                        <a:pt x="86" y="107"/>
                        <a:pt x="87" y="104"/>
                        <a:pt x="87" y="104"/>
                      </a:cubicBezTo>
                      <a:cubicBezTo>
                        <a:pt x="87" y="104"/>
                        <a:pt x="89" y="105"/>
                        <a:pt x="90" y="104"/>
                      </a:cubicBezTo>
                      <a:cubicBezTo>
                        <a:pt x="92" y="103"/>
                        <a:pt x="90" y="103"/>
                        <a:pt x="93" y="102"/>
                      </a:cubicBezTo>
                      <a:cubicBezTo>
                        <a:pt x="96" y="102"/>
                        <a:pt x="97" y="102"/>
                        <a:pt x="98" y="100"/>
                      </a:cubicBezTo>
                      <a:cubicBezTo>
                        <a:pt x="99" y="99"/>
                        <a:pt x="99" y="100"/>
                        <a:pt x="100" y="99"/>
                      </a:cubicBezTo>
                      <a:cubicBezTo>
                        <a:pt x="101" y="98"/>
                        <a:pt x="102" y="97"/>
                        <a:pt x="103" y="97"/>
                      </a:cubicBezTo>
                      <a:cubicBezTo>
                        <a:pt x="104" y="98"/>
                        <a:pt x="105" y="99"/>
                        <a:pt x="105" y="100"/>
                      </a:cubicBezTo>
                      <a:cubicBezTo>
                        <a:pt x="105" y="101"/>
                        <a:pt x="106" y="103"/>
                        <a:pt x="105" y="104"/>
                      </a:cubicBezTo>
                      <a:cubicBezTo>
                        <a:pt x="104" y="105"/>
                        <a:pt x="104" y="106"/>
                        <a:pt x="103" y="106"/>
                      </a:cubicBezTo>
                      <a:cubicBezTo>
                        <a:pt x="102" y="107"/>
                        <a:pt x="99" y="109"/>
                        <a:pt x="99" y="109"/>
                      </a:cubicBezTo>
                      <a:cubicBezTo>
                        <a:pt x="99" y="109"/>
                        <a:pt x="99" y="111"/>
                        <a:pt x="100" y="111"/>
                      </a:cubicBezTo>
                      <a:cubicBezTo>
                        <a:pt x="101" y="111"/>
                        <a:pt x="103" y="108"/>
                        <a:pt x="103" y="110"/>
                      </a:cubicBezTo>
                      <a:cubicBezTo>
                        <a:pt x="102" y="112"/>
                        <a:pt x="105" y="113"/>
                        <a:pt x="102" y="114"/>
                      </a:cubicBezTo>
                      <a:cubicBezTo>
                        <a:pt x="100" y="114"/>
                        <a:pt x="98" y="113"/>
                        <a:pt x="98" y="113"/>
                      </a:cubicBezTo>
                      <a:cubicBezTo>
                        <a:pt x="96" y="116"/>
                        <a:pt x="96" y="116"/>
                        <a:pt x="96" y="116"/>
                      </a:cubicBezTo>
                      <a:cubicBezTo>
                        <a:pt x="96" y="116"/>
                        <a:pt x="94" y="115"/>
                        <a:pt x="94" y="116"/>
                      </a:cubicBezTo>
                      <a:cubicBezTo>
                        <a:pt x="94" y="117"/>
                        <a:pt x="95" y="119"/>
                        <a:pt x="95" y="119"/>
                      </a:cubicBezTo>
                      <a:cubicBezTo>
                        <a:pt x="93" y="121"/>
                        <a:pt x="93" y="121"/>
                        <a:pt x="93" y="121"/>
                      </a:cubicBezTo>
                      <a:cubicBezTo>
                        <a:pt x="93" y="121"/>
                        <a:pt x="90" y="120"/>
                        <a:pt x="90" y="121"/>
                      </a:cubicBezTo>
                      <a:cubicBezTo>
                        <a:pt x="91" y="122"/>
                        <a:pt x="92" y="124"/>
                        <a:pt x="92" y="124"/>
                      </a:cubicBezTo>
                      <a:cubicBezTo>
                        <a:pt x="92" y="124"/>
                        <a:pt x="92" y="126"/>
                        <a:pt x="90" y="126"/>
                      </a:cubicBezTo>
                      <a:cubicBezTo>
                        <a:pt x="88" y="126"/>
                        <a:pt x="86" y="126"/>
                        <a:pt x="85" y="126"/>
                      </a:cubicBezTo>
                      <a:cubicBezTo>
                        <a:pt x="84" y="125"/>
                        <a:pt x="84" y="125"/>
                        <a:pt x="84" y="125"/>
                      </a:cubicBezTo>
                      <a:cubicBezTo>
                        <a:pt x="83" y="128"/>
                        <a:pt x="83" y="128"/>
                        <a:pt x="83" y="128"/>
                      </a:cubicBezTo>
                      <a:cubicBezTo>
                        <a:pt x="83" y="128"/>
                        <a:pt x="84" y="129"/>
                        <a:pt x="83" y="130"/>
                      </a:cubicBezTo>
                      <a:cubicBezTo>
                        <a:pt x="82" y="131"/>
                        <a:pt x="79" y="131"/>
                        <a:pt x="79" y="131"/>
                      </a:cubicBezTo>
                      <a:cubicBezTo>
                        <a:pt x="79" y="131"/>
                        <a:pt x="78" y="131"/>
                        <a:pt x="78" y="131"/>
                      </a:cubicBezTo>
                      <a:cubicBezTo>
                        <a:pt x="78" y="132"/>
                        <a:pt x="77" y="134"/>
                        <a:pt x="76" y="134"/>
                      </a:cubicBezTo>
                      <a:cubicBezTo>
                        <a:pt x="75" y="133"/>
                        <a:pt x="73" y="132"/>
                        <a:pt x="72" y="131"/>
                      </a:cubicBezTo>
                      <a:cubicBezTo>
                        <a:pt x="72" y="130"/>
                        <a:pt x="71" y="126"/>
                        <a:pt x="73" y="127"/>
                      </a:cubicBezTo>
                      <a:cubicBezTo>
                        <a:pt x="75" y="127"/>
                        <a:pt x="77" y="128"/>
                        <a:pt x="77" y="126"/>
                      </a:cubicBezTo>
                      <a:cubicBezTo>
                        <a:pt x="77" y="124"/>
                        <a:pt x="76" y="123"/>
                        <a:pt x="76" y="123"/>
                      </a:cubicBezTo>
                      <a:cubicBezTo>
                        <a:pt x="77" y="121"/>
                        <a:pt x="77" y="121"/>
                        <a:pt x="77" y="121"/>
                      </a:cubicBezTo>
                      <a:close/>
                      <a:moveTo>
                        <a:pt x="267" y="15"/>
                      </a:moveTo>
                      <a:cubicBezTo>
                        <a:pt x="267" y="15"/>
                        <a:pt x="267" y="15"/>
                        <a:pt x="267" y="15"/>
                      </a:cubicBezTo>
                      <a:cubicBezTo>
                        <a:pt x="268" y="15"/>
                        <a:pt x="271" y="16"/>
                        <a:pt x="271" y="15"/>
                      </a:cubicBezTo>
                      <a:cubicBezTo>
                        <a:pt x="271" y="15"/>
                        <a:pt x="272" y="13"/>
                        <a:pt x="272" y="13"/>
                      </a:cubicBezTo>
                      <a:cubicBezTo>
                        <a:pt x="271" y="12"/>
                        <a:pt x="270" y="11"/>
                        <a:pt x="269" y="12"/>
                      </a:cubicBezTo>
                      <a:cubicBezTo>
                        <a:pt x="268" y="12"/>
                        <a:pt x="267" y="13"/>
                        <a:pt x="267" y="13"/>
                      </a:cubicBezTo>
                      <a:cubicBezTo>
                        <a:pt x="267" y="14"/>
                        <a:pt x="267" y="15"/>
                        <a:pt x="267" y="15"/>
                      </a:cubicBezTo>
                      <a:close/>
                      <a:moveTo>
                        <a:pt x="235" y="32"/>
                      </a:moveTo>
                      <a:cubicBezTo>
                        <a:pt x="235" y="32"/>
                        <a:pt x="235" y="32"/>
                        <a:pt x="235" y="32"/>
                      </a:cubicBezTo>
                      <a:cubicBezTo>
                        <a:pt x="236" y="32"/>
                        <a:pt x="237" y="30"/>
                        <a:pt x="237" y="31"/>
                      </a:cubicBezTo>
                      <a:cubicBezTo>
                        <a:pt x="237" y="33"/>
                        <a:pt x="238" y="33"/>
                        <a:pt x="237" y="34"/>
                      </a:cubicBezTo>
                      <a:cubicBezTo>
                        <a:pt x="236" y="34"/>
                        <a:pt x="234" y="36"/>
                        <a:pt x="233" y="35"/>
                      </a:cubicBezTo>
                      <a:cubicBezTo>
                        <a:pt x="233" y="35"/>
                        <a:pt x="234" y="31"/>
                        <a:pt x="234" y="31"/>
                      </a:cubicBezTo>
                      <a:cubicBezTo>
                        <a:pt x="235" y="32"/>
                        <a:pt x="235" y="32"/>
                        <a:pt x="235" y="32"/>
                      </a:cubicBezTo>
                      <a:close/>
                      <a:moveTo>
                        <a:pt x="254" y="34"/>
                      </a:moveTo>
                      <a:cubicBezTo>
                        <a:pt x="254" y="34"/>
                        <a:pt x="254" y="34"/>
                        <a:pt x="254" y="34"/>
                      </a:cubicBezTo>
                      <a:cubicBezTo>
                        <a:pt x="254" y="34"/>
                        <a:pt x="254" y="35"/>
                        <a:pt x="252" y="34"/>
                      </a:cubicBezTo>
                      <a:cubicBezTo>
                        <a:pt x="249" y="34"/>
                        <a:pt x="248" y="35"/>
                        <a:pt x="248" y="33"/>
                      </a:cubicBezTo>
                      <a:cubicBezTo>
                        <a:pt x="248" y="32"/>
                        <a:pt x="249" y="31"/>
                        <a:pt x="247" y="30"/>
                      </a:cubicBezTo>
                      <a:cubicBezTo>
                        <a:pt x="245" y="30"/>
                        <a:pt x="245" y="30"/>
                        <a:pt x="245" y="30"/>
                      </a:cubicBezTo>
                      <a:cubicBezTo>
                        <a:pt x="245" y="30"/>
                        <a:pt x="244" y="28"/>
                        <a:pt x="245" y="27"/>
                      </a:cubicBezTo>
                      <a:cubicBezTo>
                        <a:pt x="247" y="25"/>
                        <a:pt x="247" y="26"/>
                        <a:pt x="248" y="26"/>
                      </a:cubicBezTo>
                      <a:cubicBezTo>
                        <a:pt x="250" y="26"/>
                        <a:pt x="249" y="26"/>
                        <a:pt x="251" y="27"/>
                      </a:cubicBezTo>
                      <a:cubicBezTo>
                        <a:pt x="253" y="27"/>
                        <a:pt x="254" y="28"/>
                        <a:pt x="254" y="26"/>
                      </a:cubicBezTo>
                      <a:cubicBezTo>
                        <a:pt x="254" y="25"/>
                        <a:pt x="255" y="25"/>
                        <a:pt x="253" y="23"/>
                      </a:cubicBezTo>
                      <a:cubicBezTo>
                        <a:pt x="252" y="21"/>
                        <a:pt x="252" y="22"/>
                        <a:pt x="251" y="21"/>
                      </a:cubicBezTo>
                      <a:cubicBezTo>
                        <a:pt x="250" y="19"/>
                        <a:pt x="248" y="17"/>
                        <a:pt x="249" y="16"/>
                      </a:cubicBezTo>
                      <a:cubicBezTo>
                        <a:pt x="249" y="15"/>
                        <a:pt x="248" y="15"/>
                        <a:pt x="250" y="13"/>
                      </a:cubicBezTo>
                      <a:cubicBezTo>
                        <a:pt x="253" y="12"/>
                        <a:pt x="255" y="10"/>
                        <a:pt x="256" y="10"/>
                      </a:cubicBezTo>
                      <a:cubicBezTo>
                        <a:pt x="257" y="10"/>
                        <a:pt x="258" y="10"/>
                        <a:pt x="258" y="11"/>
                      </a:cubicBezTo>
                      <a:cubicBezTo>
                        <a:pt x="258" y="13"/>
                        <a:pt x="258" y="14"/>
                        <a:pt x="257" y="15"/>
                      </a:cubicBezTo>
                      <a:cubicBezTo>
                        <a:pt x="256" y="15"/>
                        <a:pt x="256" y="16"/>
                        <a:pt x="256" y="16"/>
                      </a:cubicBezTo>
                      <a:cubicBezTo>
                        <a:pt x="256" y="16"/>
                        <a:pt x="255" y="19"/>
                        <a:pt x="257" y="19"/>
                      </a:cubicBezTo>
                      <a:cubicBezTo>
                        <a:pt x="259" y="18"/>
                        <a:pt x="260" y="16"/>
                        <a:pt x="260" y="15"/>
                      </a:cubicBezTo>
                      <a:cubicBezTo>
                        <a:pt x="261" y="14"/>
                        <a:pt x="262" y="15"/>
                        <a:pt x="261" y="13"/>
                      </a:cubicBezTo>
                      <a:cubicBezTo>
                        <a:pt x="261" y="11"/>
                        <a:pt x="260" y="10"/>
                        <a:pt x="261" y="10"/>
                      </a:cubicBezTo>
                      <a:cubicBezTo>
                        <a:pt x="262" y="10"/>
                        <a:pt x="263" y="12"/>
                        <a:pt x="264" y="10"/>
                      </a:cubicBezTo>
                      <a:cubicBezTo>
                        <a:pt x="266" y="7"/>
                        <a:pt x="266" y="6"/>
                        <a:pt x="266" y="6"/>
                      </a:cubicBezTo>
                      <a:cubicBezTo>
                        <a:pt x="266" y="6"/>
                        <a:pt x="265" y="6"/>
                        <a:pt x="267" y="5"/>
                      </a:cubicBezTo>
                      <a:cubicBezTo>
                        <a:pt x="269" y="4"/>
                        <a:pt x="268" y="3"/>
                        <a:pt x="269" y="2"/>
                      </a:cubicBezTo>
                      <a:cubicBezTo>
                        <a:pt x="270" y="1"/>
                        <a:pt x="268" y="0"/>
                        <a:pt x="271" y="0"/>
                      </a:cubicBezTo>
                      <a:cubicBezTo>
                        <a:pt x="273" y="1"/>
                        <a:pt x="273" y="1"/>
                        <a:pt x="274" y="2"/>
                      </a:cubicBezTo>
                      <a:cubicBezTo>
                        <a:pt x="275" y="2"/>
                        <a:pt x="273" y="6"/>
                        <a:pt x="272" y="6"/>
                      </a:cubicBezTo>
                      <a:cubicBezTo>
                        <a:pt x="271" y="6"/>
                        <a:pt x="271" y="5"/>
                        <a:pt x="269" y="6"/>
                      </a:cubicBezTo>
                      <a:cubicBezTo>
                        <a:pt x="268" y="7"/>
                        <a:pt x="270" y="9"/>
                        <a:pt x="269" y="10"/>
                      </a:cubicBezTo>
                      <a:cubicBezTo>
                        <a:pt x="268" y="11"/>
                        <a:pt x="267" y="10"/>
                        <a:pt x="266" y="11"/>
                      </a:cubicBezTo>
                      <a:cubicBezTo>
                        <a:pt x="265" y="12"/>
                        <a:pt x="265" y="12"/>
                        <a:pt x="265" y="13"/>
                      </a:cubicBezTo>
                      <a:cubicBezTo>
                        <a:pt x="265" y="14"/>
                        <a:pt x="264" y="15"/>
                        <a:pt x="263" y="16"/>
                      </a:cubicBezTo>
                      <a:cubicBezTo>
                        <a:pt x="263" y="16"/>
                        <a:pt x="260" y="14"/>
                        <a:pt x="263" y="16"/>
                      </a:cubicBezTo>
                      <a:cubicBezTo>
                        <a:pt x="266" y="18"/>
                        <a:pt x="267" y="18"/>
                        <a:pt x="266" y="19"/>
                      </a:cubicBezTo>
                      <a:cubicBezTo>
                        <a:pt x="265" y="19"/>
                        <a:pt x="263" y="19"/>
                        <a:pt x="262" y="20"/>
                      </a:cubicBezTo>
                      <a:cubicBezTo>
                        <a:pt x="261" y="20"/>
                        <a:pt x="260" y="21"/>
                        <a:pt x="262" y="22"/>
                      </a:cubicBezTo>
                      <a:cubicBezTo>
                        <a:pt x="264" y="23"/>
                        <a:pt x="263" y="23"/>
                        <a:pt x="264" y="23"/>
                      </a:cubicBezTo>
                      <a:cubicBezTo>
                        <a:pt x="265" y="22"/>
                        <a:pt x="270" y="22"/>
                        <a:pt x="270" y="23"/>
                      </a:cubicBezTo>
                      <a:cubicBezTo>
                        <a:pt x="269" y="25"/>
                        <a:pt x="270" y="25"/>
                        <a:pt x="268" y="26"/>
                      </a:cubicBezTo>
                      <a:cubicBezTo>
                        <a:pt x="265" y="27"/>
                        <a:pt x="263" y="26"/>
                        <a:pt x="262" y="25"/>
                      </a:cubicBezTo>
                      <a:cubicBezTo>
                        <a:pt x="261" y="25"/>
                        <a:pt x="261" y="23"/>
                        <a:pt x="261" y="26"/>
                      </a:cubicBezTo>
                      <a:cubicBezTo>
                        <a:pt x="262" y="29"/>
                        <a:pt x="264" y="29"/>
                        <a:pt x="263" y="29"/>
                      </a:cubicBezTo>
                      <a:cubicBezTo>
                        <a:pt x="261" y="29"/>
                        <a:pt x="259" y="29"/>
                        <a:pt x="259" y="29"/>
                      </a:cubicBezTo>
                      <a:cubicBezTo>
                        <a:pt x="259" y="29"/>
                        <a:pt x="258" y="27"/>
                        <a:pt x="259" y="30"/>
                      </a:cubicBezTo>
                      <a:cubicBezTo>
                        <a:pt x="260" y="33"/>
                        <a:pt x="260" y="33"/>
                        <a:pt x="260" y="33"/>
                      </a:cubicBezTo>
                      <a:cubicBezTo>
                        <a:pt x="260" y="33"/>
                        <a:pt x="258" y="34"/>
                        <a:pt x="258" y="34"/>
                      </a:cubicBezTo>
                      <a:cubicBezTo>
                        <a:pt x="258" y="35"/>
                        <a:pt x="259" y="37"/>
                        <a:pt x="260" y="38"/>
                      </a:cubicBezTo>
                      <a:cubicBezTo>
                        <a:pt x="260" y="38"/>
                        <a:pt x="259" y="42"/>
                        <a:pt x="258" y="42"/>
                      </a:cubicBezTo>
                      <a:cubicBezTo>
                        <a:pt x="258" y="42"/>
                        <a:pt x="258" y="43"/>
                        <a:pt x="257" y="44"/>
                      </a:cubicBezTo>
                      <a:cubicBezTo>
                        <a:pt x="256" y="45"/>
                        <a:pt x="255" y="46"/>
                        <a:pt x="255" y="46"/>
                      </a:cubicBezTo>
                      <a:cubicBezTo>
                        <a:pt x="253" y="52"/>
                        <a:pt x="253" y="52"/>
                        <a:pt x="253" y="52"/>
                      </a:cubicBezTo>
                      <a:cubicBezTo>
                        <a:pt x="253" y="52"/>
                        <a:pt x="252" y="54"/>
                        <a:pt x="251" y="52"/>
                      </a:cubicBezTo>
                      <a:cubicBezTo>
                        <a:pt x="251" y="50"/>
                        <a:pt x="250" y="50"/>
                        <a:pt x="251" y="49"/>
                      </a:cubicBezTo>
                      <a:cubicBezTo>
                        <a:pt x="252" y="49"/>
                        <a:pt x="252" y="47"/>
                        <a:pt x="253" y="46"/>
                      </a:cubicBezTo>
                      <a:cubicBezTo>
                        <a:pt x="253" y="45"/>
                        <a:pt x="254" y="41"/>
                        <a:pt x="254" y="41"/>
                      </a:cubicBezTo>
                      <a:cubicBezTo>
                        <a:pt x="254" y="41"/>
                        <a:pt x="256" y="41"/>
                        <a:pt x="257" y="40"/>
                      </a:cubicBezTo>
                      <a:cubicBezTo>
                        <a:pt x="257" y="40"/>
                        <a:pt x="255" y="36"/>
                        <a:pt x="255" y="36"/>
                      </a:cubicBezTo>
                      <a:cubicBezTo>
                        <a:pt x="256" y="34"/>
                        <a:pt x="256" y="34"/>
                        <a:pt x="256" y="34"/>
                      </a:cubicBezTo>
                      <a:cubicBezTo>
                        <a:pt x="254" y="34"/>
                        <a:pt x="254" y="34"/>
                        <a:pt x="254" y="34"/>
                      </a:cubicBezTo>
                      <a:close/>
                      <a:moveTo>
                        <a:pt x="239" y="67"/>
                      </a:moveTo>
                      <a:cubicBezTo>
                        <a:pt x="239" y="67"/>
                        <a:pt x="239" y="67"/>
                        <a:pt x="239" y="67"/>
                      </a:cubicBezTo>
                      <a:cubicBezTo>
                        <a:pt x="239" y="67"/>
                        <a:pt x="242" y="63"/>
                        <a:pt x="243" y="64"/>
                      </a:cubicBezTo>
                      <a:cubicBezTo>
                        <a:pt x="243" y="64"/>
                        <a:pt x="243" y="65"/>
                        <a:pt x="243" y="66"/>
                      </a:cubicBezTo>
                      <a:cubicBezTo>
                        <a:pt x="243" y="66"/>
                        <a:pt x="244" y="68"/>
                        <a:pt x="243" y="68"/>
                      </a:cubicBezTo>
                      <a:cubicBezTo>
                        <a:pt x="242" y="68"/>
                        <a:pt x="241" y="68"/>
                        <a:pt x="240" y="68"/>
                      </a:cubicBezTo>
                      <a:cubicBezTo>
                        <a:pt x="240" y="68"/>
                        <a:pt x="239" y="67"/>
                        <a:pt x="239" y="67"/>
                      </a:cubicBezTo>
                      <a:close/>
                      <a:moveTo>
                        <a:pt x="196" y="98"/>
                      </a:moveTo>
                      <a:cubicBezTo>
                        <a:pt x="196" y="98"/>
                        <a:pt x="196" y="98"/>
                        <a:pt x="196" y="98"/>
                      </a:cubicBezTo>
                      <a:cubicBezTo>
                        <a:pt x="198" y="96"/>
                        <a:pt x="198" y="96"/>
                        <a:pt x="198" y="96"/>
                      </a:cubicBezTo>
                      <a:cubicBezTo>
                        <a:pt x="201" y="97"/>
                        <a:pt x="201" y="97"/>
                        <a:pt x="201" y="97"/>
                      </a:cubicBezTo>
                      <a:cubicBezTo>
                        <a:pt x="201" y="97"/>
                        <a:pt x="202" y="95"/>
                        <a:pt x="202" y="97"/>
                      </a:cubicBezTo>
                      <a:cubicBezTo>
                        <a:pt x="201" y="99"/>
                        <a:pt x="199" y="102"/>
                        <a:pt x="199" y="102"/>
                      </a:cubicBezTo>
                      <a:cubicBezTo>
                        <a:pt x="199" y="102"/>
                        <a:pt x="200" y="102"/>
                        <a:pt x="198" y="103"/>
                      </a:cubicBezTo>
                      <a:cubicBezTo>
                        <a:pt x="196" y="104"/>
                        <a:pt x="196" y="105"/>
                        <a:pt x="195" y="103"/>
                      </a:cubicBezTo>
                      <a:cubicBezTo>
                        <a:pt x="194" y="102"/>
                        <a:pt x="193" y="102"/>
                        <a:pt x="193" y="101"/>
                      </a:cubicBezTo>
                      <a:cubicBezTo>
                        <a:pt x="194" y="100"/>
                        <a:pt x="194" y="98"/>
                        <a:pt x="194" y="98"/>
                      </a:cubicBezTo>
                      <a:cubicBezTo>
                        <a:pt x="196" y="98"/>
                        <a:pt x="196" y="98"/>
                        <a:pt x="196" y="98"/>
                      </a:cubicBezTo>
                      <a:close/>
                      <a:moveTo>
                        <a:pt x="217" y="72"/>
                      </a:moveTo>
                      <a:cubicBezTo>
                        <a:pt x="217" y="72"/>
                        <a:pt x="217" y="72"/>
                        <a:pt x="217" y="72"/>
                      </a:cubicBezTo>
                      <a:cubicBezTo>
                        <a:pt x="217" y="72"/>
                        <a:pt x="218" y="70"/>
                        <a:pt x="219" y="70"/>
                      </a:cubicBezTo>
                      <a:cubicBezTo>
                        <a:pt x="220" y="71"/>
                        <a:pt x="221" y="71"/>
                        <a:pt x="221" y="72"/>
                      </a:cubicBezTo>
                      <a:cubicBezTo>
                        <a:pt x="220" y="73"/>
                        <a:pt x="219" y="74"/>
                        <a:pt x="218" y="74"/>
                      </a:cubicBezTo>
                      <a:cubicBezTo>
                        <a:pt x="217" y="74"/>
                        <a:pt x="217" y="72"/>
                        <a:pt x="217" y="72"/>
                      </a:cubicBezTo>
                      <a:close/>
                      <a:moveTo>
                        <a:pt x="213" y="77"/>
                      </a:moveTo>
                      <a:cubicBezTo>
                        <a:pt x="213" y="77"/>
                        <a:pt x="213" y="77"/>
                        <a:pt x="213" y="77"/>
                      </a:cubicBezTo>
                      <a:cubicBezTo>
                        <a:pt x="213" y="77"/>
                        <a:pt x="215" y="75"/>
                        <a:pt x="216" y="76"/>
                      </a:cubicBezTo>
                      <a:cubicBezTo>
                        <a:pt x="216" y="76"/>
                        <a:pt x="217" y="76"/>
                        <a:pt x="216" y="77"/>
                      </a:cubicBezTo>
                      <a:cubicBezTo>
                        <a:pt x="216" y="78"/>
                        <a:pt x="218" y="77"/>
                        <a:pt x="215" y="78"/>
                      </a:cubicBezTo>
                      <a:cubicBezTo>
                        <a:pt x="213" y="80"/>
                        <a:pt x="214" y="81"/>
                        <a:pt x="212" y="80"/>
                      </a:cubicBezTo>
                      <a:cubicBezTo>
                        <a:pt x="211" y="79"/>
                        <a:pt x="211" y="78"/>
                        <a:pt x="211" y="77"/>
                      </a:cubicBezTo>
                      <a:cubicBezTo>
                        <a:pt x="211" y="77"/>
                        <a:pt x="212" y="75"/>
                        <a:pt x="212" y="75"/>
                      </a:cubicBezTo>
                      <a:cubicBezTo>
                        <a:pt x="213" y="76"/>
                        <a:pt x="213" y="77"/>
                        <a:pt x="213" y="77"/>
                      </a:cubicBezTo>
                      <a:close/>
                      <a:moveTo>
                        <a:pt x="205" y="80"/>
                      </a:moveTo>
                      <a:cubicBezTo>
                        <a:pt x="205" y="80"/>
                        <a:pt x="205" y="80"/>
                        <a:pt x="205" y="80"/>
                      </a:cubicBezTo>
                      <a:cubicBezTo>
                        <a:pt x="205" y="80"/>
                        <a:pt x="207" y="81"/>
                        <a:pt x="207" y="81"/>
                      </a:cubicBezTo>
                      <a:cubicBezTo>
                        <a:pt x="208" y="82"/>
                        <a:pt x="208" y="81"/>
                        <a:pt x="209" y="80"/>
                      </a:cubicBezTo>
                      <a:cubicBezTo>
                        <a:pt x="211" y="80"/>
                        <a:pt x="209" y="80"/>
                        <a:pt x="210" y="79"/>
                      </a:cubicBezTo>
                      <a:cubicBezTo>
                        <a:pt x="211" y="77"/>
                        <a:pt x="210" y="78"/>
                        <a:pt x="210" y="77"/>
                      </a:cubicBezTo>
                      <a:cubicBezTo>
                        <a:pt x="209" y="77"/>
                        <a:pt x="209" y="77"/>
                        <a:pt x="208" y="77"/>
                      </a:cubicBezTo>
                      <a:cubicBezTo>
                        <a:pt x="206" y="77"/>
                        <a:pt x="205" y="80"/>
                        <a:pt x="205" y="80"/>
                      </a:cubicBezTo>
                      <a:close/>
                      <a:moveTo>
                        <a:pt x="209" y="86"/>
                      </a:moveTo>
                      <a:cubicBezTo>
                        <a:pt x="209" y="86"/>
                        <a:pt x="209" y="86"/>
                        <a:pt x="209" y="86"/>
                      </a:cubicBezTo>
                      <a:cubicBezTo>
                        <a:pt x="209" y="86"/>
                        <a:pt x="210" y="83"/>
                        <a:pt x="211" y="83"/>
                      </a:cubicBezTo>
                      <a:cubicBezTo>
                        <a:pt x="212" y="84"/>
                        <a:pt x="212" y="83"/>
                        <a:pt x="212" y="84"/>
                      </a:cubicBezTo>
                      <a:cubicBezTo>
                        <a:pt x="212" y="85"/>
                        <a:pt x="212" y="87"/>
                        <a:pt x="211" y="87"/>
                      </a:cubicBezTo>
                      <a:cubicBezTo>
                        <a:pt x="210" y="87"/>
                        <a:pt x="209" y="86"/>
                        <a:pt x="209" y="86"/>
                      </a:cubicBezTo>
                      <a:close/>
                      <a:moveTo>
                        <a:pt x="201" y="86"/>
                      </a:moveTo>
                      <a:cubicBezTo>
                        <a:pt x="201" y="86"/>
                        <a:pt x="201" y="86"/>
                        <a:pt x="201" y="86"/>
                      </a:cubicBezTo>
                      <a:cubicBezTo>
                        <a:pt x="202" y="84"/>
                        <a:pt x="202" y="84"/>
                        <a:pt x="202" y="84"/>
                      </a:cubicBezTo>
                      <a:cubicBezTo>
                        <a:pt x="204" y="85"/>
                        <a:pt x="204" y="85"/>
                        <a:pt x="204" y="85"/>
                      </a:cubicBezTo>
                      <a:cubicBezTo>
                        <a:pt x="204" y="85"/>
                        <a:pt x="205" y="86"/>
                        <a:pt x="204" y="86"/>
                      </a:cubicBezTo>
                      <a:cubicBezTo>
                        <a:pt x="204" y="87"/>
                        <a:pt x="203" y="87"/>
                        <a:pt x="203" y="88"/>
                      </a:cubicBezTo>
                      <a:cubicBezTo>
                        <a:pt x="202" y="88"/>
                        <a:pt x="201" y="87"/>
                        <a:pt x="201" y="87"/>
                      </a:cubicBezTo>
                      <a:cubicBezTo>
                        <a:pt x="201" y="86"/>
                        <a:pt x="201" y="86"/>
                        <a:pt x="201" y="86"/>
                      </a:cubicBezTo>
                      <a:close/>
                      <a:moveTo>
                        <a:pt x="201" y="73"/>
                      </a:moveTo>
                      <a:cubicBezTo>
                        <a:pt x="201" y="73"/>
                        <a:pt x="201" y="73"/>
                        <a:pt x="201" y="73"/>
                      </a:cubicBezTo>
                      <a:cubicBezTo>
                        <a:pt x="201" y="73"/>
                        <a:pt x="203" y="70"/>
                        <a:pt x="203" y="70"/>
                      </a:cubicBezTo>
                      <a:cubicBezTo>
                        <a:pt x="204" y="70"/>
                        <a:pt x="205" y="69"/>
                        <a:pt x="205" y="71"/>
                      </a:cubicBezTo>
                      <a:cubicBezTo>
                        <a:pt x="205" y="73"/>
                        <a:pt x="207" y="75"/>
                        <a:pt x="204" y="75"/>
                      </a:cubicBezTo>
                      <a:cubicBezTo>
                        <a:pt x="202" y="75"/>
                        <a:pt x="201" y="76"/>
                        <a:pt x="201" y="75"/>
                      </a:cubicBezTo>
                      <a:cubicBezTo>
                        <a:pt x="200" y="74"/>
                        <a:pt x="201" y="73"/>
                        <a:pt x="201" y="73"/>
                      </a:cubicBezTo>
                      <a:close/>
                      <a:moveTo>
                        <a:pt x="197" y="79"/>
                      </a:moveTo>
                      <a:cubicBezTo>
                        <a:pt x="197" y="79"/>
                        <a:pt x="197" y="79"/>
                        <a:pt x="197" y="79"/>
                      </a:cubicBezTo>
                      <a:cubicBezTo>
                        <a:pt x="197" y="79"/>
                        <a:pt x="199" y="77"/>
                        <a:pt x="200" y="77"/>
                      </a:cubicBezTo>
                      <a:cubicBezTo>
                        <a:pt x="201" y="78"/>
                        <a:pt x="202" y="78"/>
                        <a:pt x="202" y="79"/>
                      </a:cubicBezTo>
                      <a:cubicBezTo>
                        <a:pt x="202" y="80"/>
                        <a:pt x="202" y="80"/>
                        <a:pt x="201" y="81"/>
                      </a:cubicBezTo>
                      <a:cubicBezTo>
                        <a:pt x="201" y="82"/>
                        <a:pt x="200" y="82"/>
                        <a:pt x="199" y="82"/>
                      </a:cubicBezTo>
                      <a:cubicBezTo>
                        <a:pt x="199" y="82"/>
                        <a:pt x="197" y="79"/>
                        <a:pt x="197" y="79"/>
                      </a:cubicBezTo>
                      <a:close/>
                      <a:moveTo>
                        <a:pt x="200" y="91"/>
                      </a:moveTo>
                      <a:cubicBezTo>
                        <a:pt x="200" y="91"/>
                        <a:pt x="200" y="91"/>
                        <a:pt x="200" y="91"/>
                      </a:cubicBezTo>
                      <a:cubicBezTo>
                        <a:pt x="200" y="91"/>
                        <a:pt x="199" y="94"/>
                        <a:pt x="199" y="95"/>
                      </a:cubicBezTo>
                      <a:cubicBezTo>
                        <a:pt x="199" y="96"/>
                        <a:pt x="202" y="96"/>
                        <a:pt x="203" y="95"/>
                      </a:cubicBezTo>
                      <a:cubicBezTo>
                        <a:pt x="203" y="95"/>
                        <a:pt x="204" y="93"/>
                        <a:pt x="204" y="93"/>
                      </a:cubicBezTo>
                      <a:cubicBezTo>
                        <a:pt x="204" y="93"/>
                        <a:pt x="203" y="91"/>
                        <a:pt x="202" y="90"/>
                      </a:cubicBezTo>
                      <a:cubicBezTo>
                        <a:pt x="201" y="89"/>
                        <a:pt x="200" y="91"/>
                        <a:pt x="200" y="91"/>
                      </a:cubicBezTo>
                      <a:close/>
                      <a:moveTo>
                        <a:pt x="191" y="88"/>
                      </a:moveTo>
                      <a:cubicBezTo>
                        <a:pt x="191" y="88"/>
                        <a:pt x="191" y="88"/>
                        <a:pt x="191" y="88"/>
                      </a:cubicBezTo>
                      <a:cubicBezTo>
                        <a:pt x="191" y="91"/>
                        <a:pt x="191" y="91"/>
                        <a:pt x="191" y="91"/>
                      </a:cubicBezTo>
                      <a:cubicBezTo>
                        <a:pt x="191" y="91"/>
                        <a:pt x="193" y="93"/>
                        <a:pt x="194" y="93"/>
                      </a:cubicBezTo>
                      <a:cubicBezTo>
                        <a:pt x="195" y="94"/>
                        <a:pt x="195" y="93"/>
                        <a:pt x="197" y="94"/>
                      </a:cubicBezTo>
                      <a:cubicBezTo>
                        <a:pt x="198" y="94"/>
                        <a:pt x="198" y="93"/>
                        <a:pt x="198" y="93"/>
                      </a:cubicBezTo>
                      <a:cubicBezTo>
                        <a:pt x="199" y="93"/>
                        <a:pt x="199" y="93"/>
                        <a:pt x="199" y="92"/>
                      </a:cubicBezTo>
                      <a:cubicBezTo>
                        <a:pt x="199" y="92"/>
                        <a:pt x="197" y="91"/>
                        <a:pt x="196" y="90"/>
                      </a:cubicBezTo>
                      <a:cubicBezTo>
                        <a:pt x="196" y="89"/>
                        <a:pt x="196" y="89"/>
                        <a:pt x="196" y="88"/>
                      </a:cubicBezTo>
                      <a:cubicBezTo>
                        <a:pt x="196" y="88"/>
                        <a:pt x="197" y="87"/>
                        <a:pt x="198" y="87"/>
                      </a:cubicBezTo>
                      <a:cubicBezTo>
                        <a:pt x="198" y="86"/>
                        <a:pt x="198" y="84"/>
                        <a:pt x="198" y="84"/>
                      </a:cubicBezTo>
                      <a:cubicBezTo>
                        <a:pt x="198" y="84"/>
                        <a:pt x="196" y="84"/>
                        <a:pt x="196" y="83"/>
                      </a:cubicBezTo>
                      <a:cubicBezTo>
                        <a:pt x="196" y="83"/>
                        <a:pt x="195" y="82"/>
                        <a:pt x="194" y="81"/>
                      </a:cubicBezTo>
                      <a:cubicBezTo>
                        <a:pt x="194" y="80"/>
                        <a:pt x="192" y="80"/>
                        <a:pt x="191" y="80"/>
                      </a:cubicBezTo>
                      <a:cubicBezTo>
                        <a:pt x="191" y="80"/>
                        <a:pt x="190" y="83"/>
                        <a:pt x="189" y="84"/>
                      </a:cubicBezTo>
                      <a:cubicBezTo>
                        <a:pt x="189" y="84"/>
                        <a:pt x="188" y="86"/>
                        <a:pt x="188" y="86"/>
                      </a:cubicBezTo>
                      <a:cubicBezTo>
                        <a:pt x="188" y="87"/>
                        <a:pt x="188" y="88"/>
                        <a:pt x="189" y="89"/>
                      </a:cubicBezTo>
                      <a:cubicBezTo>
                        <a:pt x="190" y="89"/>
                        <a:pt x="191" y="88"/>
                        <a:pt x="191" y="88"/>
                      </a:cubicBezTo>
                      <a:close/>
                      <a:moveTo>
                        <a:pt x="188" y="96"/>
                      </a:moveTo>
                      <a:cubicBezTo>
                        <a:pt x="188" y="96"/>
                        <a:pt x="188" y="96"/>
                        <a:pt x="188" y="96"/>
                      </a:cubicBezTo>
                      <a:cubicBezTo>
                        <a:pt x="187" y="96"/>
                        <a:pt x="185" y="94"/>
                        <a:pt x="185" y="94"/>
                      </a:cubicBezTo>
                      <a:cubicBezTo>
                        <a:pt x="185" y="94"/>
                        <a:pt x="187" y="93"/>
                        <a:pt x="187" y="92"/>
                      </a:cubicBezTo>
                      <a:cubicBezTo>
                        <a:pt x="188" y="92"/>
                        <a:pt x="187" y="91"/>
                        <a:pt x="189" y="91"/>
                      </a:cubicBezTo>
                      <a:cubicBezTo>
                        <a:pt x="191" y="92"/>
                        <a:pt x="191" y="93"/>
                        <a:pt x="191" y="93"/>
                      </a:cubicBezTo>
                      <a:cubicBezTo>
                        <a:pt x="191" y="93"/>
                        <a:pt x="192" y="95"/>
                        <a:pt x="192" y="96"/>
                      </a:cubicBezTo>
                      <a:cubicBezTo>
                        <a:pt x="192" y="96"/>
                        <a:pt x="192" y="97"/>
                        <a:pt x="192" y="97"/>
                      </a:cubicBezTo>
                      <a:cubicBezTo>
                        <a:pt x="192" y="98"/>
                        <a:pt x="194" y="99"/>
                        <a:pt x="191" y="99"/>
                      </a:cubicBezTo>
                      <a:cubicBezTo>
                        <a:pt x="189" y="99"/>
                        <a:pt x="189" y="99"/>
                        <a:pt x="189" y="99"/>
                      </a:cubicBezTo>
                      <a:lnTo>
                        <a:pt x="188" y="96"/>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199">
                  <a:extLst>
                    <a:ext uri="{FF2B5EF4-FFF2-40B4-BE49-F238E27FC236}">
                      <a16:creationId xmlns:a16="http://schemas.microsoft.com/office/drawing/2014/main" id="{91ADC808-1DAE-D3D7-B927-EC231D0BA550}"/>
                    </a:ext>
                  </a:extLst>
                </p:cNvPr>
                <p:cNvSpPr>
                  <a:spLocks noEditPoints="1"/>
                </p:cNvSpPr>
                <p:nvPr/>
              </p:nvSpPr>
              <p:spPr bwMode="auto">
                <a:xfrm>
                  <a:off x="1113085" y="4049715"/>
                  <a:ext cx="1546536" cy="1232227"/>
                </a:xfrm>
                <a:custGeom>
                  <a:avLst/>
                  <a:gdLst>
                    <a:gd name="T0" fmla="*/ 432 w 534"/>
                    <a:gd name="T1" fmla="*/ 208 h 439"/>
                    <a:gd name="T2" fmla="*/ 350 w 534"/>
                    <a:gd name="T3" fmla="*/ 268 h 439"/>
                    <a:gd name="T4" fmla="*/ 305 w 534"/>
                    <a:gd name="T5" fmla="*/ 368 h 439"/>
                    <a:gd name="T6" fmla="*/ 243 w 534"/>
                    <a:gd name="T7" fmla="*/ 412 h 439"/>
                    <a:gd name="T8" fmla="*/ 174 w 534"/>
                    <a:gd name="T9" fmla="*/ 422 h 439"/>
                    <a:gd name="T10" fmla="*/ 78 w 534"/>
                    <a:gd name="T11" fmla="*/ 433 h 439"/>
                    <a:gd name="T12" fmla="*/ 40 w 534"/>
                    <a:gd name="T13" fmla="*/ 384 h 439"/>
                    <a:gd name="T14" fmla="*/ 1 w 534"/>
                    <a:gd name="T15" fmla="*/ 348 h 439"/>
                    <a:gd name="T16" fmla="*/ 2 w 534"/>
                    <a:gd name="T17" fmla="*/ 334 h 439"/>
                    <a:gd name="T18" fmla="*/ 15 w 534"/>
                    <a:gd name="T19" fmla="*/ 321 h 439"/>
                    <a:gd name="T20" fmla="*/ 26 w 534"/>
                    <a:gd name="T21" fmla="*/ 316 h 439"/>
                    <a:gd name="T22" fmla="*/ 31 w 534"/>
                    <a:gd name="T23" fmla="*/ 307 h 439"/>
                    <a:gd name="T24" fmla="*/ 23 w 534"/>
                    <a:gd name="T25" fmla="*/ 297 h 439"/>
                    <a:gd name="T26" fmla="*/ 21 w 534"/>
                    <a:gd name="T27" fmla="*/ 287 h 439"/>
                    <a:gd name="T28" fmla="*/ 28 w 534"/>
                    <a:gd name="T29" fmla="*/ 275 h 439"/>
                    <a:gd name="T30" fmla="*/ 38 w 534"/>
                    <a:gd name="T31" fmla="*/ 268 h 439"/>
                    <a:gd name="T32" fmla="*/ 40 w 534"/>
                    <a:gd name="T33" fmla="*/ 257 h 439"/>
                    <a:gd name="T34" fmla="*/ 34 w 534"/>
                    <a:gd name="T35" fmla="*/ 251 h 439"/>
                    <a:gd name="T36" fmla="*/ 32 w 534"/>
                    <a:gd name="T37" fmla="*/ 240 h 439"/>
                    <a:gd name="T38" fmla="*/ 29 w 534"/>
                    <a:gd name="T39" fmla="*/ 230 h 439"/>
                    <a:gd name="T40" fmla="*/ 33 w 534"/>
                    <a:gd name="T41" fmla="*/ 225 h 439"/>
                    <a:gd name="T42" fmla="*/ 44 w 534"/>
                    <a:gd name="T43" fmla="*/ 227 h 439"/>
                    <a:gd name="T44" fmla="*/ 51 w 534"/>
                    <a:gd name="T45" fmla="*/ 223 h 439"/>
                    <a:gd name="T46" fmla="*/ 58 w 534"/>
                    <a:gd name="T47" fmla="*/ 213 h 439"/>
                    <a:gd name="T48" fmla="*/ 55 w 534"/>
                    <a:gd name="T49" fmla="*/ 200 h 439"/>
                    <a:gd name="T50" fmla="*/ 65 w 534"/>
                    <a:gd name="T51" fmla="*/ 195 h 439"/>
                    <a:gd name="T52" fmla="*/ 68 w 534"/>
                    <a:gd name="T53" fmla="*/ 182 h 439"/>
                    <a:gd name="T54" fmla="*/ 70 w 534"/>
                    <a:gd name="T55" fmla="*/ 169 h 439"/>
                    <a:gd name="T56" fmla="*/ 70 w 534"/>
                    <a:gd name="T57" fmla="*/ 157 h 439"/>
                    <a:gd name="T58" fmla="*/ 82 w 534"/>
                    <a:gd name="T59" fmla="*/ 149 h 439"/>
                    <a:gd name="T60" fmla="*/ 97 w 534"/>
                    <a:gd name="T61" fmla="*/ 142 h 439"/>
                    <a:gd name="T62" fmla="*/ 105 w 534"/>
                    <a:gd name="T63" fmla="*/ 130 h 439"/>
                    <a:gd name="T64" fmla="*/ 94 w 534"/>
                    <a:gd name="T65" fmla="*/ 122 h 439"/>
                    <a:gd name="T66" fmla="*/ 96 w 534"/>
                    <a:gd name="T67" fmla="*/ 112 h 439"/>
                    <a:gd name="T68" fmla="*/ 87 w 534"/>
                    <a:gd name="T69" fmla="*/ 106 h 439"/>
                    <a:gd name="T70" fmla="*/ 75 w 534"/>
                    <a:gd name="T71" fmla="*/ 103 h 439"/>
                    <a:gd name="T72" fmla="*/ 63 w 534"/>
                    <a:gd name="T73" fmla="*/ 108 h 439"/>
                    <a:gd name="T74" fmla="*/ 54 w 534"/>
                    <a:gd name="T75" fmla="*/ 108 h 439"/>
                    <a:gd name="T76" fmla="*/ 44 w 534"/>
                    <a:gd name="T77" fmla="*/ 102 h 439"/>
                    <a:gd name="T78" fmla="*/ 34 w 534"/>
                    <a:gd name="T79" fmla="*/ 102 h 439"/>
                    <a:gd name="T80" fmla="*/ 33 w 534"/>
                    <a:gd name="T81" fmla="*/ 93 h 439"/>
                    <a:gd name="T82" fmla="*/ 29 w 534"/>
                    <a:gd name="T83" fmla="*/ 84 h 439"/>
                    <a:gd name="T84" fmla="*/ 13 w 534"/>
                    <a:gd name="T85" fmla="*/ 86 h 439"/>
                    <a:gd name="T86" fmla="*/ 6 w 534"/>
                    <a:gd name="T87" fmla="*/ 77 h 439"/>
                    <a:gd name="T88" fmla="*/ 6 w 534"/>
                    <a:gd name="T89" fmla="*/ 41 h 439"/>
                    <a:gd name="T90" fmla="*/ 35 w 534"/>
                    <a:gd name="T91" fmla="*/ 17 h 439"/>
                    <a:gd name="T92" fmla="*/ 130 w 534"/>
                    <a:gd name="T93" fmla="*/ 26 h 439"/>
                    <a:gd name="T94" fmla="*/ 280 w 534"/>
                    <a:gd name="T95" fmla="*/ 72 h 439"/>
                    <a:gd name="T96" fmla="*/ 366 w 534"/>
                    <a:gd name="T97" fmla="*/ 119 h 439"/>
                    <a:gd name="T98" fmla="*/ 424 w 534"/>
                    <a:gd name="T99" fmla="*/ 134 h 439"/>
                    <a:gd name="T100" fmla="*/ 424 w 534"/>
                    <a:gd name="T101" fmla="*/ 138 h 439"/>
                    <a:gd name="T102" fmla="*/ 426 w 534"/>
                    <a:gd name="T103" fmla="*/ 141 h 439"/>
                    <a:gd name="T104" fmla="*/ 456 w 534"/>
                    <a:gd name="T105" fmla="*/ 145 h 439"/>
                    <a:gd name="T106" fmla="*/ 521 w 534"/>
                    <a:gd name="T107" fmla="*/ 289 h 439"/>
                    <a:gd name="T108" fmla="*/ 460 w 534"/>
                    <a:gd name="T109" fmla="*/ 299 h 439"/>
                    <a:gd name="T110" fmla="*/ 478 w 534"/>
                    <a:gd name="T111" fmla="*/ 282 h 439"/>
                    <a:gd name="T112" fmla="*/ 411 w 534"/>
                    <a:gd name="T113" fmla="*/ 326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4" h="439">
                      <a:moveTo>
                        <a:pt x="496" y="159"/>
                      </a:moveTo>
                      <a:cubicBezTo>
                        <a:pt x="493" y="161"/>
                        <a:pt x="492" y="156"/>
                        <a:pt x="490" y="159"/>
                      </a:cubicBezTo>
                      <a:cubicBezTo>
                        <a:pt x="487" y="163"/>
                        <a:pt x="495" y="172"/>
                        <a:pt x="492" y="177"/>
                      </a:cubicBezTo>
                      <a:cubicBezTo>
                        <a:pt x="488" y="182"/>
                        <a:pt x="480" y="189"/>
                        <a:pt x="469" y="191"/>
                      </a:cubicBezTo>
                      <a:cubicBezTo>
                        <a:pt x="464" y="192"/>
                        <a:pt x="460" y="197"/>
                        <a:pt x="456" y="196"/>
                      </a:cubicBezTo>
                      <a:cubicBezTo>
                        <a:pt x="453" y="196"/>
                        <a:pt x="446" y="203"/>
                        <a:pt x="445" y="205"/>
                      </a:cubicBezTo>
                      <a:cubicBezTo>
                        <a:pt x="443" y="208"/>
                        <a:pt x="437" y="205"/>
                        <a:pt x="432" y="208"/>
                      </a:cubicBezTo>
                      <a:cubicBezTo>
                        <a:pt x="425" y="211"/>
                        <a:pt x="429" y="207"/>
                        <a:pt x="404" y="214"/>
                      </a:cubicBezTo>
                      <a:cubicBezTo>
                        <a:pt x="399" y="215"/>
                        <a:pt x="395" y="217"/>
                        <a:pt x="391" y="218"/>
                      </a:cubicBezTo>
                      <a:cubicBezTo>
                        <a:pt x="387" y="220"/>
                        <a:pt x="383" y="219"/>
                        <a:pt x="383" y="227"/>
                      </a:cubicBezTo>
                      <a:cubicBezTo>
                        <a:pt x="384" y="231"/>
                        <a:pt x="389" y="228"/>
                        <a:pt x="388" y="232"/>
                      </a:cubicBezTo>
                      <a:cubicBezTo>
                        <a:pt x="388" y="235"/>
                        <a:pt x="381" y="234"/>
                        <a:pt x="374" y="238"/>
                      </a:cubicBezTo>
                      <a:cubicBezTo>
                        <a:pt x="371" y="240"/>
                        <a:pt x="369" y="247"/>
                        <a:pt x="367" y="249"/>
                      </a:cubicBezTo>
                      <a:cubicBezTo>
                        <a:pt x="357" y="255"/>
                        <a:pt x="350" y="268"/>
                        <a:pt x="350" y="268"/>
                      </a:cubicBezTo>
                      <a:cubicBezTo>
                        <a:pt x="345" y="273"/>
                        <a:pt x="339" y="277"/>
                        <a:pt x="336" y="283"/>
                      </a:cubicBezTo>
                      <a:cubicBezTo>
                        <a:pt x="329" y="296"/>
                        <a:pt x="327" y="289"/>
                        <a:pt x="331" y="305"/>
                      </a:cubicBezTo>
                      <a:cubicBezTo>
                        <a:pt x="332" y="307"/>
                        <a:pt x="332" y="314"/>
                        <a:pt x="335" y="319"/>
                      </a:cubicBezTo>
                      <a:cubicBezTo>
                        <a:pt x="340" y="326"/>
                        <a:pt x="351" y="333"/>
                        <a:pt x="348" y="335"/>
                      </a:cubicBezTo>
                      <a:cubicBezTo>
                        <a:pt x="346" y="336"/>
                        <a:pt x="334" y="344"/>
                        <a:pt x="330" y="344"/>
                      </a:cubicBezTo>
                      <a:cubicBezTo>
                        <a:pt x="324" y="345"/>
                        <a:pt x="321" y="349"/>
                        <a:pt x="313" y="358"/>
                      </a:cubicBezTo>
                      <a:cubicBezTo>
                        <a:pt x="309" y="361"/>
                        <a:pt x="308" y="364"/>
                        <a:pt x="305" y="368"/>
                      </a:cubicBezTo>
                      <a:cubicBezTo>
                        <a:pt x="300" y="374"/>
                        <a:pt x="302" y="373"/>
                        <a:pt x="298" y="380"/>
                      </a:cubicBezTo>
                      <a:cubicBezTo>
                        <a:pt x="297" y="382"/>
                        <a:pt x="298" y="389"/>
                        <a:pt x="298" y="392"/>
                      </a:cubicBezTo>
                      <a:cubicBezTo>
                        <a:pt x="288" y="393"/>
                        <a:pt x="288" y="393"/>
                        <a:pt x="288" y="393"/>
                      </a:cubicBezTo>
                      <a:cubicBezTo>
                        <a:pt x="271" y="388"/>
                        <a:pt x="271" y="388"/>
                        <a:pt x="271" y="388"/>
                      </a:cubicBezTo>
                      <a:cubicBezTo>
                        <a:pt x="261" y="397"/>
                        <a:pt x="261" y="397"/>
                        <a:pt x="261" y="397"/>
                      </a:cubicBezTo>
                      <a:cubicBezTo>
                        <a:pt x="257" y="400"/>
                        <a:pt x="251" y="398"/>
                        <a:pt x="247" y="401"/>
                      </a:cubicBezTo>
                      <a:cubicBezTo>
                        <a:pt x="247" y="401"/>
                        <a:pt x="244" y="410"/>
                        <a:pt x="243" y="412"/>
                      </a:cubicBezTo>
                      <a:cubicBezTo>
                        <a:pt x="243" y="415"/>
                        <a:pt x="236" y="423"/>
                        <a:pt x="236" y="423"/>
                      </a:cubicBezTo>
                      <a:cubicBezTo>
                        <a:pt x="235" y="424"/>
                        <a:pt x="230" y="429"/>
                        <a:pt x="228" y="430"/>
                      </a:cubicBezTo>
                      <a:cubicBezTo>
                        <a:pt x="225" y="431"/>
                        <a:pt x="223" y="423"/>
                        <a:pt x="221" y="423"/>
                      </a:cubicBezTo>
                      <a:cubicBezTo>
                        <a:pt x="217" y="423"/>
                        <a:pt x="217" y="422"/>
                        <a:pt x="213" y="421"/>
                      </a:cubicBezTo>
                      <a:cubicBezTo>
                        <a:pt x="208" y="421"/>
                        <a:pt x="207" y="428"/>
                        <a:pt x="202" y="428"/>
                      </a:cubicBezTo>
                      <a:cubicBezTo>
                        <a:pt x="194" y="427"/>
                        <a:pt x="180" y="419"/>
                        <a:pt x="180" y="419"/>
                      </a:cubicBezTo>
                      <a:cubicBezTo>
                        <a:pt x="177" y="418"/>
                        <a:pt x="177" y="422"/>
                        <a:pt x="174" y="422"/>
                      </a:cubicBezTo>
                      <a:cubicBezTo>
                        <a:pt x="168" y="421"/>
                        <a:pt x="160" y="417"/>
                        <a:pt x="152" y="415"/>
                      </a:cubicBezTo>
                      <a:cubicBezTo>
                        <a:pt x="146" y="414"/>
                        <a:pt x="134" y="412"/>
                        <a:pt x="134" y="412"/>
                      </a:cubicBezTo>
                      <a:cubicBezTo>
                        <a:pt x="131" y="414"/>
                        <a:pt x="128" y="414"/>
                        <a:pt x="125" y="415"/>
                      </a:cubicBezTo>
                      <a:cubicBezTo>
                        <a:pt x="121" y="417"/>
                        <a:pt x="117" y="420"/>
                        <a:pt x="114" y="421"/>
                      </a:cubicBezTo>
                      <a:cubicBezTo>
                        <a:pt x="111" y="422"/>
                        <a:pt x="105" y="417"/>
                        <a:pt x="96" y="422"/>
                      </a:cubicBezTo>
                      <a:cubicBezTo>
                        <a:pt x="93" y="423"/>
                        <a:pt x="89" y="422"/>
                        <a:pt x="87" y="424"/>
                      </a:cubicBezTo>
                      <a:cubicBezTo>
                        <a:pt x="84" y="427"/>
                        <a:pt x="83" y="431"/>
                        <a:pt x="78" y="433"/>
                      </a:cubicBezTo>
                      <a:cubicBezTo>
                        <a:pt x="75" y="434"/>
                        <a:pt x="71" y="438"/>
                        <a:pt x="69" y="439"/>
                      </a:cubicBezTo>
                      <a:cubicBezTo>
                        <a:pt x="64" y="436"/>
                        <a:pt x="57" y="436"/>
                        <a:pt x="55" y="428"/>
                      </a:cubicBezTo>
                      <a:cubicBezTo>
                        <a:pt x="54" y="425"/>
                        <a:pt x="51" y="428"/>
                        <a:pt x="49" y="425"/>
                      </a:cubicBezTo>
                      <a:cubicBezTo>
                        <a:pt x="45" y="421"/>
                        <a:pt x="42" y="412"/>
                        <a:pt x="42" y="408"/>
                      </a:cubicBezTo>
                      <a:cubicBezTo>
                        <a:pt x="42" y="408"/>
                        <a:pt x="45" y="404"/>
                        <a:pt x="42" y="400"/>
                      </a:cubicBezTo>
                      <a:cubicBezTo>
                        <a:pt x="40" y="396"/>
                        <a:pt x="37" y="395"/>
                        <a:pt x="38" y="391"/>
                      </a:cubicBezTo>
                      <a:cubicBezTo>
                        <a:pt x="41" y="391"/>
                        <a:pt x="40" y="384"/>
                        <a:pt x="40" y="384"/>
                      </a:cubicBezTo>
                      <a:cubicBezTo>
                        <a:pt x="40" y="382"/>
                        <a:pt x="33" y="370"/>
                        <a:pt x="31" y="368"/>
                      </a:cubicBezTo>
                      <a:cubicBezTo>
                        <a:pt x="26" y="365"/>
                        <a:pt x="20" y="361"/>
                        <a:pt x="14" y="360"/>
                      </a:cubicBezTo>
                      <a:cubicBezTo>
                        <a:pt x="0" y="358"/>
                        <a:pt x="0" y="358"/>
                        <a:pt x="0" y="358"/>
                      </a:cubicBezTo>
                      <a:cubicBezTo>
                        <a:pt x="0" y="354"/>
                        <a:pt x="0" y="354"/>
                        <a:pt x="0" y="354"/>
                      </a:cubicBezTo>
                      <a:cubicBezTo>
                        <a:pt x="0" y="352"/>
                        <a:pt x="0" y="352"/>
                        <a:pt x="0" y="352"/>
                      </a:cubicBezTo>
                      <a:cubicBezTo>
                        <a:pt x="0" y="351"/>
                        <a:pt x="0" y="351"/>
                        <a:pt x="0" y="351"/>
                      </a:cubicBezTo>
                      <a:cubicBezTo>
                        <a:pt x="1" y="348"/>
                        <a:pt x="1" y="348"/>
                        <a:pt x="1" y="348"/>
                      </a:cubicBezTo>
                      <a:cubicBezTo>
                        <a:pt x="2" y="346"/>
                        <a:pt x="2" y="346"/>
                        <a:pt x="2" y="346"/>
                      </a:cubicBezTo>
                      <a:cubicBezTo>
                        <a:pt x="1" y="344"/>
                        <a:pt x="1" y="344"/>
                        <a:pt x="1" y="344"/>
                      </a:cubicBezTo>
                      <a:cubicBezTo>
                        <a:pt x="1" y="342"/>
                        <a:pt x="1" y="342"/>
                        <a:pt x="1" y="342"/>
                      </a:cubicBezTo>
                      <a:cubicBezTo>
                        <a:pt x="1" y="339"/>
                        <a:pt x="1" y="339"/>
                        <a:pt x="1" y="339"/>
                      </a:cubicBezTo>
                      <a:cubicBezTo>
                        <a:pt x="1" y="339"/>
                        <a:pt x="0" y="337"/>
                        <a:pt x="0" y="337"/>
                      </a:cubicBezTo>
                      <a:cubicBezTo>
                        <a:pt x="0" y="337"/>
                        <a:pt x="0" y="335"/>
                        <a:pt x="0" y="335"/>
                      </a:cubicBezTo>
                      <a:cubicBezTo>
                        <a:pt x="0" y="335"/>
                        <a:pt x="2" y="334"/>
                        <a:pt x="2" y="334"/>
                      </a:cubicBezTo>
                      <a:cubicBezTo>
                        <a:pt x="2" y="333"/>
                        <a:pt x="4" y="332"/>
                        <a:pt x="4" y="332"/>
                      </a:cubicBezTo>
                      <a:cubicBezTo>
                        <a:pt x="4" y="332"/>
                        <a:pt x="5" y="329"/>
                        <a:pt x="5" y="328"/>
                      </a:cubicBezTo>
                      <a:cubicBezTo>
                        <a:pt x="5" y="328"/>
                        <a:pt x="6" y="327"/>
                        <a:pt x="6" y="327"/>
                      </a:cubicBezTo>
                      <a:cubicBezTo>
                        <a:pt x="9" y="326"/>
                        <a:pt x="9" y="326"/>
                        <a:pt x="9" y="326"/>
                      </a:cubicBezTo>
                      <a:cubicBezTo>
                        <a:pt x="11" y="324"/>
                        <a:pt x="11" y="324"/>
                        <a:pt x="11" y="324"/>
                      </a:cubicBezTo>
                      <a:cubicBezTo>
                        <a:pt x="13" y="323"/>
                        <a:pt x="13" y="323"/>
                        <a:pt x="13" y="323"/>
                      </a:cubicBezTo>
                      <a:cubicBezTo>
                        <a:pt x="15" y="321"/>
                        <a:pt x="15" y="321"/>
                        <a:pt x="15" y="321"/>
                      </a:cubicBezTo>
                      <a:cubicBezTo>
                        <a:pt x="16" y="317"/>
                        <a:pt x="16" y="317"/>
                        <a:pt x="16" y="317"/>
                      </a:cubicBezTo>
                      <a:cubicBezTo>
                        <a:pt x="17" y="316"/>
                        <a:pt x="17" y="316"/>
                        <a:pt x="17" y="316"/>
                      </a:cubicBezTo>
                      <a:cubicBezTo>
                        <a:pt x="17" y="316"/>
                        <a:pt x="20" y="316"/>
                        <a:pt x="20" y="316"/>
                      </a:cubicBezTo>
                      <a:cubicBezTo>
                        <a:pt x="20" y="316"/>
                        <a:pt x="22" y="316"/>
                        <a:pt x="22" y="316"/>
                      </a:cubicBezTo>
                      <a:cubicBezTo>
                        <a:pt x="22" y="315"/>
                        <a:pt x="22" y="315"/>
                        <a:pt x="22" y="315"/>
                      </a:cubicBezTo>
                      <a:cubicBezTo>
                        <a:pt x="24" y="314"/>
                        <a:pt x="24" y="314"/>
                        <a:pt x="24" y="314"/>
                      </a:cubicBezTo>
                      <a:cubicBezTo>
                        <a:pt x="26" y="316"/>
                        <a:pt x="26" y="316"/>
                        <a:pt x="26" y="316"/>
                      </a:cubicBezTo>
                      <a:cubicBezTo>
                        <a:pt x="26" y="316"/>
                        <a:pt x="27" y="316"/>
                        <a:pt x="28" y="316"/>
                      </a:cubicBezTo>
                      <a:cubicBezTo>
                        <a:pt x="28" y="316"/>
                        <a:pt x="29" y="316"/>
                        <a:pt x="29" y="316"/>
                      </a:cubicBezTo>
                      <a:cubicBezTo>
                        <a:pt x="29" y="313"/>
                        <a:pt x="29" y="313"/>
                        <a:pt x="29" y="313"/>
                      </a:cubicBezTo>
                      <a:cubicBezTo>
                        <a:pt x="33" y="309"/>
                        <a:pt x="33" y="309"/>
                        <a:pt x="33" y="309"/>
                      </a:cubicBezTo>
                      <a:cubicBezTo>
                        <a:pt x="33" y="309"/>
                        <a:pt x="33" y="308"/>
                        <a:pt x="33" y="308"/>
                      </a:cubicBezTo>
                      <a:cubicBezTo>
                        <a:pt x="33" y="308"/>
                        <a:pt x="33" y="307"/>
                        <a:pt x="33" y="307"/>
                      </a:cubicBezTo>
                      <a:cubicBezTo>
                        <a:pt x="32" y="306"/>
                        <a:pt x="31" y="307"/>
                        <a:pt x="31" y="307"/>
                      </a:cubicBezTo>
                      <a:cubicBezTo>
                        <a:pt x="31" y="307"/>
                        <a:pt x="29" y="307"/>
                        <a:pt x="29" y="307"/>
                      </a:cubicBezTo>
                      <a:cubicBezTo>
                        <a:pt x="29" y="307"/>
                        <a:pt x="27" y="307"/>
                        <a:pt x="26" y="307"/>
                      </a:cubicBezTo>
                      <a:cubicBezTo>
                        <a:pt x="26" y="307"/>
                        <a:pt x="26" y="306"/>
                        <a:pt x="26" y="306"/>
                      </a:cubicBezTo>
                      <a:cubicBezTo>
                        <a:pt x="25" y="304"/>
                        <a:pt x="25" y="304"/>
                        <a:pt x="25" y="304"/>
                      </a:cubicBezTo>
                      <a:cubicBezTo>
                        <a:pt x="25" y="304"/>
                        <a:pt x="24" y="302"/>
                        <a:pt x="24" y="301"/>
                      </a:cubicBezTo>
                      <a:cubicBezTo>
                        <a:pt x="24" y="300"/>
                        <a:pt x="24" y="299"/>
                        <a:pt x="24" y="298"/>
                      </a:cubicBezTo>
                      <a:cubicBezTo>
                        <a:pt x="24" y="298"/>
                        <a:pt x="23" y="297"/>
                        <a:pt x="23" y="297"/>
                      </a:cubicBezTo>
                      <a:cubicBezTo>
                        <a:pt x="23" y="297"/>
                        <a:pt x="22" y="296"/>
                        <a:pt x="22" y="295"/>
                      </a:cubicBezTo>
                      <a:cubicBezTo>
                        <a:pt x="22" y="295"/>
                        <a:pt x="21" y="292"/>
                        <a:pt x="21" y="292"/>
                      </a:cubicBezTo>
                      <a:cubicBezTo>
                        <a:pt x="20" y="291"/>
                        <a:pt x="20" y="291"/>
                        <a:pt x="20" y="291"/>
                      </a:cubicBezTo>
                      <a:cubicBezTo>
                        <a:pt x="21" y="290"/>
                        <a:pt x="21" y="290"/>
                        <a:pt x="21" y="290"/>
                      </a:cubicBezTo>
                      <a:cubicBezTo>
                        <a:pt x="20" y="288"/>
                        <a:pt x="20" y="288"/>
                        <a:pt x="20" y="288"/>
                      </a:cubicBezTo>
                      <a:cubicBezTo>
                        <a:pt x="22" y="288"/>
                        <a:pt x="22" y="288"/>
                        <a:pt x="22" y="288"/>
                      </a:cubicBezTo>
                      <a:cubicBezTo>
                        <a:pt x="21" y="287"/>
                        <a:pt x="21" y="287"/>
                        <a:pt x="21" y="287"/>
                      </a:cubicBezTo>
                      <a:cubicBezTo>
                        <a:pt x="22" y="285"/>
                        <a:pt x="22" y="285"/>
                        <a:pt x="22" y="285"/>
                      </a:cubicBezTo>
                      <a:cubicBezTo>
                        <a:pt x="22" y="285"/>
                        <a:pt x="24" y="284"/>
                        <a:pt x="24" y="284"/>
                      </a:cubicBezTo>
                      <a:cubicBezTo>
                        <a:pt x="24" y="284"/>
                        <a:pt x="26" y="282"/>
                        <a:pt x="26" y="282"/>
                      </a:cubicBezTo>
                      <a:cubicBezTo>
                        <a:pt x="26" y="282"/>
                        <a:pt x="25" y="281"/>
                        <a:pt x="25" y="281"/>
                      </a:cubicBezTo>
                      <a:cubicBezTo>
                        <a:pt x="25" y="281"/>
                        <a:pt x="25" y="279"/>
                        <a:pt x="25" y="279"/>
                      </a:cubicBezTo>
                      <a:cubicBezTo>
                        <a:pt x="27" y="275"/>
                        <a:pt x="27" y="275"/>
                        <a:pt x="27" y="275"/>
                      </a:cubicBezTo>
                      <a:cubicBezTo>
                        <a:pt x="28" y="275"/>
                        <a:pt x="28" y="275"/>
                        <a:pt x="28" y="275"/>
                      </a:cubicBezTo>
                      <a:cubicBezTo>
                        <a:pt x="31" y="274"/>
                        <a:pt x="31" y="274"/>
                        <a:pt x="31" y="274"/>
                      </a:cubicBezTo>
                      <a:cubicBezTo>
                        <a:pt x="32" y="273"/>
                        <a:pt x="32" y="273"/>
                        <a:pt x="32" y="273"/>
                      </a:cubicBezTo>
                      <a:cubicBezTo>
                        <a:pt x="33" y="273"/>
                        <a:pt x="33" y="273"/>
                        <a:pt x="33" y="273"/>
                      </a:cubicBezTo>
                      <a:cubicBezTo>
                        <a:pt x="35" y="272"/>
                        <a:pt x="35" y="272"/>
                        <a:pt x="35" y="272"/>
                      </a:cubicBezTo>
                      <a:cubicBezTo>
                        <a:pt x="37" y="271"/>
                        <a:pt x="37" y="271"/>
                        <a:pt x="37" y="271"/>
                      </a:cubicBezTo>
                      <a:cubicBezTo>
                        <a:pt x="38" y="270"/>
                        <a:pt x="38" y="270"/>
                        <a:pt x="38" y="270"/>
                      </a:cubicBezTo>
                      <a:cubicBezTo>
                        <a:pt x="38" y="268"/>
                        <a:pt x="38" y="268"/>
                        <a:pt x="38" y="268"/>
                      </a:cubicBezTo>
                      <a:cubicBezTo>
                        <a:pt x="39" y="267"/>
                        <a:pt x="39" y="267"/>
                        <a:pt x="39" y="267"/>
                      </a:cubicBezTo>
                      <a:cubicBezTo>
                        <a:pt x="41" y="265"/>
                        <a:pt x="41" y="265"/>
                        <a:pt x="41" y="265"/>
                      </a:cubicBezTo>
                      <a:cubicBezTo>
                        <a:pt x="43" y="263"/>
                        <a:pt x="43" y="263"/>
                        <a:pt x="43" y="263"/>
                      </a:cubicBezTo>
                      <a:cubicBezTo>
                        <a:pt x="43" y="261"/>
                        <a:pt x="43" y="261"/>
                        <a:pt x="43" y="261"/>
                      </a:cubicBezTo>
                      <a:cubicBezTo>
                        <a:pt x="42" y="260"/>
                        <a:pt x="42" y="260"/>
                        <a:pt x="42" y="260"/>
                      </a:cubicBezTo>
                      <a:cubicBezTo>
                        <a:pt x="42" y="260"/>
                        <a:pt x="41" y="258"/>
                        <a:pt x="41" y="257"/>
                      </a:cubicBezTo>
                      <a:cubicBezTo>
                        <a:pt x="41" y="257"/>
                        <a:pt x="40" y="257"/>
                        <a:pt x="40" y="257"/>
                      </a:cubicBezTo>
                      <a:cubicBezTo>
                        <a:pt x="38" y="258"/>
                        <a:pt x="38" y="258"/>
                        <a:pt x="38" y="258"/>
                      </a:cubicBezTo>
                      <a:cubicBezTo>
                        <a:pt x="38" y="258"/>
                        <a:pt x="37" y="257"/>
                        <a:pt x="36" y="257"/>
                      </a:cubicBezTo>
                      <a:cubicBezTo>
                        <a:pt x="36" y="257"/>
                        <a:pt x="36" y="256"/>
                        <a:pt x="36" y="256"/>
                      </a:cubicBezTo>
                      <a:cubicBezTo>
                        <a:pt x="37" y="255"/>
                        <a:pt x="37" y="255"/>
                        <a:pt x="37" y="255"/>
                      </a:cubicBezTo>
                      <a:cubicBezTo>
                        <a:pt x="37" y="253"/>
                        <a:pt x="37" y="253"/>
                        <a:pt x="37" y="253"/>
                      </a:cubicBezTo>
                      <a:cubicBezTo>
                        <a:pt x="35" y="253"/>
                        <a:pt x="35" y="253"/>
                        <a:pt x="35" y="253"/>
                      </a:cubicBezTo>
                      <a:cubicBezTo>
                        <a:pt x="34" y="251"/>
                        <a:pt x="34" y="251"/>
                        <a:pt x="34" y="251"/>
                      </a:cubicBezTo>
                      <a:cubicBezTo>
                        <a:pt x="33" y="249"/>
                        <a:pt x="33" y="249"/>
                        <a:pt x="33" y="249"/>
                      </a:cubicBezTo>
                      <a:cubicBezTo>
                        <a:pt x="33" y="247"/>
                        <a:pt x="33" y="247"/>
                        <a:pt x="33" y="247"/>
                      </a:cubicBezTo>
                      <a:cubicBezTo>
                        <a:pt x="34" y="246"/>
                        <a:pt x="34" y="246"/>
                        <a:pt x="34" y="246"/>
                      </a:cubicBezTo>
                      <a:cubicBezTo>
                        <a:pt x="34" y="245"/>
                        <a:pt x="34" y="245"/>
                        <a:pt x="34" y="245"/>
                      </a:cubicBezTo>
                      <a:cubicBezTo>
                        <a:pt x="33" y="244"/>
                        <a:pt x="33" y="244"/>
                        <a:pt x="33" y="244"/>
                      </a:cubicBezTo>
                      <a:cubicBezTo>
                        <a:pt x="33" y="242"/>
                        <a:pt x="33" y="242"/>
                        <a:pt x="33" y="242"/>
                      </a:cubicBezTo>
                      <a:cubicBezTo>
                        <a:pt x="32" y="240"/>
                        <a:pt x="32" y="240"/>
                        <a:pt x="32" y="240"/>
                      </a:cubicBezTo>
                      <a:cubicBezTo>
                        <a:pt x="33" y="239"/>
                        <a:pt x="33" y="239"/>
                        <a:pt x="33" y="239"/>
                      </a:cubicBezTo>
                      <a:cubicBezTo>
                        <a:pt x="34" y="238"/>
                        <a:pt x="34" y="238"/>
                        <a:pt x="34" y="238"/>
                      </a:cubicBezTo>
                      <a:cubicBezTo>
                        <a:pt x="34" y="236"/>
                        <a:pt x="34" y="236"/>
                        <a:pt x="34" y="236"/>
                      </a:cubicBezTo>
                      <a:cubicBezTo>
                        <a:pt x="34" y="236"/>
                        <a:pt x="32" y="235"/>
                        <a:pt x="32" y="235"/>
                      </a:cubicBezTo>
                      <a:cubicBezTo>
                        <a:pt x="32" y="235"/>
                        <a:pt x="31" y="233"/>
                        <a:pt x="31" y="233"/>
                      </a:cubicBezTo>
                      <a:cubicBezTo>
                        <a:pt x="31" y="232"/>
                        <a:pt x="31" y="232"/>
                        <a:pt x="31" y="232"/>
                      </a:cubicBezTo>
                      <a:cubicBezTo>
                        <a:pt x="31" y="232"/>
                        <a:pt x="29" y="230"/>
                        <a:pt x="29" y="230"/>
                      </a:cubicBezTo>
                      <a:cubicBezTo>
                        <a:pt x="29" y="230"/>
                        <a:pt x="29" y="228"/>
                        <a:pt x="29" y="228"/>
                      </a:cubicBezTo>
                      <a:cubicBezTo>
                        <a:pt x="29" y="228"/>
                        <a:pt x="28" y="226"/>
                        <a:pt x="28" y="226"/>
                      </a:cubicBezTo>
                      <a:cubicBezTo>
                        <a:pt x="27" y="225"/>
                        <a:pt x="27" y="224"/>
                        <a:pt x="27" y="224"/>
                      </a:cubicBezTo>
                      <a:cubicBezTo>
                        <a:pt x="29" y="224"/>
                        <a:pt x="29" y="224"/>
                        <a:pt x="29" y="224"/>
                      </a:cubicBezTo>
                      <a:cubicBezTo>
                        <a:pt x="31" y="224"/>
                        <a:pt x="31" y="224"/>
                        <a:pt x="31" y="224"/>
                      </a:cubicBezTo>
                      <a:cubicBezTo>
                        <a:pt x="32" y="226"/>
                        <a:pt x="32" y="226"/>
                        <a:pt x="32" y="226"/>
                      </a:cubicBezTo>
                      <a:cubicBezTo>
                        <a:pt x="33" y="225"/>
                        <a:pt x="33" y="225"/>
                        <a:pt x="33" y="225"/>
                      </a:cubicBezTo>
                      <a:cubicBezTo>
                        <a:pt x="33" y="226"/>
                        <a:pt x="33" y="226"/>
                        <a:pt x="33" y="226"/>
                      </a:cubicBezTo>
                      <a:cubicBezTo>
                        <a:pt x="35" y="226"/>
                        <a:pt x="35" y="226"/>
                        <a:pt x="35" y="226"/>
                      </a:cubicBezTo>
                      <a:cubicBezTo>
                        <a:pt x="38" y="226"/>
                        <a:pt x="38" y="226"/>
                        <a:pt x="38" y="226"/>
                      </a:cubicBezTo>
                      <a:cubicBezTo>
                        <a:pt x="40" y="226"/>
                        <a:pt x="40" y="226"/>
                        <a:pt x="40" y="226"/>
                      </a:cubicBezTo>
                      <a:cubicBezTo>
                        <a:pt x="41" y="226"/>
                        <a:pt x="41" y="226"/>
                        <a:pt x="41" y="226"/>
                      </a:cubicBezTo>
                      <a:cubicBezTo>
                        <a:pt x="41" y="226"/>
                        <a:pt x="42" y="227"/>
                        <a:pt x="42" y="227"/>
                      </a:cubicBezTo>
                      <a:cubicBezTo>
                        <a:pt x="43" y="228"/>
                        <a:pt x="44" y="227"/>
                        <a:pt x="44" y="227"/>
                      </a:cubicBezTo>
                      <a:cubicBezTo>
                        <a:pt x="44" y="228"/>
                        <a:pt x="46" y="228"/>
                        <a:pt x="46" y="228"/>
                      </a:cubicBezTo>
                      <a:cubicBezTo>
                        <a:pt x="46" y="228"/>
                        <a:pt x="47" y="227"/>
                        <a:pt x="48" y="227"/>
                      </a:cubicBezTo>
                      <a:cubicBezTo>
                        <a:pt x="48" y="227"/>
                        <a:pt x="49" y="227"/>
                        <a:pt x="49" y="227"/>
                      </a:cubicBezTo>
                      <a:cubicBezTo>
                        <a:pt x="50" y="226"/>
                        <a:pt x="50" y="226"/>
                        <a:pt x="50" y="226"/>
                      </a:cubicBezTo>
                      <a:cubicBezTo>
                        <a:pt x="50" y="224"/>
                        <a:pt x="50" y="224"/>
                        <a:pt x="50" y="224"/>
                      </a:cubicBezTo>
                      <a:cubicBezTo>
                        <a:pt x="51" y="224"/>
                        <a:pt x="51" y="224"/>
                        <a:pt x="51" y="224"/>
                      </a:cubicBezTo>
                      <a:cubicBezTo>
                        <a:pt x="51" y="223"/>
                        <a:pt x="51" y="223"/>
                        <a:pt x="51" y="223"/>
                      </a:cubicBezTo>
                      <a:cubicBezTo>
                        <a:pt x="52" y="221"/>
                        <a:pt x="52" y="221"/>
                        <a:pt x="52" y="221"/>
                      </a:cubicBezTo>
                      <a:cubicBezTo>
                        <a:pt x="52" y="220"/>
                        <a:pt x="52" y="220"/>
                        <a:pt x="52" y="220"/>
                      </a:cubicBezTo>
                      <a:cubicBezTo>
                        <a:pt x="54" y="220"/>
                        <a:pt x="54" y="220"/>
                        <a:pt x="54" y="220"/>
                      </a:cubicBezTo>
                      <a:cubicBezTo>
                        <a:pt x="55" y="219"/>
                        <a:pt x="55" y="219"/>
                        <a:pt x="55" y="219"/>
                      </a:cubicBezTo>
                      <a:cubicBezTo>
                        <a:pt x="56" y="217"/>
                        <a:pt x="56" y="217"/>
                        <a:pt x="56" y="217"/>
                      </a:cubicBezTo>
                      <a:cubicBezTo>
                        <a:pt x="57" y="215"/>
                        <a:pt x="57" y="215"/>
                        <a:pt x="57" y="215"/>
                      </a:cubicBezTo>
                      <a:cubicBezTo>
                        <a:pt x="57" y="215"/>
                        <a:pt x="58" y="213"/>
                        <a:pt x="58" y="213"/>
                      </a:cubicBezTo>
                      <a:cubicBezTo>
                        <a:pt x="58" y="213"/>
                        <a:pt x="59" y="211"/>
                        <a:pt x="59" y="211"/>
                      </a:cubicBezTo>
                      <a:cubicBezTo>
                        <a:pt x="58" y="208"/>
                        <a:pt x="58" y="208"/>
                        <a:pt x="58" y="208"/>
                      </a:cubicBezTo>
                      <a:cubicBezTo>
                        <a:pt x="57" y="206"/>
                        <a:pt x="57" y="206"/>
                        <a:pt x="57" y="206"/>
                      </a:cubicBezTo>
                      <a:cubicBezTo>
                        <a:pt x="56" y="204"/>
                        <a:pt x="56" y="204"/>
                        <a:pt x="56" y="204"/>
                      </a:cubicBezTo>
                      <a:cubicBezTo>
                        <a:pt x="56" y="204"/>
                        <a:pt x="56" y="203"/>
                        <a:pt x="55" y="203"/>
                      </a:cubicBezTo>
                      <a:cubicBezTo>
                        <a:pt x="55" y="203"/>
                        <a:pt x="55" y="202"/>
                        <a:pt x="55" y="202"/>
                      </a:cubicBezTo>
                      <a:cubicBezTo>
                        <a:pt x="55" y="200"/>
                        <a:pt x="55" y="200"/>
                        <a:pt x="55" y="200"/>
                      </a:cubicBezTo>
                      <a:cubicBezTo>
                        <a:pt x="56" y="199"/>
                        <a:pt x="56" y="199"/>
                        <a:pt x="56" y="199"/>
                      </a:cubicBezTo>
                      <a:cubicBezTo>
                        <a:pt x="57" y="199"/>
                        <a:pt x="57" y="199"/>
                        <a:pt x="57" y="199"/>
                      </a:cubicBezTo>
                      <a:cubicBezTo>
                        <a:pt x="59" y="197"/>
                        <a:pt x="59" y="197"/>
                        <a:pt x="59" y="197"/>
                      </a:cubicBezTo>
                      <a:cubicBezTo>
                        <a:pt x="60" y="197"/>
                        <a:pt x="60" y="197"/>
                        <a:pt x="60" y="197"/>
                      </a:cubicBezTo>
                      <a:cubicBezTo>
                        <a:pt x="62" y="197"/>
                        <a:pt x="62" y="197"/>
                        <a:pt x="62" y="197"/>
                      </a:cubicBezTo>
                      <a:cubicBezTo>
                        <a:pt x="64" y="195"/>
                        <a:pt x="64" y="195"/>
                        <a:pt x="64" y="195"/>
                      </a:cubicBezTo>
                      <a:cubicBezTo>
                        <a:pt x="65" y="195"/>
                        <a:pt x="65" y="195"/>
                        <a:pt x="65" y="195"/>
                      </a:cubicBezTo>
                      <a:cubicBezTo>
                        <a:pt x="66" y="194"/>
                        <a:pt x="66" y="194"/>
                        <a:pt x="66" y="194"/>
                      </a:cubicBezTo>
                      <a:cubicBezTo>
                        <a:pt x="67" y="192"/>
                        <a:pt x="67" y="192"/>
                        <a:pt x="67" y="192"/>
                      </a:cubicBezTo>
                      <a:cubicBezTo>
                        <a:pt x="66" y="190"/>
                        <a:pt x="66" y="190"/>
                        <a:pt x="66" y="190"/>
                      </a:cubicBezTo>
                      <a:cubicBezTo>
                        <a:pt x="65" y="189"/>
                        <a:pt x="65" y="189"/>
                        <a:pt x="65" y="189"/>
                      </a:cubicBezTo>
                      <a:cubicBezTo>
                        <a:pt x="66" y="186"/>
                        <a:pt x="66" y="186"/>
                        <a:pt x="66" y="186"/>
                      </a:cubicBezTo>
                      <a:cubicBezTo>
                        <a:pt x="68" y="185"/>
                        <a:pt x="68" y="185"/>
                        <a:pt x="68" y="185"/>
                      </a:cubicBezTo>
                      <a:cubicBezTo>
                        <a:pt x="68" y="182"/>
                        <a:pt x="68" y="182"/>
                        <a:pt x="68" y="182"/>
                      </a:cubicBezTo>
                      <a:cubicBezTo>
                        <a:pt x="67" y="181"/>
                        <a:pt x="67" y="181"/>
                        <a:pt x="67" y="181"/>
                      </a:cubicBezTo>
                      <a:cubicBezTo>
                        <a:pt x="68" y="179"/>
                        <a:pt x="68" y="179"/>
                        <a:pt x="68" y="179"/>
                      </a:cubicBezTo>
                      <a:cubicBezTo>
                        <a:pt x="69" y="178"/>
                        <a:pt x="69" y="178"/>
                        <a:pt x="69" y="178"/>
                      </a:cubicBezTo>
                      <a:cubicBezTo>
                        <a:pt x="69" y="178"/>
                        <a:pt x="70" y="176"/>
                        <a:pt x="70" y="175"/>
                      </a:cubicBezTo>
                      <a:cubicBezTo>
                        <a:pt x="71" y="175"/>
                        <a:pt x="71" y="172"/>
                        <a:pt x="71" y="172"/>
                      </a:cubicBezTo>
                      <a:cubicBezTo>
                        <a:pt x="70" y="170"/>
                        <a:pt x="70" y="170"/>
                        <a:pt x="70" y="170"/>
                      </a:cubicBezTo>
                      <a:cubicBezTo>
                        <a:pt x="70" y="169"/>
                        <a:pt x="70" y="169"/>
                        <a:pt x="70" y="169"/>
                      </a:cubicBezTo>
                      <a:cubicBezTo>
                        <a:pt x="70" y="169"/>
                        <a:pt x="72" y="168"/>
                        <a:pt x="72" y="168"/>
                      </a:cubicBezTo>
                      <a:cubicBezTo>
                        <a:pt x="73" y="168"/>
                        <a:pt x="73" y="165"/>
                        <a:pt x="73" y="165"/>
                      </a:cubicBezTo>
                      <a:cubicBezTo>
                        <a:pt x="71" y="164"/>
                        <a:pt x="71" y="164"/>
                        <a:pt x="71" y="164"/>
                      </a:cubicBezTo>
                      <a:cubicBezTo>
                        <a:pt x="71" y="164"/>
                        <a:pt x="71" y="162"/>
                        <a:pt x="71" y="161"/>
                      </a:cubicBezTo>
                      <a:cubicBezTo>
                        <a:pt x="71" y="161"/>
                        <a:pt x="71" y="159"/>
                        <a:pt x="71" y="159"/>
                      </a:cubicBezTo>
                      <a:cubicBezTo>
                        <a:pt x="70" y="159"/>
                        <a:pt x="70" y="159"/>
                        <a:pt x="70" y="159"/>
                      </a:cubicBezTo>
                      <a:cubicBezTo>
                        <a:pt x="70" y="157"/>
                        <a:pt x="70" y="157"/>
                        <a:pt x="70" y="157"/>
                      </a:cubicBezTo>
                      <a:cubicBezTo>
                        <a:pt x="71" y="156"/>
                        <a:pt x="71" y="156"/>
                        <a:pt x="71" y="156"/>
                      </a:cubicBezTo>
                      <a:cubicBezTo>
                        <a:pt x="73" y="157"/>
                        <a:pt x="73" y="157"/>
                        <a:pt x="73" y="157"/>
                      </a:cubicBezTo>
                      <a:cubicBezTo>
                        <a:pt x="73" y="157"/>
                        <a:pt x="74" y="156"/>
                        <a:pt x="75" y="156"/>
                      </a:cubicBezTo>
                      <a:cubicBezTo>
                        <a:pt x="75" y="155"/>
                        <a:pt x="77" y="155"/>
                        <a:pt x="77" y="155"/>
                      </a:cubicBezTo>
                      <a:cubicBezTo>
                        <a:pt x="78" y="152"/>
                        <a:pt x="78" y="152"/>
                        <a:pt x="78" y="152"/>
                      </a:cubicBezTo>
                      <a:cubicBezTo>
                        <a:pt x="82" y="150"/>
                        <a:pt x="82" y="150"/>
                        <a:pt x="82" y="150"/>
                      </a:cubicBezTo>
                      <a:cubicBezTo>
                        <a:pt x="82" y="149"/>
                        <a:pt x="82" y="149"/>
                        <a:pt x="82" y="149"/>
                      </a:cubicBezTo>
                      <a:cubicBezTo>
                        <a:pt x="85" y="148"/>
                        <a:pt x="85" y="148"/>
                        <a:pt x="85" y="148"/>
                      </a:cubicBezTo>
                      <a:cubicBezTo>
                        <a:pt x="87" y="149"/>
                        <a:pt x="87" y="149"/>
                        <a:pt x="87" y="149"/>
                      </a:cubicBezTo>
                      <a:cubicBezTo>
                        <a:pt x="89" y="147"/>
                        <a:pt x="89" y="147"/>
                        <a:pt x="89" y="147"/>
                      </a:cubicBezTo>
                      <a:cubicBezTo>
                        <a:pt x="90" y="147"/>
                        <a:pt x="90" y="147"/>
                        <a:pt x="90" y="147"/>
                      </a:cubicBezTo>
                      <a:cubicBezTo>
                        <a:pt x="92" y="146"/>
                        <a:pt x="92" y="146"/>
                        <a:pt x="92" y="146"/>
                      </a:cubicBezTo>
                      <a:cubicBezTo>
                        <a:pt x="94" y="145"/>
                        <a:pt x="94" y="145"/>
                        <a:pt x="94" y="145"/>
                      </a:cubicBezTo>
                      <a:cubicBezTo>
                        <a:pt x="97" y="142"/>
                        <a:pt x="97" y="142"/>
                        <a:pt x="97" y="142"/>
                      </a:cubicBezTo>
                      <a:cubicBezTo>
                        <a:pt x="98" y="142"/>
                        <a:pt x="98" y="142"/>
                        <a:pt x="98" y="142"/>
                      </a:cubicBezTo>
                      <a:cubicBezTo>
                        <a:pt x="98" y="142"/>
                        <a:pt x="100" y="141"/>
                        <a:pt x="100" y="141"/>
                      </a:cubicBezTo>
                      <a:cubicBezTo>
                        <a:pt x="100" y="141"/>
                        <a:pt x="101" y="139"/>
                        <a:pt x="101" y="139"/>
                      </a:cubicBezTo>
                      <a:cubicBezTo>
                        <a:pt x="103" y="138"/>
                        <a:pt x="103" y="138"/>
                        <a:pt x="103" y="138"/>
                      </a:cubicBezTo>
                      <a:cubicBezTo>
                        <a:pt x="105" y="135"/>
                        <a:pt x="105" y="135"/>
                        <a:pt x="105" y="135"/>
                      </a:cubicBezTo>
                      <a:cubicBezTo>
                        <a:pt x="107" y="133"/>
                        <a:pt x="107" y="133"/>
                        <a:pt x="107" y="133"/>
                      </a:cubicBezTo>
                      <a:cubicBezTo>
                        <a:pt x="105" y="130"/>
                        <a:pt x="105" y="130"/>
                        <a:pt x="105" y="130"/>
                      </a:cubicBezTo>
                      <a:cubicBezTo>
                        <a:pt x="105" y="130"/>
                        <a:pt x="103" y="128"/>
                        <a:pt x="102" y="128"/>
                      </a:cubicBezTo>
                      <a:cubicBezTo>
                        <a:pt x="102" y="127"/>
                        <a:pt x="100" y="126"/>
                        <a:pt x="100" y="126"/>
                      </a:cubicBezTo>
                      <a:cubicBezTo>
                        <a:pt x="100" y="126"/>
                        <a:pt x="97" y="125"/>
                        <a:pt x="97" y="125"/>
                      </a:cubicBezTo>
                      <a:cubicBezTo>
                        <a:pt x="97" y="125"/>
                        <a:pt x="95" y="126"/>
                        <a:pt x="95" y="126"/>
                      </a:cubicBezTo>
                      <a:cubicBezTo>
                        <a:pt x="94" y="125"/>
                        <a:pt x="94" y="125"/>
                        <a:pt x="94" y="125"/>
                      </a:cubicBezTo>
                      <a:cubicBezTo>
                        <a:pt x="94" y="125"/>
                        <a:pt x="93" y="123"/>
                        <a:pt x="94" y="123"/>
                      </a:cubicBezTo>
                      <a:cubicBezTo>
                        <a:pt x="94" y="123"/>
                        <a:pt x="94" y="122"/>
                        <a:pt x="94" y="122"/>
                      </a:cubicBezTo>
                      <a:cubicBezTo>
                        <a:pt x="94" y="121"/>
                        <a:pt x="94" y="121"/>
                        <a:pt x="94" y="121"/>
                      </a:cubicBezTo>
                      <a:cubicBezTo>
                        <a:pt x="94" y="120"/>
                        <a:pt x="94" y="120"/>
                        <a:pt x="94" y="120"/>
                      </a:cubicBezTo>
                      <a:cubicBezTo>
                        <a:pt x="95" y="119"/>
                        <a:pt x="95" y="119"/>
                        <a:pt x="95" y="119"/>
                      </a:cubicBezTo>
                      <a:cubicBezTo>
                        <a:pt x="95" y="119"/>
                        <a:pt x="96" y="118"/>
                        <a:pt x="96" y="117"/>
                      </a:cubicBezTo>
                      <a:cubicBezTo>
                        <a:pt x="96" y="117"/>
                        <a:pt x="97" y="115"/>
                        <a:pt x="97" y="115"/>
                      </a:cubicBezTo>
                      <a:cubicBezTo>
                        <a:pt x="97" y="115"/>
                        <a:pt x="96" y="114"/>
                        <a:pt x="96" y="113"/>
                      </a:cubicBezTo>
                      <a:cubicBezTo>
                        <a:pt x="95" y="113"/>
                        <a:pt x="95" y="113"/>
                        <a:pt x="96" y="112"/>
                      </a:cubicBezTo>
                      <a:cubicBezTo>
                        <a:pt x="96" y="112"/>
                        <a:pt x="96" y="111"/>
                        <a:pt x="96" y="111"/>
                      </a:cubicBezTo>
                      <a:cubicBezTo>
                        <a:pt x="96" y="111"/>
                        <a:pt x="96" y="109"/>
                        <a:pt x="95" y="109"/>
                      </a:cubicBezTo>
                      <a:cubicBezTo>
                        <a:pt x="95" y="109"/>
                        <a:pt x="93" y="110"/>
                        <a:pt x="93" y="110"/>
                      </a:cubicBezTo>
                      <a:cubicBezTo>
                        <a:pt x="93" y="110"/>
                        <a:pt x="90" y="109"/>
                        <a:pt x="90" y="109"/>
                      </a:cubicBezTo>
                      <a:cubicBezTo>
                        <a:pt x="90" y="109"/>
                        <a:pt x="89" y="108"/>
                        <a:pt x="89" y="108"/>
                      </a:cubicBezTo>
                      <a:cubicBezTo>
                        <a:pt x="89" y="108"/>
                        <a:pt x="89" y="106"/>
                        <a:pt x="88" y="106"/>
                      </a:cubicBezTo>
                      <a:cubicBezTo>
                        <a:pt x="87" y="105"/>
                        <a:pt x="87" y="106"/>
                        <a:pt x="87" y="106"/>
                      </a:cubicBezTo>
                      <a:cubicBezTo>
                        <a:pt x="86" y="108"/>
                        <a:pt x="86" y="108"/>
                        <a:pt x="86" y="108"/>
                      </a:cubicBezTo>
                      <a:cubicBezTo>
                        <a:pt x="86" y="108"/>
                        <a:pt x="84" y="108"/>
                        <a:pt x="83" y="107"/>
                      </a:cubicBezTo>
                      <a:cubicBezTo>
                        <a:pt x="83" y="107"/>
                        <a:pt x="82" y="107"/>
                        <a:pt x="82" y="107"/>
                      </a:cubicBezTo>
                      <a:cubicBezTo>
                        <a:pt x="81" y="107"/>
                        <a:pt x="81" y="106"/>
                        <a:pt x="81" y="105"/>
                      </a:cubicBezTo>
                      <a:cubicBezTo>
                        <a:pt x="80" y="104"/>
                        <a:pt x="80" y="105"/>
                        <a:pt x="79" y="105"/>
                      </a:cubicBezTo>
                      <a:cubicBezTo>
                        <a:pt x="79" y="105"/>
                        <a:pt x="77" y="105"/>
                        <a:pt x="77" y="105"/>
                      </a:cubicBezTo>
                      <a:cubicBezTo>
                        <a:pt x="77" y="105"/>
                        <a:pt x="75" y="103"/>
                        <a:pt x="75" y="103"/>
                      </a:cubicBezTo>
                      <a:cubicBezTo>
                        <a:pt x="75" y="102"/>
                        <a:pt x="74" y="102"/>
                        <a:pt x="74" y="102"/>
                      </a:cubicBezTo>
                      <a:cubicBezTo>
                        <a:pt x="74" y="102"/>
                        <a:pt x="72" y="103"/>
                        <a:pt x="72" y="103"/>
                      </a:cubicBezTo>
                      <a:cubicBezTo>
                        <a:pt x="72" y="104"/>
                        <a:pt x="72" y="104"/>
                        <a:pt x="72" y="104"/>
                      </a:cubicBezTo>
                      <a:cubicBezTo>
                        <a:pt x="71" y="107"/>
                        <a:pt x="71" y="107"/>
                        <a:pt x="71" y="107"/>
                      </a:cubicBezTo>
                      <a:cubicBezTo>
                        <a:pt x="68" y="109"/>
                        <a:pt x="68" y="109"/>
                        <a:pt x="68" y="109"/>
                      </a:cubicBezTo>
                      <a:cubicBezTo>
                        <a:pt x="68" y="109"/>
                        <a:pt x="65" y="109"/>
                        <a:pt x="64" y="108"/>
                      </a:cubicBezTo>
                      <a:cubicBezTo>
                        <a:pt x="64" y="108"/>
                        <a:pt x="64" y="108"/>
                        <a:pt x="63" y="108"/>
                      </a:cubicBezTo>
                      <a:cubicBezTo>
                        <a:pt x="62" y="108"/>
                        <a:pt x="62" y="108"/>
                        <a:pt x="62" y="108"/>
                      </a:cubicBezTo>
                      <a:cubicBezTo>
                        <a:pt x="62" y="108"/>
                        <a:pt x="60" y="109"/>
                        <a:pt x="60" y="109"/>
                      </a:cubicBezTo>
                      <a:cubicBezTo>
                        <a:pt x="60" y="109"/>
                        <a:pt x="59" y="107"/>
                        <a:pt x="59" y="107"/>
                      </a:cubicBezTo>
                      <a:cubicBezTo>
                        <a:pt x="59" y="107"/>
                        <a:pt x="57" y="106"/>
                        <a:pt x="57" y="105"/>
                      </a:cubicBezTo>
                      <a:cubicBezTo>
                        <a:pt x="57" y="105"/>
                        <a:pt x="57" y="106"/>
                        <a:pt x="57" y="106"/>
                      </a:cubicBezTo>
                      <a:cubicBezTo>
                        <a:pt x="57" y="106"/>
                        <a:pt x="56" y="107"/>
                        <a:pt x="55" y="107"/>
                      </a:cubicBezTo>
                      <a:cubicBezTo>
                        <a:pt x="55" y="107"/>
                        <a:pt x="54" y="108"/>
                        <a:pt x="54" y="108"/>
                      </a:cubicBezTo>
                      <a:cubicBezTo>
                        <a:pt x="53" y="108"/>
                        <a:pt x="54" y="106"/>
                        <a:pt x="54" y="106"/>
                      </a:cubicBezTo>
                      <a:cubicBezTo>
                        <a:pt x="55" y="104"/>
                        <a:pt x="55" y="104"/>
                        <a:pt x="55" y="104"/>
                      </a:cubicBezTo>
                      <a:cubicBezTo>
                        <a:pt x="55" y="104"/>
                        <a:pt x="52" y="103"/>
                        <a:pt x="52" y="102"/>
                      </a:cubicBezTo>
                      <a:cubicBezTo>
                        <a:pt x="51" y="102"/>
                        <a:pt x="50" y="101"/>
                        <a:pt x="50" y="101"/>
                      </a:cubicBezTo>
                      <a:cubicBezTo>
                        <a:pt x="50" y="101"/>
                        <a:pt x="48" y="101"/>
                        <a:pt x="48" y="101"/>
                      </a:cubicBezTo>
                      <a:cubicBezTo>
                        <a:pt x="46" y="101"/>
                        <a:pt x="46" y="101"/>
                        <a:pt x="46" y="101"/>
                      </a:cubicBezTo>
                      <a:cubicBezTo>
                        <a:pt x="46" y="101"/>
                        <a:pt x="45" y="101"/>
                        <a:pt x="44" y="102"/>
                      </a:cubicBezTo>
                      <a:cubicBezTo>
                        <a:pt x="44" y="102"/>
                        <a:pt x="43" y="103"/>
                        <a:pt x="42" y="102"/>
                      </a:cubicBezTo>
                      <a:cubicBezTo>
                        <a:pt x="42" y="102"/>
                        <a:pt x="43" y="100"/>
                        <a:pt x="43" y="100"/>
                      </a:cubicBezTo>
                      <a:cubicBezTo>
                        <a:pt x="43" y="100"/>
                        <a:pt x="43" y="98"/>
                        <a:pt x="43" y="98"/>
                      </a:cubicBezTo>
                      <a:cubicBezTo>
                        <a:pt x="42" y="97"/>
                        <a:pt x="42" y="99"/>
                        <a:pt x="42" y="99"/>
                      </a:cubicBezTo>
                      <a:cubicBezTo>
                        <a:pt x="42" y="99"/>
                        <a:pt x="40" y="100"/>
                        <a:pt x="39" y="101"/>
                      </a:cubicBezTo>
                      <a:cubicBezTo>
                        <a:pt x="39" y="101"/>
                        <a:pt x="38" y="101"/>
                        <a:pt x="38" y="101"/>
                      </a:cubicBezTo>
                      <a:cubicBezTo>
                        <a:pt x="37" y="101"/>
                        <a:pt x="36" y="102"/>
                        <a:pt x="34" y="102"/>
                      </a:cubicBezTo>
                      <a:cubicBezTo>
                        <a:pt x="33" y="102"/>
                        <a:pt x="32" y="103"/>
                        <a:pt x="32" y="102"/>
                      </a:cubicBezTo>
                      <a:cubicBezTo>
                        <a:pt x="31" y="102"/>
                        <a:pt x="31" y="101"/>
                        <a:pt x="31" y="101"/>
                      </a:cubicBezTo>
                      <a:cubicBezTo>
                        <a:pt x="31" y="99"/>
                        <a:pt x="31" y="99"/>
                        <a:pt x="31" y="99"/>
                      </a:cubicBezTo>
                      <a:cubicBezTo>
                        <a:pt x="31" y="99"/>
                        <a:pt x="30" y="98"/>
                        <a:pt x="30" y="97"/>
                      </a:cubicBezTo>
                      <a:cubicBezTo>
                        <a:pt x="29" y="96"/>
                        <a:pt x="30" y="96"/>
                        <a:pt x="30" y="95"/>
                      </a:cubicBezTo>
                      <a:cubicBezTo>
                        <a:pt x="30" y="95"/>
                        <a:pt x="32" y="94"/>
                        <a:pt x="32" y="94"/>
                      </a:cubicBezTo>
                      <a:cubicBezTo>
                        <a:pt x="32" y="93"/>
                        <a:pt x="33" y="93"/>
                        <a:pt x="33" y="93"/>
                      </a:cubicBezTo>
                      <a:cubicBezTo>
                        <a:pt x="36" y="92"/>
                        <a:pt x="36" y="92"/>
                        <a:pt x="36" y="92"/>
                      </a:cubicBezTo>
                      <a:cubicBezTo>
                        <a:pt x="36" y="92"/>
                        <a:pt x="36" y="89"/>
                        <a:pt x="36" y="88"/>
                      </a:cubicBezTo>
                      <a:cubicBezTo>
                        <a:pt x="36" y="88"/>
                        <a:pt x="36" y="88"/>
                        <a:pt x="35" y="88"/>
                      </a:cubicBezTo>
                      <a:cubicBezTo>
                        <a:pt x="34" y="88"/>
                        <a:pt x="34" y="87"/>
                        <a:pt x="34" y="87"/>
                      </a:cubicBezTo>
                      <a:cubicBezTo>
                        <a:pt x="34" y="87"/>
                        <a:pt x="34" y="85"/>
                        <a:pt x="34" y="85"/>
                      </a:cubicBezTo>
                      <a:cubicBezTo>
                        <a:pt x="33" y="83"/>
                        <a:pt x="33" y="83"/>
                        <a:pt x="33" y="83"/>
                      </a:cubicBezTo>
                      <a:cubicBezTo>
                        <a:pt x="29" y="84"/>
                        <a:pt x="29" y="84"/>
                        <a:pt x="29" y="84"/>
                      </a:cubicBezTo>
                      <a:cubicBezTo>
                        <a:pt x="29" y="84"/>
                        <a:pt x="27" y="85"/>
                        <a:pt x="26" y="85"/>
                      </a:cubicBezTo>
                      <a:cubicBezTo>
                        <a:pt x="26" y="85"/>
                        <a:pt x="24" y="85"/>
                        <a:pt x="24" y="85"/>
                      </a:cubicBezTo>
                      <a:cubicBezTo>
                        <a:pt x="23" y="85"/>
                        <a:pt x="22" y="84"/>
                        <a:pt x="22" y="84"/>
                      </a:cubicBezTo>
                      <a:cubicBezTo>
                        <a:pt x="22" y="84"/>
                        <a:pt x="18" y="85"/>
                        <a:pt x="18" y="85"/>
                      </a:cubicBezTo>
                      <a:cubicBezTo>
                        <a:pt x="18" y="85"/>
                        <a:pt x="17" y="85"/>
                        <a:pt x="17" y="85"/>
                      </a:cubicBezTo>
                      <a:cubicBezTo>
                        <a:pt x="15" y="85"/>
                        <a:pt x="15" y="85"/>
                        <a:pt x="15" y="85"/>
                      </a:cubicBezTo>
                      <a:cubicBezTo>
                        <a:pt x="13" y="86"/>
                        <a:pt x="13" y="86"/>
                        <a:pt x="13" y="86"/>
                      </a:cubicBezTo>
                      <a:cubicBezTo>
                        <a:pt x="12" y="87"/>
                        <a:pt x="12" y="87"/>
                        <a:pt x="12" y="87"/>
                      </a:cubicBezTo>
                      <a:cubicBezTo>
                        <a:pt x="12" y="87"/>
                        <a:pt x="11" y="88"/>
                        <a:pt x="11" y="88"/>
                      </a:cubicBezTo>
                      <a:cubicBezTo>
                        <a:pt x="10" y="88"/>
                        <a:pt x="9" y="88"/>
                        <a:pt x="8" y="88"/>
                      </a:cubicBezTo>
                      <a:cubicBezTo>
                        <a:pt x="8" y="88"/>
                        <a:pt x="7" y="89"/>
                        <a:pt x="7" y="89"/>
                      </a:cubicBezTo>
                      <a:cubicBezTo>
                        <a:pt x="7" y="89"/>
                        <a:pt x="5" y="90"/>
                        <a:pt x="4" y="91"/>
                      </a:cubicBezTo>
                      <a:cubicBezTo>
                        <a:pt x="3" y="86"/>
                        <a:pt x="3" y="86"/>
                        <a:pt x="3" y="86"/>
                      </a:cubicBezTo>
                      <a:cubicBezTo>
                        <a:pt x="6" y="77"/>
                        <a:pt x="6" y="77"/>
                        <a:pt x="6" y="77"/>
                      </a:cubicBezTo>
                      <a:cubicBezTo>
                        <a:pt x="11" y="73"/>
                        <a:pt x="11" y="73"/>
                        <a:pt x="11" y="73"/>
                      </a:cubicBezTo>
                      <a:cubicBezTo>
                        <a:pt x="13" y="65"/>
                        <a:pt x="13" y="65"/>
                        <a:pt x="13" y="65"/>
                      </a:cubicBezTo>
                      <a:cubicBezTo>
                        <a:pt x="10" y="62"/>
                        <a:pt x="10" y="62"/>
                        <a:pt x="10" y="62"/>
                      </a:cubicBezTo>
                      <a:cubicBezTo>
                        <a:pt x="10" y="59"/>
                        <a:pt x="19" y="53"/>
                        <a:pt x="18" y="50"/>
                      </a:cubicBezTo>
                      <a:cubicBezTo>
                        <a:pt x="17" y="47"/>
                        <a:pt x="6" y="56"/>
                        <a:pt x="5" y="53"/>
                      </a:cubicBezTo>
                      <a:cubicBezTo>
                        <a:pt x="4" y="47"/>
                        <a:pt x="7" y="48"/>
                        <a:pt x="12" y="43"/>
                      </a:cubicBezTo>
                      <a:cubicBezTo>
                        <a:pt x="6" y="41"/>
                        <a:pt x="6" y="41"/>
                        <a:pt x="6" y="41"/>
                      </a:cubicBezTo>
                      <a:cubicBezTo>
                        <a:pt x="6" y="35"/>
                        <a:pt x="6" y="35"/>
                        <a:pt x="6" y="35"/>
                      </a:cubicBezTo>
                      <a:cubicBezTo>
                        <a:pt x="2" y="33"/>
                        <a:pt x="2" y="33"/>
                        <a:pt x="2" y="33"/>
                      </a:cubicBezTo>
                      <a:cubicBezTo>
                        <a:pt x="2" y="33"/>
                        <a:pt x="3" y="30"/>
                        <a:pt x="3" y="27"/>
                      </a:cubicBezTo>
                      <a:cubicBezTo>
                        <a:pt x="3" y="24"/>
                        <a:pt x="6" y="23"/>
                        <a:pt x="6" y="23"/>
                      </a:cubicBezTo>
                      <a:cubicBezTo>
                        <a:pt x="9" y="22"/>
                        <a:pt x="11" y="20"/>
                        <a:pt x="14" y="18"/>
                      </a:cubicBezTo>
                      <a:cubicBezTo>
                        <a:pt x="17" y="14"/>
                        <a:pt x="20" y="16"/>
                        <a:pt x="22" y="15"/>
                      </a:cubicBezTo>
                      <a:cubicBezTo>
                        <a:pt x="25" y="13"/>
                        <a:pt x="25" y="15"/>
                        <a:pt x="35" y="17"/>
                      </a:cubicBezTo>
                      <a:cubicBezTo>
                        <a:pt x="37" y="16"/>
                        <a:pt x="41" y="16"/>
                        <a:pt x="42" y="14"/>
                      </a:cubicBezTo>
                      <a:cubicBezTo>
                        <a:pt x="44" y="12"/>
                        <a:pt x="47" y="13"/>
                        <a:pt x="47" y="9"/>
                      </a:cubicBezTo>
                      <a:cubicBezTo>
                        <a:pt x="48" y="3"/>
                        <a:pt x="59" y="7"/>
                        <a:pt x="59" y="5"/>
                      </a:cubicBezTo>
                      <a:cubicBezTo>
                        <a:pt x="61" y="5"/>
                        <a:pt x="63" y="0"/>
                        <a:pt x="68" y="0"/>
                      </a:cubicBezTo>
                      <a:cubicBezTo>
                        <a:pt x="72" y="1"/>
                        <a:pt x="73" y="2"/>
                        <a:pt x="76" y="3"/>
                      </a:cubicBezTo>
                      <a:cubicBezTo>
                        <a:pt x="87" y="10"/>
                        <a:pt x="82" y="14"/>
                        <a:pt x="95" y="18"/>
                      </a:cubicBezTo>
                      <a:cubicBezTo>
                        <a:pt x="106" y="21"/>
                        <a:pt x="119" y="24"/>
                        <a:pt x="130" y="26"/>
                      </a:cubicBezTo>
                      <a:cubicBezTo>
                        <a:pt x="140" y="27"/>
                        <a:pt x="150" y="31"/>
                        <a:pt x="160" y="35"/>
                      </a:cubicBezTo>
                      <a:cubicBezTo>
                        <a:pt x="160" y="35"/>
                        <a:pt x="197" y="52"/>
                        <a:pt x="198" y="53"/>
                      </a:cubicBezTo>
                      <a:cubicBezTo>
                        <a:pt x="199" y="53"/>
                        <a:pt x="220" y="49"/>
                        <a:pt x="221" y="49"/>
                      </a:cubicBezTo>
                      <a:cubicBezTo>
                        <a:pt x="222" y="49"/>
                        <a:pt x="229" y="50"/>
                        <a:pt x="234" y="53"/>
                      </a:cubicBezTo>
                      <a:cubicBezTo>
                        <a:pt x="237" y="56"/>
                        <a:pt x="247" y="63"/>
                        <a:pt x="247" y="63"/>
                      </a:cubicBezTo>
                      <a:cubicBezTo>
                        <a:pt x="249" y="64"/>
                        <a:pt x="261" y="62"/>
                        <a:pt x="261" y="62"/>
                      </a:cubicBezTo>
                      <a:cubicBezTo>
                        <a:pt x="269" y="62"/>
                        <a:pt x="276" y="71"/>
                        <a:pt x="280" y="72"/>
                      </a:cubicBezTo>
                      <a:cubicBezTo>
                        <a:pt x="285" y="73"/>
                        <a:pt x="297" y="67"/>
                        <a:pt x="302" y="72"/>
                      </a:cubicBezTo>
                      <a:cubicBezTo>
                        <a:pt x="302" y="72"/>
                        <a:pt x="312" y="73"/>
                        <a:pt x="313" y="78"/>
                      </a:cubicBezTo>
                      <a:cubicBezTo>
                        <a:pt x="315" y="83"/>
                        <a:pt x="319" y="91"/>
                        <a:pt x="319" y="91"/>
                      </a:cubicBezTo>
                      <a:cubicBezTo>
                        <a:pt x="332" y="96"/>
                        <a:pt x="332" y="96"/>
                        <a:pt x="332" y="96"/>
                      </a:cubicBezTo>
                      <a:cubicBezTo>
                        <a:pt x="332" y="96"/>
                        <a:pt x="339" y="102"/>
                        <a:pt x="340" y="104"/>
                      </a:cubicBezTo>
                      <a:cubicBezTo>
                        <a:pt x="341" y="105"/>
                        <a:pt x="356" y="110"/>
                        <a:pt x="356" y="110"/>
                      </a:cubicBezTo>
                      <a:cubicBezTo>
                        <a:pt x="366" y="119"/>
                        <a:pt x="366" y="119"/>
                        <a:pt x="366" y="119"/>
                      </a:cubicBezTo>
                      <a:cubicBezTo>
                        <a:pt x="381" y="119"/>
                        <a:pt x="381" y="119"/>
                        <a:pt x="381" y="119"/>
                      </a:cubicBezTo>
                      <a:cubicBezTo>
                        <a:pt x="391" y="121"/>
                        <a:pt x="391" y="121"/>
                        <a:pt x="391" y="121"/>
                      </a:cubicBezTo>
                      <a:cubicBezTo>
                        <a:pt x="396" y="115"/>
                        <a:pt x="396" y="115"/>
                        <a:pt x="396" y="115"/>
                      </a:cubicBezTo>
                      <a:cubicBezTo>
                        <a:pt x="396" y="115"/>
                        <a:pt x="421" y="127"/>
                        <a:pt x="422" y="127"/>
                      </a:cubicBezTo>
                      <a:cubicBezTo>
                        <a:pt x="423" y="127"/>
                        <a:pt x="423" y="130"/>
                        <a:pt x="424" y="133"/>
                      </a:cubicBezTo>
                      <a:cubicBezTo>
                        <a:pt x="424" y="134"/>
                        <a:pt x="424" y="134"/>
                        <a:pt x="424" y="134"/>
                      </a:cubicBezTo>
                      <a:cubicBezTo>
                        <a:pt x="423" y="134"/>
                        <a:pt x="424" y="134"/>
                        <a:pt x="424" y="134"/>
                      </a:cubicBezTo>
                      <a:cubicBezTo>
                        <a:pt x="424" y="134"/>
                        <a:pt x="424" y="134"/>
                        <a:pt x="424" y="134"/>
                      </a:cubicBezTo>
                      <a:cubicBezTo>
                        <a:pt x="424" y="136"/>
                        <a:pt x="424" y="136"/>
                        <a:pt x="424" y="136"/>
                      </a:cubicBezTo>
                      <a:cubicBezTo>
                        <a:pt x="424" y="137"/>
                        <a:pt x="424" y="137"/>
                        <a:pt x="424" y="137"/>
                      </a:cubicBezTo>
                      <a:cubicBezTo>
                        <a:pt x="423" y="137"/>
                        <a:pt x="423" y="137"/>
                        <a:pt x="423" y="137"/>
                      </a:cubicBezTo>
                      <a:cubicBezTo>
                        <a:pt x="423" y="137"/>
                        <a:pt x="423" y="137"/>
                        <a:pt x="423" y="137"/>
                      </a:cubicBezTo>
                      <a:cubicBezTo>
                        <a:pt x="424" y="138"/>
                        <a:pt x="424" y="138"/>
                        <a:pt x="424" y="138"/>
                      </a:cubicBezTo>
                      <a:cubicBezTo>
                        <a:pt x="424" y="138"/>
                        <a:pt x="424" y="138"/>
                        <a:pt x="424" y="138"/>
                      </a:cubicBezTo>
                      <a:cubicBezTo>
                        <a:pt x="424" y="138"/>
                        <a:pt x="424" y="138"/>
                        <a:pt x="424" y="139"/>
                      </a:cubicBezTo>
                      <a:cubicBezTo>
                        <a:pt x="424" y="139"/>
                        <a:pt x="424" y="139"/>
                        <a:pt x="424" y="139"/>
                      </a:cubicBezTo>
                      <a:cubicBezTo>
                        <a:pt x="424" y="139"/>
                        <a:pt x="424" y="139"/>
                        <a:pt x="424" y="140"/>
                      </a:cubicBezTo>
                      <a:cubicBezTo>
                        <a:pt x="424" y="140"/>
                        <a:pt x="424" y="140"/>
                        <a:pt x="424" y="140"/>
                      </a:cubicBezTo>
                      <a:cubicBezTo>
                        <a:pt x="425" y="140"/>
                        <a:pt x="425" y="140"/>
                        <a:pt x="425" y="140"/>
                      </a:cubicBezTo>
                      <a:cubicBezTo>
                        <a:pt x="425" y="140"/>
                        <a:pt x="425" y="140"/>
                        <a:pt x="425" y="140"/>
                      </a:cubicBezTo>
                      <a:cubicBezTo>
                        <a:pt x="425" y="140"/>
                        <a:pt x="426" y="141"/>
                        <a:pt x="426" y="141"/>
                      </a:cubicBezTo>
                      <a:cubicBezTo>
                        <a:pt x="426" y="141"/>
                        <a:pt x="426" y="141"/>
                        <a:pt x="427" y="141"/>
                      </a:cubicBezTo>
                      <a:cubicBezTo>
                        <a:pt x="427" y="141"/>
                        <a:pt x="427" y="141"/>
                        <a:pt x="428" y="141"/>
                      </a:cubicBezTo>
                      <a:cubicBezTo>
                        <a:pt x="428" y="141"/>
                        <a:pt x="428" y="141"/>
                        <a:pt x="428" y="141"/>
                      </a:cubicBezTo>
                      <a:cubicBezTo>
                        <a:pt x="428" y="141"/>
                        <a:pt x="429" y="141"/>
                        <a:pt x="429" y="140"/>
                      </a:cubicBezTo>
                      <a:cubicBezTo>
                        <a:pt x="442" y="143"/>
                        <a:pt x="442" y="143"/>
                        <a:pt x="442" y="143"/>
                      </a:cubicBezTo>
                      <a:cubicBezTo>
                        <a:pt x="445" y="144"/>
                        <a:pt x="445" y="146"/>
                        <a:pt x="448" y="148"/>
                      </a:cubicBezTo>
                      <a:cubicBezTo>
                        <a:pt x="456" y="145"/>
                        <a:pt x="456" y="145"/>
                        <a:pt x="456" y="145"/>
                      </a:cubicBezTo>
                      <a:cubicBezTo>
                        <a:pt x="466" y="152"/>
                        <a:pt x="466" y="152"/>
                        <a:pt x="466" y="152"/>
                      </a:cubicBezTo>
                      <a:cubicBezTo>
                        <a:pt x="475" y="149"/>
                        <a:pt x="475" y="149"/>
                        <a:pt x="475" y="149"/>
                      </a:cubicBezTo>
                      <a:cubicBezTo>
                        <a:pt x="484" y="149"/>
                        <a:pt x="484" y="149"/>
                        <a:pt x="484" y="149"/>
                      </a:cubicBezTo>
                      <a:cubicBezTo>
                        <a:pt x="484" y="147"/>
                        <a:pt x="505" y="149"/>
                        <a:pt x="496" y="159"/>
                      </a:cubicBezTo>
                      <a:close/>
                      <a:moveTo>
                        <a:pt x="506" y="281"/>
                      </a:moveTo>
                      <a:cubicBezTo>
                        <a:pt x="506" y="281"/>
                        <a:pt x="506" y="281"/>
                        <a:pt x="506" y="281"/>
                      </a:cubicBezTo>
                      <a:cubicBezTo>
                        <a:pt x="506" y="287"/>
                        <a:pt x="516" y="285"/>
                        <a:pt x="521" y="289"/>
                      </a:cubicBezTo>
                      <a:cubicBezTo>
                        <a:pt x="523" y="291"/>
                        <a:pt x="521" y="296"/>
                        <a:pt x="524" y="297"/>
                      </a:cubicBezTo>
                      <a:cubicBezTo>
                        <a:pt x="531" y="303"/>
                        <a:pt x="534" y="292"/>
                        <a:pt x="528" y="281"/>
                      </a:cubicBezTo>
                      <a:cubicBezTo>
                        <a:pt x="526" y="279"/>
                        <a:pt x="523" y="279"/>
                        <a:pt x="520" y="279"/>
                      </a:cubicBezTo>
                      <a:cubicBezTo>
                        <a:pt x="515" y="279"/>
                        <a:pt x="505" y="276"/>
                        <a:pt x="506" y="281"/>
                      </a:cubicBezTo>
                      <a:close/>
                      <a:moveTo>
                        <a:pt x="448" y="300"/>
                      </a:moveTo>
                      <a:cubicBezTo>
                        <a:pt x="448" y="300"/>
                        <a:pt x="448" y="300"/>
                        <a:pt x="448" y="300"/>
                      </a:cubicBezTo>
                      <a:cubicBezTo>
                        <a:pt x="452" y="301"/>
                        <a:pt x="456" y="297"/>
                        <a:pt x="460" y="299"/>
                      </a:cubicBezTo>
                      <a:cubicBezTo>
                        <a:pt x="462" y="301"/>
                        <a:pt x="461" y="305"/>
                        <a:pt x="462" y="308"/>
                      </a:cubicBezTo>
                      <a:cubicBezTo>
                        <a:pt x="456" y="314"/>
                        <a:pt x="472" y="313"/>
                        <a:pt x="473" y="313"/>
                      </a:cubicBezTo>
                      <a:cubicBezTo>
                        <a:pt x="473" y="315"/>
                        <a:pt x="475" y="320"/>
                        <a:pt x="478" y="318"/>
                      </a:cubicBezTo>
                      <a:cubicBezTo>
                        <a:pt x="494" y="299"/>
                        <a:pt x="494" y="299"/>
                        <a:pt x="494" y="299"/>
                      </a:cubicBezTo>
                      <a:cubicBezTo>
                        <a:pt x="494" y="297"/>
                        <a:pt x="493" y="295"/>
                        <a:pt x="491" y="295"/>
                      </a:cubicBezTo>
                      <a:cubicBezTo>
                        <a:pt x="487" y="293"/>
                        <a:pt x="482" y="297"/>
                        <a:pt x="479" y="295"/>
                      </a:cubicBezTo>
                      <a:cubicBezTo>
                        <a:pt x="476" y="293"/>
                        <a:pt x="482" y="285"/>
                        <a:pt x="478" y="282"/>
                      </a:cubicBezTo>
                      <a:cubicBezTo>
                        <a:pt x="470" y="276"/>
                        <a:pt x="467" y="283"/>
                        <a:pt x="461" y="288"/>
                      </a:cubicBezTo>
                      <a:cubicBezTo>
                        <a:pt x="457" y="291"/>
                        <a:pt x="451" y="292"/>
                        <a:pt x="447" y="296"/>
                      </a:cubicBezTo>
                      <a:cubicBezTo>
                        <a:pt x="446" y="297"/>
                        <a:pt x="447" y="300"/>
                        <a:pt x="448" y="300"/>
                      </a:cubicBezTo>
                      <a:close/>
                      <a:moveTo>
                        <a:pt x="391" y="329"/>
                      </a:moveTo>
                      <a:cubicBezTo>
                        <a:pt x="391" y="329"/>
                        <a:pt x="391" y="329"/>
                        <a:pt x="391" y="329"/>
                      </a:cubicBezTo>
                      <a:cubicBezTo>
                        <a:pt x="387" y="332"/>
                        <a:pt x="395" y="337"/>
                        <a:pt x="397" y="337"/>
                      </a:cubicBezTo>
                      <a:cubicBezTo>
                        <a:pt x="399" y="337"/>
                        <a:pt x="411" y="329"/>
                        <a:pt x="411" y="326"/>
                      </a:cubicBezTo>
                      <a:cubicBezTo>
                        <a:pt x="410" y="322"/>
                        <a:pt x="405" y="321"/>
                        <a:pt x="402" y="321"/>
                      </a:cubicBezTo>
                      <a:cubicBezTo>
                        <a:pt x="398" y="322"/>
                        <a:pt x="394" y="326"/>
                        <a:pt x="391" y="329"/>
                      </a:cubicBezTo>
                      <a:close/>
                    </a:path>
                  </a:pathLst>
                </a:custGeom>
                <a:solidFill>
                  <a:srgbClr val="CA7BB3"/>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201">
                  <a:extLst>
                    <a:ext uri="{FF2B5EF4-FFF2-40B4-BE49-F238E27FC236}">
                      <a16:creationId xmlns:a16="http://schemas.microsoft.com/office/drawing/2014/main" id="{19BBB64B-3F52-BDB8-60A8-8D9A222BE224}"/>
                    </a:ext>
                  </a:extLst>
                </p:cNvPr>
                <p:cNvSpPr>
                  <a:spLocks noEditPoints="1"/>
                </p:cNvSpPr>
                <p:nvPr/>
              </p:nvSpPr>
              <p:spPr bwMode="auto">
                <a:xfrm>
                  <a:off x="4541145" y="4367577"/>
                  <a:ext cx="1180839" cy="1065857"/>
                </a:xfrm>
                <a:custGeom>
                  <a:avLst/>
                  <a:gdLst>
                    <a:gd name="T0" fmla="*/ 263 w 408"/>
                    <a:gd name="T1" fmla="*/ 27 h 380"/>
                    <a:gd name="T2" fmla="*/ 184 w 408"/>
                    <a:gd name="T3" fmla="*/ 62 h 380"/>
                    <a:gd name="T4" fmla="*/ 187 w 408"/>
                    <a:gd name="T5" fmla="*/ 95 h 380"/>
                    <a:gd name="T6" fmla="*/ 179 w 408"/>
                    <a:gd name="T7" fmla="*/ 109 h 380"/>
                    <a:gd name="T8" fmla="*/ 168 w 408"/>
                    <a:gd name="T9" fmla="*/ 118 h 380"/>
                    <a:gd name="T10" fmla="*/ 128 w 408"/>
                    <a:gd name="T11" fmla="*/ 89 h 380"/>
                    <a:gd name="T12" fmla="*/ 141 w 408"/>
                    <a:gd name="T13" fmla="*/ 145 h 380"/>
                    <a:gd name="T14" fmla="*/ 138 w 408"/>
                    <a:gd name="T15" fmla="*/ 166 h 380"/>
                    <a:gd name="T16" fmla="*/ 152 w 408"/>
                    <a:gd name="T17" fmla="*/ 191 h 380"/>
                    <a:gd name="T18" fmla="*/ 154 w 408"/>
                    <a:gd name="T19" fmla="*/ 172 h 380"/>
                    <a:gd name="T20" fmla="*/ 214 w 408"/>
                    <a:gd name="T21" fmla="*/ 210 h 380"/>
                    <a:gd name="T22" fmla="*/ 187 w 408"/>
                    <a:gd name="T23" fmla="*/ 202 h 380"/>
                    <a:gd name="T24" fmla="*/ 199 w 408"/>
                    <a:gd name="T25" fmla="*/ 234 h 380"/>
                    <a:gd name="T26" fmla="*/ 164 w 408"/>
                    <a:gd name="T27" fmla="*/ 233 h 380"/>
                    <a:gd name="T28" fmla="*/ 133 w 408"/>
                    <a:gd name="T29" fmla="*/ 212 h 380"/>
                    <a:gd name="T30" fmla="*/ 67 w 408"/>
                    <a:gd name="T31" fmla="*/ 211 h 380"/>
                    <a:gd name="T32" fmla="*/ 71 w 408"/>
                    <a:gd name="T33" fmla="*/ 194 h 380"/>
                    <a:gd name="T34" fmla="*/ 29 w 408"/>
                    <a:gd name="T35" fmla="*/ 157 h 380"/>
                    <a:gd name="T36" fmla="*/ 89 w 408"/>
                    <a:gd name="T37" fmla="*/ 68 h 380"/>
                    <a:gd name="T38" fmla="*/ 195 w 408"/>
                    <a:gd name="T39" fmla="*/ 33 h 380"/>
                    <a:gd name="T40" fmla="*/ 184 w 408"/>
                    <a:gd name="T41" fmla="*/ 157 h 380"/>
                    <a:gd name="T42" fmla="*/ 353 w 408"/>
                    <a:gd name="T43" fmla="*/ 252 h 380"/>
                    <a:gd name="T44" fmla="*/ 393 w 408"/>
                    <a:gd name="T45" fmla="*/ 297 h 380"/>
                    <a:gd name="T46" fmla="*/ 373 w 408"/>
                    <a:gd name="T47" fmla="*/ 331 h 380"/>
                    <a:gd name="T48" fmla="*/ 370 w 408"/>
                    <a:gd name="T49" fmla="*/ 333 h 380"/>
                    <a:gd name="T50" fmla="*/ 174 w 408"/>
                    <a:gd name="T51" fmla="*/ 162 h 380"/>
                    <a:gd name="T52" fmla="*/ 262 w 408"/>
                    <a:gd name="T53" fmla="*/ 176 h 380"/>
                    <a:gd name="T54" fmla="*/ 205 w 408"/>
                    <a:gd name="T55" fmla="*/ 72 h 380"/>
                    <a:gd name="T56" fmla="*/ 233 w 408"/>
                    <a:gd name="T57" fmla="*/ 105 h 380"/>
                    <a:gd name="T58" fmla="*/ 281 w 408"/>
                    <a:gd name="T59" fmla="*/ 146 h 380"/>
                    <a:gd name="T60" fmla="*/ 277 w 408"/>
                    <a:gd name="T61" fmla="*/ 131 h 380"/>
                    <a:gd name="T62" fmla="*/ 288 w 408"/>
                    <a:gd name="T63" fmla="*/ 180 h 380"/>
                    <a:gd name="T64" fmla="*/ 288 w 408"/>
                    <a:gd name="T65" fmla="*/ 190 h 380"/>
                    <a:gd name="T66" fmla="*/ 315 w 408"/>
                    <a:gd name="T67" fmla="*/ 213 h 380"/>
                    <a:gd name="T68" fmla="*/ 279 w 408"/>
                    <a:gd name="T69" fmla="*/ 292 h 380"/>
                    <a:gd name="T70" fmla="*/ 239 w 408"/>
                    <a:gd name="T71" fmla="*/ 288 h 380"/>
                    <a:gd name="T72" fmla="*/ 255 w 408"/>
                    <a:gd name="T73" fmla="*/ 287 h 380"/>
                    <a:gd name="T74" fmla="*/ 274 w 408"/>
                    <a:gd name="T75" fmla="*/ 259 h 380"/>
                    <a:gd name="T76" fmla="*/ 267 w 408"/>
                    <a:gd name="T77" fmla="*/ 256 h 380"/>
                    <a:gd name="T78" fmla="*/ 244 w 408"/>
                    <a:gd name="T79" fmla="*/ 271 h 380"/>
                    <a:gd name="T80" fmla="*/ 219 w 408"/>
                    <a:gd name="T81" fmla="*/ 239 h 380"/>
                    <a:gd name="T82" fmla="*/ 245 w 408"/>
                    <a:gd name="T83" fmla="*/ 240 h 380"/>
                    <a:gd name="T84" fmla="*/ 270 w 408"/>
                    <a:gd name="T85" fmla="*/ 236 h 380"/>
                    <a:gd name="T86" fmla="*/ 245 w 408"/>
                    <a:gd name="T87" fmla="*/ 222 h 380"/>
                    <a:gd name="T88" fmla="*/ 221 w 408"/>
                    <a:gd name="T89" fmla="*/ 357 h 380"/>
                    <a:gd name="T90" fmla="*/ 282 w 408"/>
                    <a:gd name="T91" fmla="*/ 356 h 380"/>
                    <a:gd name="T92" fmla="*/ 335 w 408"/>
                    <a:gd name="T93" fmla="*/ 353 h 380"/>
                    <a:gd name="T94" fmla="*/ 260 w 408"/>
                    <a:gd name="T95" fmla="*/ 372 h 380"/>
                    <a:gd name="T96" fmla="*/ 172 w 408"/>
                    <a:gd name="T97" fmla="*/ 319 h 380"/>
                    <a:gd name="T98" fmla="*/ 87 w 408"/>
                    <a:gd name="T99" fmla="*/ 238 h 380"/>
                    <a:gd name="T100" fmla="*/ 107 w 408"/>
                    <a:gd name="T101" fmla="*/ 292 h 380"/>
                    <a:gd name="T102" fmla="*/ 138 w 408"/>
                    <a:gd name="T103" fmla="*/ 298 h 380"/>
                    <a:gd name="T104" fmla="*/ 163 w 408"/>
                    <a:gd name="T105" fmla="*/ 298 h 380"/>
                    <a:gd name="T106" fmla="*/ 174 w 408"/>
                    <a:gd name="T107" fmla="*/ 293 h 380"/>
                    <a:gd name="T108" fmla="*/ 169 w 408"/>
                    <a:gd name="T109" fmla="*/ 263 h 380"/>
                    <a:gd name="T110" fmla="*/ 178 w 408"/>
                    <a:gd name="T111" fmla="*/ 247 h 380"/>
                    <a:gd name="T112" fmla="*/ 115 w 408"/>
                    <a:gd name="T113" fmla="*/ 223 h 380"/>
                    <a:gd name="T114" fmla="*/ 66 w 408"/>
                    <a:gd name="T115" fmla="*/ 265 h 380"/>
                    <a:gd name="T116" fmla="*/ 65 w 408"/>
                    <a:gd name="T117" fmla="*/ 242 h 380"/>
                    <a:gd name="T118" fmla="*/ 11 w 408"/>
                    <a:gd name="T119" fmla="*/ 161 h 380"/>
                    <a:gd name="T120" fmla="*/ 11 w 408"/>
                    <a:gd name="T121" fmla="*/ 157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8" h="380">
                      <a:moveTo>
                        <a:pt x="222" y="32"/>
                      </a:moveTo>
                      <a:cubicBezTo>
                        <a:pt x="227" y="30"/>
                        <a:pt x="227" y="30"/>
                        <a:pt x="227" y="30"/>
                      </a:cubicBezTo>
                      <a:cubicBezTo>
                        <a:pt x="227" y="30"/>
                        <a:pt x="233" y="28"/>
                        <a:pt x="234" y="28"/>
                      </a:cubicBezTo>
                      <a:cubicBezTo>
                        <a:pt x="235" y="28"/>
                        <a:pt x="240" y="27"/>
                        <a:pt x="241" y="26"/>
                      </a:cubicBezTo>
                      <a:cubicBezTo>
                        <a:pt x="242" y="26"/>
                        <a:pt x="245" y="24"/>
                        <a:pt x="246" y="23"/>
                      </a:cubicBezTo>
                      <a:cubicBezTo>
                        <a:pt x="247" y="23"/>
                        <a:pt x="249" y="23"/>
                        <a:pt x="251" y="21"/>
                      </a:cubicBezTo>
                      <a:cubicBezTo>
                        <a:pt x="252" y="20"/>
                        <a:pt x="253" y="17"/>
                        <a:pt x="253" y="16"/>
                      </a:cubicBezTo>
                      <a:cubicBezTo>
                        <a:pt x="253" y="15"/>
                        <a:pt x="252" y="15"/>
                        <a:pt x="251" y="12"/>
                      </a:cubicBezTo>
                      <a:cubicBezTo>
                        <a:pt x="249" y="9"/>
                        <a:pt x="247" y="7"/>
                        <a:pt x="247" y="6"/>
                      </a:cubicBezTo>
                      <a:cubicBezTo>
                        <a:pt x="246" y="4"/>
                        <a:pt x="246" y="2"/>
                        <a:pt x="247" y="2"/>
                      </a:cubicBezTo>
                      <a:cubicBezTo>
                        <a:pt x="248" y="1"/>
                        <a:pt x="251" y="0"/>
                        <a:pt x="253" y="0"/>
                      </a:cubicBezTo>
                      <a:cubicBezTo>
                        <a:pt x="255" y="1"/>
                        <a:pt x="260" y="2"/>
                        <a:pt x="261" y="2"/>
                      </a:cubicBezTo>
                      <a:cubicBezTo>
                        <a:pt x="262" y="2"/>
                        <a:pt x="267" y="5"/>
                        <a:pt x="267" y="5"/>
                      </a:cubicBezTo>
                      <a:cubicBezTo>
                        <a:pt x="267" y="5"/>
                        <a:pt x="269" y="10"/>
                        <a:pt x="269" y="11"/>
                      </a:cubicBezTo>
                      <a:cubicBezTo>
                        <a:pt x="269" y="12"/>
                        <a:pt x="274" y="18"/>
                        <a:pt x="272" y="18"/>
                      </a:cubicBezTo>
                      <a:cubicBezTo>
                        <a:pt x="271" y="18"/>
                        <a:pt x="267" y="19"/>
                        <a:pt x="267" y="19"/>
                      </a:cubicBezTo>
                      <a:cubicBezTo>
                        <a:pt x="265" y="22"/>
                        <a:pt x="265" y="22"/>
                        <a:pt x="265" y="22"/>
                      </a:cubicBezTo>
                      <a:cubicBezTo>
                        <a:pt x="265" y="22"/>
                        <a:pt x="263" y="26"/>
                        <a:pt x="263" y="27"/>
                      </a:cubicBezTo>
                      <a:cubicBezTo>
                        <a:pt x="263" y="28"/>
                        <a:pt x="262" y="33"/>
                        <a:pt x="262" y="33"/>
                      </a:cubicBezTo>
                      <a:cubicBezTo>
                        <a:pt x="267" y="44"/>
                        <a:pt x="267" y="44"/>
                        <a:pt x="267" y="44"/>
                      </a:cubicBezTo>
                      <a:cubicBezTo>
                        <a:pt x="262" y="51"/>
                        <a:pt x="262" y="51"/>
                        <a:pt x="262" y="51"/>
                      </a:cubicBezTo>
                      <a:cubicBezTo>
                        <a:pt x="258" y="55"/>
                        <a:pt x="258" y="55"/>
                        <a:pt x="258" y="55"/>
                      </a:cubicBezTo>
                      <a:cubicBezTo>
                        <a:pt x="258" y="55"/>
                        <a:pt x="252" y="55"/>
                        <a:pt x="252" y="54"/>
                      </a:cubicBezTo>
                      <a:cubicBezTo>
                        <a:pt x="252" y="53"/>
                        <a:pt x="248" y="51"/>
                        <a:pt x="248" y="51"/>
                      </a:cubicBezTo>
                      <a:cubicBezTo>
                        <a:pt x="248" y="51"/>
                        <a:pt x="242" y="52"/>
                        <a:pt x="241" y="53"/>
                      </a:cubicBezTo>
                      <a:cubicBezTo>
                        <a:pt x="240" y="53"/>
                        <a:pt x="226" y="54"/>
                        <a:pt x="226" y="54"/>
                      </a:cubicBezTo>
                      <a:cubicBezTo>
                        <a:pt x="226" y="54"/>
                        <a:pt x="223" y="53"/>
                        <a:pt x="222" y="53"/>
                      </a:cubicBezTo>
                      <a:cubicBezTo>
                        <a:pt x="221" y="53"/>
                        <a:pt x="216" y="53"/>
                        <a:pt x="216" y="53"/>
                      </a:cubicBezTo>
                      <a:cubicBezTo>
                        <a:pt x="215" y="49"/>
                        <a:pt x="215" y="49"/>
                        <a:pt x="215" y="49"/>
                      </a:cubicBezTo>
                      <a:cubicBezTo>
                        <a:pt x="211" y="50"/>
                        <a:pt x="211" y="50"/>
                        <a:pt x="211" y="50"/>
                      </a:cubicBezTo>
                      <a:cubicBezTo>
                        <a:pt x="210" y="54"/>
                        <a:pt x="210" y="54"/>
                        <a:pt x="210" y="54"/>
                      </a:cubicBezTo>
                      <a:cubicBezTo>
                        <a:pt x="205" y="57"/>
                        <a:pt x="205" y="57"/>
                        <a:pt x="205" y="57"/>
                      </a:cubicBezTo>
                      <a:cubicBezTo>
                        <a:pt x="200" y="60"/>
                        <a:pt x="200" y="60"/>
                        <a:pt x="200" y="60"/>
                      </a:cubicBezTo>
                      <a:cubicBezTo>
                        <a:pt x="190" y="60"/>
                        <a:pt x="190" y="60"/>
                        <a:pt x="190" y="60"/>
                      </a:cubicBezTo>
                      <a:cubicBezTo>
                        <a:pt x="184" y="60"/>
                        <a:pt x="184" y="60"/>
                        <a:pt x="184" y="60"/>
                      </a:cubicBezTo>
                      <a:cubicBezTo>
                        <a:pt x="184" y="62"/>
                        <a:pt x="184" y="62"/>
                        <a:pt x="184" y="62"/>
                      </a:cubicBezTo>
                      <a:cubicBezTo>
                        <a:pt x="181" y="68"/>
                        <a:pt x="181" y="68"/>
                        <a:pt x="181" y="68"/>
                      </a:cubicBezTo>
                      <a:cubicBezTo>
                        <a:pt x="177" y="71"/>
                        <a:pt x="177" y="71"/>
                        <a:pt x="177" y="71"/>
                      </a:cubicBezTo>
                      <a:cubicBezTo>
                        <a:pt x="177" y="71"/>
                        <a:pt x="171" y="73"/>
                        <a:pt x="170" y="74"/>
                      </a:cubicBezTo>
                      <a:cubicBezTo>
                        <a:pt x="170" y="74"/>
                        <a:pt x="166" y="73"/>
                        <a:pt x="166" y="73"/>
                      </a:cubicBezTo>
                      <a:cubicBezTo>
                        <a:pt x="161" y="76"/>
                        <a:pt x="161" y="76"/>
                        <a:pt x="161" y="76"/>
                      </a:cubicBezTo>
                      <a:cubicBezTo>
                        <a:pt x="160" y="79"/>
                        <a:pt x="160" y="79"/>
                        <a:pt x="160" y="79"/>
                      </a:cubicBezTo>
                      <a:cubicBezTo>
                        <a:pt x="162" y="81"/>
                        <a:pt x="162" y="81"/>
                        <a:pt x="162" y="81"/>
                      </a:cubicBezTo>
                      <a:cubicBezTo>
                        <a:pt x="166" y="83"/>
                        <a:pt x="166" y="83"/>
                        <a:pt x="166" y="83"/>
                      </a:cubicBezTo>
                      <a:cubicBezTo>
                        <a:pt x="166" y="83"/>
                        <a:pt x="169" y="84"/>
                        <a:pt x="169" y="85"/>
                      </a:cubicBezTo>
                      <a:cubicBezTo>
                        <a:pt x="169" y="85"/>
                        <a:pt x="168" y="87"/>
                        <a:pt x="168" y="87"/>
                      </a:cubicBezTo>
                      <a:cubicBezTo>
                        <a:pt x="168" y="92"/>
                        <a:pt x="168" y="92"/>
                        <a:pt x="168" y="92"/>
                      </a:cubicBezTo>
                      <a:cubicBezTo>
                        <a:pt x="168" y="92"/>
                        <a:pt x="171" y="93"/>
                        <a:pt x="172" y="93"/>
                      </a:cubicBezTo>
                      <a:cubicBezTo>
                        <a:pt x="172" y="93"/>
                        <a:pt x="175" y="91"/>
                        <a:pt x="175" y="91"/>
                      </a:cubicBezTo>
                      <a:cubicBezTo>
                        <a:pt x="175" y="90"/>
                        <a:pt x="176" y="89"/>
                        <a:pt x="176" y="89"/>
                      </a:cubicBezTo>
                      <a:cubicBezTo>
                        <a:pt x="178" y="91"/>
                        <a:pt x="178" y="91"/>
                        <a:pt x="178" y="91"/>
                      </a:cubicBezTo>
                      <a:cubicBezTo>
                        <a:pt x="178" y="91"/>
                        <a:pt x="179" y="93"/>
                        <a:pt x="180" y="93"/>
                      </a:cubicBezTo>
                      <a:cubicBezTo>
                        <a:pt x="180" y="93"/>
                        <a:pt x="183" y="93"/>
                        <a:pt x="183" y="93"/>
                      </a:cubicBezTo>
                      <a:cubicBezTo>
                        <a:pt x="187" y="95"/>
                        <a:pt x="187" y="95"/>
                        <a:pt x="187" y="95"/>
                      </a:cubicBezTo>
                      <a:cubicBezTo>
                        <a:pt x="192" y="99"/>
                        <a:pt x="192" y="99"/>
                        <a:pt x="192" y="99"/>
                      </a:cubicBezTo>
                      <a:cubicBezTo>
                        <a:pt x="192" y="99"/>
                        <a:pt x="196" y="101"/>
                        <a:pt x="195" y="102"/>
                      </a:cubicBezTo>
                      <a:cubicBezTo>
                        <a:pt x="193" y="103"/>
                        <a:pt x="191" y="104"/>
                        <a:pt x="190" y="104"/>
                      </a:cubicBezTo>
                      <a:cubicBezTo>
                        <a:pt x="190" y="104"/>
                        <a:pt x="188" y="103"/>
                        <a:pt x="188" y="102"/>
                      </a:cubicBezTo>
                      <a:cubicBezTo>
                        <a:pt x="188" y="100"/>
                        <a:pt x="187" y="99"/>
                        <a:pt x="186" y="99"/>
                      </a:cubicBezTo>
                      <a:cubicBezTo>
                        <a:pt x="185" y="99"/>
                        <a:pt x="183" y="97"/>
                        <a:pt x="183" y="97"/>
                      </a:cubicBezTo>
                      <a:cubicBezTo>
                        <a:pt x="182" y="97"/>
                        <a:pt x="180" y="97"/>
                        <a:pt x="179" y="98"/>
                      </a:cubicBezTo>
                      <a:cubicBezTo>
                        <a:pt x="178" y="98"/>
                        <a:pt x="176" y="98"/>
                        <a:pt x="176" y="97"/>
                      </a:cubicBezTo>
                      <a:cubicBezTo>
                        <a:pt x="175" y="97"/>
                        <a:pt x="174" y="94"/>
                        <a:pt x="174" y="94"/>
                      </a:cubicBezTo>
                      <a:cubicBezTo>
                        <a:pt x="169" y="93"/>
                        <a:pt x="169" y="93"/>
                        <a:pt x="169" y="93"/>
                      </a:cubicBezTo>
                      <a:cubicBezTo>
                        <a:pt x="169" y="93"/>
                        <a:pt x="168" y="94"/>
                        <a:pt x="168" y="95"/>
                      </a:cubicBezTo>
                      <a:cubicBezTo>
                        <a:pt x="168" y="95"/>
                        <a:pt x="166" y="97"/>
                        <a:pt x="166" y="97"/>
                      </a:cubicBezTo>
                      <a:cubicBezTo>
                        <a:pt x="165" y="98"/>
                        <a:pt x="165" y="98"/>
                        <a:pt x="165" y="98"/>
                      </a:cubicBezTo>
                      <a:cubicBezTo>
                        <a:pt x="165" y="100"/>
                        <a:pt x="165" y="100"/>
                        <a:pt x="165" y="100"/>
                      </a:cubicBezTo>
                      <a:cubicBezTo>
                        <a:pt x="167" y="102"/>
                        <a:pt x="167" y="102"/>
                        <a:pt x="167" y="102"/>
                      </a:cubicBezTo>
                      <a:cubicBezTo>
                        <a:pt x="171" y="105"/>
                        <a:pt x="171" y="105"/>
                        <a:pt x="171" y="105"/>
                      </a:cubicBezTo>
                      <a:cubicBezTo>
                        <a:pt x="171" y="105"/>
                        <a:pt x="176" y="106"/>
                        <a:pt x="176" y="106"/>
                      </a:cubicBezTo>
                      <a:cubicBezTo>
                        <a:pt x="177" y="106"/>
                        <a:pt x="179" y="109"/>
                        <a:pt x="179" y="109"/>
                      </a:cubicBezTo>
                      <a:cubicBezTo>
                        <a:pt x="179" y="112"/>
                        <a:pt x="179" y="112"/>
                        <a:pt x="179" y="112"/>
                      </a:cubicBezTo>
                      <a:cubicBezTo>
                        <a:pt x="178" y="115"/>
                        <a:pt x="178" y="115"/>
                        <a:pt x="178" y="115"/>
                      </a:cubicBezTo>
                      <a:cubicBezTo>
                        <a:pt x="178" y="115"/>
                        <a:pt x="178" y="117"/>
                        <a:pt x="176" y="116"/>
                      </a:cubicBezTo>
                      <a:cubicBezTo>
                        <a:pt x="174" y="115"/>
                        <a:pt x="173" y="114"/>
                        <a:pt x="173" y="114"/>
                      </a:cubicBezTo>
                      <a:cubicBezTo>
                        <a:pt x="170" y="113"/>
                        <a:pt x="170" y="113"/>
                        <a:pt x="170" y="113"/>
                      </a:cubicBezTo>
                      <a:cubicBezTo>
                        <a:pt x="169" y="109"/>
                        <a:pt x="169" y="109"/>
                        <a:pt x="169" y="109"/>
                      </a:cubicBezTo>
                      <a:cubicBezTo>
                        <a:pt x="169" y="109"/>
                        <a:pt x="167" y="107"/>
                        <a:pt x="167" y="107"/>
                      </a:cubicBezTo>
                      <a:cubicBezTo>
                        <a:pt x="166" y="107"/>
                        <a:pt x="161" y="104"/>
                        <a:pt x="161" y="104"/>
                      </a:cubicBezTo>
                      <a:cubicBezTo>
                        <a:pt x="155" y="104"/>
                        <a:pt x="155" y="104"/>
                        <a:pt x="155" y="104"/>
                      </a:cubicBezTo>
                      <a:cubicBezTo>
                        <a:pt x="151" y="104"/>
                        <a:pt x="151" y="104"/>
                        <a:pt x="151" y="104"/>
                      </a:cubicBezTo>
                      <a:cubicBezTo>
                        <a:pt x="150" y="107"/>
                        <a:pt x="150" y="107"/>
                        <a:pt x="150" y="107"/>
                      </a:cubicBezTo>
                      <a:cubicBezTo>
                        <a:pt x="150" y="107"/>
                        <a:pt x="150" y="109"/>
                        <a:pt x="151" y="109"/>
                      </a:cubicBezTo>
                      <a:cubicBezTo>
                        <a:pt x="151" y="110"/>
                        <a:pt x="154" y="112"/>
                        <a:pt x="154" y="112"/>
                      </a:cubicBezTo>
                      <a:cubicBezTo>
                        <a:pt x="154" y="112"/>
                        <a:pt x="156" y="112"/>
                        <a:pt x="156" y="113"/>
                      </a:cubicBezTo>
                      <a:cubicBezTo>
                        <a:pt x="157" y="114"/>
                        <a:pt x="159" y="116"/>
                        <a:pt x="159" y="116"/>
                      </a:cubicBezTo>
                      <a:cubicBezTo>
                        <a:pt x="159" y="116"/>
                        <a:pt x="160" y="116"/>
                        <a:pt x="161" y="116"/>
                      </a:cubicBezTo>
                      <a:cubicBezTo>
                        <a:pt x="163" y="116"/>
                        <a:pt x="165" y="117"/>
                        <a:pt x="165" y="117"/>
                      </a:cubicBezTo>
                      <a:cubicBezTo>
                        <a:pt x="168" y="118"/>
                        <a:pt x="168" y="118"/>
                        <a:pt x="168" y="118"/>
                      </a:cubicBezTo>
                      <a:cubicBezTo>
                        <a:pt x="169" y="119"/>
                        <a:pt x="169" y="119"/>
                        <a:pt x="169" y="119"/>
                      </a:cubicBezTo>
                      <a:cubicBezTo>
                        <a:pt x="169" y="119"/>
                        <a:pt x="166" y="120"/>
                        <a:pt x="165" y="120"/>
                      </a:cubicBezTo>
                      <a:cubicBezTo>
                        <a:pt x="164" y="121"/>
                        <a:pt x="161" y="121"/>
                        <a:pt x="161" y="121"/>
                      </a:cubicBezTo>
                      <a:cubicBezTo>
                        <a:pt x="161" y="121"/>
                        <a:pt x="159" y="119"/>
                        <a:pt x="158" y="119"/>
                      </a:cubicBezTo>
                      <a:cubicBezTo>
                        <a:pt x="158" y="119"/>
                        <a:pt x="155" y="120"/>
                        <a:pt x="155" y="120"/>
                      </a:cubicBezTo>
                      <a:cubicBezTo>
                        <a:pt x="155" y="120"/>
                        <a:pt x="153" y="122"/>
                        <a:pt x="152" y="120"/>
                      </a:cubicBezTo>
                      <a:cubicBezTo>
                        <a:pt x="151" y="118"/>
                        <a:pt x="150" y="116"/>
                        <a:pt x="150" y="116"/>
                      </a:cubicBezTo>
                      <a:cubicBezTo>
                        <a:pt x="150" y="114"/>
                        <a:pt x="150" y="114"/>
                        <a:pt x="150" y="114"/>
                      </a:cubicBezTo>
                      <a:cubicBezTo>
                        <a:pt x="150" y="111"/>
                        <a:pt x="150" y="111"/>
                        <a:pt x="150" y="111"/>
                      </a:cubicBezTo>
                      <a:cubicBezTo>
                        <a:pt x="149" y="108"/>
                        <a:pt x="149" y="108"/>
                        <a:pt x="149" y="108"/>
                      </a:cubicBezTo>
                      <a:cubicBezTo>
                        <a:pt x="145" y="106"/>
                        <a:pt x="145" y="106"/>
                        <a:pt x="145" y="106"/>
                      </a:cubicBezTo>
                      <a:cubicBezTo>
                        <a:pt x="140" y="106"/>
                        <a:pt x="140" y="106"/>
                        <a:pt x="140" y="106"/>
                      </a:cubicBezTo>
                      <a:cubicBezTo>
                        <a:pt x="135" y="103"/>
                        <a:pt x="135" y="103"/>
                        <a:pt x="135" y="103"/>
                      </a:cubicBezTo>
                      <a:cubicBezTo>
                        <a:pt x="129" y="101"/>
                        <a:pt x="129" y="101"/>
                        <a:pt x="129" y="101"/>
                      </a:cubicBezTo>
                      <a:cubicBezTo>
                        <a:pt x="127" y="97"/>
                        <a:pt x="127" y="97"/>
                        <a:pt x="127" y="97"/>
                      </a:cubicBezTo>
                      <a:cubicBezTo>
                        <a:pt x="131" y="94"/>
                        <a:pt x="131" y="94"/>
                        <a:pt x="131" y="94"/>
                      </a:cubicBezTo>
                      <a:cubicBezTo>
                        <a:pt x="130" y="91"/>
                        <a:pt x="130" y="91"/>
                        <a:pt x="130" y="91"/>
                      </a:cubicBezTo>
                      <a:cubicBezTo>
                        <a:pt x="128" y="89"/>
                        <a:pt x="128" y="89"/>
                        <a:pt x="128" y="89"/>
                      </a:cubicBezTo>
                      <a:cubicBezTo>
                        <a:pt x="123" y="92"/>
                        <a:pt x="123" y="92"/>
                        <a:pt x="123" y="92"/>
                      </a:cubicBezTo>
                      <a:cubicBezTo>
                        <a:pt x="123" y="95"/>
                        <a:pt x="123" y="95"/>
                        <a:pt x="123" y="95"/>
                      </a:cubicBezTo>
                      <a:cubicBezTo>
                        <a:pt x="118" y="97"/>
                        <a:pt x="118" y="97"/>
                        <a:pt x="118" y="97"/>
                      </a:cubicBezTo>
                      <a:cubicBezTo>
                        <a:pt x="116" y="101"/>
                        <a:pt x="116" y="101"/>
                        <a:pt x="116" y="101"/>
                      </a:cubicBezTo>
                      <a:cubicBezTo>
                        <a:pt x="119" y="104"/>
                        <a:pt x="119" y="104"/>
                        <a:pt x="119" y="104"/>
                      </a:cubicBezTo>
                      <a:cubicBezTo>
                        <a:pt x="119" y="109"/>
                        <a:pt x="119" y="109"/>
                        <a:pt x="119" y="109"/>
                      </a:cubicBezTo>
                      <a:cubicBezTo>
                        <a:pt x="119" y="109"/>
                        <a:pt x="118" y="114"/>
                        <a:pt x="119" y="115"/>
                      </a:cubicBezTo>
                      <a:cubicBezTo>
                        <a:pt x="119" y="115"/>
                        <a:pt x="118" y="118"/>
                        <a:pt x="118" y="120"/>
                      </a:cubicBezTo>
                      <a:cubicBezTo>
                        <a:pt x="119" y="121"/>
                        <a:pt x="119" y="122"/>
                        <a:pt x="121" y="123"/>
                      </a:cubicBezTo>
                      <a:cubicBezTo>
                        <a:pt x="122" y="124"/>
                        <a:pt x="122" y="124"/>
                        <a:pt x="124" y="125"/>
                      </a:cubicBezTo>
                      <a:cubicBezTo>
                        <a:pt x="126" y="126"/>
                        <a:pt x="127" y="127"/>
                        <a:pt x="127" y="127"/>
                      </a:cubicBezTo>
                      <a:cubicBezTo>
                        <a:pt x="129" y="131"/>
                        <a:pt x="129" y="131"/>
                        <a:pt x="129" y="131"/>
                      </a:cubicBezTo>
                      <a:cubicBezTo>
                        <a:pt x="129" y="131"/>
                        <a:pt x="130" y="132"/>
                        <a:pt x="131" y="132"/>
                      </a:cubicBezTo>
                      <a:cubicBezTo>
                        <a:pt x="132" y="133"/>
                        <a:pt x="135" y="134"/>
                        <a:pt x="135" y="135"/>
                      </a:cubicBezTo>
                      <a:cubicBezTo>
                        <a:pt x="135" y="137"/>
                        <a:pt x="136" y="139"/>
                        <a:pt x="136" y="139"/>
                      </a:cubicBezTo>
                      <a:cubicBezTo>
                        <a:pt x="136" y="139"/>
                        <a:pt x="137" y="141"/>
                        <a:pt x="137" y="141"/>
                      </a:cubicBezTo>
                      <a:cubicBezTo>
                        <a:pt x="138" y="142"/>
                        <a:pt x="139" y="141"/>
                        <a:pt x="139" y="142"/>
                      </a:cubicBezTo>
                      <a:cubicBezTo>
                        <a:pt x="140" y="143"/>
                        <a:pt x="139" y="144"/>
                        <a:pt x="141" y="145"/>
                      </a:cubicBezTo>
                      <a:cubicBezTo>
                        <a:pt x="142" y="147"/>
                        <a:pt x="144" y="148"/>
                        <a:pt x="144" y="148"/>
                      </a:cubicBezTo>
                      <a:cubicBezTo>
                        <a:pt x="145" y="148"/>
                        <a:pt x="147" y="149"/>
                        <a:pt x="147" y="149"/>
                      </a:cubicBezTo>
                      <a:cubicBezTo>
                        <a:pt x="153" y="153"/>
                        <a:pt x="153" y="153"/>
                        <a:pt x="153" y="153"/>
                      </a:cubicBezTo>
                      <a:cubicBezTo>
                        <a:pt x="157" y="158"/>
                        <a:pt x="157" y="158"/>
                        <a:pt x="157" y="158"/>
                      </a:cubicBezTo>
                      <a:cubicBezTo>
                        <a:pt x="160" y="161"/>
                        <a:pt x="160" y="161"/>
                        <a:pt x="160" y="161"/>
                      </a:cubicBezTo>
                      <a:cubicBezTo>
                        <a:pt x="159" y="165"/>
                        <a:pt x="159" y="165"/>
                        <a:pt x="159" y="165"/>
                      </a:cubicBezTo>
                      <a:cubicBezTo>
                        <a:pt x="158" y="167"/>
                        <a:pt x="158" y="167"/>
                        <a:pt x="158" y="167"/>
                      </a:cubicBezTo>
                      <a:cubicBezTo>
                        <a:pt x="158" y="167"/>
                        <a:pt x="156" y="168"/>
                        <a:pt x="155" y="168"/>
                      </a:cubicBezTo>
                      <a:cubicBezTo>
                        <a:pt x="155" y="168"/>
                        <a:pt x="153" y="169"/>
                        <a:pt x="153" y="169"/>
                      </a:cubicBezTo>
                      <a:cubicBezTo>
                        <a:pt x="153" y="169"/>
                        <a:pt x="152" y="168"/>
                        <a:pt x="152" y="168"/>
                      </a:cubicBezTo>
                      <a:cubicBezTo>
                        <a:pt x="153" y="167"/>
                        <a:pt x="156" y="166"/>
                        <a:pt x="156" y="166"/>
                      </a:cubicBezTo>
                      <a:cubicBezTo>
                        <a:pt x="156" y="166"/>
                        <a:pt x="156" y="163"/>
                        <a:pt x="155" y="163"/>
                      </a:cubicBezTo>
                      <a:cubicBezTo>
                        <a:pt x="154" y="162"/>
                        <a:pt x="151" y="160"/>
                        <a:pt x="151" y="160"/>
                      </a:cubicBezTo>
                      <a:cubicBezTo>
                        <a:pt x="149" y="158"/>
                        <a:pt x="149" y="158"/>
                        <a:pt x="149" y="158"/>
                      </a:cubicBezTo>
                      <a:cubicBezTo>
                        <a:pt x="146" y="158"/>
                        <a:pt x="146" y="158"/>
                        <a:pt x="146" y="158"/>
                      </a:cubicBezTo>
                      <a:cubicBezTo>
                        <a:pt x="146" y="158"/>
                        <a:pt x="144" y="158"/>
                        <a:pt x="144" y="159"/>
                      </a:cubicBezTo>
                      <a:cubicBezTo>
                        <a:pt x="143" y="160"/>
                        <a:pt x="140" y="162"/>
                        <a:pt x="140" y="162"/>
                      </a:cubicBezTo>
                      <a:cubicBezTo>
                        <a:pt x="138" y="166"/>
                        <a:pt x="138" y="166"/>
                        <a:pt x="138" y="166"/>
                      </a:cubicBezTo>
                      <a:cubicBezTo>
                        <a:pt x="143" y="167"/>
                        <a:pt x="143" y="167"/>
                        <a:pt x="143" y="167"/>
                      </a:cubicBezTo>
                      <a:cubicBezTo>
                        <a:pt x="143" y="167"/>
                        <a:pt x="145" y="169"/>
                        <a:pt x="145" y="169"/>
                      </a:cubicBezTo>
                      <a:cubicBezTo>
                        <a:pt x="145" y="170"/>
                        <a:pt x="147" y="172"/>
                        <a:pt x="147" y="172"/>
                      </a:cubicBezTo>
                      <a:cubicBezTo>
                        <a:pt x="149" y="173"/>
                        <a:pt x="149" y="173"/>
                        <a:pt x="149" y="173"/>
                      </a:cubicBezTo>
                      <a:cubicBezTo>
                        <a:pt x="149" y="175"/>
                        <a:pt x="149" y="175"/>
                        <a:pt x="149" y="175"/>
                      </a:cubicBezTo>
                      <a:cubicBezTo>
                        <a:pt x="148" y="178"/>
                        <a:pt x="148" y="178"/>
                        <a:pt x="148" y="178"/>
                      </a:cubicBezTo>
                      <a:cubicBezTo>
                        <a:pt x="145" y="182"/>
                        <a:pt x="145" y="182"/>
                        <a:pt x="145" y="182"/>
                      </a:cubicBezTo>
                      <a:cubicBezTo>
                        <a:pt x="145" y="182"/>
                        <a:pt x="143" y="183"/>
                        <a:pt x="143" y="183"/>
                      </a:cubicBezTo>
                      <a:cubicBezTo>
                        <a:pt x="142" y="183"/>
                        <a:pt x="140" y="185"/>
                        <a:pt x="140" y="185"/>
                      </a:cubicBezTo>
                      <a:cubicBezTo>
                        <a:pt x="140" y="185"/>
                        <a:pt x="139" y="185"/>
                        <a:pt x="139" y="185"/>
                      </a:cubicBezTo>
                      <a:cubicBezTo>
                        <a:pt x="138" y="185"/>
                        <a:pt x="136" y="184"/>
                        <a:pt x="135" y="184"/>
                      </a:cubicBezTo>
                      <a:cubicBezTo>
                        <a:pt x="135" y="184"/>
                        <a:pt x="133" y="185"/>
                        <a:pt x="133" y="185"/>
                      </a:cubicBezTo>
                      <a:cubicBezTo>
                        <a:pt x="133" y="185"/>
                        <a:pt x="130" y="187"/>
                        <a:pt x="134" y="188"/>
                      </a:cubicBezTo>
                      <a:cubicBezTo>
                        <a:pt x="138" y="188"/>
                        <a:pt x="139" y="188"/>
                        <a:pt x="140" y="188"/>
                      </a:cubicBezTo>
                      <a:cubicBezTo>
                        <a:pt x="140" y="188"/>
                        <a:pt x="144" y="188"/>
                        <a:pt x="144" y="188"/>
                      </a:cubicBezTo>
                      <a:cubicBezTo>
                        <a:pt x="144" y="188"/>
                        <a:pt x="145" y="188"/>
                        <a:pt x="146" y="189"/>
                      </a:cubicBezTo>
                      <a:cubicBezTo>
                        <a:pt x="148" y="189"/>
                        <a:pt x="149" y="189"/>
                        <a:pt x="150" y="190"/>
                      </a:cubicBezTo>
                      <a:cubicBezTo>
                        <a:pt x="151" y="190"/>
                        <a:pt x="152" y="191"/>
                        <a:pt x="152" y="191"/>
                      </a:cubicBezTo>
                      <a:cubicBezTo>
                        <a:pt x="152" y="192"/>
                        <a:pt x="152" y="192"/>
                        <a:pt x="153" y="192"/>
                      </a:cubicBezTo>
                      <a:cubicBezTo>
                        <a:pt x="154" y="192"/>
                        <a:pt x="155" y="193"/>
                        <a:pt x="155" y="193"/>
                      </a:cubicBezTo>
                      <a:cubicBezTo>
                        <a:pt x="156" y="193"/>
                        <a:pt x="156" y="193"/>
                        <a:pt x="156" y="193"/>
                      </a:cubicBezTo>
                      <a:cubicBezTo>
                        <a:pt x="156" y="193"/>
                        <a:pt x="157" y="193"/>
                        <a:pt x="158" y="193"/>
                      </a:cubicBezTo>
                      <a:cubicBezTo>
                        <a:pt x="159" y="193"/>
                        <a:pt x="159" y="192"/>
                        <a:pt x="160" y="192"/>
                      </a:cubicBezTo>
                      <a:cubicBezTo>
                        <a:pt x="161" y="192"/>
                        <a:pt x="164" y="192"/>
                        <a:pt x="164" y="192"/>
                      </a:cubicBezTo>
                      <a:cubicBezTo>
                        <a:pt x="166" y="196"/>
                        <a:pt x="166" y="196"/>
                        <a:pt x="166" y="196"/>
                      </a:cubicBezTo>
                      <a:cubicBezTo>
                        <a:pt x="166" y="196"/>
                        <a:pt x="166" y="197"/>
                        <a:pt x="167" y="197"/>
                      </a:cubicBezTo>
                      <a:cubicBezTo>
                        <a:pt x="167" y="198"/>
                        <a:pt x="169" y="199"/>
                        <a:pt x="170" y="199"/>
                      </a:cubicBezTo>
                      <a:cubicBezTo>
                        <a:pt x="171" y="199"/>
                        <a:pt x="179" y="197"/>
                        <a:pt x="179" y="197"/>
                      </a:cubicBezTo>
                      <a:cubicBezTo>
                        <a:pt x="175" y="194"/>
                        <a:pt x="175" y="194"/>
                        <a:pt x="175" y="194"/>
                      </a:cubicBezTo>
                      <a:cubicBezTo>
                        <a:pt x="175" y="194"/>
                        <a:pt x="173" y="192"/>
                        <a:pt x="172" y="191"/>
                      </a:cubicBezTo>
                      <a:cubicBezTo>
                        <a:pt x="172" y="190"/>
                        <a:pt x="167" y="187"/>
                        <a:pt x="167" y="187"/>
                      </a:cubicBezTo>
                      <a:cubicBezTo>
                        <a:pt x="162" y="186"/>
                        <a:pt x="162" y="186"/>
                        <a:pt x="162" y="186"/>
                      </a:cubicBezTo>
                      <a:cubicBezTo>
                        <a:pt x="156" y="183"/>
                        <a:pt x="156" y="183"/>
                        <a:pt x="156" y="183"/>
                      </a:cubicBezTo>
                      <a:cubicBezTo>
                        <a:pt x="150" y="181"/>
                        <a:pt x="150" y="181"/>
                        <a:pt x="150" y="181"/>
                      </a:cubicBezTo>
                      <a:cubicBezTo>
                        <a:pt x="150" y="181"/>
                        <a:pt x="152" y="177"/>
                        <a:pt x="153" y="176"/>
                      </a:cubicBezTo>
                      <a:cubicBezTo>
                        <a:pt x="153" y="175"/>
                        <a:pt x="153" y="172"/>
                        <a:pt x="154" y="172"/>
                      </a:cubicBezTo>
                      <a:cubicBezTo>
                        <a:pt x="155" y="173"/>
                        <a:pt x="157" y="173"/>
                        <a:pt x="158" y="173"/>
                      </a:cubicBezTo>
                      <a:cubicBezTo>
                        <a:pt x="159" y="173"/>
                        <a:pt x="161" y="172"/>
                        <a:pt x="162" y="172"/>
                      </a:cubicBezTo>
                      <a:cubicBezTo>
                        <a:pt x="163" y="172"/>
                        <a:pt x="165" y="173"/>
                        <a:pt x="165" y="173"/>
                      </a:cubicBezTo>
                      <a:cubicBezTo>
                        <a:pt x="165" y="173"/>
                        <a:pt x="166" y="175"/>
                        <a:pt x="166" y="176"/>
                      </a:cubicBezTo>
                      <a:cubicBezTo>
                        <a:pt x="167" y="176"/>
                        <a:pt x="167" y="178"/>
                        <a:pt x="168" y="179"/>
                      </a:cubicBezTo>
                      <a:cubicBezTo>
                        <a:pt x="169" y="179"/>
                        <a:pt x="174" y="181"/>
                        <a:pt x="174" y="181"/>
                      </a:cubicBezTo>
                      <a:cubicBezTo>
                        <a:pt x="174" y="181"/>
                        <a:pt x="180" y="183"/>
                        <a:pt x="180" y="183"/>
                      </a:cubicBezTo>
                      <a:cubicBezTo>
                        <a:pt x="181" y="183"/>
                        <a:pt x="183" y="183"/>
                        <a:pt x="183" y="183"/>
                      </a:cubicBezTo>
                      <a:cubicBezTo>
                        <a:pt x="186" y="186"/>
                        <a:pt x="186" y="186"/>
                        <a:pt x="186" y="186"/>
                      </a:cubicBezTo>
                      <a:cubicBezTo>
                        <a:pt x="192" y="185"/>
                        <a:pt x="192" y="185"/>
                        <a:pt x="192" y="185"/>
                      </a:cubicBezTo>
                      <a:cubicBezTo>
                        <a:pt x="198" y="184"/>
                        <a:pt x="198" y="184"/>
                        <a:pt x="198" y="184"/>
                      </a:cubicBezTo>
                      <a:cubicBezTo>
                        <a:pt x="199" y="186"/>
                        <a:pt x="199" y="186"/>
                        <a:pt x="199" y="186"/>
                      </a:cubicBezTo>
                      <a:cubicBezTo>
                        <a:pt x="199" y="186"/>
                        <a:pt x="202" y="188"/>
                        <a:pt x="202" y="188"/>
                      </a:cubicBezTo>
                      <a:cubicBezTo>
                        <a:pt x="202" y="189"/>
                        <a:pt x="204" y="193"/>
                        <a:pt x="204" y="193"/>
                      </a:cubicBezTo>
                      <a:cubicBezTo>
                        <a:pt x="204" y="193"/>
                        <a:pt x="204" y="196"/>
                        <a:pt x="204" y="196"/>
                      </a:cubicBezTo>
                      <a:cubicBezTo>
                        <a:pt x="204" y="197"/>
                        <a:pt x="206" y="201"/>
                        <a:pt x="206" y="201"/>
                      </a:cubicBezTo>
                      <a:cubicBezTo>
                        <a:pt x="207" y="202"/>
                        <a:pt x="211" y="206"/>
                        <a:pt x="211" y="207"/>
                      </a:cubicBezTo>
                      <a:cubicBezTo>
                        <a:pt x="211" y="207"/>
                        <a:pt x="213" y="210"/>
                        <a:pt x="214" y="210"/>
                      </a:cubicBezTo>
                      <a:cubicBezTo>
                        <a:pt x="214" y="210"/>
                        <a:pt x="215" y="209"/>
                        <a:pt x="215" y="209"/>
                      </a:cubicBezTo>
                      <a:cubicBezTo>
                        <a:pt x="216" y="209"/>
                        <a:pt x="219" y="207"/>
                        <a:pt x="219" y="207"/>
                      </a:cubicBezTo>
                      <a:cubicBezTo>
                        <a:pt x="219" y="207"/>
                        <a:pt x="222" y="207"/>
                        <a:pt x="222" y="208"/>
                      </a:cubicBezTo>
                      <a:cubicBezTo>
                        <a:pt x="222" y="209"/>
                        <a:pt x="226" y="212"/>
                        <a:pt x="226" y="212"/>
                      </a:cubicBezTo>
                      <a:cubicBezTo>
                        <a:pt x="226" y="212"/>
                        <a:pt x="227" y="216"/>
                        <a:pt x="227" y="216"/>
                      </a:cubicBezTo>
                      <a:cubicBezTo>
                        <a:pt x="226" y="217"/>
                        <a:pt x="223" y="218"/>
                        <a:pt x="223" y="219"/>
                      </a:cubicBezTo>
                      <a:cubicBezTo>
                        <a:pt x="222" y="219"/>
                        <a:pt x="219" y="219"/>
                        <a:pt x="219" y="219"/>
                      </a:cubicBezTo>
                      <a:cubicBezTo>
                        <a:pt x="218" y="220"/>
                        <a:pt x="214" y="221"/>
                        <a:pt x="214" y="221"/>
                      </a:cubicBezTo>
                      <a:cubicBezTo>
                        <a:pt x="214" y="217"/>
                        <a:pt x="214" y="217"/>
                        <a:pt x="214" y="217"/>
                      </a:cubicBezTo>
                      <a:cubicBezTo>
                        <a:pt x="214" y="217"/>
                        <a:pt x="214" y="216"/>
                        <a:pt x="213" y="216"/>
                      </a:cubicBezTo>
                      <a:cubicBezTo>
                        <a:pt x="213" y="216"/>
                        <a:pt x="207" y="214"/>
                        <a:pt x="207" y="214"/>
                      </a:cubicBezTo>
                      <a:cubicBezTo>
                        <a:pt x="206" y="209"/>
                        <a:pt x="206" y="209"/>
                        <a:pt x="206" y="209"/>
                      </a:cubicBezTo>
                      <a:cubicBezTo>
                        <a:pt x="203" y="206"/>
                        <a:pt x="203" y="206"/>
                        <a:pt x="203" y="206"/>
                      </a:cubicBezTo>
                      <a:cubicBezTo>
                        <a:pt x="200" y="204"/>
                        <a:pt x="200" y="204"/>
                        <a:pt x="200" y="204"/>
                      </a:cubicBezTo>
                      <a:cubicBezTo>
                        <a:pt x="198" y="201"/>
                        <a:pt x="198" y="201"/>
                        <a:pt x="198" y="201"/>
                      </a:cubicBezTo>
                      <a:cubicBezTo>
                        <a:pt x="194" y="201"/>
                        <a:pt x="194" y="201"/>
                        <a:pt x="194" y="201"/>
                      </a:cubicBezTo>
                      <a:cubicBezTo>
                        <a:pt x="194" y="201"/>
                        <a:pt x="192" y="202"/>
                        <a:pt x="192" y="202"/>
                      </a:cubicBezTo>
                      <a:cubicBezTo>
                        <a:pt x="191" y="203"/>
                        <a:pt x="187" y="202"/>
                        <a:pt x="187" y="202"/>
                      </a:cubicBezTo>
                      <a:cubicBezTo>
                        <a:pt x="184" y="203"/>
                        <a:pt x="184" y="203"/>
                        <a:pt x="184" y="203"/>
                      </a:cubicBezTo>
                      <a:cubicBezTo>
                        <a:pt x="184" y="205"/>
                        <a:pt x="184" y="205"/>
                        <a:pt x="184" y="205"/>
                      </a:cubicBezTo>
                      <a:cubicBezTo>
                        <a:pt x="189" y="205"/>
                        <a:pt x="189" y="205"/>
                        <a:pt x="189" y="205"/>
                      </a:cubicBezTo>
                      <a:cubicBezTo>
                        <a:pt x="193" y="206"/>
                        <a:pt x="193" y="206"/>
                        <a:pt x="193" y="206"/>
                      </a:cubicBezTo>
                      <a:cubicBezTo>
                        <a:pt x="199" y="207"/>
                        <a:pt x="199" y="207"/>
                        <a:pt x="199" y="207"/>
                      </a:cubicBezTo>
                      <a:cubicBezTo>
                        <a:pt x="199" y="211"/>
                        <a:pt x="199" y="211"/>
                        <a:pt x="199" y="211"/>
                      </a:cubicBezTo>
                      <a:cubicBezTo>
                        <a:pt x="199" y="211"/>
                        <a:pt x="200" y="213"/>
                        <a:pt x="200" y="214"/>
                      </a:cubicBezTo>
                      <a:cubicBezTo>
                        <a:pt x="200" y="215"/>
                        <a:pt x="202" y="219"/>
                        <a:pt x="202" y="219"/>
                      </a:cubicBezTo>
                      <a:cubicBezTo>
                        <a:pt x="204" y="225"/>
                        <a:pt x="204" y="225"/>
                        <a:pt x="204" y="225"/>
                      </a:cubicBezTo>
                      <a:cubicBezTo>
                        <a:pt x="206" y="229"/>
                        <a:pt x="206" y="229"/>
                        <a:pt x="206" y="229"/>
                      </a:cubicBezTo>
                      <a:cubicBezTo>
                        <a:pt x="208" y="230"/>
                        <a:pt x="208" y="230"/>
                        <a:pt x="208" y="230"/>
                      </a:cubicBezTo>
                      <a:cubicBezTo>
                        <a:pt x="208" y="234"/>
                        <a:pt x="208" y="234"/>
                        <a:pt x="208" y="234"/>
                      </a:cubicBezTo>
                      <a:cubicBezTo>
                        <a:pt x="210" y="235"/>
                        <a:pt x="210" y="235"/>
                        <a:pt x="210" y="235"/>
                      </a:cubicBezTo>
                      <a:cubicBezTo>
                        <a:pt x="210" y="235"/>
                        <a:pt x="209" y="236"/>
                        <a:pt x="209" y="237"/>
                      </a:cubicBezTo>
                      <a:cubicBezTo>
                        <a:pt x="209" y="237"/>
                        <a:pt x="207" y="240"/>
                        <a:pt x="207" y="240"/>
                      </a:cubicBezTo>
                      <a:cubicBezTo>
                        <a:pt x="207" y="240"/>
                        <a:pt x="205" y="240"/>
                        <a:pt x="204" y="240"/>
                      </a:cubicBezTo>
                      <a:cubicBezTo>
                        <a:pt x="204" y="239"/>
                        <a:pt x="203" y="237"/>
                        <a:pt x="202" y="237"/>
                      </a:cubicBezTo>
                      <a:cubicBezTo>
                        <a:pt x="200" y="236"/>
                        <a:pt x="200" y="234"/>
                        <a:pt x="199" y="234"/>
                      </a:cubicBezTo>
                      <a:cubicBezTo>
                        <a:pt x="198" y="234"/>
                        <a:pt x="195" y="234"/>
                        <a:pt x="195" y="234"/>
                      </a:cubicBezTo>
                      <a:cubicBezTo>
                        <a:pt x="195" y="234"/>
                        <a:pt x="193" y="231"/>
                        <a:pt x="192" y="230"/>
                      </a:cubicBezTo>
                      <a:cubicBezTo>
                        <a:pt x="192" y="230"/>
                        <a:pt x="191" y="229"/>
                        <a:pt x="190" y="228"/>
                      </a:cubicBezTo>
                      <a:cubicBezTo>
                        <a:pt x="189" y="227"/>
                        <a:pt x="187" y="224"/>
                        <a:pt x="187" y="225"/>
                      </a:cubicBezTo>
                      <a:cubicBezTo>
                        <a:pt x="187" y="227"/>
                        <a:pt x="188" y="229"/>
                        <a:pt x="187" y="229"/>
                      </a:cubicBezTo>
                      <a:cubicBezTo>
                        <a:pt x="185" y="229"/>
                        <a:pt x="184" y="229"/>
                        <a:pt x="184" y="229"/>
                      </a:cubicBezTo>
                      <a:cubicBezTo>
                        <a:pt x="184" y="229"/>
                        <a:pt x="182" y="231"/>
                        <a:pt x="181" y="232"/>
                      </a:cubicBezTo>
                      <a:cubicBezTo>
                        <a:pt x="181" y="232"/>
                        <a:pt x="182" y="232"/>
                        <a:pt x="180" y="233"/>
                      </a:cubicBezTo>
                      <a:cubicBezTo>
                        <a:pt x="179" y="233"/>
                        <a:pt x="177" y="233"/>
                        <a:pt x="177" y="233"/>
                      </a:cubicBezTo>
                      <a:cubicBezTo>
                        <a:pt x="177" y="232"/>
                        <a:pt x="177" y="232"/>
                        <a:pt x="177" y="231"/>
                      </a:cubicBezTo>
                      <a:cubicBezTo>
                        <a:pt x="178" y="230"/>
                        <a:pt x="184" y="227"/>
                        <a:pt x="184" y="227"/>
                      </a:cubicBezTo>
                      <a:cubicBezTo>
                        <a:pt x="184" y="226"/>
                        <a:pt x="182" y="223"/>
                        <a:pt x="182" y="223"/>
                      </a:cubicBezTo>
                      <a:cubicBezTo>
                        <a:pt x="181" y="224"/>
                        <a:pt x="181" y="224"/>
                        <a:pt x="181" y="224"/>
                      </a:cubicBezTo>
                      <a:cubicBezTo>
                        <a:pt x="178" y="226"/>
                        <a:pt x="178" y="226"/>
                        <a:pt x="178" y="226"/>
                      </a:cubicBezTo>
                      <a:cubicBezTo>
                        <a:pt x="174" y="229"/>
                        <a:pt x="174" y="229"/>
                        <a:pt x="174" y="229"/>
                      </a:cubicBezTo>
                      <a:cubicBezTo>
                        <a:pt x="171" y="230"/>
                        <a:pt x="171" y="230"/>
                        <a:pt x="171" y="230"/>
                      </a:cubicBezTo>
                      <a:cubicBezTo>
                        <a:pt x="168" y="232"/>
                        <a:pt x="168" y="232"/>
                        <a:pt x="168" y="232"/>
                      </a:cubicBezTo>
                      <a:cubicBezTo>
                        <a:pt x="164" y="233"/>
                        <a:pt x="164" y="233"/>
                        <a:pt x="164" y="233"/>
                      </a:cubicBezTo>
                      <a:cubicBezTo>
                        <a:pt x="160" y="233"/>
                        <a:pt x="160" y="233"/>
                        <a:pt x="160" y="233"/>
                      </a:cubicBezTo>
                      <a:cubicBezTo>
                        <a:pt x="158" y="232"/>
                        <a:pt x="158" y="232"/>
                        <a:pt x="158" y="232"/>
                      </a:cubicBezTo>
                      <a:cubicBezTo>
                        <a:pt x="156" y="229"/>
                        <a:pt x="156" y="229"/>
                        <a:pt x="156" y="229"/>
                      </a:cubicBezTo>
                      <a:cubicBezTo>
                        <a:pt x="155" y="229"/>
                        <a:pt x="155" y="229"/>
                        <a:pt x="155" y="229"/>
                      </a:cubicBezTo>
                      <a:cubicBezTo>
                        <a:pt x="155" y="229"/>
                        <a:pt x="154" y="227"/>
                        <a:pt x="155" y="226"/>
                      </a:cubicBezTo>
                      <a:cubicBezTo>
                        <a:pt x="155" y="226"/>
                        <a:pt x="156" y="225"/>
                        <a:pt x="158" y="225"/>
                      </a:cubicBezTo>
                      <a:cubicBezTo>
                        <a:pt x="160" y="225"/>
                        <a:pt x="161" y="225"/>
                        <a:pt x="162" y="225"/>
                      </a:cubicBezTo>
                      <a:cubicBezTo>
                        <a:pt x="163" y="225"/>
                        <a:pt x="164" y="224"/>
                        <a:pt x="164" y="224"/>
                      </a:cubicBezTo>
                      <a:cubicBezTo>
                        <a:pt x="164" y="224"/>
                        <a:pt x="165" y="224"/>
                        <a:pt x="165" y="223"/>
                      </a:cubicBezTo>
                      <a:cubicBezTo>
                        <a:pt x="165" y="222"/>
                        <a:pt x="162" y="218"/>
                        <a:pt x="162" y="218"/>
                      </a:cubicBezTo>
                      <a:cubicBezTo>
                        <a:pt x="162" y="218"/>
                        <a:pt x="158" y="218"/>
                        <a:pt x="157" y="219"/>
                      </a:cubicBezTo>
                      <a:cubicBezTo>
                        <a:pt x="155" y="219"/>
                        <a:pt x="155" y="221"/>
                        <a:pt x="153" y="220"/>
                      </a:cubicBezTo>
                      <a:cubicBezTo>
                        <a:pt x="151" y="219"/>
                        <a:pt x="146" y="217"/>
                        <a:pt x="146" y="217"/>
                      </a:cubicBezTo>
                      <a:cubicBezTo>
                        <a:pt x="142" y="213"/>
                        <a:pt x="142" y="213"/>
                        <a:pt x="142" y="213"/>
                      </a:cubicBezTo>
                      <a:cubicBezTo>
                        <a:pt x="140" y="215"/>
                        <a:pt x="140" y="215"/>
                        <a:pt x="140" y="215"/>
                      </a:cubicBezTo>
                      <a:cubicBezTo>
                        <a:pt x="137" y="217"/>
                        <a:pt x="137" y="217"/>
                        <a:pt x="137" y="217"/>
                      </a:cubicBezTo>
                      <a:cubicBezTo>
                        <a:pt x="137" y="217"/>
                        <a:pt x="137" y="219"/>
                        <a:pt x="135" y="217"/>
                      </a:cubicBezTo>
                      <a:cubicBezTo>
                        <a:pt x="133" y="214"/>
                        <a:pt x="133" y="212"/>
                        <a:pt x="133" y="212"/>
                      </a:cubicBezTo>
                      <a:cubicBezTo>
                        <a:pt x="130" y="212"/>
                        <a:pt x="130" y="212"/>
                        <a:pt x="130" y="212"/>
                      </a:cubicBezTo>
                      <a:cubicBezTo>
                        <a:pt x="129" y="215"/>
                        <a:pt x="129" y="215"/>
                        <a:pt x="129" y="215"/>
                      </a:cubicBezTo>
                      <a:cubicBezTo>
                        <a:pt x="129" y="215"/>
                        <a:pt x="127" y="218"/>
                        <a:pt x="127" y="218"/>
                      </a:cubicBezTo>
                      <a:cubicBezTo>
                        <a:pt x="126" y="218"/>
                        <a:pt x="123" y="218"/>
                        <a:pt x="122" y="219"/>
                      </a:cubicBezTo>
                      <a:cubicBezTo>
                        <a:pt x="122" y="219"/>
                        <a:pt x="117" y="219"/>
                        <a:pt x="117" y="219"/>
                      </a:cubicBezTo>
                      <a:cubicBezTo>
                        <a:pt x="110" y="217"/>
                        <a:pt x="110" y="217"/>
                        <a:pt x="110" y="217"/>
                      </a:cubicBezTo>
                      <a:cubicBezTo>
                        <a:pt x="110" y="217"/>
                        <a:pt x="108" y="218"/>
                        <a:pt x="108" y="218"/>
                      </a:cubicBezTo>
                      <a:cubicBezTo>
                        <a:pt x="107" y="219"/>
                        <a:pt x="97" y="221"/>
                        <a:pt x="97" y="221"/>
                      </a:cubicBezTo>
                      <a:cubicBezTo>
                        <a:pt x="92" y="224"/>
                        <a:pt x="92" y="224"/>
                        <a:pt x="92" y="224"/>
                      </a:cubicBezTo>
                      <a:cubicBezTo>
                        <a:pt x="89" y="224"/>
                        <a:pt x="89" y="224"/>
                        <a:pt x="89" y="224"/>
                      </a:cubicBezTo>
                      <a:cubicBezTo>
                        <a:pt x="86" y="220"/>
                        <a:pt x="86" y="220"/>
                        <a:pt x="86" y="220"/>
                      </a:cubicBezTo>
                      <a:cubicBezTo>
                        <a:pt x="84" y="217"/>
                        <a:pt x="84" y="217"/>
                        <a:pt x="84" y="217"/>
                      </a:cubicBezTo>
                      <a:cubicBezTo>
                        <a:pt x="84" y="221"/>
                        <a:pt x="84" y="221"/>
                        <a:pt x="84" y="221"/>
                      </a:cubicBezTo>
                      <a:cubicBezTo>
                        <a:pt x="83" y="223"/>
                        <a:pt x="83" y="223"/>
                        <a:pt x="83" y="223"/>
                      </a:cubicBezTo>
                      <a:cubicBezTo>
                        <a:pt x="83" y="223"/>
                        <a:pt x="79" y="227"/>
                        <a:pt x="78" y="228"/>
                      </a:cubicBezTo>
                      <a:cubicBezTo>
                        <a:pt x="78" y="228"/>
                        <a:pt x="73" y="223"/>
                        <a:pt x="73" y="223"/>
                      </a:cubicBezTo>
                      <a:cubicBezTo>
                        <a:pt x="72" y="216"/>
                        <a:pt x="72" y="216"/>
                        <a:pt x="72" y="216"/>
                      </a:cubicBezTo>
                      <a:cubicBezTo>
                        <a:pt x="67" y="211"/>
                        <a:pt x="67" y="211"/>
                        <a:pt x="67" y="211"/>
                      </a:cubicBezTo>
                      <a:cubicBezTo>
                        <a:pt x="64" y="212"/>
                        <a:pt x="64" y="212"/>
                        <a:pt x="64" y="212"/>
                      </a:cubicBezTo>
                      <a:cubicBezTo>
                        <a:pt x="63" y="207"/>
                        <a:pt x="63" y="207"/>
                        <a:pt x="63" y="207"/>
                      </a:cubicBezTo>
                      <a:cubicBezTo>
                        <a:pt x="61" y="204"/>
                        <a:pt x="61" y="204"/>
                        <a:pt x="61" y="204"/>
                      </a:cubicBezTo>
                      <a:cubicBezTo>
                        <a:pt x="57" y="204"/>
                        <a:pt x="57" y="204"/>
                        <a:pt x="57" y="204"/>
                      </a:cubicBezTo>
                      <a:cubicBezTo>
                        <a:pt x="56" y="206"/>
                        <a:pt x="56" y="206"/>
                        <a:pt x="56" y="206"/>
                      </a:cubicBezTo>
                      <a:cubicBezTo>
                        <a:pt x="55" y="209"/>
                        <a:pt x="55" y="209"/>
                        <a:pt x="55" y="209"/>
                      </a:cubicBezTo>
                      <a:cubicBezTo>
                        <a:pt x="55" y="209"/>
                        <a:pt x="56" y="212"/>
                        <a:pt x="56" y="212"/>
                      </a:cubicBezTo>
                      <a:cubicBezTo>
                        <a:pt x="56" y="213"/>
                        <a:pt x="55" y="214"/>
                        <a:pt x="54" y="214"/>
                      </a:cubicBezTo>
                      <a:cubicBezTo>
                        <a:pt x="54" y="214"/>
                        <a:pt x="49" y="216"/>
                        <a:pt x="49" y="216"/>
                      </a:cubicBezTo>
                      <a:cubicBezTo>
                        <a:pt x="49" y="216"/>
                        <a:pt x="48" y="213"/>
                        <a:pt x="48" y="212"/>
                      </a:cubicBezTo>
                      <a:cubicBezTo>
                        <a:pt x="48" y="210"/>
                        <a:pt x="48" y="207"/>
                        <a:pt x="48" y="207"/>
                      </a:cubicBezTo>
                      <a:cubicBezTo>
                        <a:pt x="48" y="207"/>
                        <a:pt x="52" y="205"/>
                        <a:pt x="52" y="205"/>
                      </a:cubicBezTo>
                      <a:cubicBezTo>
                        <a:pt x="52" y="204"/>
                        <a:pt x="55" y="199"/>
                        <a:pt x="55" y="199"/>
                      </a:cubicBezTo>
                      <a:cubicBezTo>
                        <a:pt x="55" y="196"/>
                        <a:pt x="55" y="196"/>
                        <a:pt x="55" y="196"/>
                      </a:cubicBezTo>
                      <a:cubicBezTo>
                        <a:pt x="55" y="196"/>
                        <a:pt x="59" y="195"/>
                        <a:pt x="60" y="195"/>
                      </a:cubicBezTo>
                      <a:cubicBezTo>
                        <a:pt x="61" y="195"/>
                        <a:pt x="63" y="195"/>
                        <a:pt x="64" y="196"/>
                      </a:cubicBezTo>
                      <a:cubicBezTo>
                        <a:pt x="66" y="197"/>
                        <a:pt x="65" y="197"/>
                        <a:pt x="67" y="197"/>
                      </a:cubicBezTo>
                      <a:cubicBezTo>
                        <a:pt x="69" y="196"/>
                        <a:pt x="71" y="195"/>
                        <a:pt x="71" y="194"/>
                      </a:cubicBezTo>
                      <a:cubicBezTo>
                        <a:pt x="71" y="193"/>
                        <a:pt x="72" y="189"/>
                        <a:pt x="69" y="189"/>
                      </a:cubicBezTo>
                      <a:cubicBezTo>
                        <a:pt x="67" y="189"/>
                        <a:pt x="64" y="191"/>
                        <a:pt x="63" y="191"/>
                      </a:cubicBezTo>
                      <a:cubicBezTo>
                        <a:pt x="62" y="192"/>
                        <a:pt x="61" y="191"/>
                        <a:pt x="59" y="190"/>
                      </a:cubicBezTo>
                      <a:cubicBezTo>
                        <a:pt x="58" y="190"/>
                        <a:pt x="56" y="189"/>
                        <a:pt x="56" y="189"/>
                      </a:cubicBezTo>
                      <a:cubicBezTo>
                        <a:pt x="53" y="192"/>
                        <a:pt x="53" y="192"/>
                        <a:pt x="53" y="192"/>
                      </a:cubicBezTo>
                      <a:cubicBezTo>
                        <a:pt x="53" y="192"/>
                        <a:pt x="55" y="196"/>
                        <a:pt x="51" y="193"/>
                      </a:cubicBezTo>
                      <a:cubicBezTo>
                        <a:pt x="47" y="191"/>
                        <a:pt x="47" y="190"/>
                        <a:pt x="47" y="190"/>
                      </a:cubicBezTo>
                      <a:cubicBezTo>
                        <a:pt x="43" y="186"/>
                        <a:pt x="43" y="186"/>
                        <a:pt x="43" y="186"/>
                      </a:cubicBezTo>
                      <a:cubicBezTo>
                        <a:pt x="41" y="179"/>
                        <a:pt x="41" y="179"/>
                        <a:pt x="41" y="179"/>
                      </a:cubicBezTo>
                      <a:cubicBezTo>
                        <a:pt x="38" y="175"/>
                        <a:pt x="38" y="175"/>
                        <a:pt x="38" y="175"/>
                      </a:cubicBezTo>
                      <a:cubicBezTo>
                        <a:pt x="38" y="175"/>
                        <a:pt x="37" y="177"/>
                        <a:pt x="36" y="179"/>
                      </a:cubicBezTo>
                      <a:cubicBezTo>
                        <a:pt x="35" y="180"/>
                        <a:pt x="33" y="180"/>
                        <a:pt x="32" y="179"/>
                      </a:cubicBezTo>
                      <a:cubicBezTo>
                        <a:pt x="32" y="177"/>
                        <a:pt x="29" y="173"/>
                        <a:pt x="29" y="173"/>
                      </a:cubicBezTo>
                      <a:cubicBezTo>
                        <a:pt x="30" y="169"/>
                        <a:pt x="30" y="169"/>
                        <a:pt x="30" y="169"/>
                      </a:cubicBezTo>
                      <a:cubicBezTo>
                        <a:pt x="26" y="168"/>
                        <a:pt x="26" y="168"/>
                        <a:pt x="26" y="168"/>
                      </a:cubicBezTo>
                      <a:cubicBezTo>
                        <a:pt x="26" y="168"/>
                        <a:pt x="24" y="167"/>
                        <a:pt x="24" y="166"/>
                      </a:cubicBezTo>
                      <a:cubicBezTo>
                        <a:pt x="25" y="164"/>
                        <a:pt x="27" y="161"/>
                        <a:pt x="27" y="161"/>
                      </a:cubicBezTo>
                      <a:cubicBezTo>
                        <a:pt x="29" y="157"/>
                        <a:pt x="29" y="157"/>
                        <a:pt x="29" y="157"/>
                      </a:cubicBezTo>
                      <a:cubicBezTo>
                        <a:pt x="29" y="157"/>
                        <a:pt x="29" y="154"/>
                        <a:pt x="28" y="153"/>
                      </a:cubicBezTo>
                      <a:cubicBezTo>
                        <a:pt x="28" y="152"/>
                        <a:pt x="27" y="139"/>
                        <a:pt x="27" y="139"/>
                      </a:cubicBezTo>
                      <a:cubicBezTo>
                        <a:pt x="35" y="134"/>
                        <a:pt x="35" y="134"/>
                        <a:pt x="35" y="134"/>
                      </a:cubicBezTo>
                      <a:cubicBezTo>
                        <a:pt x="40" y="126"/>
                        <a:pt x="40" y="126"/>
                        <a:pt x="40" y="126"/>
                      </a:cubicBezTo>
                      <a:cubicBezTo>
                        <a:pt x="42" y="117"/>
                        <a:pt x="42" y="117"/>
                        <a:pt x="42" y="117"/>
                      </a:cubicBezTo>
                      <a:cubicBezTo>
                        <a:pt x="45" y="109"/>
                        <a:pt x="45" y="109"/>
                        <a:pt x="45" y="109"/>
                      </a:cubicBezTo>
                      <a:cubicBezTo>
                        <a:pt x="45" y="109"/>
                        <a:pt x="49" y="105"/>
                        <a:pt x="49" y="106"/>
                      </a:cubicBezTo>
                      <a:cubicBezTo>
                        <a:pt x="50" y="107"/>
                        <a:pt x="49" y="98"/>
                        <a:pt x="49" y="98"/>
                      </a:cubicBezTo>
                      <a:cubicBezTo>
                        <a:pt x="46" y="95"/>
                        <a:pt x="46" y="95"/>
                        <a:pt x="46" y="95"/>
                      </a:cubicBezTo>
                      <a:cubicBezTo>
                        <a:pt x="46" y="90"/>
                        <a:pt x="46" y="90"/>
                        <a:pt x="46" y="90"/>
                      </a:cubicBezTo>
                      <a:cubicBezTo>
                        <a:pt x="46" y="90"/>
                        <a:pt x="51" y="89"/>
                        <a:pt x="52" y="89"/>
                      </a:cubicBezTo>
                      <a:cubicBezTo>
                        <a:pt x="53" y="89"/>
                        <a:pt x="55" y="88"/>
                        <a:pt x="58" y="87"/>
                      </a:cubicBezTo>
                      <a:cubicBezTo>
                        <a:pt x="60" y="87"/>
                        <a:pt x="62" y="85"/>
                        <a:pt x="64" y="85"/>
                      </a:cubicBezTo>
                      <a:cubicBezTo>
                        <a:pt x="65" y="85"/>
                        <a:pt x="70" y="85"/>
                        <a:pt x="70" y="85"/>
                      </a:cubicBezTo>
                      <a:cubicBezTo>
                        <a:pt x="70" y="85"/>
                        <a:pt x="75" y="82"/>
                        <a:pt x="76" y="81"/>
                      </a:cubicBezTo>
                      <a:cubicBezTo>
                        <a:pt x="77" y="80"/>
                        <a:pt x="80" y="76"/>
                        <a:pt x="80" y="76"/>
                      </a:cubicBezTo>
                      <a:cubicBezTo>
                        <a:pt x="80" y="76"/>
                        <a:pt x="81" y="71"/>
                        <a:pt x="83" y="70"/>
                      </a:cubicBezTo>
                      <a:cubicBezTo>
                        <a:pt x="84" y="70"/>
                        <a:pt x="87" y="68"/>
                        <a:pt x="89" y="68"/>
                      </a:cubicBezTo>
                      <a:cubicBezTo>
                        <a:pt x="91" y="67"/>
                        <a:pt x="96" y="66"/>
                        <a:pt x="97" y="66"/>
                      </a:cubicBezTo>
                      <a:cubicBezTo>
                        <a:pt x="98" y="66"/>
                        <a:pt x="110" y="64"/>
                        <a:pt x="110" y="64"/>
                      </a:cubicBezTo>
                      <a:cubicBezTo>
                        <a:pt x="115" y="60"/>
                        <a:pt x="115" y="60"/>
                        <a:pt x="115" y="60"/>
                      </a:cubicBezTo>
                      <a:cubicBezTo>
                        <a:pt x="114" y="51"/>
                        <a:pt x="114" y="51"/>
                        <a:pt x="114" y="51"/>
                      </a:cubicBezTo>
                      <a:cubicBezTo>
                        <a:pt x="129" y="49"/>
                        <a:pt x="129" y="49"/>
                        <a:pt x="129" y="49"/>
                      </a:cubicBezTo>
                      <a:cubicBezTo>
                        <a:pt x="135" y="45"/>
                        <a:pt x="135" y="45"/>
                        <a:pt x="135" y="45"/>
                      </a:cubicBezTo>
                      <a:cubicBezTo>
                        <a:pt x="135" y="45"/>
                        <a:pt x="138" y="42"/>
                        <a:pt x="139" y="42"/>
                      </a:cubicBezTo>
                      <a:cubicBezTo>
                        <a:pt x="140" y="43"/>
                        <a:pt x="142" y="42"/>
                        <a:pt x="142" y="42"/>
                      </a:cubicBezTo>
                      <a:cubicBezTo>
                        <a:pt x="149" y="40"/>
                        <a:pt x="149" y="40"/>
                        <a:pt x="149" y="40"/>
                      </a:cubicBezTo>
                      <a:cubicBezTo>
                        <a:pt x="149" y="40"/>
                        <a:pt x="158" y="37"/>
                        <a:pt x="159" y="36"/>
                      </a:cubicBezTo>
                      <a:cubicBezTo>
                        <a:pt x="159" y="36"/>
                        <a:pt x="164" y="34"/>
                        <a:pt x="164" y="34"/>
                      </a:cubicBezTo>
                      <a:cubicBezTo>
                        <a:pt x="166" y="30"/>
                        <a:pt x="166" y="30"/>
                        <a:pt x="166" y="30"/>
                      </a:cubicBezTo>
                      <a:cubicBezTo>
                        <a:pt x="166" y="30"/>
                        <a:pt x="168" y="28"/>
                        <a:pt x="171" y="28"/>
                      </a:cubicBezTo>
                      <a:cubicBezTo>
                        <a:pt x="173" y="28"/>
                        <a:pt x="175" y="28"/>
                        <a:pt x="176" y="28"/>
                      </a:cubicBezTo>
                      <a:cubicBezTo>
                        <a:pt x="176" y="27"/>
                        <a:pt x="177" y="25"/>
                        <a:pt x="178" y="25"/>
                      </a:cubicBezTo>
                      <a:cubicBezTo>
                        <a:pt x="179" y="25"/>
                        <a:pt x="185" y="24"/>
                        <a:pt x="185" y="24"/>
                      </a:cubicBezTo>
                      <a:cubicBezTo>
                        <a:pt x="188" y="29"/>
                        <a:pt x="188" y="29"/>
                        <a:pt x="188" y="29"/>
                      </a:cubicBezTo>
                      <a:cubicBezTo>
                        <a:pt x="188" y="29"/>
                        <a:pt x="194" y="33"/>
                        <a:pt x="195" y="33"/>
                      </a:cubicBezTo>
                      <a:cubicBezTo>
                        <a:pt x="196" y="33"/>
                        <a:pt x="201" y="29"/>
                        <a:pt x="201" y="29"/>
                      </a:cubicBezTo>
                      <a:cubicBezTo>
                        <a:pt x="211" y="32"/>
                        <a:pt x="211" y="32"/>
                        <a:pt x="211" y="32"/>
                      </a:cubicBezTo>
                      <a:cubicBezTo>
                        <a:pt x="219" y="34"/>
                        <a:pt x="219" y="34"/>
                        <a:pt x="219" y="34"/>
                      </a:cubicBezTo>
                      <a:cubicBezTo>
                        <a:pt x="222" y="32"/>
                        <a:pt x="222" y="32"/>
                        <a:pt x="222" y="32"/>
                      </a:cubicBezTo>
                      <a:close/>
                      <a:moveTo>
                        <a:pt x="188" y="149"/>
                      </a:moveTo>
                      <a:cubicBezTo>
                        <a:pt x="188" y="149"/>
                        <a:pt x="188" y="149"/>
                        <a:pt x="188" y="149"/>
                      </a:cubicBezTo>
                      <a:cubicBezTo>
                        <a:pt x="189" y="150"/>
                        <a:pt x="189" y="150"/>
                        <a:pt x="189" y="150"/>
                      </a:cubicBezTo>
                      <a:cubicBezTo>
                        <a:pt x="189" y="150"/>
                        <a:pt x="191" y="150"/>
                        <a:pt x="192" y="149"/>
                      </a:cubicBezTo>
                      <a:cubicBezTo>
                        <a:pt x="193" y="149"/>
                        <a:pt x="191" y="148"/>
                        <a:pt x="191" y="148"/>
                      </a:cubicBezTo>
                      <a:cubicBezTo>
                        <a:pt x="189" y="148"/>
                        <a:pt x="189" y="148"/>
                        <a:pt x="189" y="148"/>
                      </a:cubicBezTo>
                      <a:cubicBezTo>
                        <a:pt x="189" y="148"/>
                        <a:pt x="188" y="149"/>
                        <a:pt x="188" y="149"/>
                      </a:cubicBezTo>
                      <a:close/>
                      <a:moveTo>
                        <a:pt x="184" y="157"/>
                      </a:moveTo>
                      <a:cubicBezTo>
                        <a:pt x="184" y="157"/>
                        <a:pt x="184" y="157"/>
                        <a:pt x="184" y="157"/>
                      </a:cubicBezTo>
                      <a:cubicBezTo>
                        <a:pt x="185" y="158"/>
                        <a:pt x="185" y="158"/>
                        <a:pt x="185" y="158"/>
                      </a:cubicBezTo>
                      <a:cubicBezTo>
                        <a:pt x="185" y="158"/>
                        <a:pt x="186" y="155"/>
                        <a:pt x="187" y="154"/>
                      </a:cubicBezTo>
                      <a:cubicBezTo>
                        <a:pt x="188" y="152"/>
                        <a:pt x="186" y="153"/>
                        <a:pt x="186" y="153"/>
                      </a:cubicBezTo>
                      <a:cubicBezTo>
                        <a:pt x="185" y="154"/>
                        <a:pt x="185" y="154"/>
                        <a:pt x="185" y="154"/>
                      </a:cubicBezTo>
                      <a:cubicBezTo>
                        <a:pt x="185" y="154"/>
                        <a:pt x="184" y="157"/>
                        <a:pt x="184" y="157"/>
                      </a:cubicBezTo>
                      <a:close/>
                      <a:moveTo>
                        <a:pt x="318" y="231"/>
                      </a:moveTo>
                      <a:cubicBezTo>
                        <a:pt x="318" y="231"/>
                        <a:pt x="318" y="231"/>
                        <a:pt x="318" y="231"/>
                      </a:cubicBezTo>
                      <a:cubicBezTo>
                        <a:pt x="318" y="231"/>
                        <a:pt x="321" y="233"/>
                        <a:pt x="321" y="233"/>
                      </a:cubicBezTo>
                      <a:cubicBezTo>
                        <a:pt x="319" y="237"/>
                        <a:pt x="319" y="237"/>
                        <a:pt x="319" y="237"/>
                      </a:cubicBezTo>
                      <a:cubicBezTo>
                        <a:pt x="316" y="235"/>
                        <a:pt x="316" y="235"/>
                        <a:pt x="316" y="235"/>
                      </a:cubicBezTo>
                      <a:cubicBezTo>
                        <a:pt x="318" y="231"/>
                        <a:pt x="318" y="231"/>
                        <a:pt x="318" y="231"/>
                      </a:cubicBezTo>
                      <a:close/>
                      <a:moveTo>
                        <a:pt x="342" y="250"/>
                      </a:moveTo>
                      <a:cubicBezTo>
                        <a:pt x="342" y="250"/>
                        <a:pt x="342" y="250"/>
                        <a:pt x="342" y="250"/>
                      </a:cubicBezTo>
                      <a:cubicBezTo>
                        <a:pt x="342" y="250"/>
                        <a:pt x="347" y="251"/>
                        <a:pt x="347" y="250"/>
                      </a:cubicBezTo>
                      <a:cubicBezTo>
                        <a:pt x="347" y="249"/>
                        <a:pt x="348" y="247"/>
                        <a:pt x="348" y="247"/>
                      </a:cubicBezTo>
                      <a:cubicBezTo>
                        <a:pt x="347" y="246"/>
                        <a:pt x="344" y="245"/>
                        <a:pt x="344" y="245"/>
                      </a:cubicBezTo>
                      <a:cubicBezTo>
                        <a:pt x="343" y="245"/>
                        <a:pt x="342" y="245"/>
                        <a:pt x="341" y="244"/>
                      </a:cubicBezTo>
                      <a:cubicBezTo>
                        <a:pt x="335" y="237"/>
                        <a:pt x="339" y="246"/>
                        <a:pt x="342" y="247"/>
                      </a:cubicBezTo>
                      <a:cubicBezTo>
                        <a:pt x="342" y="248"/>
                        <a:pt x="342" y="248"/>
                        <a:pt x="342" y="248"/>
                      </a:cubicBezTo>
                      <a:cubicBezTo>
                        <a:pt x="342" y="250"/>
                        <a:pt x="342" y="250"/>
                        <a:pt x="342" y="250"/>
                      </a:cubicBezTo>
                      <a:close/>
                      <a:moveTo>
                        <a:pt x="349" y="257"/>
                      </a:moveTo>
                      <a:cubicBezTo>
                        <a:pt x="349" y="257"/>
                        <a:pt x="349" y="257"/>
                        <a:pt x="349" y="257"/>
                      </a:cubicBezTo>
                      <a:cubicBezTo>
                        <a:pt x="353" y="252"/>
                        <a:pt x="353" y="252"/>
                        <a:pt x="353" y="252"/>
                      </a:cubicBezTo>
                      <a:cubicBezTo>
                        <a:pt x="353" y="252"/>
                        <a:pt x="355" y="250"/>
                        <a:pt x="356" y="250"/>
                      </a:cubicBezTo>
                      <a:cubicBezTo>
                        <a:pt x="357" y="250"/>
                        <a:pt x="361" y="249"/>
                        <a:pt x="361" y="249"/>
                      </a:cubicBezTo>
                      <a:cubicBezTo>
                        <a:pt x="361" y="249"/>
                        <a:pt x="364" y="250"/>
                        <a:pt x="362" y="251"/>
                      </a:cubicBezTo>
                      <a:cubicBezTo>
                        <a:pt x="361" y="252"/>
                        <a:pt x="358" y="254"/>
                        <a:pt x="357" y="254"/>
                      </a:cubicBezTo>
                      <a:cubicBezTo>
                        <a:pt x="356" y="255"/>
                        <a:pt x="354" y="258"/>
                        <a:pt x="354" y="258"/>
                      </a:cubicBezTo>
                      <a:cubicBezTo>
                        <a:pt x="350" y="259"/>
                        <a:pt x="350" y="259"/>
                        <a:pt x="350" y="259"/>
                      </a:cubicBezTo>
                      <a:cubicBezTo>
                        <a:pt x="346" y="261"/>
                        <a:pt x="346" y="261"/>
                        <a:pt x="346" y="261"/>
                      </a:cubicBezTo>
                      <a:cubicBezTo>
                        <a:pt x="347" y="265"/>
                        <a:pt x="347" y="265"/>
                        <a:pt x="347" y="265"/>
                      </a:cubicBezTo>
                      <a:cubicBezTo>
                        <a:pt x="347" y="265"/>
                        <a:pt x="346" y="266"/>
                        <a:pt x="345" y="266"/>
                      </a:cubicBezTo>
                      <a:cubicBezTo>
                        <a:pt x="345" y="265"/>
                        <a:pt x="342" y="263"/>
                        <a:pt x="342" y="263"/>
                      </a:cubicBezTo>
                      <a:cubicBezTo>
                        <a:pt x="343" y="258"/>
                        <a:pt x="343" y="258"/>
                        <a:pt x="343" y="258"/>
                      </a:cubicBezTo>
                      <a:cubicBezTo>
                        <a:pt x="347" y="258"/>
                        <a:pt x="347" y="258"/>
                        <a:pt x="347" y="258"/>
                      </a:cubicBezTo>
                      <a:cubicBezTo>
                        <a:pt x="349" y="257"/>
                        <a:pt x="349" y="257"/>
                        <a:pt x="349" y="257"/>
                      </a:cubicBezTo>
                      <a:close/>
                      <a:moveTo>
                        <a:pt x="388" y="286"/>
                      </a:moveTo>
                      <a:cubicBezTo>
                        <a:pt x="388" y="286"/>
                        <a:pt x="388" y="286"/>
                        <a:pt x="388" y="286"/>
                      </a:cubicBezTo>
                      <a:cubicBezTo>
                        <a:pt x="388" y="286"/>
                        <a:pt x="392" y="290"/>
                        <a:pt x="392" y="290"/>
                      </a:cubicBezTo>
                      <a:cubicBezTo>
                        <a:pt x="391" y="295"/>
                        <a:pt x="391" y="295"/>
                        <a:pt x="391" y="295"/>
                      </a:cubicBezTo>
                      <a:cubicBezTo>
                        <a:pt x="391" y="295"/>
                        <a:pt x="391" y="297"/>
                        <a:pt x="393" y="297"/>
                      </a:cubicBezTo>
                      <a:cubicBezTo>
                        <a:pt x="395" y="298"/>
                        <a:pt x="398" y="298"/>
                        <a:pt x="398" y="296"/>
                      </a:cubicBezTo>
                      <a:cubicBezTo>
                        <a:pt x="398" y="294"/>
                        <a:pt x="399" y="292"/>
                        <a:pt x="400" y="291"/>
                      </a:cubicBezTo>
                      <a:cubicBezTo>
                        <a:pt x="401" y="289"/>
                        <a:pt x="403" y="286"/>
                        <a:pt x="403" y="286"/>
                      </a:cubicBezTo>
                      <a:cubicBezTo>
                        <a:pt x="403" y="286"/>
                        <a:pt x="404" y="286"/>
                        <a:pt x="405" y="285"/>
                      </a:cubicBezTo>
                      <a:cubicBezTo>
                        <a:pt x="406" y="285"/>
                        <a:pt x="404" y="282"/>
                        <a:pt x="404" y="282"/>
                      </a:cubicBezTo>
                      <a:cubicBezTo>
                        <a:pt x="404" y="282"/>
                        <a:pt x="403" y="282"/>
                        <a:pt x="405" y="278"/>
                      </a:cubicBezTo>
                      <a:cubicBezTo>
                        <a:pt x="407" y="275"/>
                        <a:pt x="407" y="275"/>
                        <a:pt x="407" y="275"/>
                      </a:cubicBezTo>
                      <a:cubicBezTo>
                        <a:pt x="407" y="274"/>
                        <a:pt x="408" y="271"/>
                        <a:pt x="408" y="270"/>
                      </a:cubicBezTo>
                      <a:cubicBezTo>
                        <a:pt x="407" y="268"/>
                        <a:pt x="406" y="263"/>
                        <a:pt x="406" y="263"/>
                      </a:cubicBezTo>
                      <a:cubicBezTo>
                        <a:pt x="404" y="265"/>
                        <a:pt x="404" y="265"/>
                        <a:pt x="404" y="265"/>
                      </a:cubicBezTo>
                      <a:cubicBezTo>
                        <a:pt x="404" y="265"/>
                        <a:pt x="402" y="267"/>
                        <a:pt x="400" y="267"/>
                      </a:cubicBezTo>
                      <a:cubicBezTo>
                        <a:pt x="398" y="268"/>
                        <a:pt x="396" y="269"/>
                        <a:pt x="396" y="270"/>
                      </a:cubicBezTo>
                      <a:cubicBezTo>
                        <a:pt x="396" y="270"/>
                        <a:pt x="396" y="273"/>
                        <a:pt x="395" y="274"/>
                      </a:cubicBezTo>
                      <a:cubicBezTo>
                        <a:pt x="394" y="275"/>
                        <a:pt x="391" y="278"/>
                        <a:pt x="391" y="278"/>
                      </a:cubicBezTo>
                      <a:cubicBezTo>
                        <a:pt x="389" y="283"/>
                        <a:pt x="389" y="283"/>
                        <a:pt x="389" y="283"/>
                      </a:cubicBezTo>
                      <a:cubicBezTo>
                        <a:pt x="389" y="283"/>
                        <a:pt x="388" y="286"/>
                        <a:pt x="388" y="286"/>
                      </a:cubicBezTo>
                      <a:close/>
                      <a:moveTo>
                        <a:pt x="373" y="331"/>
                      </a:moveTo>
                      <a:cubicBezTo>
                        <a:pt x="373" y="331"/>
                        <a:pt x="373" y="331"/>
                        <a:pt x="373" y="331"/>
                      </a:cubicBezTo>
                      <a:cubicBezTo>
                        <a:pt x="371" y="330"/>
                        <a:pt x="369" y="328"/>
                        <a:pt x="369" y="326"/>
                      </a:cubicBezTo>
                      <a:cubicBezTo>
                        <a:pt x="369" y="325"/>
                        <a:pt x="370" y="323"/>
                        <a:pt x="370" y="323"/>
                      </a:cubicBezTo>
                      <a:cubicBezTo>
                        <a:pt x="370" y="323"/>
                        <a:pt x="368" y="322"/>
                        <a:pt x="368" y="321"/>
                      </a:cubicBezTo>
                      <a:cubicBezTo>
                        <a:pt x="368" y="321"/>
                        <a:pt x="370" y="317"/>
                        <a:pt x="370" y="315"/>
                      </a:cubicBezTo>
                      <a:cubicBezTo>
                        <a:pt x="369" y="314"/>
                        <a:pt x="370" y="308"/>
                        <a:pt x="370" y="308"/>
                      </a:cubicBezTo>
                      <a:cubicBezTo>
                        <a:pt x="370" y="308"/>
                        <a:pt x="373" y="307"/>
                        <a:pt x="373" y="308"/>
                      </a:cubicBezTo>
                      <a:cubicBezTo>
                        <a:pt x="373" y="309"/>
                        <a:pt x="372" y="312"/>
                        <a:pt x="372" y="313"/>
                      </a:cubicBezTo>
                      <a:cubicBezTo>
                        <a:pt x="372" y="314"/>
                        <a:pt x="371" y="318"/>
                        <a:pt x="371" y="319"/>
                      </a:cubicBezTo>
                      <a:cubicBezTo>
                        <a:pt x="371" y="319"/>
                        <a:pt x="372" y="318"/>
                        <a:pt x="374" y="320"/>
                      </a:cubicBezTo>
                      <a:cubicBezTo>
                        <a:pt x="376" y="322"/>
                        <a:pt x="376" y="325"/>
                        <a:pt x="376" y="325"/>
                      </a:cubicBezTo>
                      <a:cubicBezTo>
                        <a:pt x="374" y="327"/>
                        <a:pt x="374" y="327"/>
                        <a:pt x="374" y="327"/>
                      </a:cubicBezTo>
                      <a:cubicBezTo>
                        <a:pt x="373" y="331"/>
                        <a:pt x="373" y="331"/>
                        <a:pt x="373" y="331"/>
                      </a:cubicBezTo>
                      <a:close/>
                      <a:moveTo>
                        <a:pt x="361" y="333"/>
                      </a:moveTo>
                      <a:cubicBezTo>
                        <a:pt x="361" y="333"/>
                        <a:pt x="361" y="333"/>
                        <a:pt x="361" y="333"/>
                      </a:cubicBezTo>
                      <a:cubicBezTo>
                        <a:pt x="361" y="333"/>
                        <a:pt x="360" y="337"/>
                        <a:pt x="360" y="338"/>
                      </a:cubicBezTo>
                      <a:cubicBezTo>
                        <a:pt x="360" y="338"/>
                        <a:pt x="361" y="338"/>
                        <a:pt x="362" y="338"/>
                      </a:cubicBezTo>
                      <a:cubicBezTo>
                        <a:pt x="363" y="337"/>
                        <a:pt x="364" y="337"/>
                        <a:pt x="365" y="336"/>
                      </a:cubicBezTo>
                      <a:cubicBezTo>
                        <a:pt x="366" y="335"/>
                        <a:pt x="369" y="333"/>
                        <a:pt x="370" y="333"/>
                      </a:cubicBezTo>
                      <a:cubicBezTo>
                        <a:pt x="371" y="332"/>
                        <a:pt x="366" y="330"/>
                        <a:pt x="366" y="330"/>
                      </a:cubicBezTo>
                      <a:cubicBezTo>
                        <a:pt x="361" y="333"/>
                        <a:pt x="361" y="333"/>
                        <a:pt x="361" y="333"/>
                      </a:cubicBezTo>
                      <a:close/>
                      <a:moveTo>
                        <a:pt x="225" y="132"/>
                      </a:moveTo>
                      <a:cubicBezTo>
                        <a:pt x="225" y="132"/>
                        <a:pt x="225" y="132"/>
                        <a:pt x="225" y="132"/>
                      </a:cubicBezTo>
                      <a:cubicBezTo>
                        <a:pt x="227" y="133"/>
                        <a:pt x="227" y="133"/>
                        <a:pt x="227" y="133"/>
                      </a:cubicBezTo>
                      <a:cubicBezTo>
                        <a:pt x="227" y="133"/>
                        <a:pt x="228" y="132"/>
                        <a:pt x="229" y="131"/>
                      </a:cubicBezTo>
                      <a:cubicBezTo>
                        <a:pt x="230" y="130"/>
                        <a:pt x="228" y="129"/>
                        <a:pt x="228" y="129"/>
                      </a:cubicBezTo>
                      <a:cubicBezTo>
                        <a:pt x="227" y="130"/>
                        <a:pt x="227" y="130"/>
                        <a:pt x="227" y="130"/>
                      </a:cubicBezTo>
                      <a:cubicBezTo>
                        <a:pt x="227" y="130"/>
                        <a:pt x="225" y="132"/>
                        <a:pt x="225" y="132"/>
                      </a:cubicBezTo>
                      <a:close/>
                      <a:moveTo>
                        <a:pt x="164" y="164"/>
                      </a:moveTo>
                      <a:cubicBezTo>
                        <a:pt x="164" y="164"/>
                        <a:pt x="164" y="164"/>
                        <a:pt x="164" y="164"/>
                      </a:cubicBezTo>
                      <a:cubicBezTo>
                        <a:pt x="165" y="165"/>
                        <a:pt x="165" y="165"/>
                        <a:pt x="165" y="165"/>
                      </a:cubicBezTo>
                      <a:cubicBezTo>
                        <a:pt x="165" y="165"/>
                        <a:pt x="166" y="163"/>
                        <a:pt x="168" y="162"/>
                      </a:cubicBezTo>
                      <a:cubicBezTo>
                        <a:pt x="169" y="161"/>
                        <a:pt x="167" y="161"/>
                        <a:pt x="167" y="161"/>
                      </a:cubicBezTo>
                      <a:cubicBezTo>
                        <a:pt x="165" y="162"/>
                        <a:pt x="165" y="162"/>
                        <a:pt x="165" y="162"/>
                      </a:cubicBezTo>
                      <a:cubicBezTo>
                        <a:pt x="165" y="162"/>
                        <a:pt x="164" y="163"/>
                        <a:pt x="164" y="164"/>
                      </a:cubicBezTo>
                      <a:close/>
                      <a:moveTo>
                        <a:pt x="174" y="162"/>
                      </a:moveTo>
                      <a:cubicBezTo>
                        <a:pt x="174" y="162"/>
                        <a:pt x="174" y="162"/>
                        <a:pt x="174" y="162"/>
                      </a:cubicBezTo>
                      <a:cubicBezTo>
                        <a:pt x="174" y="164"/>
                        <a:pt x="174" y="164"/>
                        <a:pt x="174" y="164"/>
                      </a:cubicBezTo>
                      <a:cubicBezTo>
                        <a:pt x="174" y="164"/>
                        <a:pt x="177" y="165"/>
                        <a:pt x="179" y="166"/>
                      </a:cubicBezTo>
                      <a:cubicBezTo>
                        <a:pt x="182" y="167"/>
                        <a:pt x="180" y="164"/>
                        <a:pt x="180" y="164"/>
                      </a:cubicBezTo>
                      <a:cubicBezTo>
                        <a:pt x="178" y="162"/>
                        <a:pt x="178" y="162"/>
                        <a:pt x="178" y="162"/>
                      </a:cubicBezTo>
                      <a:cubicBezTo>
                        <a:pt x="178" y="162"/>
                        <a:pt x="175" y="161"/>
                        <a:pt x="174" y="162"/>
                      </a:cubicBezTo>
                      <a:close/>
                      <a:moveTo>
                        <a:pt x="211" y="164"/>
                      </a:moveTo>
                      <a:cubicBezTo>
                        <a:pt x="211" y="164"/>
                        <a:pt x="211" y="164"/>
                        <a:pt x="211" y="164"/>
                      </a:cubicBezTo>
                      <a:cubicBezTo>
                        <a:pt x="210" y="166"/>
                        <a:pt x="210" y="166"/>
                        <a:pt x="210" y="166"/>
                      </a:cubicBezTo>
                      <a:cubicBezTo>
                        <a:pt x="210" y="166"/>
                        <a:pt x="212" y="168"/>
                        <a:pt x="213" y="170"/>
                      </a:cubicBezTo>
                      <a:cubicBezTo>
                        <a:pt x="214" y="170"/>
                        <a:pt x="218" y="174"/>
                        <a:pt x="220" y="174"/>
                      </a:cubicBezTo>
                      <a:cubicBezTo>
                        <a:pt x="228" y="177"/>
                        <a:pt x="215" y="167"/>
                        <a:pt x="214" y="166"/>
                      </a:cubicBezTo>
                      <a:cubicBezTo>
                        <a:pt x="214" y="166"/>
                        <a:pt x="211" y="163"/>
                        <a:pt x="211" y="164"/>
                      </a:cubicBezTo>
                      <a:close/>
                      <a:moveTo>
                        <a:pt x="258" y="178"/>
                      </a:moveTo>
                      <a:cubicBezTo>
                        <a:pt x="258" y="178"/>
                        <a:pt x="258" y="178"/>
                        <a:pt x="258" y="178"/>
                      </a:cubicBezTo>
                      <a:cubicBezTo>
                        <a:pt x="260" y="180"/>
                        <a:pt x="260" y="180"/>
                        <a:pt x="260" y="180"/>
                      </a:cubicBezTo>
                      <a:cubicBezTo>
                        <a:pt x="260" y="180"/>
                        <a:pt x="263" y="179"/>
                        <a:pt x="265" y="178"/>
                      </a:cubicBezTo>
                      <a:cubicBezTo>
                        <a:pt x="267" y="178"/>
                        <a:pt x="265" y="176"/>
                        <a:pt x="265" y="176"/>
                      </a:cubicBezTo>
                      <a:cubicBezTo>
                        <a:pt x="262" y="176"/>
                        <a:pt x="262" y="176"/>
                        <a:pt x="262" y="176"/>
                      </a:cubicBezTo>
                      <a:cubicBezTo>
                        <a:pt x="262" y="176"/>
                        <a:pt x="258" y="177"/>
                        <a:pt x="258" y="178"/>
                      </a:cubicBezTo>
                      <a:close/>
                      <a:moveTo>
                        <a:pt x="238" y="73"/>
                      </a:moveTo>
                      <a:cubicBezTo>
                        <a:pt x="238" y="73"/>
                        <a:pt x="238" y="73"/>
                        <a:pt x="238" y="73"/>
                      </a:cubicBezTo>
                      <a:cubicBezTo>
                        <a:pt x="238" y="73"/>
                        <a:pt x="234" y="75"/>
                        <a:pt x="234" y="75"/>
                      </a:cubicBezTo>
                      <a:cubicBezTo>
                        <a:pt x="233" y="75"/>
                        <a:pt x="234" y="77"/>
                        <a:pt x="235" y="77"/>
                      </a:cubicBezTo>
                      <a:cubicBezTo>
                        <a:pt x="236" y="78"/>
                        <a:pt x="239" y="79"/>
                        <a:pt x="239" y="79"/>
                      </a:cubicBezTo>
                      <a:cubicBezTo>
                        <a:pt x="240" y="79"/>
                        <a:pt x="243" y="77"/>
                        <a:pt x="245" y="75"/>
                      </a:cubicBezTo>
                      <a:cubicBezTo>
                        <a:pt x="247" y="74"/>
                        <a:pt x="243" y="73"/>
                        <a:pt x="243" y="73"/>
                      </a:cubicBezTo>
                      <a:cubicBezTo>
                        <a:pt x="238" y="73"/>
                        <a:pt x="238" y="73"/>
                        <a:pt x="238" y="73"/>
                      </a:cubicBezTo>
                      <a:close/>
                      <a:moveTo>
                        <a:pt x="202" y="66"/>
                      </a:moveTo>
                      <a:cubicBezTo>
                        <a:pt x="202" y="66"/>
                        <a:pt x="202" y="66"/>
                        <a:pt x="202" y="66"/>
                      </a:cubicBezTo>
                      <a:cubicBezTo>
                        <a:pt x="202" y="66"/>
                        <a:pt x="198" y="66"/>
                        <a:pt x="197" y="66"/>
                      </a:cubicBezTo>
                      <a:cubicBezTo>
                        <a:pt x="197" y="66"/>
                        <a:pt x="196" y="67"/>
                        <a:pt x="195" y="68"/>
                      </a:cubicBezTo>
                      <a:cubicBezTo>
                        <a:pt x="194" y="69"/>
                        <a:pt x="194" y="71"/>
                        <a:pt x="193" y="73"/>
                      </a:cubicBezTo>
                      <a:cubicBezTo>
                        <a:pt x="193" y="75"/>
                        <a:pt x="194" y="75"/>
                        <a:pt x="194" y="75"/>
                      </a:cubicBezTo>
                      <a:cubicBezTo>
                        <a:pt x="195" y="76"/>
                        <a:pt x="195" y="76"/>
                        <a:pt x="197" y="78"/>
                      </a:cubicBezTo>
                      <a:cubicBezTo>
                        <a:pt x="199" y="79"/>
                        <a:pt x="201" y="77"/>
                        <a:pt x="203" y="76"/>
                      </a:cubicBezTo>
                      <a:cubicBezTo>
                        <a:pt x="206" y="75"/>
                        <a:pt x="204" y="74"/>
                        <a:pt x="205" y="72"/>
                      </a:cubicBezTo>
                      <a:cubicBezTo>
                        <a:pt x="205" y="71"/>
                        <a:pt x="204" y="68"/>
                        <a:pt x="204" y="68"/>
                      </a:cubicBezTo>
                      <a:cubicBezTo>
                        <a:pt x="204" y="67"/>
                        <a:pt x="202" y="66"/>
                        <a:pt x="202" y="66"/>
                      </a:cubicBezTo>
                      <a:close/>
                      <a:moveTo>
                        <a:pt x="236" y="103"/>
                      </a:moveTo>
                      <a:cubicBezTo>
                        <a:pt x="236" y="103"/>
                        <a:pt x="236" y="103"/>
                        <a:pt x="236" y="103"/>
                      </a:cubicBezTo>
                      <a:cubicBezTo>
                        <a:pt x="236" y="103"/>
                        <a:pt x="235" y="105"/>
                        <a:pt x="235" y="105"/>
                      </a:cubicBezTo>
                      <a:cubicBezTo>
                        <a:pt x="235" y="105"/>
                        <a:pt x="235" y="107"/>
                        <a:pt x="235" y="107"/>
                      </a:cubicBezTo>
                      <a:cubicBezTo>
                        <a:pt x="235" y="107"/>
                        <a:pt x="234" y="108"/>
                        <a:pt x="233" y="109"/>
                      </a:cubicBezTo>
                      <a:cubicBezTo>
                        <a:pt x="231" y="111"/>
                        <a:pt x="233" y="111"/>
                        <a:pt x="234" y="112"/>
                      </a:cubicBezTo>
                      <a:cubicBezTo>
                        <a:pt x="235" y="114"/>
                        <a:pt x="234" y="113"/>
                        <a:pt x="235" y="113"/>
                      </a:cubicBezTo>
                      <a:cubicBezTo>
                        <a:pt x="235" y="114"/>
                        <a:pt x="236" y="113"/>
                        <a:pt x="238" y="112"/>
                      </a:cubicBezTo>
                      <a:cubicBezTo>
                        <a:pt x="240" y="111"/>
                        <a:pt x="239" y="111"/>
                        <a:pt x="239" y="111"/>
                      </a:cubicBezTo>
                      <a:cubicBezTo>
                        <a:pt x="239" y="111"/>
                        <a:pt x="237" y="108"/>
                        <a:pt x="237" y="108"/>
                      </a:cubicBezTo>
                      <a:cubicBezTo>
                        <a:pt x="237" y="108"/>
                        <a:pt x="237" y="107"/>
                        <a:pt x="237" y="107"/>
                      </a:cubicBezTo>
                      <a:cubicBezTo>
                        <a:pt x="237" y="106"/>
                        <a:pt x="238" y="106"/>
                        <a:pt x="239" y="105"/>
                      </a:cubicBezTo>
                      <a:cubicBezTo>
                        <a:pt x="240" y="103"/>
                        <a:pt x="240" y="102"/>
                        <a:pt x="240" y="102"/>
                      </a:cubicBezTo>
                      <a:cubicBezTo>
                        <a:pt x="240" y="101"/>
                        <a:pt x="238" y="101"/>
                        <a:pt x="238" y="101"/>
                      </a:cubicBezTo>
                      <a:cubicBezTo>
                        <a:pt x="238" y="101"/>
                        <a:pt x="236" y="102"/>
                        <a:pt x="236" y="103"/>
                      </a:cubicBezTo>
                      <a:close/>
                      <a:moveTo>
                        <a:pt x="233" y="105"/>
                      </a:moveTo>
                      <a:cubicBezTo>
                        <a:pt x="233" y="105"/>
                        <a:pt x="233" y="105"/>
                        <a:pt x="233" y="105"/>
                      </a:cubicBezTo>
                      <a:cubicBezTo>
                        <a:pt x="232" y="103"/>
                        <a:pt x="232" y="103"/>
                        <a:pt x="232" y="103"/>
                      </a:cubicBezTo>
                      <a:cubicBezTo>
                        <a:pt x="232" y="103"/>
                        <a:pt x="231" y="102"/>
                        <a:pt x="228" y="102"/>
                      </a:cubicBezTo>
                      <a:cubicBezTo>
                        <a:pt x="226" y="102"/>
                        <a:pt x="226" y="103"/>
                        <a:pt x="224" y="103"/>
                      </a:cubicBezTo>
                      <a:cubicBezTo>
                        <a:pt x="222" y="103"/>
                        <a:pt x="222" y="105"/>
                        <a:pt x="222" y="106"/>
                      </a:cubicBezTo>
                      <a:cubicBezTo>
                        <a:pt x="221" y="108"/>
                        <a:pt x="222" y="107"/>
                        <a:pt x="223" y="108"/>
                      </a:cubicBezTo>
                      <a:cubicBezTo>
                        <a:pt x="224" y="109"/>
                        <a:pt x="223" y="109"/>
                        <a:pt x="224" y="112"/>
                      </a:cubicBezTo>
                      <a:cubicBezTo>
                        <a:pt x="224" y="114"/>
                        <a:pt x="225" y="113"/>
                        <a:pt x="225" y="113"/>
                      </a:cubicBezTo>
                      <a:cubicBezTo>
                        <a:pt x="226" y="114"/>
                        <a:pt x="227" y="113"/>
                        <a:pt x="229" y="112"/>
                      </a:cubicBezTo>
                      <a:cubicBezTo>
                        <a:pt x="231" y="110"/>
                        <a:pt x="229" y="110"/>
                        <a:pt x="229" y="110"/>
                      </a:cubicBezTo>
                      <a:cubicBezTo>
                        <a:pt x="229" y="110"/>
                        <a:pt x="231" y="109"/>
                        <a:pt x="233" y="107"/>
                      </a:cubicBezTo>
                      <a:cubicBezTo>
                        <a:pt x="234" y="105"/>
                        <a:pt x="233" y="105"/>
                        <a:pt x="233" y="105"/>
                      </a:cubicBezTo>
                      <a:close/>
                      <a:moveTo>
                        <a:pt x="284" y="139"/>
                      </a:moveTo>
                      <a:cubicBezTo>
                        <a:pt x="284" y="139"/>
                        <a:pt x="284" y="139"/>
                        <a:pt x="284" y="139"/>
                      </a:cubicBezTo>
                      <a:cubicBezTo>
                        <a:pt x="283" y="139"/>
                        <a:pt x="282" y="141"/>
                        <a:pt x="282" y="141"/>
                      </a:cubicBezTo>
                      <a:cubicBezTo>
                        <a:pt x="282" y="141"/>
                        <a:pt x="281" y="142"/>
                        <a:pt x="281" y="143"/>
                      </a:cubicBezTo>
                      <a:cubicBezTo>
                        <a:pt x="280" y="143"/>
                        <a:pt x="279" y="145"/>
                        <a:pt x="279" y="145"/>
                      </a:cubicBezTo>
                      <a:cubicBezTo>
                        <a:pt x="279" y="145"/>
                        <a:pt x="280" y="146"/>
                        <a:pt x="281" y="146"/>
                      </a:cubicBezTo>
                      <a:cubicBezTo>
                        <a:pt x="282" y="147"/>
                        <a:pt x="282" y="147"/>
                        <a:pt x="283" y="147"/>
                      </a:cubicBezTo>
                      <a:cubicBezTo>
                        <a:pt x="284" y="147"/>
                        <a:pt x="284" y="147"/>
                        <a:pt x="287" y="147"/>
                      </a:cubicBezTo>
                      <a:cubicBezTo>
                        <a:pt x="291" y="147"/>
                        <a:pt x="294" y="147"/>
                        <a:pt x="295" y="147"/>
                      </a:cubicBezTo>
                      <a:cubicBezTo>
                        <a:pt x="295" y="147"/>
                        <a:pt x="297" y="146"/>
                        <a:pt x="297" y="146"/>
                      </a:cubicBezTo>
                      <a:cubicBezTo>
                        <a:pt x="297" y="145"/>
                        <a:pt x="297" y="145"/>
                        <a:pt x="296" y="144"/>
                      </a:cubicBezTo>
                      <a:cubicBezTo>
                        <a:pt x="295" y="142"/>
                        <a:pt x="293" y="141"/>
                        <a:pt x="293" y="141"/>
                      </a:cubicBezTo>
                      <a:cubicBezTo>
                        <a:pt x="292" y="141"/>
                        <a:pt x="293" y="139"/>
                        <a:pt x="294" y="140"/>
                      </a:cubicBezTo>
                      <a:cubicBezTo>
                        <a:pt x="294" y="140"/>
                        <a:pt x="297" y="143"/>
                        <a:pt x="297" y="143"/>
                      </a:cubicBezTo>
                      <a:cubicBezTo>
                        <a:pt x="298" y="143"/>
                        <a:pt x="300" y="143"/>
                        <a:pt x="300" y="141"/>
                      </a:cubicBezTo>
                      <a:cubicBezTo>
                        <a:pt x="299" y="140"/>
                        <a:pt x="301" y="138"/>
                        <a:pt x="298" y="137"/>
                      </a:cubicBezTo>
                      <a:cubicBezTo>
                        <a:pt x="296" y="136"/>
                        <a:pt x="295" y="135"/>
                        <a:pt x="294" y="135"/>
                      </a:cubicBezTo>
                      <a:cubicBezTo>
                        <a:pt x="292" y="135"/>
                        <a:pt x="295" y="136"/>
                        <a:pt x="291" y="133"/>
                      </a:cubicBezTo>
                      <a:cubicBezTo>
                        <a:pt x="287" y="130"/>
                        <a:pt x="287" y="131"/>
                        <a:pt x="287" y="131"/>
                      </a:cubicBezTo>
                      <a:cubicBezTo>
                        <a:pt x="287" y="131"/>
                        <a:pt x="289" y="128"/>
                        <a:pt x="288" y="127"/>
                      </a:cubicBezTo>
                      <a:cubicBezTo>
                        <a:pt x="288" y="127"/>
                        <a:pt x="284" y="126"/>
                        <a:pt x="284" y="126"/>
                      </a:cubicBezTo>
                      <a:cubicBezTo>
                        <a:pt x="284" y="126"/>
                        <a:pt x="279" y="127"/>
                        <a:pt x="279" y="127"/>
                      </a:cubicBezTo>
                      <a:cubicBezTo>
                        <a:pt x="278" y="128"/>
                        <a:pt x="277" y="129"/>
                        <a:pt x="277" y="129"/>
                      </a:cubicBezTo>
                      <a:cubicBezTo>
                        <a:pt x="277" y="131"/>
                        <a:pt x="277" y="131"/>
                        <a:pt x="277" y="131"/>
                      </a:cubicBezTo>
                      <a:cubicBezTo>
                        <a:pt x="275" y="132"/>
                        <a:pt x="275" y="132"/>
                        <a:pt x="275" y="132"/>
                      </a:cubicBezTo>
                      <a:cubicBezTo>
                        <a:pt x="275" y="132"/>
                        <a:pt x="274" y="134"/>
                        <a:pt x="274" y="134"/>
                      </a:cubicBezTo>
                      <a:cubicBezTo>
                        <a:pt x="273" y="134"/>
                        <a:pt x="271" y="135"/>
                        <a:pt x="271" y="135"/>
                      </a:cubicBezTo>
                      <a:cubicBezTo>
                        <a:pt x="270" y="135"/>
                        <a:pt x="268" y="135"/>
                        <a:pt x="268" y="136"/>
                      </a:cubicBezTo>
                      <a:cubicBezTo>
                        <a:pt x="267" y="137"/>
                        <a:pt x="264" y="138"/>
                        <a:pt x="264" y="138"/>
                      </a:cubicBezTo>
                      <a:cubicBezTo>
                        <a:pt x="264" y="138"/>
                        <a:pt x="263" y="139"/>
                        <a:pt x="265" y="141"/>
                      </a:cubicBezTo>
                      <a:cubicBezTo>
                        <a:pt x="267" y="142"/>
                        <a:pt x="269" y="142"/>
                        <a:pt x="269" y="143"/>
                      </a:cubicBezTo>
                      <a:cubicBezTo>
                        <a:pt x="270" y="143"/>
                        <a:pt x="270" y="143"/>
                        <a:pt x="271" y="143"/>
                      </a:cubicBezTo>
                      <a:cubicBezTo>
                        <a:pt x="272" y="144"/>
                        <a:pt x="272" y="144"/>
                        <a:pt x="274" y="144"/>
                      </a:cubicBezTo>
                      <a:cubicBezTo>
                        <a:pt x="275" y="143"/>
                        <a:pt x="277" y="143"/>
                        <a:pt x="277" y="142"/>
                      </a:cubicBezTo>
                      <a:cubicBezTo>
                        <a:pt x="278" y="141"/>
                        <a:pt x="278" y="140"/>
                        <a:pt x="279" y="139"/>
                      </a:cubicBezTo>
                      <a:cubicBezTo>
                        <a:pt x="279" y="138"/>
                        <a:pt x="279" y="137"/>
                        <a:pt x="281" y="137"/>
                      </a:cubicBezTo>
                      <a:cubicBezTo>
                        <a:pt x="282" y="137"/>
                        <a:pt x="284" y="136"/>
                        <a:pt x="284" y="136"/>
                      </a:cubicBezTo>
                      <a:cubicBezTo>
                        <a:pt x="284" y="136"/>
                        <a:pt x="284" y="139"/>
                        <a:pt x="284" y="139"/>
                      </a:cubicBezTo>
                      <a:close/>
                      <a:moveTo>
                        <a:pt x="289" y="182"/>
                      </a:moveTo>
                      <a:cubicBezTo>
                        <a:pt x="289" y="182"/>
                        <a:pt x="289" y="182"/>
                        <a:pt x="289" y="182"/>
                      </a:cubicBezTo>
                      <a:cubicBezTo>
                        <a:pt x="288" y="181"/>
                        <a:pt x="288" y="181"/>
                        <a:pt x="288" y="181"/>
                      </a:cubicBezTo>
                      <a:cubicBezTo>
                        <a:pt x="288" y="180"/>
                        <a:pt x="288" y="180"/>
                        <a:pt x="288" y="180"/>
                      </a:cubicBezTo>
                      <a:cubicBezTo>
                        <a:pt x="285" y="177"/>
                        <a:pt x="285" y="177"/>
                        <a:pt x="285" y="177"/>
                      </a:cubicBezTo>
                      <a:cubicBezTo>
                        <a:pt x="285" y="177"/>
                        <a:pt x="289" y="176"/>
                        <a:pt x="291" y="175"/>
                      </a:cubicBezTo>
                      <a:cubicBezTo>
                        <a:pt x="294" y="174"/>
                        <a:pt x="291" y="173"/>
                        <a:pt x="291" y="172"/>
                      </a:cubicBezTo>
                      <a:cubicBezTo>
                        <a:pt x="291" y="172"/>
                        <a:pt x="290" y="172"/>
                        <a:pt x="288" y="172"/>
                      </a:cubicBezTo>
                      <a:cubicBezTo>
                        <a:pt x="287" y="172"/>
                        <a:pt x="286" y="172"/>
                        <a:pt x="284" y="173"/>
                      </a:cubicBezTo>
                      <a:cubicBezTo>
                        <a:pt x="283" y="173"/>
                        <a:pt x="282" y="171"/>
                        <a:pt x="282" y="171"/>
                      </a:cubicBezTo>
                      <a:cubicBezTo>
                        <a:pt x="281" y="171"/>
                        <a:pt x="277" y="171"/>
                        <a:pt x="276" y="171"/>
                      </a:cubicBezTo>
                      <a:cubicBezTo>
                        <a:pt x="276" y="171"/>
                        <a:pt x="275" y="173"/>
                        <a:pt x="274" y="174"/>
                      </a:cubicBezTo>
                      <a:cubicBezTo>
                        <a:pt x="273" y="175"/>
                        <a:pt x="272" y="176"/>
                        <a:pt x="271" y="176"/>
                      </a:cubicBezTo>
                      <a:cubicBezTo>
                        <a:pt x="270" y="177"/>
                        <a:pt x="274" y="179"/>
                        <a:pt x="275" y="179"/>
                      </a:cubicBezTo>
                      <a:cubicBezTo>
                        <a:pt x="275" y="180"/>
                        <a:pt x="278" y="180"/>
                        <a:pt x="278" y="181"/>
                      </a:cubicBezTo>
                      <a:cubicBezTo>
                        <a:pt x="279" y="181"/>
                        <a:pt x="282" y="183"/>
                        <a:pt x="283" y="183"/>
                      </a:cubicBezTo>
                      <a:cubicBezTo>
                        <a:pt x="284" y="184"/>
                        <a:pt x="282" y="185"/>
                        <a:pt x="281" y="187"/>
                      </a:cubicBezTo>
                      <a:cubicBezTo>
                        <a:pt x="280" y="189"/>
                        <a:pt x="279" y="189"/>
                        <a:pt x="278" y="190"/>
                      </a:cubicBezTo>
                      <a:cubicBezTo>
                        <a:pt x="277" y="191"/>
                        <a:pt x="279" y="192"/>
                        <a:pt x="280" y="193"/>
                      </a:cubicBezTo>
                      <a:cubicBezTo>
                        <a:pt x="281" y="194"/>
                        <a:pt x="283" y="195"/>
                        <a:pt x="283" y="195"/>
                      </a:cubicBezTo>
                      <a:cubicBezTo>
                        <a:pt x="284" y="195"/>
                        <a:pt x="287" y="193"/>
                        <a:pt x="287" y="193"/>
                      </a:cubicBezTo>
                      <a:cubicBezTo>
                        <a:pt x="287" y="193"/>
                        <a:pt x="288" y="190"/>
                        <a:pt x="288" y="190"/>
                      </a:cubicBezTo>
                      <a:cubicBezTo>
                        <a:pt x="288" y="189"/>
                        <a:pt x="289" y="187"/>
                        <a:pt x="289" y="187"/>
                      </a:cubicBezTo>
                      <a:cubicBezTo>
                        <a:pt x="290" y="186"/>
                        <a:pt x="290" y="186"/>
                        <a:pt x="290" y="186"/>
                      </a:cubicBezTo>
                      <a:cubicBezTo>
                        <a:pt x="289" y="182"/>
                        <a:pt x="289" y="182"/>
                        <a:pt x="289" y="182"/>
                      </a:cubicBezTo>
                      <a:close/>
                      <a:moveTo>
                        <a:pt x="316" y="209"/>
                      </a:moveTo>
                      <a:cubicBezTo>
                        <a:pt x="316" y="209"/>
                        <a:pt x="316" y="209"/>
                        <a:pt x="316" y="209"/>
                      </a:cubicBezTo>
                      <a:cubicBezTo>
                        <a:pt x="317" y="208"/>
                        <a:pt x="319" y="206"/>
                        <a:pt x="319" y="205"/>
                      </a:cubicBezTo>
                      <a:cubicBezTo>
                        <a:pt x="319" y="205"/>
                        <a:pt x="321" y="205"/>
                        <a:pt x="322" y="205"/>
                      </a:cubicBezTo>
                      <a:cubicBezTo>
                        <a:pt x="322" y="205"/>
                        <a:pt x="326" y="206"/>
                        <a:pt x="326" y="206"/>
                      </a:cubicBezTo>
                      <a:cubicBezTo>
                        <a:pt x="326" y="206"/>
                        <a:pt x="329" y="206"/>
                        <a:pt x="329" y="206"/>
                      </a:cubicBezTo>
                      <a:cubicBezTo>
                        <a:pt x="329" y="206"/>
                        <a:pt x="332" y="204"/>
                        <a:pt x="332" y="204"/>
                      </a:cubicBezTo>
                      <a:cubicBezTo>
                        <a:pt x="333" y="204"/>
                        <a:pt x="336" y="207"/>
                        <a:pt x="336" y="207"/>
                      </a:cubicBezTo>
                      <a:cubicBezTo>
                        <a:pt x="336" y="207"/>
                        <a:pt x="334" y="210"/>
                        <a:pt x="333" y="210"/>
                      </a:cubicBezTo>
                      <a:cubicBezTo>
                        <a:pt x="332" y="211"/>
                        <a:pt x="331" y="211"/>
                        <a:pt x="330" y="212"/>
                      </a:cubicBezTo>
                      <a:cubicBezTo>
                        <a:pt x="329" y="214"/>
                        <a:pt x="329" y="214"/>
                        <a:pt x="329" y="215"/>
                      </a:cubicBezTo>
                      <a:cubicBezTo>
                        <a:pt x="328" y="215"/>
                        <a:pt x="327" y="217"/>
                        <a:pt x="325" y="215"/>
                      </a:cubicBezTo>
                      <a:cubicBezTo>
                        <a:pt x="323" y="214"/>
                        <a:pt x="321" y="212"/>
                        <a:pt x="321" y="212"/>
                      </a:cubicBezTo>
                      <a:cubicBezTo>
                        <a:pt x="321" y="212"/>
                        <a:pt x="319" y="213"/>
                        <a:pt x="318" y="213"/>
                      </a:cubicBezTo>
                      <a:cubicBezTo>
                        <a:pt x="317" y="214"/>
                        <a:pt x="315" y="213"/>
                        <a:pt x="315" y="213"/>
                      </a:cubicBezTo>
                      <a:cubicBezTo>
                        <a:pt x="316" y="212"/>
                        <a:pt x="315" y="210"/>
                        <a:pt x="316" y="209"/>
                      </a:cubicBezTo>
                      <a:close/>
                      <a:moveTo>
                        <a:pt x="295" y="229"/>
                      </a:moveTo>
                      <a:cubicBezTo>
                        <a:pt x="295" y="229"/>
                        <a:pt x="295" y="229"/>
                        <a:pt x="295" y="229"/>
                      </a:cubicBezTo>
                      <a:cubicBezTo>
                        <a:pt x="295" y="229"/>
                        <a:pt x="291" y="227"/>
                        <a:pt x="292" y="226"/>
                      </a:cubicBezTo>
                      <a:cubicBezTo>
                        <a:pt x="293" y="224"/>
                        <a:pt x="297" y="220"/>
                        <a:pt x="298" y="219"/>
                      </a:cubicBezTo>
                      <a:cubicBezTo>
                        <a:pt x="298" y="219"/>
                        <a:pt x="301" y="220"/>
                        <a:pt x="301" y="220"/>
                      </a:cubicBezTo>
                      <a:cubicBezTo>
                        <a:pt x="302" y="220"/>
                        <a:pt x="303" y="217"/>
                        <a:pt x="304" y="217"/>
                      </a:cubicBezTo>
                      <a:cubicBezTo>
                        <a:pt x="304" y="217"/>
                        <a:pt x="308" y="217"/>
                        <a:pt x="308" y="217"/>
                      </a:cubicBezTo>
                      <a:cubicBezTo>
                        <a:pt x="308" y="217"/>
                        <a:pt x="306" y="221"/>
                        <a:pt x="304" y="222"/>
                      </a:cubicBezTo>
                      <a:cubicBezTo>
                        <a:pt x="302" y="223"/>
                        <a:pt x="301" y="223"/>
                        <a:pt x="301" y="224"/>
                      </a:cubicBezTo>
                      <a:cubicBezTo>
                        <a:pt x="300" y="225"/>
                        <a:pt x="299" y="226"/>
                        <a:pt x="299" y="227"/>
                      </a:cubicBezTo>
                      <a:cubicBezTo>
                        <a:pt x="298" y="227"/>
                        <a:pt x="295" y="229"/>
                        <a:pt x="295" y="229"/>
                      </a:cubicBezTo>
                      <a:close/>
                      <a:moveTo>
                        <a:pt x="282" y="268"/>
                      </a:moveTo>
                      <a:cubicBezTo>
                        <a:pt x="282" y="268"/>
                        <a:pt x="282" y="268"/>
                        <a:pt x="282" y="268"/>
                      </a:cubicBezTo>
                      <a:cubicBezTo>
                        <a:pt x="283" y="269"/>
                        <a:pt x="281" y="273"/>
                        <a:pt x="278" y="271"/>
                      </a:cubicBezTo>
                      <a:cubicBezTo>
                        <a:pt x="278" y="271"/>
                        <a:pt x="277" y="269"/>
                        <a:pt x="279" y="268"/>
                      </a:cubicBezTo>
                      <a:cubicBezTo>
                        <a:pt x="280" y="268"/>
                        <a:pt x="282" y="268"/>
                        <a:pt x="282" y="268"/>
                      </a:cubicBezTo>
                      <a:close/>
                      <a:moveTo>
                        <a:pt x="279" y="292"/>
                      </a:moveTo>
                      <a:cubicBezTo>
                        <a:pt x="279" y="292"/>
                        <a:pt x="279" y="292"/>
                        <a:pt x="279" y="292"/>
                      </a:cubicBezTo>
                      <a:cubicBezTo>
                        <a:pt x="279" y="292"/>
                        <a:pt x="281" y="290"/>
                        <a:pt x="281" y="290"/>
                      </a:cubicBezTo>
                      <a:cubicBezTo>
                        <a:pt x="282" y="290"/>
                        <a:pt x="283" y="291"/>
                        <a:pt x="283" y="291"/>
                      </a:cubicBezTo>
                      <a:cubicBezTo>
                        <a:pt x="283" y="291"/>
                        <a:pt x="286" y="293"/>
                        <a:pt x="286" y="293"/>
                      </a:cubicBezTo>
                      <a:cubicBezTo>
                        <a:pt x="286" y="294"/>
                        <a:pt x="287" y="296"/>
                        <a:pt x="286" y="296"/>
                      </a:cubicBezTo>
                      <a:cubicBezTo>
                        <a:pt x="285" y="297"/>
                        <a:pt x="284" y="298"/>
                        <a:pt x="283" y="297"/>
                      </a:cubicBezTo>
                      <a:cubicBezTo>
                        <a:pt x="282" y="297"/>
                        <a:pt x="281" y="297"/>
                        <a:pt x="281" y="296"/>
                      </a:cubicBezTo>
                      <a:cubicBezTo>
                        <a:pt x="281" y="295"/>
                        <a:pt x="281" y="295"/>
                        <a:pt x="281" y="294"/>
                      </a:cubicBezTo>
                      <a:cubicBezTo>
                        <a:pt x="281" y="294"/>
                        <a:pt x="279" y="294"/>
                        <a:pt x="279" y="294"/>
                      </a:cubicBezTo>
                      <a:cubicBezTo>
                        <a:pt x="279" y="292"/>
                        <a:pt x="279" y="292"/>
                        <a:pt x="279" y="292"/>
                      </a:cubicBezTo>
                      <a:close/>
                      <a:moveTo>
                        <a:pt x="238" y="279"/>
                      </a:moveTo>
                      <a:cubicBezTo>
                        <a:pt x="238" y="279"/>
                        <a:pt x="238" y="279"/>
                        <a:pt x="238" y="279"/>
                      </a:cubicBezTo>
                      <a:cubicBezTo>
                        <a:pt x="239" y="279"/>
                        <a:pt x="241" y="278"/>
                        <a:pt x="241" y="279"/>
                      </a:cubicBezTo>
                      <a:cubicBezTo>
                        <a:pt x="242" y="280"/>
                        <a:pt x="243" y="280"/>
                        <a:pt x="243" y="281"/>
                      </a:cubicBezTo>
                      <a:cubicBezTo>
                        <a:pt x="243" y="281"/>
                        <a:pt x="244" y="282"/>
                        <a:pt x="242" y="283"/>
                      </a:cubicBezTo>
                      <a:cubicBezTo>
                        <a:pt x="240" y="283"/>
                        <a:pt x="239" y="283"/>
                        <a:pt x="239" y="283"/>
                      </a:cubicBezTo>
                      <a:cubicBezTo>
                        <a:pt x="240" y="286"/>
                        <a:pt x="240" y="286"/>
                        <a:pt x="240" y="286"/>
                      </a:cubicBezTo>
                      <a:cubicBezTo>
                        <a:pt x="240" y="286"/>
                        <a:pt x="242" y="286"/>
                        <a:pt x="239" y="288"/>
                      </a:cubicBezTo>
                      <a:cubicBezTo>
                        <a:pt x="237" y="290"/>
                        <a:pt x="235" y="290"/>
                        <a:pt x="235" y="290"/>
                      </a:cubicBezTo>
                      <a:cubicBezTo>
                        <a:pt x="235" y="289"/>
                        <a:pt x="235" y="289"/>
                        <a:pt x="235" y="289"/>
                      </a:cubicBezTo>
                      <a:cubicBezTo>
                        <a:pt x="232" y="290"/>
                        <a:pt x="232" y="290"/>
                        <a:pt x="232" y="290"/>
                      </a:cubicBezTo>
                      <a:cubicBezTo>
                        <a:pt x="232" y="290"/>
                        <a:pt x="231" y="291"/>
                        <a:pt x="231" y="290"/>
                      </a:cubicBezTo>
                      <a:cubicBezTo>
                        <a:pt x="230" y="288"/>
                        <a:pt x="229" y="286"/>
                        <a:pt x="231" y="286"/>
                      </a:cubicBezTo>
                      <a:cubicBezTo>
                        <a:pt x="233" y="285"/>
                        <a:pt x="233" y="284"/>
                        <a:pt x="234" y="285"/>
                      </a:cubicBezTo>
                      <a:cubicBezTo>
                        <a:pt x="235" y="286"/>
                        <a:pt x="235" y="287"/>
                        <a:pt x="235" y="287"/>
                      </a:cubicBezTo>
                      <a:cubicBezTo>
                        <a:pt x="236" y="284"/>
                        <a:pt x="236" y="284"/>
                        <a:pt x="236" y="284"/>
                      </a:cubicBezTo>
                      <a:cubicBezTo>
                        <a:pt x="236" y="284"/>
                        <a:pt x="235" y="284"/>
                        <a:pt x="235" y="283"/>
                      </a:cubicBezTo>
                      <a:cubicBezTo>
                        <a:pt x="236" y="282"/>
                        <a:pt x="236" y="282"/>
                        <a:pt x="237" y="281"/>
                      </a:cubicBezTo>
                      <a:cubicBezTo>
                        <a:pt x="238" y="281"/>
                        <a:pt x="239" y="282"/>
                        <a:pt x="239" y="282"/>
                      </a:cubicBezTo>
                      <a:cubicBezTo>
                        <a:pt x="238" y="279"/>
                        <a:pt x="238" y="279"/>
                        <a:pt x="238" y="279"/>
                      </a:cubicBezTo>
                      <a:close/>
                      <a:moveTo>
                        <a:pt x="258" y="286"/>
                      </a:moveTo>
                      <a:cubicBezTo>
                        <a:pt x="258" y="286"/>
                        <a:pt x="258" y="286"/>
                        <a:pt x="258" y="286"/>
                      </a:cubicBezTo>
                      <a:cubicBezTo>
                        <a:pt x="258" y="286"/>
                        <a:pt x="259" y="286"/>
                        <a:pt x="259" y="287"/>
                      </a:cubicBezTo>
                      <a:cubicBezTo>
                        <a:pt x="260" y="288"/>
                        <a:pt x="260" y="288"/>
                        <a:pt x="259" y="288"/>
                      </a:cubicBezTo>
                      <a:cubicBezTo>
                        <a:pt x="259" y="288"/>
                        <a:pt x="256" y="288"/>
                        <a:pt x="256" y="288"/>
                      </a:cubicBezTo>
                      <a:cubicBezTo>
                        <a:pt x="256" y="288"/>
                        <a:pt x="255" y="289"/>
                        <a:pt x="255" y="287"/>
                      </a:cubicBezTo>
                      <a:cubicBezTo>
                        <a:pt x="255" y="286"/>
                        <a:pt x="255" y="285"/>
                        <a:pt x="255" y="285"/>
                      </a:cubicBezTo>
                      <a:cubicBezTo>
                        <a:pt x="258" y="286"/>
                        <a:pt x="258" y="286"/>
                        <a:pt x="258" y="286"/>
                      </a:cubicBezTo>
                      <a:close/>
                      <a:moveTo>
                        <a:pt x="265" y="282"/>
                      </a:moveTo>
                      <a:cubicBezTo>
                        <a:pt x="265" y="282"/>
                        <a:pt x="265" y="282"/>
                        <a:pt x="265" y="282"/>
                      </a:cubicBezTo>
                      <a:cubicBezTo>
                        <a:pt x="269" y="279"/>
                        <a:pt x="269" y="279"/>
                        <a:pt x="269" y="279"/>
                      </a:cubicBezTo>
                      <a:cubicBezTo>
                        <a:pt x="269" y="279"/>
                        <a:pt x="270" y="282"/>
                        <a:pt x="268" y="283"/>
                      </a:cubicBezTo>
                      <a:cubicBezTo>
                        <a:pt x="267" y="284"/>
                        <a:pt x="266" y="284"/>
                        <a:pt x="266" y="284"/>
                      </a:cubicBezTo>
                      <a:cubicBezTo>
                        <a:pt x="264" y="283"/>
                        <a:pt x="264" y="283"/>
                        <a:pt x="264" y="283"/>
                      </a:cubicBezTo>
                      <a:cubicBezTo>
                        <a:pt x="265" y="282"/>
                        <a:pt x="265" y="282"/>
                        <a:pt x="265" y="282"/>
                      </a:cubicBezTo>
                      <a:close/>
                      <a:moveTo>
                        <a:pt x="273" y="275"/>
                      </a:moveTo>
                      <a:cubicBezTo>
                        <a:pt x="273" y="275"/>
                        <a:pt x="273" y="275"/>
                        <a:pt x="273" y="275"/>
                      </a:cubicBezTo>
                      <a:cubicBezTo>
                        <a:pt x="273" y="275"/>
                        <a:pt x="272" y="278"/>
                        <a:pt x="273" y="280"/>
                      </a:cubicBezTo>
                      <a:cubicBezTo>
                        <a:pt x="273" y="281"/>
                        <a:pt x="273" y="281"/>
                        <a:pt x="274" y="281"/>
                      </a:cubicBezTo>
                      <a:cubicBezTo>
                        <a:pt x="275" y="282"/>
                        <a:pt x="276" y="282"/>
                        <a:pt x="277" y="281"/>
                      </a:cubicBezTo>
                      <a:cubicBezTo>
                        <a:pt x="278" y="281"/>
                        <a:pt x="278" y="278"/>
                        <a:pt x="278" y="278"/>
                      </a:cubicBezTo>
                      <a:cubicBezTo>
                        <a:pt x="278" y="278"/>
                        <a:pt x="278" y="277"/>
                        <a:pt x="277" y="275"/>
                      </a:cubicBezTo>
                      <a:cubicBezTo>
                        <a:pt x="276" y="272"/>
                        <a:pt x="274" y="275"/>
                        <a:pt x="273" y="275"/>
                      </a:cubicBezTo>
                      <a:close/>
                      <a:moveTo>
                        <a:pt x="274" y="259"/>
                      </a:moveTo>
                      <a:cubicBezTo>
                        <a:pt x="274" y="259"/>
                        <a:pt x="274" y="259"/>
                        <a:pt x="274" y="259"/>
                      </a:cubicBezTo>
                      <a:cubicBezTo>
                        <a:pt x="274" y="258"/>
                        <a:pt x="274" y="255"/>
                        <a:pt x="275" y="254"/>
                      </a:cubicBezTo>
                      <a:cubicBezTo>
                        <a:pt x="276" y="254"/>
                        <a:pt x="276" y="253"/>
                        <a:pt x="277" y="252"/>
                      </a:cubicBezTo>
                      <a:cubicBezTo>
                        <a:pt x="277" y="251"/>
                        <a:pt x="281" y="251"/>
                        <a:pt x="281" y="251"/>
                      </a:cubicBezTo>
                      <a:cubicBezTo>
                        <a:pt x="282" y="253"/>
                        <a:pt x="282" y="253"/>
                        <a:pt x="282" y="253"/>
                      </a:cubicBezTo>
                      <a:cubicBezTo>
                        <a:pt x="282" y="253"/>
                        <a:pt x="282" y="255"/>
                        <a:pt x="282" y="256"/>
                      </a:cubicBezTo>
                      <a:cubicBezTo>
                        <a:pt x="282" y="257"/>
                        <a:pt x="282" y="257"/>
                        <a:pt x="283" y="259"/>
                      </a:cubicBezTo>
                      <a:cubicBezTo>
                        <a:pt x="283" y="260"/>
                        <a:pt x="282" y="262"/>
                        <a:pt x="282" y="263"/>
                      </a:cubicBezTo>
                      <a:cubicBezTo>
                        <a:pt x="281" y="264"/>
                        <a:pt x="281" y="265"/>
                        <a:pt x="280" y="265"/>
                      </a:cubicBezTo>
                      <a:cubicBezTo>
                        <a:pt x="279" y="266"/>
                        <a:pt x="279" y="267"/>
                        <a:pt x="278" y="266"/>
                      </a:cubicBezTo>
                      <a:cubicBezTo>
                        <a:pt x="277" y="265"/>
                        <a:pt x="274" y="264"/>
                        <a:pt x="274" y="263"/>
                      </a:cubicBezTo>
                      <a:cubicBezTo>
                        <a:pt x="274" y="263"/>
                        <a:pt x="274" y="261"/>
                        <a:pt x="274" y="261"/>
                      </a:cubicBezTo>
                      <a:cubicBezTo>
                        <a:pt x="274" y="259"/>
                        <a:pt x="274" y="259"/>
                        <a:pt x="274" y="259"/>
                      </a:cubicBezTo>
                      <a:close/>
                      <a:moveTo>
                        <a:pt x="262" y="264"/>
                      </a:moveTo>
                      <a:cubicBezTo>
                        <a:pt x="262" y="264"/>
                        <a:pt x="262" y="264"/>
                        <a:pt x="262" y="264"/>
                      </a:cubicBezTo>
                      <a:cubicBezTo>
                        <a:pt x="262" y="263"/>
                        <a:pt x="263" y="259"/>
                        <a:pt x="263" y="259"/>
                      </a:cubicBezTo>
                      <a:cubicBezTo>
                        <a:pt x="263" y="259"/>
                        <a:pt x="263" y="257"/>
                        <a:pt x="265" y="256"/>
                      </a:cubicBezTo>
                      <a:cubicBezTo>
                        <a:pt x="266" y="256"/>
                        <a:pt x="266" y="255"/>
                        <a:pt x="267" y="256"/>
                      </a:cubicBezTo>
                      <a:cubicBezTo>
                        <a:pt x="268" y="257"/>
                        <a:pt x="269" y="258"/>
                        <a:pt x="269" y="258"/>
                      </a:cubicBezTo>
                      <a:cubicBezTo>
                        <a:pt x="269" y="258"/>
                        <a:pt x="268" y="258"/>
                        <a:pt x="268" y="259"/>
                      </a:cubicBezTo>
                      <a:cubicBezTo>
                        <a:pt x="268" y="259"/>
                        <a:pt x="269" y="261"/>
                        <a:pt x="269" y="261"/>
                      </a:cubicBezTo>
                      <a:cubicBezTo>
                        <a:pt x="268" y="262"/>
                        <a:pt x="267" y="263"/>
                        <a:pt x="266" y="264"/>
                      </a:cubicBezTo>
                      <a:cubicBezTo>
                        <a:pt x="266" y="265"/>
                        <a:pt x="264" y="266"/>
                        <a:pt x="264" y="266"/>
                      </a:cubicBezTo>
                      <a:cubicBezTo>
                        <a:pt x="261" y="268"/>
                        <a:pt x="261" y="268"/>
                        <a:pt x="261" y="268"/>
                      </a:cubicBezTo>
                      <a:cubicBezTo>
                        <a:pt x="261" y="269"/>
                        <a:pt x="261" y="269"/>
                        <a:pt x="261" y="269"/>
                      </a:cubicBezTo>
                      <a:cubicBezTo>
                        <a:pt x="260" y="269"/>
                        <a:pt x="260" y="269"/>
                        <a:pt x="260" y="269"/>
                      </a:cubicBezTo>
                      <a:cubicBezTo>
                        <a:pt x="258" y="266"/>
                        <a:pt x="258" y="266"/>
                        <a:pt x="258" y="266"/>
                      </a:cubicBezTo>
                      <a:cubicBezTo>
                        <a:pt x="261" y="264"/>
                        <a:pt x="261" y="264"/>
                        <a:pt x="261" y="264"/>
                      </a:cubicBezTo>
                      <a:cubicBezTo>
                        <a:pt x="262" y="264"/>
                        <a:pt x="262" y="264"/>
                        <a:pt x="262" y="264"/>
                      </a:cubicBezTo>
                      <a:close/>
                      <a:moveTo>
                        <a:pt x="242" y="268"/>
                      </a:moveTo>
                      <a:cubicBezTo>
                        <a:pt x="242" y="268"/>
                        <a:pt x="242" y="268"/>
                        <a:pt x="242" y="268"/>
                      </a:cubicBezTo>
                      <a:cubicBezTo>
                        <a:pt x="245" y="267"/>
                        <a:pt x="245" y="267"/>
                        <a:pt x="245" y="267"/>
                      </a:cubicBezTo>
                      <a:cubicBezTo>
                        <a:pt x="248" y="269"/>
                        <a:pt x="248" y="269"/>
                        <a:pt x="248" y="269"/>
                      </a:cubicBezTo>
                      <a:cubicBezTo>
                        <a:pt x="248" y="272"/>
                        <a:pt x="248" y="272"/>
                        <a:pt x="248" y="272"/>
                      </a:cubicBezTo>
                      <a:cubicBezTo>
                        <a:pt x="248" y="272"/>
                        <a:pt x="246" y="276"/>
                        <a:pt x="245" y="275"/>
                      </a:cubicBezTo>
                      <a:cubicBezTo>
                        <a:pt x="244" y="273"/>
                        <a:pt x="244" y="271"/>
                        <a:pt x="244" y="271"/>
                      </a:cubicBezTo>
                      <a:cubicBezTo>
                        <a:pt x="242" y="268"/>
                        <a:pt x="242" y="268"/>
                        <a:pt x="242" y="268"/>
                      </a:cubicBezTo>
                      <a:close/>
                      <a:moveTo>
                        <a:pt x="229" y="260"/>
                      </a:moveTo>
                      <a:cubicBezTo>
                        <a:pt x="229" y="260"/>
                        <a:pt x="229" y="260"/>
                        <a:pt x="229" y="260"/>
                      </a:cubicBezTo>
                      <a:cubicBezTo>
                        <a:pt x="229" y="260"/>
                        <a:pt x="234" y="259"/>
                        <a:pt x="234" y="260"/>
                      </a:cubicBezTo>
                      <a:cubicBezTo>
                        <a:pt x="234" y="260"/>
                        <a:pt x="234" y="262"/>
                        <a:pt x="235" y="262"/>
                      </a:cubicBezTo>
                      <a:cubicBezTo>
                        <a:pt x="235" y="263"/>
                        <a:pt x="232" y="266"/>
                        <a:pt x="231" y="266"/>
                      </a:cubicBezTo>
                      <a:cubicBezTo>
                        <a:pt x="231" y="266"/>
                        <a:pt x="230" y="265"/>
                        <a:pt x="230" y="265"/>
                      </a:cubicBezTo>
                      <a:cubicBezTo>
                        <a:pt x="229" y="260"/>
                        <a:pt x="229" y="260"/>
                        <a:pt x="229" y="260"/>
                      </a:cubicBezTo>
                      <a:close/>
                      <a:moveTo>
                        <a:pt x="225" y="247"/>
                      </a:moveTo>
                      <a:cubicBezTo>
                        <a:pt x="225" y="247"/>
                        <a:pt x="225" y="247"/>
                        <a:pt x="225" y="247"/>
                      </a:cubicBezTo>
                      <a:cubicBezTo>
                        <a:pt x="225" y="247"/>
                        <a:pt x="226" y="246"/>
                        <a:pt x="227" y="246"/>
                      </a:cubicBezTo>
                      <a:cubicBezTo>
                        <a:pt x="228" y="247"/>
                        <a:pt x="228" y="250"/>
                        <a:pt x="228" y="250"/>
                      </a:cubicBezTo>
                      <a:cubicBezTo>
                        <a:pt x="227" y="253"/>
                        <a:pt x="227" y="253"/>
                        <a:pt x="227" y="253"/>
                      </a:cubicBezTo>
                      <a:cubicBezTo>
                        <a:pt x="227" y="253"/>
                        <a:pt x="225" y="256"/>
                        <a:pt x="225" y="256"/>
                      </a:cubicBezTo>
                      <a:cubicBezTo>
                        <a:pt x="225" y="255"/>
                        <a:pt x="224" y="250"/>
                        <a:pt x="224" y="250"/>
                      </a:cubicBezTo>
                      <a:cubicBezTo>
                        <a:pt x="225" y="247"/>
                        <a:pt x="225" y="247"/>
                        <a:pt x="225" y="247"/>
                      </a:cubicBezTo>
                      <a:close/>
                      <a:moveTo>
                        <a:pt x="219" y="239"/>
                      </a:moveTo>
                      <a:cubicBezTo>
                        <a:pt x="219" y="239"/>
                        <a:pt x="219" y="239"/>
                        <a:pt x="219" y="239"/>
                      </a:cubicBezTo>
                      <a:cubicBezTo>
                        <a:pt x="219" y="239"/>
                        <a:pt x="218" y="242"/>
                        <a:pt x="218" y="243"/>
                      </a:cubicBezTo>
                      <a:cubicBezTo>
                        <a:pt x="218" y="243"/>
                        <a:pt x="219" y="245"/>
                        <a:pt x="219" y="245"/>
                      </a:cubicBezTo>
                      <a:cubicBezTo>
                        <a:pt x="219" y="246"/>
                        <a:pt x="219" y="245"/>
                        <a:pt x="220" y="244"/>
                      </a:cubicBezTo>
                      <a:cubicBezTo>
                        <a:pt x="221" y="243"/>
                        <a:pt x="221" y="242"/>
                        <a:pt x="221" y="242"/>
                      </a:cubicBezTo>
                      <a:cubicBezTo>
                        <a:pt x="221" y="242"/>
                        <a:pt x="223" y="241"/>
                        <a:pt x="223" y="240"/>
                      </a:cubicBezTo>
                      <a:cubicBezTo>
                        <a:pt x="224" y="240"/>
                        <a:pt x="224" y="237"/>
                        <a:pt x="224" y="237"/>
                      </a:cubicBezTo>
                      <a:cubicBezTo>
                        <a:pt x="224" y="237"/>
                        <a:pt x="221" y="235"/>
                        <a:pt x="221" y="236"/>
                      </a:cubicBezTo>
                      <a:cubicBezTo>
                        <a:pt x="220" y="236"/>
                        <a:pt x="219" y="239"/>
                        <a:pt x="219" y="239"/>
                      </a:cubicBezTo>
                      <a:close/>
                      <a:moveTo>
                        <a:pt x="233" y="237"/>
                      </a:moveTo>
                      <a:cubicBezTo>
                        <a:pt x="233" y="237"/>
                        <a:pt x="233" y="237"/>
                        <a:pt x="233" y="237"/>
                      </a:cubicBezTo>
                      <a:cubicBezTo>
                        <a:pt x="234" y="237"/>
                        <a:pt x="234" y="237"/>
                        <a:pt x="234" y="237"/>
                      </a:cubicBezTo>
                      <a:cubicBezTo>
                        <a:pt x="234" y="238"/>
                        <a:pt x="234" y="238"/>
                        <a:pt x="234" y="238"/>
                      </a:cubicBezTo>
                      <a:cubicBezTo>
                        <a:pt x="234" y="238"/>
                        <a:pt x="237" y="237"/>
                        <a:pt x="238" y="237"/>
                      </a:cubicBezTo>
                      <a:cubicBezTo>
                        <a:pt x="239" y="236"/>
                        <a:pt x="238" y="235"/>
                        <a:pt x="238" y="234"/>
                      </a:cubicBezTo>
                      <a:cubicBezTo>
                        <a:pt x="237" y="233"/>
                        <a:pt x="233" y="237"/>
                        <a:pt x="233" y="237"/>
                      </a:cubicBezTo>
                      <a:close/>
                      <a:moveTo>
                        <a:pt x="247" y="241"/>
                      </a:moveTo>
                      <a:cubicBezTo>
                        <a:pt x="247" y="241"/>
                        <a:pt x="247" y="241"/>
                        <a:pt x="247" y="241"/>
                      </a:cubicBezTo>
                      <a:cubicBezTo>
                        <a:pt x="245" y="240"/>
                        <a:pt x="245" y="240"/>
                        <a:pt x="245" y="240"/>
                      </a:cubicBezTo>
                      <a:cubicBezTo>
                        <a:pt x="245" y="242"/>
                        <a:pt x="245" y="242"/>
                        <a:pt x="245" y="242"/>
                      </a:cubicBezTo>
                      <a:cubicBezTo>
                        <a:pt x="245" y="242"/>
                        <a:pt x="246" y="244"/>
                        <a:pt x="247" y="245"/>
                      </a:cubicBezTo>
                      <a:cubicBezTo>
                        <a:pt x="247" y="245"/>
                        <a:pt x="245" y="247"/>
                        <a:pt x="245" y="247"/>
                      </a:cubicBezTo>
                      <a:cubicBezTo>
                        <a:pt x="247" y="250"/>
                        <a:pt x="247" y="250"/>
                        <a:pt x="247" y="250"/>
                      </a:cubicBezTo>
                      <a:cubicBezTo>
                        <a:pt x="250" y="245"/>
                        <a:pt x="250" y="245"/>
                        <a:pt x="250" y="245"/>
                      </a:cubicBezTo>
                      <a:cubicBezTo>
                        <a:pt x="250" y="245"/>
                        <a:pt x="249" y="243"/>
                        <a:pt x="249" y="243"/>
                      </a:cubicBezTo>
                      <a:cubicBezTo>
                        <a:pt x="249" y="242"/>
                        <a:pt x="247" y="241"/>
                        <a:pt x="247" y="241"/>
                      </a:cubicBezTo>
                      <a:close/>
                      <a:moveTo>
                        <a:pt x="261" y="241"/>
                      </a:moveTo>
                      <a:cubicBezTo>
                        <a:pt x="261" y="241"/>
                        <a:pt x="261" y="241"/>
                        <a:pt x="261" y="241"/>
                      </a:cubicBezTo>
                      <a:cubicBezTo>
                        <a:pt x="262" y="243"/>
                        <a:pt x="262" y="243"/>
                        <a:pt x="262" y="243"/>
                      </a:cubicBezTo>
                      <a:cubicBezTo>
                        <a:pt x="262" y="243"/>
                        <a:pt x="261" y="245"/>
                        <a:pt x="260" y="245"/>
                      </a:cubicBezTo>
                      <a:cubicBezTo>
                        <a:pt x="260" y="245"/>
                        <a:pt x="259" y="244"/>
                        <a:pt x="259" y="244"/>
                      </a:cubicBezTo>
                      <a:cubicBezTo>
                        <a:pt x="261" y="241"/>
                        <a:pt x="261" y="241"/>
                        <a:pt x="261" y="241"/>
                      </a:cubicBezTo>
                      <a:close/>
                      <a:moveTo>
                        <a:pt x="264" y="238"/>
                      </a:moveTo>
                      <a:cubicBezTo>
                        <a:pt x="264" y="238"/>
                        <a:pt x="264" y="238"/>
                        <a:pt x="264" y="238"/>
                      </a:cubicBezTo>
                      <a:cubicBezTo>
                        <a:pt x="265" y="240"/>
                        <a:pt x="265" y="240"/>
                        <a:pt x="265" y="240"/>
                      </a:cubicBezTo>
                      <a:cubicBezTo>
                        <a:pt x="265" y="240"/>
                        <a:pt x="268" y="239"/>
                        <a:pt x="270" y="238"/>
                      </a:cubicBezTo>
                      <a:cubicBezTo>
                        <a:pt x="273" y="237"/>
                        <a:pt x="270" y="236"/>
                        <a:pt x="270" y="236"/>
                      </a:cubicBezTo>
                      <a:cubicBezTo>
                        <a:pt x="267" y="236"/>
                        <a:pt x="267" y="236"/>
                        <a:pt x="267" y="236"/>
                      </a:cubicBezTo>
                      <a:cubicBezTo>
                        <a:pt x="267" y="236"/>
                        <a:pt x="264" y="237"/>
                        <a:pt x="264" y="238"/>
                      </a:cubicBezTo>
                      <a:close/>
                      <a:moveTo>
                        <a:pt x="247" y="230"/>
                      </a:moveTo>
                      <a:cubicBezTo>
                        <a:pt x="247" y="230"/>
                        <a:pt x="247" y="230"/>
                        <a:pt x="247" y="230"/>
                      </a:cubicBezTo>
                      <a:cubicBezTo>
                        <a:pt x="250" y="233"/>
                        <a:pt x="250" y="233"/>
                        <a:pt x="250" y="233"/>
                      </a:cubicBezTo>
                      <a:cubicBezTo>
                        <a:pt x="250" y="233"/>
                        <a:pt x="254" y="235"/>
                        <a:pt x="255" y="235"/>
                      </a:cubicBezTo>
                      <a:cubicBezTo>
                        <a:pt x="255" y="236"/>
                        <a:pt x="257" y="235"/>
                        <a:pt x="259" y="235"/>
                      </a:cubicBezTo>
                      <a:cubicBezTo>
                        <a:pt x="260" y="234"/>
                        <a:pt x="260" y="234"/>
                        <a:pt x="260" y="233"/>
                      </a:cubicBezTo>
                      <a:cubicBezTo>
                        <a:pt x="260" y="233"/>
                        <a:pt x="259" y="232"/>
                        <a:pt x="259" y="232"/>
                      </a:cubicBezTo>
                      <a:cubicBezTo>
                        <a:pt x="259" y="232"/>
                        <a:pt x="258" y="230"/>
                        <a:pt x="255" y="230"/>
                      </a:cubicBezTo>
                      <a:cubicBezTo>
                        <a:pt x="253" y="231"/>
                        <a:pt x="253" y="230"/>
                        <a:pt x="253" y="230"/>
                      </a:cubicBezTo>
                      <a:cubicBezTo>
                        <a:pt x="253" y="230"/>
                        <a:pt x="252" y="230"/>
                        <a:pt x="249" y="229"/>
                      </a:cubicBezTo>
                      <a:cubicBezTo>
                        <a:pt x="247" y="229"/>
                        <a:pt x="248" y="230"/>
                        <a:pt x="247" y="230"/>
                      </a:cubicBezTo>
                      <a:close/>
                      <a:moveTo>
                        <a:pt x="245" y="229"/>
                      </a:moveTo>
                      <a:cubicBezTo>
                        <a:pt x="245" y="229"/>
                        <a:pt x="245" y="229"/>
                        <a:pt x="245" y="229"/>
                      </a:cubicBezTo>
                      <a:cubicBezTo>
                        <a:pt x="246" y="228"/>
                        <a:pt x="246" y="228"/>
                        <a:pt x="246" y="228"/>
                      </a:cubicBezTo>
                      <a:cubicBezTo>
                        <a:pt x="246" y="228"/>
                        <a:pt x="246" y="226"/>
                        <a:pt x="246" y="223"/>
                      </a:cubicBezTo>
                      <a:cubicBezTo>
                        <a:pt x="246" y="221"/>
                        <a:pt x="245" y="222"/>
                        <a:pt x="245" y="222"/>
                      </a:cubicBezTo>
                      <a:cubicBezTo>
                        <a:pt x="245" y="221"/>
                        <a:pt x="245" y="220"/>
                        <a:pt x="244" y="218"/>
                      </a:cubicBezTo>
                      <a:cubicBezTo>
                        <a:pt x="243" y="217"/>
                        <a:pt x="243" y="218"/>
                        <a:pt x="242" y="218"/>
                      </a:cubicBezTo>
                      <a:cubicBezTo>
                        <a:pt x="242" y="218"/>
                        <a:pt x="241" y="219"/>
                        <a:pt x="239" y="219"/>
                      </a:cubicBezTo>
                      <a:cubicBezTo>
                        <a:pt x="237" y="219"/>
                        <a:pt x="238" y="217"/>
                        <a:pt x="237" y="216"/>
                      </a:cubicBezTo>
                      <a:cubicBezTo>
                        <a:pt x="236" y="215"/>
                        <a:pt x="234" y="215"/>
                        <a:pt x="234" y="215"/>
                      </a:cubicBezTo>
                      <a:cubicBezTo>
                        <a:pt x="233" y="215"/>
                        <a:pt x="231" y="218"/>
                        <a:pt x="231" y="219"/>
                      </a:cubicBezTo>
                      <a:cubicBezTo>
                        <a:pt x="231" y="220"/>
                        <a:pt x="232" y="220"/>
                        <a:pt x="235" y="223"/>
                      </a:cubicBezTo>
                      <a:cubicBezTo>
                        <a:pt x="238" y="225"/>
                        <a:pt x="239" y="225"/>
                        <a:pt x="240" y="225"/>
                      </a:cubicBezTo>
                      <a:cubicBezTo>
                        <a:pt x="241" y="226"/>
                        <a:pt x="244" y="228"/>
                        <a:pt x="245" y="229"/>
                      </a:cubicBezTo>
                      <a:close/>
                      <a:moveTo>
                        <a:pt x="216" y="360"/>
                      </a:moveTo>
                      <a:cubicBezTo>
                        <a:pt x="216" y="360"/>
                        <a:pt x="216" y="360"/>
                        <a:pt x="216" y="360"/>
                      </a:cubicBezTo>
                      <a:cubicBezTo>
                        <a:pt x="217" y="357"/>
                        <a:pt x="217" y="357"/>
                        <a:pt x="217" y="357"/>
                      </a:cubicBezTo>
                      <a:cubicBezTo>
                        <a:pt x="215" y="354"/>
                        <a:pt x="215" y="354"/>
                        <a:pt x="215" y="354"/>
                      </a:cubicBezTo>
                      <a:cubicBezTo>
                        <a:pt x="215" y="350"/>
                        <a:pt x="215" y="350"/>
                        <a:pt x="215" y="350"/>
                      </a:cubicBezTo>
                      <a:cubicBezTo>
                        <a:pt x="216" y="349"/>
                        <a:pt x="216" y="349"/>
                        <a:pt x="216" y="349"/>
                      </a:cubicBezTo>
                      <a:cubicBezTo>
                        <a:pt x="216" y="349"/>
                        <a:pt x="218" y="351"/>
                        <a:pt x="218" y="352"/>
                      </a:cubicBezTo>
                      <a:cubicBezTo>
                        <a:pt x="218" y="353"/>
                        <a:pt x="218" y="355"/>
                        <a:pt x="218" y="355"/>
                      </a:cubicBezTo>
                      <a:cubicBezTo>
                        <a:pt x="218" y="355"/>
                        <a:pt x="221" y="357"/>
                        <a:pt x="221" y="357"/>
                      </a:cubicBezTo>
                      <a:cubicBezTo>
                        <a:pt x="222" y="357"/>
                        <a:pt x="228" y="356"/>
                        <a:pt x="228" y="356"/>
                      </a:cubicBezTo>
                      <a:cubicBezTo>
                        <a:pt x="228" y="356"/>
                        <a:pt x="230" y="353"/>
                        <a:pt x="230" y="353"/>
                      </a:cubicBezTo>
                      <a:cubicBezTo>
                        <a:pt x="231" y="352"/>
                        <a:pt x="234" y="350"/>
                        <a:pt x="234" y="350"/>
                      </a:cubicBezTo>
                      <a:cubicBezTo>
                        <a:pt x="234" y="350"/>
                        <a:pt x="234" y="349"/>
                        <a:pt x="236" y="351"/>
                      </a:cubicBezTo>
                      <a:cubicBezTo>
                        <a:pt x="238" y="352"/>
                        <a:pt x="236" y="355"/>
                        <a:pt x="236" y="355"/>
                      </a:cubicBezTo>
                      <a:cubicBezTo>
                        <a:pt x="235" y="355"/>
                        <a:pt x="235" y="356"/>
                        <a:pt x="235" y="356"/>
                      </a:cubicBezTo>
                      <a:cubicBezTo>
                        <a:pt x="237" y="358"/>
                        <a:pt x="237" y="358"/>
                        <a:pt x="237" y="358"/>
                      </a:cubicBezTo>
                      <a:cubicBezTo>
                        <a:pt x="237" y="358"/>
                        <a:pt x="237" y="356"/>
                        <a:pt x="238" y="356"/>
                      </a:cubicBezTo>
                      <a:cubicBezTo>
                        <a:pt x="239" y="356"/>
                        <a:pt x="239" y="355"/>
                        <a:pt x="240" y="355"/>
                      </a:cubicBezTo>
                      <a:cubicBezTo>
                        <a:pt x="240" y="356"/>
                        <a:pt x="242" y="358"/>
                        <a:pt x="242" y="358"/>
                      </a:cubicBezTo>
                      <a:cubicBezTo>
                        <a:pt x="242" y="358"/>
                        <a:pt x="242" y="361"/>
                        <a:pt x="243" y="361"/>
                      </a:cubicBezTo>
                      <a:cubicBezTo>
                        <a:pt x="244" y="360"/>
                        <a:pt x="246" y="361"/>
                        <a:pt x="247" y="360"/>
                      </a:cubicBezTo>
                      <a:cubicBezTo>
                        <a:pt x="248" y="360"/>
                        <a:pt x="258" y="357"/>
                        <a:pt x="258" y="357"/>
                      </a:cubicBezTo>
                      <a:cubicBezTo>
                        <a:pt x="261" y="355"/>
                        <a:pt x="261" y="355"/>
                        <a:pt x="261" y="355"/>
                      </a:cubicBezTo>
                      <a:cubicBezTo>
                        <a:pt x="261" y="355"/>
                        <a:pt x="263" y="354"/>
                        <a:pt x="265" y="354"/>
                      </a:cubicBezTo>
                      <a:cubicBezTo>
                        <a:pt x="266" y="354"/>
                        <a:pt x="272" y="352"/>
                        <a:pt x="272" y="352"/>
                      </a:cubicBezTo>
                      <a:cubicBezTo>
                        <a:pt x="272" y="352"/>
                        <a:pt x="275" y="350"/>
                        <a:pt x="277" y="351"/>
                      </a:cubicBezTo>
                      <a:cubicBezTo>
                        <a:pt x="278" y="353"/>
                        <a:pt x="282" y="356"/>
                        <a:pt x="282" y="356"/>
                      </a:cubicBezTo>
                      <a:cubicBezTo>
                        <a:pt x="288" y="355"/>
                        <a:pt x="288" y="355"/>
                        <a:pt x="288" y="355"/>
                      </a:cubicBezTo>
                      <a:cubicBezTo>
                        <a:pt x="288" y="355"/>
                        <a:pt x="290" y="354"/>
                        <a:pt x="290" y="354"/>
                      </a:cubicBezTo>
                      <a:cubicBezTo>
                        <a:pt x="291" y="355"/>
                        <a:pt x="297" y="354"/>
                        <a:pt x="297" y="354"/>
                      </a:cubicBezTo>
                      <a:cubicBezTo>
                        <a:pt x="297" y="354"/>
                        <a:pt x="300" y="351"/>
                        <a:pt x="301" y="351"/>
                      </a:cubicBezTo>
                      <a:cubicBezTo>
                        <a:pt x="301" y="351"/>
                        <a:pt x="308" y="349"/>
                        <a:pt x="308" y="349"/>
                      </a:cubicBezTo>
                      <a:cubicBezTo>
                        <a:pt x="308" y="349"/>
                        <a:pt x="309" y="349"/>
                        <a:pt x="309" y="351"/>
                      </a:cubicBezTo>
                      <a:cubicBezTo>
                        <a:pt x="309" y="353"/>
                        <a:pt x="309" y="356"/>
                        <a:pt x="309" y="357"/>
                      </a:cubicBezTo>
                      <a:cubicBezTo>
                        <a:pt x="310" y="358"/>
                        <a:pt x="309" y="360"/>
                        <a:pt x="311" y="360"/>
                      </a:cubicBezTo>
                      <a:cubicBezTo>
                        <a:pt x="313" y="359"/>
                        <a:pt x="315" y="358"/>
                        <a:pt x="315" y="358"/>
                      </a:cubicBezTo>
                      <a:cubicBezTo>
                        <a:pt x="315" y="358"/>
                        <a:pt x="313" y="358"/>
                        <a:pt x="317" y="356"/>
                      </a:cubicBezTo>
                      <a:cubicBezTo>
                        <a:pt x="320" y="354"/>
                        <a:pt x="321" y="353"/>
                        <a:pt x="322" y="353"/>
                      </a:cubicBezTo>
                      <a:cubicBezTo>
                        <a:pt x="323" y="353"/>
                        <a:pt x="323" y="352"/>
                        <a:pt x="324" y="352"/>
                      </a:cubicBezTo>
                      <a:cubicBezTo>
                        <a:pt x="326" y="352"/>
                        <a:pt x="326" y="352"/>
                        <a:pt x="327" y="352"/>
                      </a:cubicBezTo>
                      <a:cubicBezTo>
                        <a:pt x="328" y="351"/>
                        <a:pt x="330" y="348"/>
                        <a:pt x="330" y="348"/>
                      </a:cubicBezTo>
                      <a:cubicBezTo>
                        <a:pt x="330" y="348"/>
                        <a:pt x="331" y="346"/>
                        <a:pt x="332" y="346"/>
                      </a:cubicBezTo>
                      <a:cubicBezTo>
                        <a:pt x="332" y="346"/>
                        <a:pt x="334" y="345"/>
                        <a:pt x="334" y="345"/>
                      </a:cubicBezTo>
                      <a:cubicBezTo>
                        <a:pt x="333" y="348"/>
                        <a:pt x="333" y="348"/>
                        <a:pt x="333" y="348"/>
                      </a:cubicBezTo>
                      <a:cubicBezTo>
                        <a:pt x="333" y="348"/>
                        <a:pt x="335" y="352"/>
                        <a:pt x="335" y="353"/>
                      </a:cubicBezTo>
                      <a:cubicBezTo>
                        <a:pt x="335" y="353"/>
                        <a:pt x="335" y="354"/>
                        <a:pt x="334" y="355"/>
                      </a:cubicBezTo>
                      <a:cubicBezTo>
                        <a:pt x="334" y="357"/>
                        <a:pt x="334" y="358"/>
                        <a:pt x="334" y="358"/>
                      </a:cubicBezTo>
                      <a:cubicBezTo>
                        <a:pt x="333" y="359"/>
                        <a:pt x="333" y="360"/>
                        <a:pt x="333" y="361"/>
                      </a:cubicBezTo>
                      <a:cubicBezTo>
                        <a:pt x="332" y="361"/>
                        <a:pt x="329" y="363"/>
                        <a:pt x="329" y="363"/>
                      </a:cubicBezTo>
                      <a:cubicBezTo>
                        <a:pt x="324" y="362"/>
                        <a:pt x="324" y="362"/>
                        <a:pt x="324" y="362"/>
                      </a:cubicBezTo>
                      <a:cubicBezTo>
                        <a:pt x="324" y="362"/>
                        <a:pt x="322" y="363"/>
                        <a:pt x="321" y="364"/>
                      </a:cubicBezTo>
                      <a:cubicBezTo>
                        <a:pt x="319" y="364"/>
                        <a:pt x="316" y="367"/>
                        <a:pt x="315" y="367"/>
                      </a:cubicBezTo>
                      <a:cubicBezTo>
                        <a:pt x="314" y="367"/>
                        <a:pt x="311" y="367"/>
                        <a:pt x="308" y="367"/>
                      </a:cubicBezTo>
                      <a:cubicBezTo>
                        <a:pt x="305" y="368"/>
                        <a:pt x="297" y="370"/>
                        <a:pt x="297" y="370"/>
                      </a:cubicBezTo>
                      <a:cubicBezTo>
                        <a:pt x="297" y="370"/>
                        <a:pt x="296" y="371"/>
                        <a:pt x="295" y="372"/>
                      </a:cubicBezTo>
                      <a:cubicBezTo>
                        <a:pt x="293" y="372"/>
                        <a:pt x="289" y="374"/>
                        <a:pt x="288" y="374"/>
                      </a:cubicBezTo>
                      <a:cubicBezTo>
                        <a:pt x="287" y="375"/>
                        <a:pt x="284" y="377"/>
                        <a:pt x="283" y="377"/>
                      </a:cubicBezTo>
                      <a:cubicBezTo>
                        <a:pt x="282" y="377"/>
                        <a:pt x="281" y="378"/>
                        <a:pt x="277" y="378"/>
                      </a:cubicBezTo>
                      <a:cubicBezTo>
                        <a:pt x="272" y="379"/>
                        <a:pt x="271" y="380"/>
                        <a:pt x="271" y="380"/>
                      </a:cubicBezTo>
                      <a:cubicBezTo>
                        <a:pt x="268" y="380"/>
                        <a:pt x="268" y="380"/>
                        <a:pt x="268" y="380"/>
                      </a:cubicBezTo>
                      <a:cubicBezTo>
                        <a:pt x="268" y="373"/>
                        <a:pt x="268" y="373"/>
                        <a:pt x="268" y="373"/>
                      </a:cubicBezTo>
                      <a:cubicBezTo>
                        <a:pt x="268" y="373"/>
                        <a:pt x="268" y="370"/>
                        <a:pt x="265" y="371"/>
                      </a:cubicBezTo>
                      <a:cubicBezTo>
                        <a:pt x="262" y="372"/>
                        <a:pt x="266" y="371"/>
                        <a:pt x="260" y="372"/>
                      </a:cubicBezTo>
                      <a:cubicBezTo>
                        <a:pt x="255" y="373"/>
                        <a:pt x="252" y="370"/>
                        <a:pt x="252" y="370"/>
                      </a:cubicBezTo>
                      <a:cubicBezTo>
                        <a:pt x="252" y="370"/>
                        <a:pt x="247" y="370"/>
                        <a:pt x="245" y="371"/>
                      </a:cubicBezTo>
                      <a:cubicBezTo>
                        <a:pt x="243" y="371"/>
                        <a:pt x="240" y="371"/>
                        <a:pt x="239" y="371"/>
                      </a:cubicBezTo>
                      <a:cubicBezTo>
                        <a:pt x="238" y="372"/>
                        <a:pt x="238" y="371"/>
                        <a:pt x="235" y="372"/>
                      </a:cubicBezTo>
                      <a:cubicBezTo>
                        <a:pt x="232" y="372"/>
                        <a:pt x="229" y="373"/>
                        <a:pt x="229" y="373"/>
                      </a:cubicBezTo>
                      <a:cubicBezTo>
                        <a:pt x="226" y="371"/>
                        <a:pt x="226" y="371"/>
                        <a:pt x="226" y="371"/>
                      </a:cubicBezTo>
                      <a:cubicBezTo>
                        <a:pt x="226" y="371"/>
                        <a:pt x="223" y="371"/>
                        <a:pt x="222" y="372"/>
                      </a:cubicBezTo>
                      <a:cubicBezTo>
                        <a:pt x="220" y="373"/>
                        <a:pt x="221" y="374"/>
                        <a:pt x="219" y="374"/>
                      </a:cubicBezTo>
                      <a:cubicBezTo>
                        <a:pt x="217" y="374"/>
                        <a:pt x="218" y="375"/>
                        <a:pt x="216" y="374"/>
                      </a:cubicBezTo>
                      <a:cubicBezTo>
                        <a:pt x="213" y="373"/>
                        <a:pt x="211" y="372"/>
                        <a:pt x="211" y="372"/>
                      </a:cubicBezTo>
                      <a:cubicBezTo>
                        <a:pt x="210" y="366"/>
                        <a:pt x="210" y="366"/>
                        <a:pt x="210" y="366"/>
                      </a:cubicBezTo>
                      <a:cubicBezTo>
                        <a:pt x="210" y="366"/>
                        <a:pt x="210" y="366"/>
                        <a:pt x="210" y="363"/>
                      </a:cubicBezTo>
                      <a:cubicBezTo>
                        <a:pt x="209" y="361"/>
                        <a:pt x="208" y="357"/>
                        <a:pt x="208" y="357"/>
                      </a:cubicBezTo>
                      <a:cubicBezTo>
                        <a:pt x="210" y="354"/>
                        <a:pt x="210" y="354"/>
                        <a:pt x="210" y="354"/>
                      </a:cubicBezTo>
                      <a:cubicBezTo>
                        <a:pt x="210" y="354"/>
                        <a:pt x="211" y="356"/>
                        <a:pt x="211" y="357"/>
                      </a:cubicBezTo>
                      <a:cubicBezTo>
                        <a:pt x="211" y="357"/>
                        <a:pt x="211" y="360"/>
                        <a:pt x="212" y="360"/>
                      </a:cubicBezTo>
                      <a:cubicBezTo>
                        <a:pt x="214" y="360"/>
                        <a:pt x="216" y="360"/>
                        <a:pt x="216" y="360"/>
                      </a:cubicBezTo>
                      <a:close/>
                      <a:moveTo>
                        <a:pt x="172" y="319"/>
                      </a:moveTo>
                      <a:cubicBezTo>
                        <a:pt x="172" y="319"/>
                        <a:pt x="172" y="319"/>
                        <a:pt x="172" y="319"/>
                      </a:cubicBezTo>
                      <a:cubicBezTo>
                        <a:pt x="175" y="318"/>
                        <a:pt x="175" y="318"/>
                        <a:pt x="175" y="318"/>
                      </a:cubicBezTo>
                      <a:cubicBezTo>
                        <a:pt x="176" y="321"/>
                        <a:pt x="176" y="321"/>
                        <a:pt x="176" y="321"/>
                      </a:cubicBezTo>
                      <a:cubicBezTo>
                        <a:pt x="179" y="322"/>
                        <a:pt x="179" y="322"/>
                        <a:pt x="179" y="322"/>
                      </a:cubicBezTo>
                      <a:cubicBezTo>
                        <a:pt x="179" y="322"/>
                        <a:pt x="183" y="324"/>
                        <a:pt x="183" y="325"/>
                      </a:cubicBezTo>
                      <a:cubicBezTo>
                        <a:pt x="183" y="325"/>
                        <a:pt x="181" y="328"/>
                        <a:pt x="181" y="328"/>
                      </a:cubicBezTo>
                      <a:cubicBezTo>
                        <a:pt x="181" y="328"/>
                        <a:pt x="181" y="330"/>
                        <a:pt x="181" y="331"/>
                      </a:cubicBezTo>
                      <a:cubicBezTo>
                        <a:pt x="181" y="331"/>
                        <a:pt x="179" y="331"/>
                        <a:pt x="178" y="331"/>
                      </a:cubicBezTo>
                      <a:cubicBezTo>
                        <a:pt x="177" y="330"/>
                        <a:pt x="174" y="329"/>
                        <a:pt x="174" y="329"/>
                      </a:cubicBezTo>
                      <a:cubicBezTo>
                        <a:pt x="174" y="325"/>
                        <a:pt x="174" y="325"/>
                        <a:pt x="174" y="325"/>
                      </a:cubicBezTo>
                      <a:cubicBezTo>
                        <a:pt x="171" y="322"/>
                        <a:pt x="171" y="322"/>
                        <a:pt x="171" y="322"/>
                      </a:cubicBezTo>
                      <a:cubicBezTo>
                        <a:pt x="172" y="319"/>
                        <a:pt x="172" y="319"/>
                        <a:pt x="172" y="319"/>
                      </a:cubicBezTo>
                      <a:close/>
                      <a:moveTo>
                        <a:pt x="92" y="232"/>
                      </a:moveTo>
                      <a:cubicBezTo>
                        <a:pt x="92" y="232"/>
                        <a:pt x="92" y="232"/>
                        <a:pt x="92" y="232"/>
                      </a:cubicBezTo>
                      <a:cubicBezTo>
                        <a:pt x="92" y="232"/>
                        <a:pt x="90" y="232"/>
                        <a:pt x="90" y="232"/>
                      </a:cubicBezTo>
                      <a:cubicBezTo>
                        <a:pt x="89" y="232"/>
                        <a:pt x="88" y="232"/>
                        <a:pt x="87" y="232"/>
                      </a:cubicBezTo>
                      <a:cubicBezTo>
                        <a:pt x="86" y="232"/>
                        <a:pt x="87" y="234"/>
                        <a:pt x="87" y="235"/>
                      </a:cubicBezTo>
                      <a:cubicBezTo>
                        <a:pt x="87" y="235"/>
                        <a:pt x="87" y="237"/>
                        <a:pt x="87" y="238"/>
                      </a:cubicBezTo>
                      <a:cubicBezTo>
                        <a:pt x="86" y="239"/>
                        <a:pt x="85" y="240"/>
                        <a:pt x="85" y="241"/>
                      </a:cubicBezTo>
                      <a:cubicBezTo>
                        <a:pt x="85" y="241"/>
                        <a:pt x="85" y="243"/>
                        <a:pt x="85" y="244"/>
                      </a:cubicBezTo>
                      <a:cubicBezTo>
                        <a:pt x="84" y="244"/>
                        <a:pt x="82" y="246"/>
                        <a:pt x="81" y="246"/>
                      </a:cubicBezTo>
                      <a:cubicBezTo>
                        <a:pt x="80" y="247"/>
                        <a:pt x="78" y="248"/>
                        <a:pt x="78" y="248"/>
                      </a:cubicBezTo>
                      <a:cubicBezTo>
                        <a:pt x="80" y="253"/>
                        <a:pt x="80" y="253"/>
                        <a:pt x="80" y="253"/>
                      </a:cubicBezTo>
                      <a:cubicBezTo>
                        <a:pt x="80" y="253"/>
                        <a:pt x="82" y="252"/>
                        <a:pt x="83" y="253"/>
                      </a:cubicBezTo>
                      <a:cubicBezTo>
                        <a:pt x="84" y="254"/>
                        <a:pt x="87" y="256"/>
                        <a:pt x="88" y="256"/>
                      </a:cubicBezTo>
                      <a:cubicBezTo>
                        <a:pt x="88" y="256"/>
                        <a:pt x="90" y="262"/>
                        <a:pt x="90" y="262"/>
                      </a:cubicBezTo>
                      <a:cubicBezTo>
                        <a:pt x="91" y="263"/>
                        <a:pt x="92" y="262"/>
                        <a:pt x="92" y="262"/>
                      </a:cubicBezTo>
                      <a:cubicBezTo>
                        <a:pt x="92" y="262"/>
                        <a:pt x="94" y="263"/>
                        <a:pt x="95" y="264"/>
                      </a:cubicBezTo>
                      <a:cubicBezTo>
                        <a:pt x="96" y="264"/>
                        <a:pt x="98" y="265"/>
                        <a:pt x="99" y="266"/>
                      </a:cubicBezTo>
                      <a:cubicBezTo>
                        <a:pt x="100" y="266"/>
                        <a:pt x="102" y="269"/>
                        <a:pt x="103" y="269"/>
                      </a:cubicBezTo>
                      <a:cubicBezTo>
                        <a:pt x="104" y="270"/>
                        <a:pt x="106" y="272"/>
                        <a:pt x="106" y="272"/>
                      </a:cubicBezTo>
                      <a:cubicBezTo>
                        <a:pt x="106" y="272"/>
                        <a:pt x="108" y="275"/>
                        <a:pt x="109" y="277"/>
                      </a:cubicBezTo>
                      <a:cubicBezTo>
                        <a:pt x="109" y="278"/>
                        <a:pt x="109" y="278"/>
                        <a:pt x="108" y="279"/>
                      </a:cubicBezTo>
                      <a:cubicBezTo>
                        <a:pt x="107" y="280"/>
                        <a:pt x="107" y="281"/>
                        <a:pt x="106" y="283"/>
                      </a:cubicBezTo>
                      <a:cubicBezTo>
                        <a:pt x="105" y="285"/>
                        <a:pt x="107" y="287"/>
                        <a:pt x="107" y="287"/>
                      </a:cubicBezTo>
                      <a:cubicBezTo>
                        <a:pt x="107" y="292"/>
                        <a:pt x="107" y="292"/>
                        <a:pt x="107" y="292"/>
                      </a:cubicBezTo>
                      <a:cubicBezTo>
                        <a:pt x="108" y="294"/>
                        <a:pt x="108" y="294"/>
                        <a:pt x="108" y="294"/>
                      </a:cubicBezTo>
                      <a:cubicBezTo>
                        <a:pt x="108" y="294"/>
                        <a:pt x="109" y="295"/>
                        <a:pt x="110" y="295"/>
                      </a:cubicBezTo>
                      <a:cubicBezTo>
                        <a:pt x="111" y="296"/>
                        <a:pt x="111" y="296"/>
                        <a:pt x="111" y="296"/>
                      </a:cubicBezTo>
                      <a:cubicBezTo>
                        <a:pt x="111" y="296"/>
                        <a:pt x="113" y="298"/>
                        <a:pt x="114" y="299"/>
                      </a:cubicBezTo>
                      <a:cubicBezTo>
                        <a:pt x="114" y="300"/>
                        <a:pt x="113" y="301"/>
                        <a:pt x="113" y="302"/>
                      </a:cubicBezTo>
                      <a:cubicBezTo>
                        <a:pt x="113" y="303"/>
                        <a:pt x="114" y="307"/>
                        <a:pt x="114" y="307"/>
                      </a:cubicBezTo>
                      <a:cubicBezTo>
                        <a:pt x="114" y="307"/>
                        <a:pt x="116" y="306"/>
                        <a:pt x="118" y="305"/>
                      </a:cubicBezTo>
                      <a:cubicBezTo>
                        <a:pt x="119" y="305"/>
                        <a:pt x="120" y="306"/>
                        <a:pt x="121" y="306"/>
                      </a:cubicBezTo>
                      <a:cubicBezTo>
                        <a:pt x="122" y="307"/>
                        <a:pt x="122" y="308"/>
                        <a:pt x="122" y="308"/>
                      </a:cubicBezTo>
                      <a:cubicBezTo>
                        <a:pt x="122" y="308"/>
                        <a:pt x="125" y="306"/>
                        <a:pt x="125" y="305"/>
                      </a:cubicBezTo>
                      <a:cubicBezTo>
                        <a:pt x="125" y="305"/>
                        <a:pt x="125" y="303"/>
                        <a:pt x="125" y="303"/>
                      </a:cubicBezTo>
                      <a:cubicBezTo>
                        <a:pt x="125" y="303"/>
                        <a:pt x="125" y="299"/>
                        <a:pt x="125" y="298"/>
                      </a:cubicBezTo>
                      <a:cubicBezTo>
                        <a:pt x="125" y="297"/>
                        <a:pt x="124" y="294"/>
                        <a:pt x="124" y="293"/>
                      </a:cubicBezTo>
                      <a:cubicBezTo>
                        <a:pt x="124" y="293"/>
                        <a:pt x="125" y="291"/>
                        <a:pt x="125" y="291"/>
                      </a:cubicBezTo>
                      <a:cubicBezTo>
                        <a:pt x="125" y="291"/>
                        <a:pt x="128" y="290"/>
                        <a:pt x="129" y="290"/>
                      </a:cubicBezTo>
                      <a:cubicBezTo>
                        <a:pt x="130" y="290"/>
                        <a:pt x="131" y="291"/>
                        <a:pt x="132" y="292"/>
                      </a:cubicBezTo>
                      <a:cubicBezTo>
                        <a:pt x="132" y="293"/>
                        <a:pt x="132" y="297"/>
                        <a:pt x="132" y="297"/>
                      </a:cubicBezTo>
                      <a:cubicBezTo>
                        <a:pt x="138" y="298"/>
                        <a:pt x="138" y="298"/>
                        <a:pt x="138" y="298"/>
                      </a:cubicBezTo>
                      <a:cubicBezTo>
                        <a:pt x="138" y="298"/>
                        <a:pt x="140" y="299"/>
                        <a:pt x="140" y="299"/>
                      </a:cubicBezTo>
                      <a:cubicBezTo>
                        <a:pt x="140" y="300"/>
                        <a:pt x="141" y="302"/>
                        <a:pt x="142" y="303"/>
                      </a:cubicBezTo>
                      <a:cubicBezTo>
                        <a:pt x="143" y="304"/>
                        <a:pt x="144" y="305"/>
                        <a:pt x="144" y="305"/>
                      </a:cubicBezTo>
                      <a:cubicBezTo>
                        <a:pt x="144" y="305"/>
                        <a:pt x="146" y="310"/>
                        <a:pt x="147" y="311"/>
                      </a:cubicBezTo>
                      <a:cubicBezTo>
                        <a:pt x="147" y="312"/>
                        <a:pt x="147" y="314"/>
                        <a:pt x="147" y="316"/>
                      </a:cubicBezTo>
                      <a:cubicBezTo>
                        <a:pt x="147" y="318"/>
                        <a:pt x="147" y="318"/>
                        <a:pt x="147" y="318"/>
                      </a:cubicBezTo>
                      <a:cubicBezTo>
                        <a:pt x="147" y="318"/>
                        <a:pt x="150" y="319"/>
                        <a:pt x="151" y="320"/>
                      </a:cubicBezTo>
                      <a:cubicBezTo>
                        <a:pt x="153" y="321"/>
                        <a:pt x="152" y="320"/>
                        <a:pt x="153" y="319"/>
                      </a:cubicBezTo>
                      <a:cubicBezTo>
                        <a:pt x="154" y="318"/>
                        <a:pt x="153" y="317"/>
                        <a:pt x="153" y="316"/>
                      </a:cubicBezTo>
                      <a:cubicBezTo>
                        <a:pt x="153" y="315"/>
                        <a:pt x="153" y="313"/>
                        <a:pt x="152" y="311"/>
                      </a:cubicBezTo>
                      <a:cubicBezTo>
                        <a:pt x="152" y="310"/>
                        <a:pt x="152" y="309"/>
                        <a:pt x="152" y="309"/>
                      </a:cubicBezTo>
                      <a:cubicBezTo>
                        <a:pt x="152" y="309"/>
                        <a:pt x="153" y="307"/>
                        <a:pt x="153" y="306"/>
                      </a:cubicBezTo>
                      <a:cubicBezTo>
                        <a:pt x="153" y="306"/>
                        <a:pt x="153" y="304"/>
                        <a:pt x="153" y="303"/>
                      </a:cubicBezTo>
                      <a:cubicBezTo>
                        <a:pt x="153" y="302"/>
                        <a:pt x="155" y="301"/>
                        <a:pt x="155" y="301"/>
                      </a:cubicBezTo>
                      <a:cubicBezTo>
                        <a:pt x="155" y="301"/>
                        <a:pt x="155" y="300"/>
                        <a:pt x="156" y="298"/>
                      </a:cubicBezTo>
                      <a:cubicBezTo>
                        <a:pt x="157" y="297"/>
                        <a:pt x="156" y="298"/>
                        <a:pt x="157" y="298"/>
                      </a:cubicBezTo>
                      <a:cubicBezTo>
                        <a:pt x="158" y="297"/>
                        <a:pt x="159" y="297"/>
                        <a:pt x="161" y="297"/>
                      </a:cubicBezTo>
                      <a:cubicBezTo>
                        <a:pt x="162" y="297"/>
                        <a:pt x="163" y="298"/>
                        <a:pt x="163" y="298"/>
                      </a:cubicBezTo>
                      <a:cubicBezTo>
                        <a:pt x="165" y="301"/>
                        <a:pt x="165" y="301"/>
                        <a:pt x="165" y="301"/>
                      </a:cubicBezTo>
                      <a:cubicBezTo>
                        <a:pt x="165" y="301"/>
                        <a:pt x="165" y="301"/>
                        <a:pt x="165" y="302"/>
                      </a:cubicBezTo>
                      <a:cubicBezTo>
                        <a:pt x="165" y="303"/>
                        <a:pt x="167" y="305"/>
                        <a:pt x="167" y="305"/>
                      </a:cubicBezTo>
                      <a:cubicBezTo>
                        <a:pt x="171" y="308"/>
                        <a:pt x="171" y="308"/>
                        <a:pt x="171" y="308"/>
                      </a:cubicBezTo>
                      <a:cubicBezTo>
                        <a:pt x="171" y="308"/>
                        <a:pt x="171" y="309"/>
                        <a:pt x="171" y="309"/>
                      </a:cubicBezTo>
                      <a:cubicBezTo>
                        <a:pt x="171" y="310"/>
                        <a:pt x="172" y="312"/>
                        <a:pt x="173" y="313"/>
                      </a:cubicBezTo>
                      <a:cubicBezTo>
                        <a:pt x="174" y="315"/>
                        <a:pt x="173" y="312"/>
                        <a:pt x="174" y="312"/>
                      </a:cubicBezTo>
                      <a:cubicBezTo>
                        <a:pt x="174" y="311"/>
                        <a:pt x="175" y="310"/>
                        <a:pt x="175" y="310"/>
                      </a:cubicBezTo>
                      <a:cubicBezTo>
                        <a:pt x="177" y="313"/>
                        <a:pt x="177" y="313"/>
                        <a:pt x="177" y="313"/>
                      </a:cubicBezTo>
                      <a:cubicBezTo>
                        <a:pt x="177" y="313"/>
                        <a:pt x="181" y="314"/>
                        <a:pt x="182" y="314"/>
                      </a:cubicBezTo>
                      <a:cubicBezTo>
                        <a:pt x="183" y="313"/>
                        <a:pt x="184" y="312"/>
                        <a:pt x="184" y="312"/>
                      </a:cubicBezTo>
                      <a:cubicBezTo>
                        <a:pt x="182" y="310"/>
                        <a:pt x="182" y="310"/>
                        <a:pt x="182" y="310"/>
                      </a:cubicBezTo>
                      <a:cubicBezTo>
                        <a:pt x="180" y="307"/>
                        <a:pt x="180" y="307"/>
                        <a:pt x="180" y="307"/>
                      </a:cubicBezTo>
                      <a:cubicBezTo>
                        <a:pt x="180" y="307"/>
                        <a:pt x="177" y="304"/>
                        <a:pt x="176" y="304"/>
                      </a:cubicBezTo>
                      <a:cubicBezTo>
                        <a:pt x="175" y="303"/>
                        <a:pt x="174" y="302"/>
                        <a:pt x="174" y="301"/>
                      </a:cubicBezTo>
                      <a:cubicBezTo>
                        <a:pt x="173" y="300"/>
                        <a:pt x="173" y="298"/>
                        <a:pt x="173" y="298"/>
                      </a:cubicBezTo>
                      <a:cubicBezTo>
                        <a:pt x="174" y="297"/>
                        <a:pt x="174" y="295"/>
                        <a:pt x="175" y="293"/>
                      </a:cubicBezTo>
                      <a:cubicBezTo>
                        <a:pt x="176" y="291"/>
                        <a:pt x="174" y="293"/>
                        <a:pt x="174" y="293"/>
                      </a:cubicBezTo>
                      <a:cubicBezTo>
                        <a:pt x="174" y="293"/>
                        <a:pt x="172" y="290"/>
                        <a:pt x="173" y="289"/>
                      </a:cubicBezTo>
                      <a:cubicBezTo>
                        <a:pt x="173" y="289"/>
                        <a:pt x="169" y="283"/>
                        <a:pt x="169" y="283"/>
                      </a:cubicBezTo>
                      <a:cubicBezTo>
                        <a:pt x="169" y="283"/>
                        <a:pt x="168" y="281"/>
                        <a:pt x="168" y="281"/>
                      </a:cubicBezTo>
                      <a:cubicBezTo>
                        <a:pt x="168" y="281"/>
                        <a:pt x="165" y="279"/>
                        <a:pt x="164" y="279"/>
                      </a:cubicBezTo>
                      <a:cubicBezTo>
                        <a:pt x="163" y="278"/>
                        <a:pt x="162" y="277"/>
                        <a:pt x="162" y="277"/>
                      </a:cubicBezTo>
                      <a:cubicBezTo>
                        <a:pt x="162" y="276"/>
                        <a:pt x="162" y="274"/>
                        <a:pt x="162" y="273"/>
                      </a:cubicBezTo>
                      <a:cubicBezTo>
                        <a:pt x="161" y="272"/>
                        <a:pt x="160" y="270"/>
                        <a:pt x="159" y="269"/>
                      </a:cubicBezTo>
                      <a:cubicBezTo>
                        <a:pt x="158" y="268"/>
                        <a:pt x="157" y="266"/>
                        <a:pt x="156" y="264"/>
                      </a:cubicBezTo>
                      <a:cubicBezTo>
                        <a:pt x="155" y="263"/>
                        <a:pt x="154" y="261"/>
                        <a:pt x="154" y="261"/>
                      </a:cubicBezTo>
                      <a:cubicBezTo>
                        <a:pt x="153" y="257"/>
                        <a:pt x="153" y="257"/>
                        <a:pt x="153" y="257"/>
                      </a:cubicBezTo>
                      <a:cubicBezTo>
                        <a:pt x="153" y="255"/>
                        <a:pt x="153" y="255"/>
                        <a:pt x="153" y="255"/>
                      </a:cubicBezTo>
                      <a:cubicBezTo>
                        <a:pt x="156" y="257"/>
                        <a:pt x="156" y="257"/>
                        <a:pt x="156" y="257"/>
                      </a:cubicBezTo>
                      <a:cubicBezTo>
                        <a:pt x="156" y="257"/>
                        <a:pt x="158" y="256"/>
                        <a:pt x="159" y="256"/>
                      </a:cubicBezTo>
                      <a:cubicBezTo>
                        <a:pt x="160" y="256"/>
                        <a:pt x="163" y="257"/>
                        <a:pt x="163" y="257"/>
                      </a:cubicBezTo>
                      <a:cubicBezTo>
                        <a:pt x="163" y="257"/>
                        <a:pt x="165" y="258"/>
                        <a:pt x="166" y="258"/>
                      </a:cubicBezTo>
                      <a:cubicBezTo>
                        <a:pt x="166" y="258"/>
                        <a:pt x="167" y="259"/>
                        <a:pt x="168" y="258"/>
                      </a:cubicBezTo>
                      <a:cubicBezTo>
                        <a:pt x="169" y="258"/>
                        <a:pt x="170" y="260"/>
                        <a:pt x="170" y="261"/>
                      </a:cubicBezTo>
                      <a:cubicBezTo>
                        <a:pt x="170" y="262"/>
                        <a:pt x="169" y="263"/>
                        <a:pt x="169" y="263"/>
                      </a:cubicBezTo>
                      <a:cubicBezTo>
                        <a:pt x="169" y="264"/>
                        <a:pt x="169" y="265"/>
                        <a:pt x="169" y="265"/>
                      </a:cubicBezTo>
                      <a:cubicBezTo>
                        <a:pt x="169" y="265"/>
                        <a:pt x="171" y="266"/>
                        <a:pt x="172" y="266"/>
                      </a:cubicBezTo>
                      <a:cubicBezTo>
                        <a:pt x="172" y="267"/>
                        <a:pt x="171" y="268"/>
                        <a:pt x="171" y="268"/>
                      </a:cubicBezTo>
                      <a:cubicBezTo>
                        <a:pt x="171" y="268"/>
                        <a:pt x="171" y="270"/>
                        <a:pt x="171" y="271"/>
                      </a:cubicBezTo>
                      <a:cubicBezTo>
                        <a:pt x="172" y="271"/>
                        <a:pt x="173" y="269"/>
                        <a:pt x="173" y="269"/>
                      </a:cubicBezTo>
                      <a:cubicBezTo>
                        <a:pt x="173" y="269"/>
                        <a:pt x="174" y="267"/>
                        <a:pt x="174" y="266"/>
                      </a:cubicBezTo>
                      <a:cubicBezTo>
                        <a:pt x="174" y="265"/>
                        <a:pt x="176" y="264"/>
                        <a:pt x="176" y="264"/>
                      </a:cubicBezTo>
                      <a:cubicBezTo>
                        <a:pt x="178" y="260"/>
                        <a:pt x="178" y="260"/>
                        <a:pt x="178" y="260"/>
                      </a:cubicBezTo>
                      <a:cubicBezTo>
                        <a:pt x="180" y="258"/>
                        <a:pt x="180" y="258"/>
                        <a:pt x="180" y="258"/>
                      </a:cubicBezTo>
                      <a:cubicBezTo>
                        <a:pt x="180" y="258"/>
                        <a:pt x="184" y="257"/>
                        <a:pt x="185" y="256"/>
                      </a:cubicBezTo>
                      <a:cubicBezTo>
                        <a:pt x="186" y="255"/>
                        <a:pt x="186" y="256"/>
                        <a:pt x="186" y="255"/>
                      </a:cubicBezTo>
                      <a:cubicBezTo>
                        <a:pt x="187" y="255"/>
                        <a:pt x="187" y="253"/>
                        <a:pt x="187" y="253"/>
                      </a:cubicBezTo>
                      <a:cubicBezTo>
                        <a:pt x="185" y="251"/>
                        <a:pt x="185" y="251"/>
                        <a:pt x="185" y="251"/>
                      </a:cubicBezTo>
                      <a:cubicBezTo>
                        <a:pt x="181" y="252"/>
                        <a:pt x="181" y="252"/>
                        <a:pt x="181" y="252"/>
                      </a:cubicBezTo>
                      <a:cubicBezTo>
                        <a:pt x="180" y="250"/>
                        <a:pt x="180" y="250"/>
                        <a:pt x="180" y="250"/>
                      </a:cubicBezTo>
                      <a:cubicBezTo>
                        <a:pt x="180" y="250"/>
                        <a:pt x="180" y="250"/>
                        <a:pt x="181" y="250"/>
                      </a:cubicBezTo>
                      <a:cubicBezTo>
                        <a:pt x="181" y="250"/>
                        <a:pt x="181" y="246"/>
                        <a:pt x="181" y="246"/>
                      </a:cubicBezTo>
                      <a:cubicBezTo>
                        <a:pt x="181" y="246"/>
                        <a:pt x="179" y="247"/>
                        <a:pt x="178" y="247"/>
                      </a:cubicBezTo>
                      <a:cubicBezTo>
                        <a:pt x="177" y="247"/>
                        <a:pt x="178" y="250"/>
                        <a:pt x="178" y="250"/>
                      </a:cubicBezTo>
                      <a:cubicBezTo>
                        <a:pt x="178" y="250"/>
                        <a:pt x="173" y="249"/>
                        <a:pt x="172" y="249"/>
                      </a:cubicBezTo>
                      <a:cubicBezTo>
                        <a:pt x="171" y="248"/>
                        <a:pt x="171" y="247"/>
                        <a:pt x="171" y="247"/>
                      </a:cubicBezTo>
                      <a:cubicBezTo>
                        <a:pt x="170" y="246"/>
                        <a:pt x="172" y="243"/>
                        <a:pt x="172" y="243"/>
                      </a:cubicBezTo>
                      <a:cubicBezTo>
                        <a:pt x="173" y="239"/>
                        <a:pt x="173" y="239"/>
                        <a:pt x="173" y="239"/>
                      </a:cubicBezTo>
                      <a:cubicBezTo>
                        <a:pt x="173" y="239"/>
                        <a:pt x="168" y="238"/>
                        <a:pt x="168" y="237"/>
                      </a:cubicBezTo>
                      <a:cubicBezTo>
                        <a:pt x="168" y="236"/>
                        <a:pt x="163" y="239"/>
                        <a:pt x="161" y="237"/>
                      </a:cubicBezTo>
                      <a:cubicBezTo>
                        <a:pt x="160" y="235"/>
                        <a:pt x="160" y="235"/>
                        <a:pt x="160" y="235"/>
                      </a:cubicBezTo>
                      <a:cubicBezTo>
                        <a:pt x="158" y="233"/>
                        <a:pt x="158" y="233"/>
                        <a:pt x="158" y="233"/>
                      </a:cubicBezTo>
                      <a:cubicBezTo>
                        <a:pt x="156" y="233"/>
                        <a:pt x="156" y="233"/>
                        <a:pt x="156" y="233"/>
                      </a:cubicBezTo>
                      <a:cubicBezTo>
                        <a:pt x="156" y="233"/>
                        <a:pt x="153" y="234"/>
                        <a:pt x="152" y="234"/>
                      </a:cubicBezTo>
                      <a:cubicBezTo>
                        <a:pt x="151" y="234"/>
                        <a:pt x="151" y="232"/>
                        <a:pt x="151" y="232"/>
                      </a:cubicBezTo>
                      <a:cubicBezTo>
                        <a:pt x="146" y="230"/>
                        <a:pt x="146" y="230"/>
                        <a:pt x="146" y="230"/>
                      </a:cubicBezTo>
                      <a:cubicBezTo>
                        <a:pt x="141" y="229"/>
                        <a:pt x="141" y="229"/>
                        <a:pt x="141" y="229"/>
                      </a:cubicBezTo>
                      <a:cubicBezTo>
                        <a:pt x="141" y="229"/>
                        <a:pt x="135" y="228"/>
                        <a:pt x="133" y="227"/>
                      </a:cubicBezTo>
                      <a:cubicBezTo>
                        <a:pt x="132" y="227"/>
                        <a:pt x="127" y="226"/>
                        <a:pt x="125" y="226"/>
                      </a:cubicBezTo>
                      <a:cubicBezTo>
                        <a:pt x="123" y="226"/>
                        <a:pt x="121" y="226"/>
                        <a:pt x="119" y="225"/>
                      </a:cubicBezTo>
                      <a:cubicBezTo>
                        <a:pt x="118" y="224"/>
                        <a:pt x="115" y="223"/>
                        <a:pt x="115" y="223"/>
                      </a:cubicBezTo>
                      <a:cubicBezTo>
                        <a:pt x="115" y="223"/>
                        <a:pt x="109" y="221"/>
                        <a:pt x="109" y="221"/>
                      </a:cubicBezTo>
                      <a:cubicBezTo>
                        <a:pt x="108" y="221"/>
                        <a:pt x="107" y="221"/>
                        <a:pt x="107" y="221"/>
                      </a:cubicBezTo>
                      <a:cubicBezTo>
                        <a:pt x="106" y="221"/>
                        <a:pt x="104" y="224"/>
                        <a:pt x="102" y="225"/>
                      </a:cubicBezTo>
                      <a:cubicBezTo>
                        <a:pt x="101" y="225"/>
                        <a:pt x="101" y="228"/>
                        <a:pt x="100" y="229"/>
                      </a:cubicBezTo>
                      <a:cubicBezTo>
                        <a:pt x="100" y="231"/>
                        <a:pt x="99" y="232"/>
                        <a:pt x="98" y="232"/>
                      </a:cubicBezTo>
                      <a:cubicBezTo>
                        <a:pt x="98" y="233"/>
                        <a:pt x="92" y="231"/>
                        <a:pt x="92" y="232"/>
                      </a:cubicBezTo>
                      <a:close/>
                      <a:moveTo>
                        <a:pt x="60" y="252"/>
                      </a:moveTo>
                      <a:cubicBezTo>
                        <a:pt x="60" y="252"/>
                        <a:pt x="60" y="252"/>
                        <a:pt x="60" y="252"/>
                      </a:cubicBezTo>
                      <a:cubicBezTo>
                        <a:pt x="60" y="252"/>
                        <a:pt x="62" y="251"/>
                        <a:pt x="62" y="252"/>
                      </a:cubicBezTo>
                      <a:cubicBezTo>
                        <a:pt x="62" y="252"/>
                        <a:pt x="63" y="253"/>
                        <a:pt x="63" y="254"/>
                      </a:cubicBezTo>
                      <a:cubicBezTo>
                        <a:pt x="64" y="254"/>
                        <a:pt x="66" y="256"/>
                        <a:pt x="67" y="256"/>
                      </a:cubicBezTo>
                      <a:cubicBezTo>
                        <a:pt x="68" y="256"/>
                        <a:pt x="71" y="256"/>
                        <a:pt x="71" y="256"/>
                      </a:cubicBezTo>
                      <a:cubicBezTo>
                        <a:pt x="74" y="259"/>
                        <a:pt x="74" y="259"/>
                        <a:pt x="74" y="259"/>
                      </a:cubicBezTo>
                      <a:cubicBezTo>
                        <a:pt x="74" y="259"/>
                        <a:pt x="77" y="260"/>
                        <a:pt x="77" y="261"/>
                      </a:cubicBezTo>
                      <a:cubicBezTo>
                        <a:pt x="77" y="261"/>
                        <a:pt x="72" y="264"/>
                        <a:pt x="72" y="264"/>
                      </a:cubicBezTo>
                      <a:cubicBezTo>
                        <a:pt x="71" y="265"/>
                        <a:pt x="71" y="265"/>
                        <a:pt x="71" y="265"/>
                      </a:cubicBezTo>
                      <a:cubicBezTo>
                        <a:pt x="71" y="265"/>
                        <a:pt x="71" y="267"/>
                        <a:pt x="69" y="266"/>
                      </a:cubicBezTo>
                      <a:cubicBezTo>
                        <a:pt x="68" y="266"/>
                        <a:pt x="67" y="266"/>
                        <a:pt x="66" y="265"/>
                      </a:cubicBezTo>
                      <a:cubicBezTo>
                        <a:pt x="66" y="264"/>
                        <a:pt x="66" y="264"/>
                        <a:pt x="65" y="263"/>
                      </a:cubicBezTo>
                      <a:cubicBezTo>
                        <a:pt x="63" y="262"/>
                        <a:pt x="59" y="259"/>
                        <a:pt x="59" y="259"/>
                      </a:cubicBezTo>
                      <a:cubicBezTo>
                        <a:pt x="59" y="256"/>
                        <a:pt x="59" y="256"/>
                        <a:pt x="59" y="256"/>
                      </a:cubicBezTo>
                      <a:cubicBezTo>
                        <a:pt x="59" y="254"/>
                        <a:pt x="59" y="254"/>
                        <a:pt x="59" y="254"/>
                      </a:cubicBezTo>
                      <a:cubicBezTo>
                        <a:pt x="60" y="252"/>
                        <a:pt x="60" y="252"/>
                        <a:pt x="60" y="252"/>
                      </a:cubicBezTo>
                      <a:close/>
                      <a:moveTo>
                        <a:pt x="48" y="234"/>
                      </a:moveTo>
                      <a:cubicBezTo>
                        <a:pt x="48" y="234"/>
                        <a:pt x="48" y="234"/>
                        <a:pt x="48" y="234"/>
                      </a:cubicBezTo>
                      <a:cubicBezTo>
                        <a:pt x="45" y="230"/>
                        <a:pt x="45" y="230"/>
                        <a:pt x="45" y="230"/>
                      </a:cubicBezTo>
                      <a:cubicBezTo>
                        <a:pt x="43" y="234"/>
                        <a:pt x="43" y="234"/>
                        <a:pt x="43" y="234"/>
                      </a:cubicBezTo>
                      <a:cubicBezTo>
                        <a:pt x="42" y="238"/>
                        <a:pt x="42" y="238"/>
                        <a:pt x="42" y="238"/>
                      </a:cubicBezTo>
                      <a:cubicBezTo>
                        <a:pt x="45" y="240"/>
                        <a:pt x="45" y="240"/>
                        <a:pt x="45" y="240"/>
                      </a:cubicBezTo>
                      <a:cubicBezTo>
                        <a:pt x="46" y="240"/>
                        <a:pt x="46" y="240"/>
                        <a:pt x="46" y="240"/>
                      </a:cubicBezTo>
                      <a:cubicBezTo>
                        <a:pt x="48" y="237"/>
                        <a:pt x="48" y="237"/>
                        <a:pt x="48" y="237"/>
                      </a:cubicBezTo>
                      <a:cubicBezTo>
                        <a:pt x="50" y="240"/>
                        <a:pt x="50" y="240"/>
                        <a:pt x="50" y="240"/>
                      </a:cubicBezTo>
                      <a:cubicBezTo>
                        <a:pt x="52" y="244"/>
                        <a:pt x="52" y="244"/>
                        <a:pt x="52" y="244"/>
                      </a:cubicBezTo>
                      <a:cubicBezTo>
                        <a:pt x="52" y="244"/>
                        <a:pt x="54" y="242"/>
                        <a:pt x="55" y="241"/>
                      </a:cubicBezTo>
                      <a:cubicBezTo>
                        <a:pt x="56" y="241"/>
                        <a:pt x="60" y="244"/>
                        <a:pt x="60" y="244"/>
                      </a:cubicBezTo>
                      <a:cubicBezTo>
                        <a:pt x="60" y="244"/>
                        <a:pt x="64" y="242"/>
                        <a:pt x="65" y="242"/>
                      </a:cubicBezTo>
                      <a:cubicBezTo>
                        <a:pt x="66" y="242"/>
                        <a:pt x="63" y="239"/>
                        <a:pt x="63" y="239"/>
                      </a:cubicBezTo>
                      <a:cubicBezTo>
                        <a:pt x="60" y="236"/>
                        <a:pt x="60" y="236"/>
                        <a:pt x="60" y="236"/>
                      </a:cubicBezTo>
                      <a:cubicBezTo>
                        <a:pt x="58" y="234"/>
                        <a:pt x="58" y="234"/>
                        <a:pt x="58" y="234"/>
                      </a:cubicBezTo>
                      <a:cubicBezTo>
                        <a:pt x="54" y="232"/>
                        <a:pt x="54" y="232"/>
                        <a:pt x="54" y="232"/>
                      </a:cubicBezTo>
                      <a:cubicBezTo>
                        <a:pt x="54" y="231"/>
                        <a:pt x="54" y="231"/>
                        <a:pt x="54" y="231"/>
                      </a:cubicBezTo>
                      <a:cubicBezTo>
                        <a:pt x="55" y="229"/>
                        <a:pt x="55" y="229"/>
                        <a:pt x="55" y="229"/>
                      </a:cubicBezTo>
                      <a:cubicBezTo>
                        <a:pt x="55" y="229"/>
                        <a:pt x="55" y="231"/>
                        <a:pt x="57" y="230"/>
                      </a:cubicBezTo>
                      <a:cubicBezTo>
                        <a:pt x="59" y="230"/>
                        <a:pt x="59" y="230"/>
                        <a:pt x="59" y="229"/>
                      </a:cubicBezTo>
                      <a:cubicBezTo>
                        <a:pt x="60" y="229"/>
                        <a:pt x="59" y="228"/>
                        <a:pt x="59" y="228"/>
                      </a:cubicBezTo>
                      <a:cubicBezTo>
                        <a:pt x="56" y="226"/>
                        <a:pt x="56" y="226"/>
                        <a:pt x="56" y="226"/>
                      </a:cubicBezTo>
                      <a:cubicBezTo>
                        <a:pt x="57" y="223"/>
                        <a:pt x="57" y="223"/>
                        <a:pt x="57" y="223"/>
                      </a:cubicBezTo>
                      <a:cubicBezTo>
                        <a:pt x="54" y="221"/>
                        <a:pt x="54" y="221"/>
                        <a:pt x="54" y="221"/>
                      </a:cubicBezTo>
                      <a:cubicBezTo>
                        <a:pt x="53" y="224"/>
                        <a:pt x="53" y="224"/>
                        <a:pt x="53" y="224"/>
                      </a:cubicBezTo>
                      <a:cubicBezTo>
                        <a:pt x="50" y="223"/>
                        <a:pt x="50" y="223"/>
                        <a:pt x="50" y="223"/>
                      </a:cubicBezTo>
                      <a:cubicBezTo>
                        <a:pt x="50" y="223"/>
                        <a:pt x="49" y="225"/>
                        <a:pt x="49" y="225"/>
                      </a:cubicBezTo>
                      <a:cubicBezTo>
                        <a:pt x="49" y="226"/>
                        <a:pt x="50" y="229"/>
                        <a:pt x="50" y="229"/>
                      </a:cubicBezTo>
                      <a:cubicBezTo>
                        <a:pt x="48" y="234"/>
                        <a:pt x="48" y="234"/>
                        <a:pt x="48" y="234"/>
                      </a:cubicBezTo>
                      <a:close/>
                      <a:moveTo>
                        <a:pt x="11" y="161"/>
                      </a:moveTo>
                      <a:cubicBezTo>
                        <a:pt x="11" y="161"/>
                        <a:pt x="11" y="161"/>
                        <a:pt x="11" y="161"/>
                      </a:cubicBezTo>
                      <a:cubicBezTo>
                        <a:pt x="9" y="161"/>
                        <a:pt x="9" y="161"/>
                        <a:pt x="9" y="161"/>
                      </a:cubicBezTo>
                      <a:cubicBezTo>
                        <a:pt x="9" y="161"/>
                        <a:pt x="9" y="162"/>
                        <a:pt x="10" y="163"/>
                      </a:cubicBezTo>
                      <a:cubicBezTo>
                        <a:pt x="11" y="164"/>
                        <a:pt x="13" y="170"/>
                        <a:pt x="13" y="170"/>
                      </a:cubicBezTo>
                      <a:cubicBezTo>
                        <a:pt x="15" y="171"/>
                        <a:pt x="15" y="171"/>
                        <a:pt x="15" y="171"/>
                      </a:cubicBezTo>
                      <a:cubicBezTo>
                        <a:pt x="19" y="173"/>
                        <a:pt x="19" y="173"/>
                        <a:pt x="19" y="173"/>
                      </a:cubicBezTo>
                      <a:cubicBezTo>
                        <a:pt x="22" y="176"/>
                        <a:pt x="22" y="176"/>
                        <a:pt x="22" y="176"/>
                      </a:cubicBezTo>
                      <a:cubicBezTo>
                        <a:pt x="22" y="176"/>
                        <a:pt x="24" y="179"/>
                        <a:pt x="21" y="178"/>
                      </a:cubicBezTo>
                      <a:cubicBezTo>
                        <a:pt x="18" y="177"/>
                        <a:pt x="15" y="175"/>
                        <a:pt x="14" y="174"/>
                      </a:cubicBezTo>
                      <a:cubicBezTo>
                        <a:pt x="12" y="174"/>
                        <a:pt x="10" y="173"/>
                        <a:pt x="10" y="173"/>
                      </a:cubicBezTo>
                      <a:cubicBezTo>
                        <a:pt x="10" y="173"/>
                        <a:pt x="9" y="168"/>
                        <a:pt x="9" y="167"/>
                      </a:cubicBezTo>
                      <a:cubicBezTo>
                        <a:pt x="8" y="167"/>
                        <a:pt x="6" y="166"/>
                        <a:pt x="6" y="166"/>
                      </a:cubicBezTo>
                      <a:cubicBezTo>
                        <a:pt x="0" y="163"/>
                        <a:pt x="0" y="163"/>
                        <a:pt x="0" y="163"/>
                      </a:cubicBezTo>
                      <a:cubicBezTo>
                        <a:pt x="0" y="163"/>
                        <a:pt x="0" y="159"/>
                        <a:pt x="1" y="158"/>
                      </a:cubicBezTo>
                      <a:cubicBezTo>
                        <a:pt x="1" y="158"/>
                        <a:pt x="1" y="156"/>
                        <a:pt x="3" y="156"/>
                      </a:cubicBezTo>
                      <a:cubicBezTo>
                        <a:pt x="4" y="155"/>
                        <a:pt x="7" y="155"/>
                        <a:pt x="7" y="155"/>
                      </a:cubicBezTo>
                      <a:cubicBezTo>
                        <a:pt x="7" y="155"/>
                        <a:pt x="7" y="152"/>
                        <a:pt x="8" y="153"/>
                      </a:cubicBezTo>
                      <a:cubicBezTo>
                        <a:pt x="9" y="154"/>
                        <a:pt x="11" y="157"/>
                        <a:pt x="11" y="157"/>
                      </a:cubicBezTo>
                      <a:lnTo>
                        <a:pt x="11" y="161"/>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202">
                  <a:extLst>
                    <a:ext uri="{FF2B5EF4-FFF2-40B4-BE49-F238E27FC236}">
                      <a16:creationId xmlns:a16="http://schemas.microsoft.com/office/drawing/2014/main" id="{2411A4C3-F833-0C68-F641-3A87A81CA9EF}"/>
                    </a:ext>
                  </a:extLst>
                </p:cNvPr>
                <p:cNvSpPr>
                  <a:spLocks noEditPoints="1"/>
                </p:cNvSpPr>
                <p:nvPr/>
              </p:nvSpPr>
              <p:spPr bwMode="auto">
                <a:xfrm>
                  <a:off x="3904666" y="162314"/>
                  <a:ext cx="917035" cy="1623132"/>
                </a:xfrm>
                <a:custGeom>
                  <a:avLst/>
                  <a:gdLst>
                    <a:gd name="T0" fmla="*/ 7 w 317"/>
                    <a:gd name="T1" fmla="*/ 80 h 578"/>
                    <a:gd name="T2" fmla="*/ 20 w 317"/>
                    <a:gd name="T3" fmla="*/ 69 h 578"/>
                    <a:gd name="T4" fmla="*/ 69 w 317"/>
                    <a:gd name="T5" fmla="*/ 84 h 578"/>
                    <a:gd name="T6" fmla="*/ 91 w 317"/>
                    <a:gd name="T7" fmla="*/ 90 h 578"/>
                    <a:gd name="T8" fmla="*/ 100 w 317"/>
                    <a:gd name="T9" fmla="*/ 68 h 578"/>
                    <a:gd name="T10" fmla="*/ 102 w 317"/>
                    <a:gd name="T11" fmla="*/ 13 h 578"/>
                    <a:gd name="T12" fmla="*/ 154 w 317"/>
                    <a:gd name="T13" fmla="*/ 12 h 578"/>
                    <a:gd name="T14" fmla="*/ 158 w 317"/>
                    <a:gd name="T15" fmla="*/ 43 h 578"/>
                    <a:gd name="T16" fmla="*/ 157 w 317"/>
                    <a:gd name="T17" fmla="*/ 78 h 578"/>
                    <a:gd name="T18" fmla="*/ 203 w 317"/>
                    <a:gd name="T19" fmla="*/ 116 h 578"/>
                    <a:gd name="T20" fmla="*/ 216 w 317"/>
                    <a:gd name="T21" fmla="*/ 184 h 578"/>
                    <a:gd name="T22" fmla="*/ 233 w 317"/>
                    <a:gd name="T23" fmla="*/ 227 h 578"/>
                    <a:gd name="T24" fmla="*/ 248 w 317"/>
                    <a:gd name="T25" fmla="*/ 263 h 578"/>
                    <a:gd name="T26" fmla="*/ 270 w 317"/>
                    <a:gd name="T27" fmla="*/ 292 h 578"/>
                    <a:gd name="T28" fmla="*/ 295 w 317"/>
                    <a:gd name="T29" fmla="*/ 333 h 578"/>
                    <a:gd name="T30" fmla="*/ 303 w 317"/>
                    <a:gd name="T31" fmla="*/ 407 h 578"/>
                    <a:gd name="T32" fmla="*/ 266 w 317"/>
                    <a:gd name="T33" fmla="*/ 493 h 578"/>
                    <a:gd name="T34" fmla="*/ 242 w 317"/>
                    <a:gd name="T35" fmla="*/ 508 h 578"/>
                    <a:gd name="T36" fmla="*/ 224 w 317"/>
                    <a:gd name="T37" fmla="*/ 519 h 578"/>
                    <a:gd name="T38" fmla="*/ 210 w 317"/>
                    <a:gd name="T39" fmla="*/ 527 h 578"/>
                    <a:gd name="T40" fmla="*/ 191 w 317"/>
                    <a:gd name="T41" fmla="*/ 544 h 578"/>
                    <a:gd name="T42" fmla="*/ 173 w 317"/>
                    <a:gd name="T43" fmla="*/ 551 h 578"/>
                    <a:gd name="T44" fmla="*/ 155 w 317"/>
                    <a:gd name="T45" fmla="*/ 561 h 578"/>
                    <a:gd name="T46" fmla="*/ 147 w 317"/>
                    <a:gd name="T47" fmla="*/ 567 h 578"/>
                    <a:gd name="T48" fmla="*/ 143 w 317"/>
                    <a:gd name="T49" fmla="*/ 560 h 578"/>
                    <a:gd name="T50" fmla="*/ 132 w 317"/>
                    <a:gd name="T51" fmla="*/ 561 h 578"/>
                    <a:gd name="T52" fmla="*/ 126 w 317"/>
                    <a:gd name="T53" fmla="*/ 559 h 578"/>
                    <a:gd name="T54" fmla="*/ 120 w 317"/>
                    <a:gd name="T55" fmla="*/ 552 h 578"/>
                    <a:gd name="T56" fmla="*/ 118 w 317"/>
                    <a:gd name="T57" fmla="*/ 542 h 578"/>
                    <a:gd name="T58" fmla="*/ 110 w 317"/>
                    <a:gd name="T59" fmla="*/ 541 h 578"/>
                    <a:gd name="T60" fmla="*/ 98 w 317"/>
                    <a:gd name="T61" fmla="*/ 540 h 578"/>
                    <a:gd name="T62" fmla="*/ 94 w 317"/>
                    <a:gd name="T63" fmla="*/ 529 h 578"/>
                    <a:gd name="T64" fmla="*/ 87 w 317"/>
                    <a:gd name="T65" fmla="*/ 521 h 578"/>
                    <a:gd name="T66" fmla="*/ 89 w 317"/>
                    <a:gd name="T67" fmla="*/ 502 h 578"/>
                    <a:gd name="T68" fmla="*/ 89 w 317"/>
                    <a:gd name="T69" fmla="*/ 485 h 578"/>
                    <a:gd name="T70" fmla="*/ 81 w 317"/>
                    <a:gd name="T71" fmla="*/ 459 h 578"/>
                    <a:gd name="T72" fmla="*/ 72 w 317"/>
                    <a:gd name="T73" fmla="*/ 430 h 578"/>
                    <a:gd name="T74" fmla="*/ 75 w 317"/>
                    <a:gd name="T75" fmla="*/ 399 h 578"/>
                    <a:gd name="T76" fmla="*/ 73 w 317"/>
                    <a:gd name="T77" fmla="*/ 393 h 578"/>
                    <a:gd name="T78" fmla="*/ 89 w 317"/>
                    <a:gd name="T79" fmla="*/ 386 h 578"/>
                    <a:gd name="T80" fmla="*/ 95 w 317"/>
                    <a:gd name="T81" fmla="*/ 365 h 578"/>
                    <a:gd name="T82" fmla="*/ 106 w 317"/>
                    <a:gd name="T83" fmla="*/ 351 h 578"/>
                    <a:gd name="T84" fmla="*/ 126 w 317"/>
                    <a:gd name="T85" fmla="*/ 306 h 578"/>
                    <a:gd name="T86" fmla="*/ 143 w 317"/>
                    <a:gd name="T87" fmla="*/ 280 h 578"/>
                    <a:gd name="T88" fmla="*/ 123 w 317"/>
                    <a:gd name="T89" fmla="*/ 248 h 578"/>
                    <a:gd name="T90" fmla="*/ 91 w 317"/>
                    <a:gd name="T91" fmla="*/ 217 h 578"/>
                    <a:gd name="T92" fmla="*/ 80 w 317"/>
                    <a:gd name="T93" fmla="*/ 167 h 578"/>
                    <a:gd name="T94" fmla="*/ 73 w 317"/>
                    <a:gd name="T95" fmla="*/ 132 h 578"/>
                    <a:gd name="T96" fmla="*/ 35 w 317"/>
                    <a:gd name="T97" fmla="*/ 109 h 578"/>
                    <a:gd name="T98" fmla="*/ 142 w 317"/>
                    <a:gd name="T99" fmla="*/ 570 h 578"/>
                    <a:gd name="T100" fmla="*/ 129 w 317"/>
                    <a:gd name="T101" fmla="*/ 570 h 578"/>
                    <a:gd name="T102" fmla="*/ 104 w 317"/>
                    <a:gd name="T103" fmla="*/ 557 h 578"/>
                    <a:gd name="T104" fmla="*/ 114 w 317"/>
                    <a:gd name="T105" fmla="*/ 553 h 578"/>
                    <a:gd name="T106" fmla="*/ 97 w 317"/>
                    <a:gd name="T107" fmla="*/ 556 h 578"/>
                    <a:gd name="T108" fmla="*/ 92 w 317"/>
                    <a:gd name="T109" fmla="*/ 544 h 578"/>
                    <a:gd name="T110" fmla="*/ 83 w 317"/>
                    <a:gd name="T111" fmla="*/ 558 h 578"/>
                    <a:gd name="T112" fmla="*/ 80 w 317"/>
                    <a:gd name="T113" fmla="*/ 563 h 578"/>
                    <a:gd name="T114" fmla="*/ 79 w 317"/>
                    <a:gd name="T115" fmla="*/ 570 h 578"/>
                    <a:gd name="T116" fmla="*/ 48 w 317"/>
                    <a:gd name="T117" fmla="*/ 577 h 578"/>
                    <a:gd name="T118" fmla="*/ 53 w 317"/>
                    <a:gd name="T119" fmla="*/ 558 h 578"/>
                    <a:gd name="T120" fmla="*/ 65 w 317"/>
                    <a:gd name="T121" fmla="*/ 573 h 578"/>
                    <a:gd name="T122" fmla="*/ 68 w 317"/>
                    <a:gd name="T123" fmla="*/ 561 h 578"/>
                    <a:gd name="T124" fmla="*/ 57 w 317"/>
                    <a:gd name="T125" fmla="*/ 553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7" h="578">
                      <a:moveTo>
                        <a:pt x="20" y="100"/>
                      </a:moveTo>
                      <a:cubicBezTo>
                        <a:pt x="17" y="95"/>
                        <a:pt x="17" y="95"/>
                        <a:pt x="17" y="95"/>
                      </a:cubicBezTo>
                      <a:cubicBezTo>
                        <a:pt x="13" y="93"/>
                        <a:pt x="13" y="93"/>
                        <a:pt x="13" y="93"/>
                      </a:cubicBezTo>
                      <a:cubicBezTo>
                        <a:pt x="8" y="91"/>
                        <a:pt x="8" y="91"/>
                        <a:pt x="8" y="91"/>
                      </a:cubicBezTo>
                      <a:cubicBezTo>
                        <a:pt x="8" y="87"/>
                        <a:pt x="8" y="87"/>
                        <a:pt x="8" y="87"/>
                      </a:cubicBezTo>
                      <a:cubicBezTo>
                        <a:pt x="1" y="83"/>
                        <a:pt x="1" y="83"/>
                        <a:pt x="1" y="83"/>
                      </a:cubicBezTo>
                      <a:cubicBezTo>
                        <a:pt x="1" y="83"/>
                        <a:pt x="0" y="81"/>
                        <a:pt x="1" y="81"/>
                      </a:cubicBezTo>
                      <a:cubicBezTo>
                        <a:pt x="2" y="80"/>
                        <a:pt x="6" y="80"/>
                        <a:pt x="7" y="80"/>
                      </a:cubicBezTo>
                      <a:cubicBezTo>
                        <a:pt x="7" y="79"/>
                        <a:pt x="7" y="79"/>
                        <a:pt x="7" y="79"/>
                      </a:cubicBezTo>
                      <a:cubicBezTo>
                        <a:pt x="8" y="79"/>
                        <a:pt x="8" y="79"/>
                        <a:pt x="8" y="79"/>
                      </a:cubicBezTo>
                      <a:cubicBezTo>
                        <a:pt x="9" y="79"/>
                        <a:pt x="9" y="78"/>
                        <a:pt x="9" y="78"/>
                      </a:cubicBezTo>
                      <a:cubicBezTo>
                        <a:pt x="9" y="78"/>
                        <a:pt x="6" y="72"/>
                        <a:pt x="8" y="69"/>
                      </a:cubicBezTo>
                      <a:cubicBezTo>
                        <a:pt x="8" y="68"/>
                        <a:pt x="8" y="68"/>
                        <a:pt x="8" y="68"/>
                      </a:cubicBezTo>
                      <a:cubicBezTo>
                        <a:pt x="8" y="68"/>
                        <a:pt x="8" y="68"/>
                        <a:pt x="8" y="68"/>
                      </a:cubicBezTo>
                      <a:cubicBezTo>
                        <a:pt x="10" y="66"/>
                        <a:pt x="14" y="66"/>
                        <a:pt x="16" y="68"/>
                      </a:cubicBezTo>
                      <a:cubicBezTo>
                        <a:pt x="20" y="69"/>
                        <a:pt x="20" y="69"/>
                        <a:pt x="20" y="69"/>
                      </a:cubicBezTo>
                      <a:cubicBezTo>
                        <a:pt x="27" y="77"/>
                        <a:pt x="27" y="77"/>
                        <a:pt x="27" y="77"/>
                      </a:cubicBezTo>
                      <a:cubicBezTo>
                        <a:pt x="33" y="84"/>
                        <a:pt x="33" y="84"/>
                        <a:pt x="33" y="84"/>
                      </a:cubicBezTo>
                      <a:cubicBezTo>
                        <a:pt x="33" y="84"/>
                        <a:pt x="42" y="91"/>
                        <a:pt x="44" y="92"/>
                      </a:cubicBezTo>
                      <a:cubicBezTo>
                        <a:pt x="46" y="93"/>
                        <a:pt x="57" y="95"/>
                        <a:pt x="58" y="96"/>
                      </a:cubicBezTo>
                      <a:cubicBezTo>
                        <a:pt x="61" y="92"/>
                        <a:pt x="61" y="92"/>
                        <a:pt x="61" y="92"/>
                      </a:cubicBezTo>
                      <a:cubicBezTo>
                        <a:pt x="65" y="89"/>
                        <a:pt x="65" y="89"/>
                        <a:pt x="65" y="89"/>
                      </a:cubicBezTo>
                      <a:cubicBezTo>
                        <a:pt x="64" y="87"/>
                        <a:pt x="64" y="87"/>
                        <a:pt x="64" y="87"/>
                      </a:cubicBezTo>
                      <a:cubicBezTo>
                        <a:pt x="69" y="84"/>
                        <a:pt x="69" y="84"/>
                        <a:pt x="69" y="84"/>
                      </a:cubicBezTo>
                      <a:cubicBezTo>
                        <a:pt x="73" y="87"/>
                        <a:pt x="73" y="87"/>
                        <a:pt x="73" y="87"/>
                      </a:cubicBezTo>
                      <a:cubicBezTo>
                        <a:pt x="83" y="89"/>
                        <a:pt x="83" y="89"/>
                        <a:pt x="83" y="89"/>
                      </a:cubicBezTo>
                      <a:cubicBezTo>
                        <a:pt x="87" y="92"/>
                        <a:pt x="87" y="92"/>
                        <a:pt x="87" y="92"/>
                      </a:cubicBezTo>
                      <a:cubicBezTo>
                        <a:pt x="87" y="92"/>
                        <a:pt x="88" y="92"/>
                        <a:pt x="89" y="91"/>
                      </a:cubicBezTo>
                      <a:cubicBezTo>
                        <a:pt x="89" y="91"/>
                        <a:pt x="89" y="91"/>
                        <a:pt x="89" y="91"/>
                      </a:cubicBezTo>
                      <a:cubicBezTo>
                        <a:pt x="90" y="91"/>
                        <a:pt x="90" y="91"/>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89"/>
                        <a:pt x="91" y="89"/>
                        <a:pt x="91" y="89"/>
                      </a:cubicBezTo>
                      <a:cubicBezTo>
                        <a:pt x="91" y="88"/>
                        <a:pt x="91" y="82"/>
                        <a:pt x="91" y="82"/>
                      </a:cubicBezTo>
                      <a:cubicBezTo>
                        <a:pt x="91" y="82"/>
                        <a:pt x="88" y="80"/>
                        <a:pt x="91" y="78"/>
                      </a:cubicBezTo>
                      <a:cubicBezTo>
                        <a:pt x="94" y="75"/>
                        <a:pt x="98" y="72"/>
                        <a:pt x="98" y="72"/>
                      </a:cubicBezTo>
                      <a:cubicBezTo>
                        <a:pt x="98" y="72"/>
                        <a:pt x="100" y="71"/>
                        <a:pt x="100" y="68"/>
                      </a:cubicBezTo>
                      <a:cubicBezTo>
                        <a:pt x="100" y="65"/>
                        <a:pt x="98" y="57"/>
                        <a:pt x="98" y="57"/>
                      </a:cubicBezTo>
                      <a:cubicBezTo>
                        <a:pt x="98" y="57"/>
                        <a:pt x="96" y="52"/>
                        <a:pt x="96" y="50"/>
                      </a:cubicBezTo>
                      <a:cubicBezTo>
                        <a:pt x="98" y="38"/>
                        <a:pt x="93" y="29"/>
                        <a:pt x="96" y="28"/>
                      </a:cubicBezTo>
                      <a:cubicBezTo>
                        <a:pt x="96" y="28"/>
                        <a:pt x="96" y="28"/>
                        <a:pt x="96" y="28"/>
                      </a:cubicBezTo>
                      <a:cubicBezTo>
                        <a:pt x="98" y="27"/>
                        <a:pt x="98" y="27"/>
                        <a:pt x="98" y="27"/>
                      </a:cubicBezTo>
                      <a:cubicBezTo>
                        <a:pt x="101" y="25"/>
                        <a:pt x="101" y="25"/>
                        <a:pt x="101" y="25"/>
                      </a:cubicBezTo>
                      <a:cubicBezTo>
                        <a:pt x="101" y="25"/>
                        <a:pt x="101" y="24"/>
                        <a:pt x="101" y="24"/>
                      </a:cubicBezTo>
                      <a:cubicBezTo>
                        <a:pt x="101" y="19"/>
                        <a:pt x="95" y="14"/>
                        <a:pt x="102" y="13"/>
                      </a:cubicBezTo>
                      <a:cubicBezTo>
                        <a:pt x="105" y="11"/>
                        <a:pt x="105" y="11"/>
                        <a:pt x="105" y="11"/>
                      </a:cubicBezTo>
                      <a:cubicBezTo>
                        <a:pt x="114" y="11"/>
                        <a:pt x="114" y="11"/>
                        <a:pt x="114" y="11"/>
                      </a:cubicBezTo>
                      <a:cubicBezTo>
                        <a:pt x="116" y="5"/>
                        <a:pt x="116" y="5"/>
                        <a:pt x="116" y="5"/>
                      </a:cubicBezTo>
                      <a:cubicBezTo>
                        <a:pt x="120" y="1"/>
                        <a:pt x="120" y="1"/>
                        <a:pt x="120" y="1"/>
                      </a:cubicBezTo>
                      <a:cubicBezTo>
                        <a:pt x="123" y="1"/>
                        <a:pt x="127" y="0"/>
                        <a:pt x="129" y="1"/>
                      </a:cubicBezTo>
                      <a:cubicBezTo>
                        <a:pt x="131" y="4"/>
                        <a:pt x="131" y="6"/>
                        <a:pt x="135" y="7"/>
                      </a:cubicBezTo>
                      <a:cubicBezTo>
                        <a:pt x="147" y="11"/>
                        <a:pt x="147" y="11"/>
                        <a:pt x="147" y="11"/>
                      </a:cubicBezTo>
                      <a:cubicBezTo>
                        <a:pt x="154" y="12"/>
                        <a:pt x="154" y="12"/>
                        <a:pt x="154" y="12"/>
                      </a:cubicBezTo>
                      <a:cubicBezTo>
                        <a:pt x="156" y="14"/>
                        <a:pt x="156" y="14"/>
                        <a:pt x="156" y="14"/>
                      </a:cubicBezTo>
                      <a:cubicBezTo>
                        <a:pt x="156" y="14"/>
                        <a:pt x="156" y="14"/>
                        <a:pt x="156" y="14"/>
                      </a:cubicBezTo>
                      <a:cubicBezTo>
                        <a:pt x="156" y="16"/>
                        <a:pt x="156" y="18"/>
                        <a:pt x="157" y="19"/>
                      </a:cubicBezTo>
                      <a:cubicBezTo>
                        <a:pt x="157" y="21"/>
                        <a:pt x="158" y="24"/>
                        <a:pt x="158" y="24"/>
                      </a:cubicBezTo>
                      <a:cubicBezTo>
                        <a:pt x="158" y="24"/>
                        <a:pt x="157" y="27"/>
                        <a:pt x="157" y="29"/>
                      </a:cubicBezTo>
                      <a:cubicBezTo>
                        <a:pt x="156" y="30"/>
                        <a:pt x="156" y="33"/>
                        <a:pt x="156" y="34"/>
                      </a:cubicBezTo>
                      <a:cubicBezTo>
                        <a:pt x="156" y="35"/>
                        <a:pt x="156" y="36"/>
                        <a:pt x="156" y="37"/>
                      </a:cubicBezTo>
                      <a:cubicBezTo>
                        <a:pt x="156" y="39"/>
                        <a:pt x="157" y="42"/>
                        <a:pt x="158" y="43"/>
                      </a:cubicBezTo>
                      <a:cubicBezTo>
                        <a:pt x="158" y="44"/>
                        <a:pt x="163" y="47"/>
                        <a:pt x="163" y="47"/>
                      </a:cubicBezTo>
                      <a:cubicBezTo>
                        <a:pt x="163" y="47"/>
                        <a:pt x="163" y="48"/>
                        <a:pt x="158" y="52"/>
                      </a:cubicBezTo>
                      <a:cubicBezTo>
                        <a:pt x="154" y="57"/>
                        <a:pt x="154" y="57"/>
                        <a:pt x="154" y="57"/>
                      </a:cubicBezTo>
                      <a:cubicBezTo>
                        <a:pt x="161" y="59"/>
                        <a:pt x="161" y="59"/>
                        <a:pt x="161" y="59"/>
                      </a:cubicBezTo>
                      <a:cubicBezTo>
                        <a:pt x="161" y="64"/>
                        <a:pt x="161" y="64"/>
                        <a:pt x="161" y="64"/>
                      </a:cubicBezTo>
                      <a:cubicBezTo>
                        <a:pt x="161" y="68"/>
                        <a:pt x="161" y="68"/>
                        <a:pt x="161" y="68"/>
                      </a:cubicBezTo>
                      <a:cubicBezTo>
                        <a:pt x="160" y="74"/>
                        <a:pt x="160" y="74"/>
                        <a:pt x="160" y="74"/>
                      </a:cubicBezTo>
                      <a:cubicBezTo>
                        <a:pt x="157" y="78"/>
                        <a:pt x="157" y="78"/>
                        <a:pt x="157" y="78"/>
                      </a:cubicBezTo>
                      <a:cubicBezTo>
                        <a:pt x="161" y="84"/>
                        <a:pt x="161" y="84"/>
                        <a:pt x="161" y="84"/>
                      </a:cubicBezTo>
                      <a:cubicBezTo>
                        <a:pt x="166" y="92"/>
                        <a:pt x="166" y="92"/>
                        <a:pt x="166" y="92"/>
                      </a:cubicBezTo>
                      <a:cubicBezTo>
                        <a:pt x="173" y="96"/>
                        <a:pt x="173" y="96"/>
                        <a:pt x="173" y="96"/>
                      </a:cubicBezTo>
                      <a:cubicBezTo>
                        <a:pt x="173" y="96"/>
                        <a:pt x="174" y="95"/>
                        <a:pt x="181" y="96"/>
                      </a:cubicBezTo>
                      <a:cubicBezTo>
                        <a:pt x="188" y="98"/>
                        <a:pt x="190" y="104"/>
                        <a:pt x="190" y="104"/>
                      </a:cubicBezTo>
                      <a:cubicBezTo>
                        <a:pt x="194" y="109"/>
                        <a:pt x="194" y="109"/>
                        <a:pt x="194" y="109"/>
                      </a:cubicBezTo>
                      <a:cubicBezTo>
                        <a:pt x="200" y="113"/>
                        <a:pt x="200" y="113"/>
                        <a:pt x="200" y="113"/>
                      </a:cubicBezTo>
                      <a:cubicBezTo>
                        <a:pt x="203" y="116"/>
                        <a:pt x="203" y="116"/>
                        <a:pt x="203" y="116"/>
                      </a:cubicBezTo>
                      <a:cubicBezTo>
                        <a:pt x="202" y="125"/>
                        <a:pt x="202" y="125"/>
                        <a:pt x="202" y="125"/>
                      </a:cubicBezTo>
                      <a:cubicBezTo>
                        <a:pt x="202" y="125"/>
                        <a:pt x="199" y="130"/>
                        <a:pt x="200" y="134"/>
                      </a:cubicBezTo>
                      <a:cubicBezTo>
                        <a:pt x="200" y="139"/>
                        <a:pt x="197" y="146"/>
                        <a:pt x="197" y="148"/>
                      </a:cubicBezTo>
                      <a:cubicBezTo>
                        <a:pt x="197" y="149"/>
                        <a:pt x="195" y="157"/>
                        <a:pt x="195" y="157"/>
                      </a:cubicBezTo>
                      <a:cubicBezTo>
                        <a:pt x="198" y="164"/>
                        <a:pt x="198" y="164"/>
                        <a:pt x="198" y="164"/>
                      </a:cubicBezTo>
                      <a:cubicBezTo>
                        <a:pt x="202" y="168"/>
                        <a:pt x="202" y="168"/>
                        <a:pt x="202" y="168"/>
                      </a:cubicBezTo>
                      <a:cubicBezTo>
                        <a:pt x="208" y="175"/>
                        <a:pt x="208" y="175"/>
                        <a:pt x="208" y="175"/>
                      </a:cubicBezTo>
                      <a:cubicBezTo>
                        <a:pt x="216" y="184"/>
                        <a:pt x="216" y="184"/>
                        <a:pt x="216" y="184"/>
                      </a:cubicBezTo>
                      <a:cubicBezTo>
                        <a:pt x="219" y="191"/>
                        <a:pt x="219" y="191"/>
                        <a:pt x="219" y="191"/>
                      </a:cubicBezTo>
                      <a:cubicBezTo>
                        <a:pt x="219" y="191"/>
                        <a:pt x="227" y="196"/>
                        <a:pt x="227" y="197"/>
                      </a:cubicBezTo>
                      <a:cubicBezTo>
                        <a:pt x="227" y="198"/>
                        <a:pt x="230" y="203"/>
                        <a:pt x="230" y="203"/>
                      </a:cubicBezTo>
                      <a:cubicBezTo>
                        <a:pt x="234" y="210"/>
                        <a:pt x="234" y="210"/>
                        <a:pt x="234" y="210"/>
                      </a:cubicBezTo>
                      <a:cubicBezTo>
                        <a:pt x="233" y="215"/>
                        <a:pt x="233" y="215"/>
                        <a:pt x="233" y="215"/>
                      </a:cubicBezTo>
                      <a:cubicBezTo>
                        <a:pt x="230" y="220"/>
                        <a:pt x="230" y="220"/>
                        <a:pt x="230" y="220"/>
                      </a:cubicBezTo>
                      <a:cubicBezTo>
                        <a:pt x="230" y="223"/>
                        <a:pt x="230" y="223"/>
                        <a:pt x="230" y="223"/>
                      </a:cubicBezTo>
                      <a:cubicBezTo>
                        <a:pt x="233" y="227"/>
                        <a:pt x="233" y="227"/>
                        <a:pt x="233" y="227"/>
                      </a:cubicBezTo>
                      <a:cubicBezTo>
                        <a:pt x="232" y="231"/>
                        <a:pt x="232" y="231"/>
                        <a:pt x="232" y="231"/>
                      </a:cubicBezTo>
                      <a:cubicBezTo>
                        <a:pt x="235" y="237"/>
                        <a:pt x="235" y="237"/>
                        <a:pt x="235" y="237"/>
                      </a:cubicBezTo>
                      <a:cubicBezTo>
                        <a:pt x="233" y="241"/>
                        <a:pt x="233" y="241"/>
                        <a:pt x="233" y="241"/>
                      </a:cubicBezTo>
                      <a:cubicBezTo>
                        <a:pt x="238" y="243"/>
                        <a:pt x="238" y="243"/>
                        <a:pt x="238" y="243"/>
                      </a:cubicBezTo>
                      <a:cubicBezTo>
                        <a:pt x="238" y="243"/>
                        <a:pt x="239" y="244"/>
                        <a:pt x="238" y="246"/>
                      </a:cubicBezTo>
                      <a:cubicBezTo>
                        <a:pt x="237" y="247"/>
                        <a:pt x="236" y="254"/>
                        <a:pt x="236" y="254"/>
                      </a:cubicBezTo>
                      <a:cubicBezTo>
                        <a:pt x="241" y="262"/>
                        <a:pt x="241" y="262"/>
                        <a:pt x="241" y="262"/>
                      </a:cubicBezTo>
                      <a:cubicBezTo>
                        <a:pt x="248" y="263"/>
                        <a:pt x="248" y="263"/>
                        <a:pt x="248" y="263"/>
                      </a:cubicBezTo>
                      <a:cubicBezTo>
                        <a:pt x="248" y="263"/>
                        <a:pt x="252" y="263"/>
                        <a:pt x="252" y="264"/>
                      </a:cubicBezTo>
                      <a:cubicBezTo>
                        <a:pt x="253" y="265"/>
                        <a:pt x="254" y="268"/>
                        <a:pt x="254" y="268"/>
                      </a:cubicBezTo>
                      <a:cubicBezTo>
                        <a:pt x="251" y="274"/>
                        <a:pt x="251" y="274"/>
                        <a:pt x="251" y="274"/>
                      </a:cubicBezTo>
                      <a:cubicBezTo>
                        <a:pt x="251" y="274"/>
                        <a:pt x="252" y="277"/>
                        <a:pt x="255" y="279"/>
                      </a:cubicBezTo>
                      <a:cubicBezTo>
                        <a:pt x="257" y="280"/>
                        <a:pt x="259" y="280"/>
                        <a:pt x="259" y="282"/>
                      </a:cubicBezTo>
                      <a:cubicBezTo>
                        <a:pt x="260" y="284"/>
                        <a:pt x="260" y="287"/>
                        <a:pt x="261" y="286"/>
                      </a:cubicBezTo>
                      <a:cubicBezTo>
                        <a:pt x="263" y="286"/>
                        <a:pt x="267" y="287"/>
                        <a:pt x="267" y="287"/>
                      </a:cubicBezTo>
                      <a:cubicBezTo>
                        <a:pt x="270" y="292"/>
                        <a:pt x="270" y="292"/>
                        <a:pt x="270" y="292"/>
                      </a:cubicBezTo>
                      <a:cubicBezTo>
                        <a:pt x="272" y="296"/>
                        <a:pt x="272" y="296"/>
                        <a:pt x="272" y="296"/>
                      </a:cubicBezTo>
                      <a:cubicBezTo>
                        <a:pt x="272" y="296"/>
                        <a:pt x="272" y="299"/>
                        <a:pt x="272" y="300"/>
                      </a:cubicBezTo>
                      <a:cubicBezTo>
                        <a:pt x="272" y="302"/>
                        <a:pt x="271" y="308"/>
                        <a:pt x="271" y="308"/>
                      </a:cubicBezTo>
                      <a:cubicBezTo>
                        <a:pt x="266" y="316"/>
                        <a:pt x="266" y="316"/>
                        <a:pt x="266" y="316"/>
                      </a:cubicBezTo>
                      <a:cubicBezTo>
                        <a:pt x="266" y="316"/>
                        <a:pt x="270" y="321"/>
                        <a:pt x="273" y="323"/>
                      </a:cubicBezTo>
                      <a:cubicBezTo>
                        <a:pt x="276" y="325"/>
                        <a:pt x="280" y="328"/>
                        <a:pt x="281" y="328"/>
                      </a:cubicBezTo>
                      <a:cubicBezTo>
                        <a:pt x="282" y="328"/>
                        <a:pt x="287" y="329"/>
                        <a:pt x="289" y="330"/>
                      </a:cubicBezTo>
                      <a:cubicBezTo>
                        <a:pt x="290" y="330"/>
                        <a:pt x="294" y="332"/>
                        <a:pt x="295" y="333"/>
                      </a:cubicBezTo>
                      <a:cubicBezTo>
                        <a:pt x="296" y="334"/>
                        <a:pt x="303" y="338"/>
                        <a:pt x="303" y="338"/>
                      </a:cubicBezTo>
                      <a:cubicBezTo>
                        <a:pt x="309" y="341"/>
                        <a:pt x="309" y="341"/>
                        <a:pt x="309" y="341"/>
                      </a:cubicBezTo>
                      <a:cubicBezTo>
                        <a:pt x="315" y="346"/>
                        <a:pt x="315" y="346"/>
                        <a:pt x="315" y="346"/>
                      </a:cubicBezTo>
                      <a:cubicBezTo>
                        <a:pt x="317" y="358"/>
                        <a:pt x="317" y="358"/>
                        <a:pt x="317" y="358"/>
                      </a:cubicBezTo>
                      <a:cubicBezTo>
                        <a:pt x="317" y="358"/>
                        <a:pt x="315" y="376"/>
                        <a:pt x="314" y="378"/>
                      </a:cubicBezTo>
                      <a:cubicBezTo>
                        <a:pt x="314" y="380"/>
                        <a:pt x="311" y="389"/>
                        <a:pt x="310" y="390"/>
                      </a:cubicBezTo>
                      <a:cubicBezTo>
                        <a:pt x="308" y="391"/>
                        <a:pt x="306" y="392"/>
                        <a:pt x="306" y="394"/>
                      </a:cubicBezTo>
                      <a:cubicBezTo>
                        <a:pt x="306" y="396"/>
                        <a:pt x="303" y="407"/>
                        <a:pt x="303" y="407"/>
                      </a:cubicBezTo>
                      <a:cubicBezTo>
                        <a:pt x="303" y="407"/>
                        <a:pt x="300" y="414"/>
                        <a:pt x="300" y="416"/>
                      </a:cubicBezTo>
                      <a:cubicBezTo>
                        <a:pt x="300" y="418"/>
                        <a:pt x="297" y="424"/>
                        <a:pt x="297" y="426"/>
                      </a:cubicBezTo>
                      <a:cubicBezTo>
                        <a:pt x="296" y="427"/>
                        <a:pt x="294" y="435"/>
                        <a:pt x="294" y="435"/>
                      </a:cubicBezTo>
                      <a:cubicBezTo>
                        <a:pt x="281" y="461"/>
                        <a:pt x="281" y="461"/>
                        <a:pt x="281" y="461"/>
                      </a:cubicBezTo>
                      <a:cubicBezTo>
                        <a:pt x="278" y="471"/>
                        <a:pt x="278" y="471"/>
                        <a:pt x="278" y="471"/>
                      </a:cubicBezTo>
                      <a:cubicBezTo>
                        <a:pt x="278" y="471"/>
                        <a:pt x="275" y="472"/>
                        <a:pt x="274" y="474"/>
                      </a:cubicBezTo>
                      <a:cubicBezTo>
                        <a:pt x="273" y="477"/>
                        <a:pt x="272" y="479"/>
                        <a:pt x="271" y="482"/>
                      </a:cubicBezTo>
                      <a:cubicBezTo>
                        <a:pt x="271" y="484"/>
                        <a:pt x="266" y="493"/>
                        <a:pt x="266" y="493"/>
                      </a:cubicBezTo>
                      <a:cubicBezTo>
                        <a:pt x="264" y="498"/>
                        <a:pt x="264" y="498"/>
                        <a:pt x="264" y="498"/>
                      </a:cubicBezTo>
                      <a:cubicBezTo>
                        <a:pt x="260" y="503"/>
                        <a:pt x="260" y="503"/>
                        <a:pt x="260" y="503"/>
                      </a:cubicBezTo>
                      <a:cubicBezTo>
                        <a:pt x="260" y="503"/>
                        <a:pt x="257" y="505"/>
                        <a:pt x="257" y="505"/>
                      </a:cubicBezTo>
                      <a:cubicBezTo>
                        <a:pt x="257" y="505"/>
                        <a:pt x="255" y="505"/>
                        <a:pt x="255" y="505"/>
                      </a:cubicBezTo>
                      <a:cubicBezTo>
                        <a:pt x="250" y="505"/>
                        <a:pt x="250" y="505"/>
                        <a:pt x="250" y="505"/>
                      </a:cubicBezTo>
                      <a:cubicBezTo>
                        <a:pt x="247" y="503"/>
                        <a:pt x="247" y="503"/>
                        <a:pt x="247" y="503"/>
                      </a:cubicBezTo>
                      <a:cubicBezTo>
                        <a:pt x="247" y="503"/>
                        <a:pt x="244" y="505"/>
                        <a:pt x="244" y="505"/>
                      </a:cubicBezTo>
                      <a:cubicBezTo>
                        <a:pt x="244" y="506"/>
                        <a:pt x="242" y="507"/>
                        <a:pt x="242" y="508"/>
                      </a:cubicBezTo>
                      <a:cubicBezTo>
                        <a:pt x="242" y="508"/>
                        <a:pt x="241" y="510"/>
                        <a:pt x="240" y="510"/>
                      </a:cubicBezTo>
                      <a:cubicBezTo>
                        <a:pt x="239" y="511"/>
                        <a:pt x="238" y="512"/>
                        <a:pt x="237" y="512"/>
                      </a:cubicBezTo>
                      <a:cubicBezTo>
                        <a:pt x="237" y="513"/>
                        <a:pt x="235" y="513"/>
                        <a:pt x="235" y="513"/>
                      </a:cubicBezTo>
                      <a:cubicBezTo>
                        <a:pt x="235" y="513"/>
                        <a:pt x="235" y="514"/>
                        <a:pt x="234" y="515"/>
                      </a:cubicBezTo>
                      <a:cubicBezTo>
                        <a:pt x="234" y="515"/>
                        <a:pt x="231" y="515"/>
                        <a:pt x="230" y="514"/>
                      </a:cubicBezTo>
                      <a:cubicBezTo>
                        <a:pt x="229" y="513"/>
                        <a:pt x="227" y="512"/>
                        <a:pt x="228" y="512"/>
                      </a:cubicBezTo>
                      <a:cubicBezTo>
                        <a:pt x="228" y="513"/>
                        <a:pt x="227" y="515"/>
                        <a:pt x="227" y="515"/>
                      </a:cubicBezTo>
                      <a:cubicBezTo>
                        <a:pt x="227" y="516"/>
                        <a:pt x="225" y="519"/>
                        <a:pt x="224" y="519"/>
                      </a:cubicBezTo>
                      <a:cubicBezTo>
                        <a:pt x="223" y="519"/>
                        <a:pt x="221" y="518"/>
                        <a:pt x="220" y="517"/>
                      </a:cubicBezTo>
                      <a:cubicBezTo>
                        <a:pt x="219" y="517"/>
                        <a:pt x="218" y="517"/>
                        <a:pt x="218" y="517"/>
                      </a:cubicBezTo>
                      <a:cubicBezTo>
                        <a:pt x="218" y="518"/>
                        <a:pt x="218" y="521"/>
                        <a:pt x="218" y="522"/>
                      </a:cubicBezTo>
                      <a:cubicBezTo>
                        <a:pt x="218" y="522"/>
                        <a:pt x="218" y="523"/>
                        <a:pt x="218" y="524"/>
                      </a:cubicBezTo>
                      <a:cubicBezTo>
                        <a:pt x="217" y="524"/>
                        <a:pt x="215" y="525"/>
                        <a:pt x="215" y="525"/>
                      </a:cubicBezTo>
                      <a:cubicBezTo>
                        <a:pt x="215" y="525"/>
                        <a:pt x="216" y="527"/>
                        <a:pt x="215" y="527"/>
                      </a:cubicBezTo>
                      <a:cubicBezTo>
                        <a:pt x="214" y="528"/>
                        <a:pt x="213" y="529"/>
                        <a:pt x="212" y="529"/>
                      </a:cubicBezTo>
                      <a:cubicBezTo>
                        <a:pt x="212" y="528"/>
                        <a:pt x="210" y="527"/>
                        <a:pt x="210" y="527"/>
                      </a:cubicBezTo>
                      <a:cubicBezTo>
                        <a:pt x="209" y="528"/>
                        <a:pt x="208" y="530"/>
                        <a:pt x="208" y="530"/>
                      </a:cubicBezTo>
                      <a:cubicBezTo>
                        <a:pt x="208" y="531"/>
                        <a:pt x="207" y="532"/>
                        <a:pt x="207" y="532"/>
                      </a:cubicBezTo>
                      <a:cubicBezTo>
                        <a:pt x="207" y="532"/>
                        <a:pt x="200" y="540"/>
                        <a:pt x="200" y="540"/>
                      </a:cubicBezTo>
                      <a:cubicBezTo>
                        <a:pt x="199" y="540"/>
                        <a:pt x="197" y="537"/>
                        <a:pt x="197" y="537"/>
                      </a:cubicBezTo>
                      <a:cubicBezTo>
                        <a:pt x="197" y="538"/>
                        <a:pt x="197" y="540"/>
                        <a:pt x="197" y="540"/>
                      </a:cubicBezTo>
                      <a:cubicBezTo>
                        <a:pt x="196" y="541"/>
                        <a:pt x="194" y="542"/>
                        <a:pt x="194" y="542"/>
                      </a:cubicBezTo>
                      <a:cubicBezTo>
                        <a:pt x="194" y="543"/>
                        <a:pt x="193" y="542"/>
                        <a:pt x="192" y="542"/>
                      </a:cubicBezTo>
                      <a:cubicBezTo>
                        <a:pt x="192" y="543"/>
                        <a:pt x="191" y="543"/>
                        <a:pt x="191" y="544"/>
                      </a:cubicBezTo>
                      <a:cubicBezTo>
                        <a:pt x="191" y="545"/>
                        <a:pt x="190" y="546"/>
                        <a:pt x="190" y="546"/>
                      </a:cubicBezTo>
                      <a:cubicBezTo>
                        <a:pt x="190" y="546"/>
                        <a:pt x="188" y="547"/>
                        <a:pt x="188" y="548"/>
                      </a:cubicBezTo>
                      <a:cubicBezTo>
                        <a:pt x="187" y="549"/>
                        <a:pt x="185" y="550"/>
                        <a:pt x="185" y="550"/>
                      </a:cubicBezTo>
                      <a:cubicBezTo>
                        <a:pt x="185" y="550"/>
                        <a:pt x="184" y="551"/>
                        <a:pt x="183" y="550"/>
                      </a:cubicBezTo>
                      <a:cubicBezTo>
                        <a:pt x="182" y="550"/>
                        <a:pt x="180" y="547"/>
                        <a:pt x="180" y="547"/>
                      </a:cubicBezTo>
                      <a:cubicBezTo>
                        <a:pt x="180" y="547"/>
                        <a:pt x="178" y="547"/>
                        <a:pt x="178" y="548"/>
                      </a:cubicBezTo>
                      <a:cubicBezTo>
                        <a:pt x="177" y="549"/>
                        <a:pt x="177" y="550"/>
                        <a:pt x="176" y="550"/>
                      </a:cubicBezTo>
                      <a:cubicBezTo>
                        <a:pt x="175" y="551"/>
                        <a:pt x="174" y="551"/>
                        <a:pt x="173" y="551"/>
                      </a:cubicBezTo>
                      <a:cubicBezTo>
                        <a:pt x="172" y="552"/>
                        <a:pt x="170" y="552"/>
                        <a:pt x="170" y="553"/>
                      </a:cubicBezTo>
                      <a:cubicBezTo>
                        <a:pt x="169" y="553"/>
                        <a:pt x="168" y="555"/>
                        <a:pt x="168" y="556"/>
                      </a:cubicBezTo>
                      <a:cubicBezTo>
                        <a:pt x="168" y="557"/>
                        <a:pt x="170" y="557"/>
                        <a:pt x="168" y="557"/>
                      </a:cubicBezTo>
                      <a:cubicBezTo>
                        <a:pt x="166" y="558"/>
                        <a:pt x="163" y="558"/>
                        <a:pt x="163" y="558"/>
                      </a:cubicBezTo>
                      <a:cubicBezTo>
                        <a:pt x="163" y="558"/>
                        <a:pt x="161" y="559"/>
                        <a:pt x="161" y="560"/>
                      </a:cubicBezTo>
                      <a:cubicBezTo>
                        <a:pt x="160" y="561"/>
                        <a:pt x="161" y="561"/>
                        <a:pt x="159" y="562"/>
                      </a:cubicBezTo>
                      <a:cubicBezTo>
                        <a:pt x="158" y="562"/>
                        <a:pt x="157" y="563"/>
                        <a:pt x="157" y="563"/>
                      </a:cubicBezTo>
                      <a:cubicBezTo>
                        <a:pt x="155" y="561"/>
                        <a:pt x="155" y="561"/>
                        <a:pt x="155" y="561"/>
                      </a:cubicBezTo>
                      <a:cubicBezTo>
                        <a:pt x="156" y="559"/>
                        <a:pt x="156" y="559"/>
                        <a:pt x="156" y="559"/>
                      </a:cubicBezTo>
                      <a:cubicBezTo>
                        <a:pt x="156" y="559"/>
                        <a:pt x="155" y="557"/>
                        <a:pt x="155" y="558"/>
                      </a:cubicBezTo>
                      <a:cubicBezTo>
                        <a:pt x="154" y="560"/>
                        <a:pt x="155" y="561"/>
                        <a:pt x="155" y="561"/>
                      </a:cubicBezTo>
                      <a:cubicBezTo>
                        <a:pt x="155" y="561"/>
                        <a:pt x="154" y="561"/>
                        <a:pt x="154" y="562"/>
                      </a:cubicBezTo>
                      <a:cubicBezTo>
                        <a:pt x="153" y="563"/>
                        <a:pt x="154" y="563"/>
                        <a:pt x="153" y="564"/>
                      </a:cubicBezTo>
                      <a:cubicBezTo>
                        <a:pt x="153" y="565"/>
                        <a:pt x="152" y="566"/>
                        <a:pt x="151" y="566"/>
                      </a:cubicBezTo>
                      <a:cubicBezTo>
                        <a:pt x="151" y="567"/>
                        <a:pt x="150" y="567"/>
                        <a:pt x="149" y="567"/>
                      </a:cubicBezTo>
                      <a:cubicBezTo>
                        <a:pt x="149" y="567"/>
                        <a:pt x="147" y="567"/>
                        <a:pt x="147" y="567"/>
                      </a:cubicBezTo>
                      <a:cubicBezTo>
                        <a:pt x="146" y="567"/>
                        <a:pt x="145" y="566"/>
                        <a:pt x="146" y="566"/>
                      </a:cubicBezTo>
                      <a:cubicBezTo>
                        <a:pt x="146" y="566"/>
                        <a:pt x="148" y="565"/>
                        <a:pt x="148" y="565"/>
                      </a:cubicBezTo>
                      <a:cubicBezTo>
                        <a:pt x="148" y="565"/>
                        <a:pt x="149" y="564"/>
                        <a:pt x="148" y="564"/>
                      </a:cubicBezTo>
                      <a:cubicBezTo>
                        <a:pt x="147" y="563"/>
                        <a:pt x="146" y="562"/>
                        <a:pt x="146" y="562"/>
                      </a:cubicBezTo>
                      <a:cubicBezTo>
                        <a:pt x="146" y="562"/>
                        <a:pt x="147" y="563"/>
                        <a:pt x="144" y="563"/>
                      </a:cubicBezTo>
                      <a:cubicBezTo>
                        <a:pt x="142" y="564"/>
                        <a:pt x="141" y="564"/>
                        <a:pt x="141" y="563"/>
                      </a:cubicBezTo>
                      <a:cubicBezTo>
                        <a:pt x="141" y="563"/>
                        <a:pt x="139" y="563"/>
                        <a:pt x="140" y="562"/>
                      </a:cubicBezTo>
                      <a:cubicBezTo>
                        <a:pt x="142" y="561"/>
                        <a:pt x="142" y="560"/>
                        <a:pt x="143" y="560"/>
                      </a:cubicBezTo>
                      <a:cubicBezTo>
                        <a:pt x="144" y="560"/>
                        <a:pt x="144" y="558"/>
                        <a:pt x="144" y="557"/>
                      </a:cubicBezTo>
                      <a:cubicBezTo>
                        <a:pt x="144" y="557"/>
                        <a:pt x="146" y="559"/>
                        <a:pt x="143" y="557"/>
                      </a:cubicBezTo>
                      <a:cubicBezTo>
                        <a:pt x="141" y="554"/>
                        <a:pt x="141" y="554"/>
                        <a:pt x="141" y="554"/>
                      </a:cubicBezTo>
                      <a:cubicBezTo>
                        <a:pt x="141" y="554"/>
                        <a:pt x="140" y="555"/>
                        <a:pt x="140" y="556"/>
                      </a:cubicBezTo>
                      <a:cubicBezTo>
                        <a:pt x="141" y="557"/>
                        <a:pt x="143" y="558"/>
                        <a:pt x="140" y="559"/>
                      </a:cubicBezTo>
                      <a:cubicBezTo>
                        <a:pt x="137" y="559"/>
                        <a:pt x="137" y="559"/>
                        <a:pt x="137" y="559"/>
                      </a:cubicBezTo>
                      <a:cubicBezTo>
                        <a:pt x="136" y="560"/>
                        <a:pt x="133" y="560"/>
                        <a:pt x="133" y="560"/>
                      </a:cubicBezTo>
                      <a:cubicBezTo>
                        <a:pt x="133" y="560"/>
                        <a:pt x="131" y="560"/>
                        <a:pt x="132" y="561"/>
                      </a:cubicBezTo>
                      <a:cubicBezTo>
                        <a:pt x="132" y="562"/>
                        <a:pt x="134" y="563"/>
                        <a:pt x="134" y="563"/>
                      </a:cubicBezTo>
                      <a:cubicBezTo>
                        <a:pt x="134" y="563"/>
                        <a:pt x="134" y="564"/>
                        <a:pt x="132" y="564"/>
                      </a:cubicBezTo>
                      <a:cubicBezTo>
                        <a:pt x="131" y="565"/>
                        <a:pt x="129" y="565"/>
                        <a:pt x="129" y="565"/>
                      </a:cubicBezTo>
                      <a:cubicBezTo>
                        <a:pt x="128" y="566"/>
                        <a:pt x="128" y="566"/>
                        <a:pt x="128" y="566"/>
                      </a:cubicBezTo>
                      <a:cubicBezTo>
                        <a:pt x="128" y="566"/>
                        <a:pt x="127" y="566"/>
                        <a:pt x="127" y="565"/>
                      </a:cubicBezTo>
                      <a:cubicBezTo>
                        <a:pt x="127" y="565"/>
                        <a:pt x="128" y="564"/>
                        <a:pt x="128" y="563"/>
                      </a:cubicBezTo>
                      <a:cubicBezTo>
                        <a:pt x="128" y="562"/>
                        <a:pt x="129" y="563"/>
                        <a:pt x="128" y="562"/>
                      </a:cubicBezTo>
                      <a:cubicBezTo>
                        <a:pt x="127" y="560"/>
                        <a:pt x="126" y="560"/>
                        <a:pt x="126" y="559"/>
                      </a:cubicBezTo>
                      <a:cubicBezTo>
                        <a:pt x="127" y="558"/>
                        <a:pt x="129" y="557"/>
                        <a:pt x="129" y="557"/>
                      </a:cubicBezTo>
                      <a:cubicBezTo>
                        <a:pt x="129" y="556"/>
                        <a:pt x="129" y="555"/>
                        <a:pt x="129" y="555"/>
                      </a:cubicBezTo>
                      <a:cubicBezTo>
                        <a:pt x="129" y="555"/>
                        <a:pt x="128" y="555"/>
                        <a:pt x="129" y="554"/>
                      </a:cubicBezTo>
                      <a:cubicBezTo>
                        <a:pt x="130" y="552"/>
                        <a:pt x="131" y="551"/>
                        <a:pt x="131" y="551"/>
                      </a:cubicBezTo>
                      <a:cubicBezTo>
                        <a:pt x="131" y="550"/>
                        <a:pt x="130" y="549"/>
                        <a:pt x="129" y="549"/>
                      </a:cubicBezTo>
                      <a:cubicBezTo>
                        <a:pt x="129" y="549"/>
                        <a:pt x="128" y="551"/>
                        <a:pt x="128" y="552"/>
                      </a:cubicBezTo>
                      <a:cubicBezTo>
                        <a:pt x="128" y="552"/>
                        <a:pt x="129" y="554"/>
                        <a:pt x="126" y="553"/>
                      </a:cubicBezTo>
                      <a:cubicBezTo>
                        <a:pt x="123" y="553"/>
                        <a:pt x="121" y="553"/>
                        <a:pt x="120" y="552"/>
                      </a:cubicBezTo>
                      <a:cubicBezTo>
                        <a:pt x="120" y="551"/>
                        <a:pt x="118" y="550"/>
                        <a:pt x="121" y="550"/>
                      </a:cubicBezTo>
                      <a:cubicBezTo>
                        <a:pt x="124" y="549"/>
                        <a:pt x="124" y="549"/>
                        <a:pt x="124" y="549"/>
                      </a:cubicBezTo>
                      <a:cubicBezTo>
                        <a:pt x="125" y="548"/>
                        <a:pt x="125" y="547"/>
                        <a:pt x="125" y="546"/>
                      </a:cubicBezTo>
                      <a:cubicBezTo>
                        <a:pt x="124" y="546"/>
                        <a:pt x="123" y="544"/>
                        <a:pt x="123" y="545"/>
                      </a:cubicBezTo>
                      <a:cubicBezTo>
                        <a:pt x="122" y="547"/>
                        <a:pt x="122" y="548"/>
                        <a:pt x="122" y="548"/>
                      </a:cubicBezTo>
                      <a:cubicBezTo>
                        <a:pt x="122" y="548"/>
                        <a:pt x="118" y="548"/>
                        <a:pt x="118" y="548"/>
                      </a:cubicBezTo>
                      <a:cubicBezTo>
                        <a:pt x="118" y="548"/>
                        <a:pt x="117" y="547"/>
                        <a:pt x="117" y="546"/>
                      </a:cubicBezTo>
                      <a:cubicBezTo>
                        <a:pt x="117" y="546"/>
                        <a:pt x="118" y="542"/>
                        <a:pt x="118" y="542"/>
                      </a:cubicBezTo>
                      <a:cubicBezTo>
                        <a:pt x="118" y="542"/>
                        <a:pt x="120" y="541"/>
                        <a:pt x="119" y="541"/>
                      </a:cubicBezTo>
                      <a:cubicBezTo>
                        <a:pt x="119" y="541"/>
                        <a:pt x="117" y="540"/>
                        <a:pt x="117" y="541"/>
                      </a:cubicBezTo>
                      <a:cubicBezTo>
                        <a:pt x="116" y="541"/>
                        <a:pt x="117" y="542"/>
                        <a:pt x="117" y="543"/>
                      </a:cubicBezTo>
                      <a:cubicBezTo>
                        <a:pt x="117" y="544"/>
                        <a:pt x="117" y="545"/>
                        <a:pt x="116" y="545"/>
                      </a:cubicBezTo>
                      <a:cubicBezTo>
                        <a:pt x="115" y="546"/>
                        <a:pt x="111" y="546"/>
                        <a:pt x="111" y="546"/>
                      </a:cubicBezTo>
                      <a:cubicBezTo>
                        <a:pt x="111" y="545"/>
                        <a:pt x="110" y="545"/>
                        <a:pt x="111" y="544"/>
                      </a:cubicBezTo>
                      <a:cubicBezTo>
                        <a:pt x="111" y="543"/>
                        <a:pt x="111" y="542"/>
                        <a:pt x="111" y="542"/>
                      </a:cubicBezTo>
                      <a:cubicBezTo>
                        <a:pt x="111" y="542"/>
                        <a:pt x="110" y="540"/>
                        <a:pt x="110" y="541"/>
                      </a:cubicBezTo>
                      <a:cubicBezTo>
                        <a:pt x="109" y="541"/>
                        <a:pt x="108" y="541"/>
                        <a:pt x="108" y="541"/>
                      </a:cubicBezTo>
                      <a:cubicBezTo>
                        <a:pt x="108" y="539"/>
                        <a:pt x="108" y="539"/>
                        <a:pt x="108" y="539"/>
                      </a:cubicBezTo>
                      <a:cubicBezTo>
                        <a:pt x="106" y="539"/>
                        <a:pt x="106" y="539"/>
                        <a:pt x="106" y="539"/>
                      </a:cubicBezTo>
                      <a:cubicBezTo>
                        <a:pt x="105" y="539"/>
                        <a:pt x="105" y="539"/>
                        <a:pt x="105" y="539"/>
                      </a:cubicBezTo>
                      <a:cubicBezTo>
                        <a:pt x="105" y="539"/>
                        <a:pt x="104" y="538"/>
                        <a:pt x="104" y="538"/>
                      </a:cubicBezTo>
                      <a:cubicBezTo>
                        <a:pt x="103" y="538"/>
                        <a:pt x="103" y="538"/>
                        <a:pt x="103" y="539"/>
                      </a:cubicBezTo>
                      <a:cubicBezTo>
                        <a:pt x="102" y="539"/>
                        <a:pt x="99" y="540"/>
                        <a:pt x="99" y="540"/>
                      </a:cubicBezTo>
                      <a:cubicBezTo>
                        <a:pt x="99" y="540"/>
                        <a:pt x="99" y="538"/>
                        <a:pt x="98" y="540"/>
                      </a:cubicBezTo>
                      <a:cubicBezTo>
                        <a:pt x="98" y="541"/>
                        <a:pt x="93" y="541"/>
                        <a:pt x="93" y="541"/>
                      </a:cubicBezTo>
                      <a:cubicBezTo>
                        <a:pt x="93" y="541"/>
                        <a:pt x="92" y="539"/>
                        <a:pt x="92" y="538"/>
                      </a:cubicBezTo>
                      <a:cubicBezTo>
                        <a:pt x="92" y="538"/>
                        <a:pt x="93" y="535"/>
                        <a:pt x="93" y="535"/>
                      </a:cubicBezTo>
                      <a:cubicBezTo>
                        <a:pt x="94" y="534"/>
                        <a:pt x="94" y="534"/>
                        <a:pt x="94" y="534"/>
                      </a:cubicBezTo>
                      <a:cubicBezTo>
                        <a:pt x="93" y="533"/>
                        <a:pt x="93" y="533"/>
                        <a:pt x="93" y="533"/>
                      </a:cubicBezTo>
                      <a:cubicBezTo>
                        <a:pt x="93" y="533"/>
                        <a:pt x="90" y="533"/>
                        <a:pt x="91" y="533"/>
                      </a:cubicBezTo>
                      <a:cubicBezTo>
                        <a:pt x="91" y="532"/>
                        <a:pt x="93" y="530"/>
                        <a:pt x="93" y="530"/>
                      </a:cubicBezTo>
                      <a:cubicBezTo>
                        <a:pt x="93" y="530"/>
                        <a:pt x="94" y="529"/>
                        <a:pt x="94" y="529"/>
                      </a:cubicBezTo>
                      <a:cubicBezTo>
                        <a:pt x="95" y="528"/>
                        <a:pt x="97" y="528"/>
                        <a:pt x="96" y="527"/>
                      </a:cubicBezTo>
                      <a:cubicBezTo>
                        <a:pt x="95" y="527"/>
                        <a:pt x="94" y="526"/>
                        <a:pt x="94" y="526"/>
                      </a:cubicBezTo>
                      <a:cubicBezTo>
                        <a:pt x="94" y="526"/>
                        <a:pt x="93" y="526"/>
                        <a:pt x="93" y="525"/>
                      </a:cubicBezTo>
                      <a:cubicBezTo>
                        <a:pt x="93" y="525"/>
                        <a:pt x="94" y="523"/>
                        <a:pt x="94" y="522"/>
                      </a:cubicBezTo>
                      <a:cubicBezTo>
                        <a:pt x="94" y="521"/>
                        <a:pt x="93" y="520"/>
                        <a:pt x="93" y="520"/>
                      </a:cubicBezTo>
                      <a:cubicBezTo>
                        <a:pt x="92" y="520"/>
                        <a:pt x="93" y="521"/>
                        <a:pt x="91" y="521"/>
                      </a:cubicBezTo>
                      <a:cubicBezTo>
                        <a:pt x="90" y="522"/>
                        <a:pt x="87" y="524"/>
                        <a:pt x="87" y="524"/>
                      </a:cubicBezTo>
                      <a:cubicBezTo>
                        <a:pt x="87" y="523"/>
                        <a:pt x="87" y="522"/>
                        <a:pt x="87" y="521"/>
                      </a:cubicBezTo>
                      <a:cubicBezTo>
                        <a:pt x="88" y="520"/>
                        <a:pt x="91" y="520"/>
                        <a:pt x="92" y="519"/>
                      </a:cubicBezTo>
                      <a:cubicBezTo>
                        <a:pt x="92" y="518"/>
                        <a:pt x="90" y="515"/>
                        <a:pt x="90" y="515"/>
                      </a:cubicBezTo>
                      <a:cubicBezTo>
                        <a:pt x="90" y="515"/>
                        <a:pt x="92" y="516"/>
                        <a:pt x="91" y="514"/>
                      </a:cubicBezTo>
                      <a:cubicBezTo>
                        <a:pt x="89" y="513"/>
                        <a:pt x="89" y="513"/>
                        <a:pt x="89" y="513"/>
                      </a:cubicBezTo>
                      <a:cubicBezTo>
                        <a:pt x="89" y="512"/>
                        <a:pt x="89" y="511"/>
                        <a:pt x="90" y="510"/>
                      </a:cubicBezTo>
                      <a:cubicBezTo>
                        <a:pt x="91" y="508"/>
                        <a:pt x="92" y="508"/>
                        <a:pt x="92" y="507"/>
                      </a:cubicBezTo>
                      <a:cubicBezTo>
                        <a:pt x="92" y="507"/>
                        <a:pt x="89" y="506"/>
                        <a:pt x="89" y="505"/>
                      </a:cubicBezTo>
                      <a:cubicBezTo>
                        <a:pt x="89" y="504"/>
                        <a:pt x="87" y="504"/>
                        <a:pt x="89" y="502"/>
                      </a:cubicBezTo>
                      <a:cubicBezTo>
                        <a:pt x="90" y="501"/>
                        <a:pt x="91" y="501"/>
                        <a:pt x="91" y="501"/>
                      </a:cubicBezTo>
                      <a:cubicBezTo>
                        <a:pt x="91" y="501"/>
                        <a:pt x="91" y="498"/>
                        <a:pt x="91" y="497"/>
                      </a:cubicBezTo>
                      <a:cubicBezTo>
                        <a:pt x="91" y="496"/>
                        <a:pt x="92" y="496"/>
                        <a:pt x="92" y="495"/>
                      </a:cubicBezTo>
                      <a:cubicBezTo>
                        <a:pt x="91" y="494"/>
                        <a:pt x="90" y="494"/>
                        <a:pt x="89" y="492"/>
                      </a:cubicBezTo>
                      <a:cubicBezTo>
                        <a:pt x="89" y="491"/>
                        <a:pt x="89" y="491"/>
                        <a:pt x="89" y="490"/>
                      </a:cubicBezTo>
                      <a:cubicBezTo>
                        <a:pt x="90" y="490"/>
                        <a:pt x="91" y="489"/>
                        <a:pt x="90" y="489"/>
                      </a:cubicBezTo>
                      <a:cubicBezTo>
                        <a:pt x="90" y="488"/>
                        <a:pt x="90" y="487"/>
                        <a:pt x="90" y="487"/>
                      </a:cubicBezTo>
                      <a:cubicBezTo>
                        <a:pt x="90" y="487"/>
                        <a:pt x="90" y="487"/>
                        <a:pt x="89" y="485"/>
                      </a:cubicBezTo>
                      <a:cubicBezTo>
                        <a:pt x="88" y="484"/>
                        <a:pt x="88" y="482"/>
                        <a:pt x="88" y="481"/>
                      </a:cubicBezTo>
                      <a:cubicBezTo>
                        <a:pt x="88" y="480"/>
                        <a:pt x="89" y="476"/>
                        <a:pt x="89" y="476"/>
                      </a:cubicBezTo>
                      <a:cubicBezTo>
                        <a:pt x="89" y="476"/>
                        <a:pt x="89" y="473"/>
                        <a:pt x="87" y="472"/>
                      </a:cubicBezTo>
                      <a:cubicBezTo>
                        <a:pt x="86" y="470"/>
                        <a:pt x="84" y="469"/>
                        <a:pt x="84" y="469"/>
                      </a:cubicBezTo>
                      <a:cubicBezTo>
                        <a:pt x="84" y="469"/>
                        <a:pt x="84" y="467"/>
                        <a:pt x="84" y="466"/>
                      </a:cubicBezTo>
                      <a:cubicBezTo>
                        <a:pt x="84" y="466"/>
                        <a:pt x="82" y="465"/>
                        <a:pt x="82" y="464"/>
                      </a:cubicBezTo>
                      <a:cubicBezTo>
                        <a:pt x="82" y="463"/>
                        <a:pt x="81" y="461"/>
                        <a:pt x="81" y="461"/>
                      </a:cubicBezTo>
                      <a:cubicBezTo>
                        <a:pt x="81" y="461"/>
                        <a:pt x="80" y="461"/>
                        <a:pt x="81" y="459"/>
                      </a:cubicBezTo>
                      <a:cubicBezTo>
                        <a:pt x="81" y="456"/>
                        <a:pt x="81" y="455"/>
                        <a:pt x="81" y="454"/>
                      </a:cubicBezTo>
                      <a:cubicBezTo>
                        <a:pt x="80" y="453"/>
                        <a:pt x="79" y="451"/>
                        <a:pt x="79" y="450"/>
                      </a:cubicBezTo>
                      <a:cubicBezTo>
                        <a:pt x="79" y="449"/>
                        <a:pt x="79" y="447"/>
                        <a:pt x="79" y="447"/>
                      </a:cubicBezTo>
                      <a:cubicBezTo>
                        <a:pt x="79" y="447"/>
                        <a:pt x="79" y="446"/>
                        <a:pt x="78" y="445"/>
                      </a:cubicBezTo>
                      <a:cubicBezTo>
                        <a:pt x="77" y="444"/>
                        <a:pt x="74" y="439"/>
                        <a:pt x="74" y="439"/>
                      </a:cubicBezTo>
                      <a:cubicBezTo>
                        <a:pt x="74" y="439"/>
                        <a:pt x="73" y="439"/>
                        <a:pt x="73" y="437"/>
                      </a:cubicBezTo>
                      <a:cubicBezTo>
                        <a:pt x="72" y="435"/>
                        <a:pt x="72" y="433"/>
                        <a:pt x="72" y="433"/>
                      </a:cubicBezTo>
                      <a:cubicBezTo>
                        <a:pt x="72" y="433"/>
                        <a:pt x="72" y="430"/>
                        <a:pt x="72" y="430"/>
                      </a:cubicBezTo>
                      <a:cubicBezTo>
                        <a:pt x="69" y="427"/>
                        <a:pt x="69" y="427"/>
                        <a:pt x="69" y="427"/>
                      </a:cubicBezTo>
                      <a:cubicBezTo>
                        <a:pt x="70" y="423"/>
                        <a:pt x="70" y="423"/>
                        <a:pt x="70" y="423"/>
                      </a:cubicBezTo>
                      <a:cubicBezTo>
                        <a:pt x="70" y="419"/>
                        <a:pt x="70" y="419"/>
                        <a:pt x="70" y="419"/>
                      </a:cubicBezTo>
                      <a:cubicBezTo>
                        <a:pt x="70" y="419"/>
                        <a:pt x="70" y="414"/>
                        <a:pt x="71" y="414"/>
                      </a:cubicBezTo>
                      <a:cubicBezTo>
                        <a:pt x="72" y="414"/>
                        <a:pt x="74" y="411"/>
                        <a:pt x="74" y="411"/>
                      </a:cubicBezTo>
                      <a:cubicBezTo>
                        <a:pt x="74" y="411"/>
                        <a:pt x="76" y="408"/>
                        <a:pt x="75" y="407"/>
                      </a:cubicBezTo>
                      <a:cubicBezTo>
                        <a:pt x="75" y="406"/>
                        <a:pt x="74" y="402"/>
                        <a:pt x="74" y="402"/>
                      </a:cubicBezTo>
                      <a:cubicBezTo>
                        <a:pt x="74" y="402"/>
                        <a:pt x="76" y="399"/>
                        <a:pt x="75" y="399"/>
                      </a:cubicBezTo>
                      <a:cubicBezTo>
                        <a:pt x="75" y="398"/>
                        <a:pt x="73" y="394"/>
                        <a:pt x="73" y="394"/>
                      </a:cubicBezTo>
                      <a:cubicBezTo>
                        <a:pt x="70" y="397"/>
                        <a:pt x="70" y="397"/>
                        <a:pt x="70" y="397"/>
                      </a:cubicBezTo>
                      <a:cubicBezTo>
                        <a:pt x="68" y="396"/>
                        <a:pt x="68" y="396"/>
                        <a:pt x="68" y="396"/>
                      </a:cubicBezTo>
                      <a:cubicBezTo>
                        <a:pt x="69" y="392"/>
                        <a:pt x="69" y="392"/>
                        <a:pt x="69" y="392"/>
                      </a:cubicBezTo>
                      <a:cubicBezTo>
                        <a:pt x="69" y="392"/>
                        <a:pt x="67" y="390"/>
                        <a:pt x="67" y="389"/>
                      </a:cubicBezTo>
                      <a:cubicBezTo>
                        <a:pt x="67" y="388"/>
                        <a:pt x="69" y="386"/>
                        <a:pt x="69" y="386"/>
                      </a:cubicBezTo>
                      <a:cubicBezTo>
                        <a:pt x="69" y="386"/>
                        <a:pt x="71" y="390"/>
                        <a:pt x="71" y="391"/>
                      </a:cubicBezTo>
                      <a:cubicBezTo>
                        <a:pt x="71" y="392"/>
                        <a:pt x="73" y="393"/>
                        <a:pt x="73" y="393"/>
                      </a:cubicBezTo>
                      <a:cubicBezTo>
                        <a:pt x="74" y="392"/>
                        <a:pt x="74" y="390"/>
                        <a:pt x="75" y="390"/>
                      </a:cubicBezTo>
                      <a:cubicBezTo>
                        <a:pt x="76" y="390"/>
                        <a:pt x="77" y="391"/>
                        <a:pt x="77" y="392"/>
                      </a:cubicBezTo>
                      <a:cubicBezTo>
                        <a:pt x="77" y="392"/>
                        <a:pt x="81" y="391"/>
                        <a:pt x="81" y="391"/>
                      </a:cubicBezTo>
                      <a:cubicBezTo>
                        <a:pt x="81" y="391"/>
                        <a:pt x="80" y="390"/>
                        <a:pt x="83" y="390"/>
                      </a:cubicBezTo>
                      <a:cubicBezTo>
                        <a:pt x="86" y="391"/>
                        <a:pt x="86" y="390"/>
                        <a:pt x="86" y="388"/>
                      </a:cubicBezTo>
                      <a:cubicBezTo>
                        <a:pt x="86" y="387"/>
                        <a:pt x="83" y="383"/>
                        <a:pt x="85" y="383"/>
                      </a:cubicBezTo>
                      <a:cubicBezTo>
                        <a:pt x="88" y="383"/>
                        <a:pt x="89" y="384"/>
                        <a:pt x="89" y="384"/>
                      </a:cubicBezTo>
                      <a:cubicBezTo>
                        <a:pt x="89" y="384"/>
                        <a:pt x="89" y="385"/>
                        <a:pt x="89" y="386"/>
                      </a:cubicBezTo>
                      <a:cubicBezTo>
                        <a:pt x="89" y="388"/>
                        <a:pt x="92" y="390"/>
                        <a:pt x="92" y="388"/>
                      </a:cubicBezTo>
                      <a:cubicBezTo>
                        <a:pt x="93" y="386"/>
                        <a:pt x="93" y="387"/>
                        <a:pt x="93" y="385"/>
                      </a:cubicBezTo>
                      <a:cubicBezTo>
                        <a:pt x="93" y="383"/>
                        <a:pt x="91" y="383"/>
                        <a:pt x="90" y="381"/>
                      </a:cubicBezTo>
                      <a:cubicBezTo>
                        <a:pt x="90" y="380"/>
                        <a:pt x="89" y="382"/>
                        <a:pt x="89" y="379"/>
                      </a:cubicBezTo>
                      <a:cubicBezTo>
                        <a:pt x="90" y="376"/>
                        <a:pt x="90" y="375"/>
                        <a:pt x="91" y="375"/>
                      </a:cubicBezTo>
                      <a:cubicBezTo>
                        <a:pt x="93" y="374"/>
                        <a:pt x="91" y="375"/>
                        <a:pt x="93" y="374"/>
                      </a:cubicBezTo>
                      <a:cubicBezTo>
                        <a:pt x="95" y="374"/>
                        <a:pt x="96" y="372"/>
                        <a:pt x="95" y="369"/>
                      </a:cubicBezTo>
                      <a:cubicBezTo>
                        <a:pt x="95" y="367"/>
                        <a:pt x="94" y="366"/>
                        <a:pt x="95" y="365"/>
                      </a:cubicBezTo>
                      <a:cubicBezTo>
                        <a:pt x="97" y="364"/>
                        <a:pt x="96" y="363"/>
                        <a:pt x="98" y="364"/>
                      </a:cubicBezTo>
                      <a:cubicBezTo>
                        <a:pt x="100" y="365"/>
                        <a:pt x="99" y="365"/>
                        <a:pt x="101" y="365"/>
                      </a:cubicBezTo>
                      <a:cubicBezTo>
                        <a:pt x="102" y="364"/>
                        <a:pt x="102" y="359"/>
                        <a:pt x="102" y="359"/>
                      </a:cubicBezTo>
                      <a:cubicBezTo>
                        <a:pt x="101" y="360"/>
                        <a:pt x="99" y="358"/>
                        <a:pt x="99" y="358"/>
                      </a:cubicBezTo>
                      <a:cubicBezTo>
                        <a:pt x="98" y="358"/>
                        <a:pt x="98" y="356"/>
                        <a:pt x="99" y="355"/>
                      </a:cubicBezTo>
                      <a:cubicBezTo>
                        <a:pt x="99" y="355"/>
                        <a:pt x="99" y="353"/>
                        <a:pt x="100" y="353"/>
                      </a:cubicBezTo>
                      <a:cubicBezTo>
                        <a:pt x="102" y="353"/>
                        <a:pt x="102" y="354"/>
                        <a:pt x="104" y="353"/>
                      </a:cubicBezTo>
                      <a:cubicBezTo>
                        <a:pt x="105" y="352"/>
                        <a:pt x="105" y="352"/>
                        <a:pt x="106" y="351"/>
                      </a:cubicBezTo>
                      <a:cubicBezTo>
                        <a:pt x="107" y="350"/>
                        <a:pt x="108" y="350"/>
                        <a:pt x="109" y="348"/>
                      </a:cubicBezTo>
                      <a:cubicBezTo>
                        <a:pt x="109" y="347"/>
                        <a:pt x="110" y="341"/>
                        <a:pt x="110" y="341"/>
                      </a:cubicBezTo>
                      <a:cubicBezTo>
                        <a:pt x="109" y="340"/>
                        <a:pt x="111" y="341"/>
                        <a:pt x="113" y="340"/>
                      </a:cubicBezTo>
                      <a:cubicBezTo>
                        <a:pt x="114" y="339"/>
                        <a:pt x="115" y="333"/>
                        <a:pt x="116" y="332"/>
                      </a:cubicBezTo>
                      <a:cubicBezTo>
                        <a:pt x="117" y="330"/>
                        <a:pt x="120" y="326"/>
                        <a:pt x="120" y="325"/>
                      </a:cubicBezTo>
                      <a:cubicBezTo>
                        <a:pt x="120" y="324"/>
                        <a:pt x="123" y="317"/>
                        <a:pt x="123" y="317"/>
                      </a:cubicBezTo>
                      <a:cubicBezTo>
                        <a:pt x="127" y="310"/>
                        <a:pt x="127" y="310"/>
                        <a:pt x="127" y="310"/>
                      </a:cubicBezTo>
                      <a:cubicBezTo>
                        <a:pt x="127" y="310"/>
                        <a:pt x="127" y="308"/>
                        <a:pt x="126" y="306"/>
                      </a:cubicBezTo>
                      <a:cubicBezTo>
                        <a:pt x="126" y="305"/>
                        <a:pt x="125" y="301"/>
                        <a:pt x="126" y="300"/>
                      </a:cubicBezTo>
                      <a:cubicBezTo>
                        <a:pt x="127" y="300"/>
                        <a:pt x="128" y="297"/>
                        <a:pt x="128" y="297"/>
                      </a:cubicBezTo>
                      <a:cubicBezTo>
                        <a:pt x="128" y="293"/>
                        <a:pt x="128" y="293"/>
                        <a:pt x="128" y="293"/>
                      </a:cubicBezTo>
                      <a:cubicBezTo>
                        <a:pt x="128" y="293"/>
                        <a:pt x="133" y="290"/>
                        <a:pt x="133" y="290"/>
                      </a:cubicBezTo>
                      <a:cubicBezTo>
                        <a:pt x="139" y="289"/>
                        <a:pt x="135" y="286"/>
                        <a:pt x="142" y="289"/>
                      </a:cubicBezTo>
                      <a:cubicBezTo>
                        <a:pt x="142" y="289"/>
                        <a:pt x="146" y="288"/>
                        <a:pt x="145" y="287"/>
                      </a:cubicBezTo>
                      <a:cubicBezTo>
                        <a:pt x="145" y="287"/>
                        <a:pt x="141" y="283"/>
                        <a:pt x="141" y="283"/>
                      </a:cubicBezTo>
                      <a:cubicBezTo>
                        <a:pt x="143" y="280"/>
                        <a:pt x="143" y="280"/>
                        <a:pt x="143" y="280"/>
                      </a:cubicBezTo>
                      <a:cubicBezTo>
                        <a:pt x="143" y="280"/>
                        <a:pt x="146" y="278"/>
                        <a:pt x="143" y="277"/>
                      </a:cubicBezTo>
                      <a:cubicBezTo>
                        <a:pt x="141" y="276"/>
                        <a:pt x="139" y="275"/>
                        <a:pt x="139" y="274"/>
                      </a:cubicBezTo>
                      <a:cubicBezTo>
                        <a:pt x="139" y="274"/>
                        <a:pt x="138" y="270"/>
                        <a:pt x="138" y="269"/>
                      </a:cubicBezTo>
                      <a:cubicBezTo>
                        <a:pt x="138" y="268"/>
                        <a:pt x="137" y="265"/>
                        <a:pt x="137" y="265"/>
                      </a:cubicBezTo>
                      <a:cubicBezTo>
                        <a:pt x="137" y="265"/>
                        <a:pt x="137" y="261"/>
                        <a:pt x="137" y="260"/>
                      </a:cubicBezTo>
                      <a:cubicBezTo>
                        <a:pt x="137" y="259"/>
                        <a:pt x="136" y="256"/>
                        <a:pt x="135" y="255"/>
                      </a:cubicBezTo>
                      <a:cubicBezTo>
                        <a:pt x="134" y="254"/>
                        <a:pt x="130" y="251"/>
                        <a:pt x="130" y="251"/>
                      </a:cubicBezTo>
                      <a:cubicBezTo>
                        <a:pt x="123" y="248"/>
                        <a:pt x="123" y="248"/>
                        <a:pt x="123" y="248"/>
                      </a:cubicBezTo>
                      <a:cubicBezTo>
                        <a:pt x="121" y="250"/>
                        <a:pt x="121" y="250"/>
                        <a:pt x="121" y="250"/>
                      </a:cubicBezTo>
                      <a:cubicBezTo>
                        <a:pt x="116" y="245"/>
                        <a:pt x="116" y="245"/>
                        <a:pt x="116" y="245"/>
                      </a:cubicBezTo>
                      <a:cubicBezTo>
                        <a:pt x="112" y="244"/>
                        <a:pt x="112" y="244"/>
                        <a:pt x="112" y="244"/>
                      </a:cubicBezTo>
                      <a:cubicBezTo>
                        <a:pt x="108" y="244"/>
                        <a:pt x="108" y="244"/>
                        <a:pt x="108" y="244"/>
                      </a:cubicBezTo>
                      <a:cubicBezTo>
                        <a:pt x="101" y="229"/>
                        <a:pt x="101" y="229"/>
                        <a:pt x="101" y="229"/>
                      </a:cubicBezTo>
                      <a:cubicBezTo>
                        <a:pt x="95" y="226"/>
                        <a:pt x="95" y="226"/>
                        <a:pt x="95" y="226"/>
                      </a:cubicBezTo>
                      <a:cubicBezTo>
                        <a:pt x="91" y="222"/>
                        <a:pt x="91" y="222"/>
                        <a:pt x="91" y="222"/>
                      </a:cubicBezTo>
                      <a:cubicBezTo>
                        <a:pt x="91" y="217"/>
                        <a:pt x="91" y="217"/>
                        <a:pt x="91" y="217"/>
                      </a:cubicBezTo>
                      <a:cubicBezTo>
                        <a:pt x="88" y="213"/>
                        <a:pt x="88" y="213"/>
                        <a:pt x="88" y="213"/>
                      </a:cubicBezTo>
                      <a:cubicBezTo>
                        <a:pt x="88" y="213"/>
                        <a:pt x="89" y="210"/>
                        <a:pt x="89" y="209"/>
                      </a:cubicBezTo>
                      <a:cubicBezTo>
                        <a:pt x="90" y="208"/>
                        <a:pt x="92" y="203"/>
                        <a:pt x="92" y="203"/>
                      </a:cubicBezTo>
                      <a:cubicBezTo>
                        <a:pt x="92" y="203"/>
                        <a:pt x="91" y="199"/>
                        <a:pt x="91" y="198"/>
                      </a:cubicBezTo>
                      <a:cubicBezTo>
                        <a:pt x="91" y="197"/>
                        <a:pt x="92" y="192"/>
                        <a:pt x="92" y="192"/>
                      </a:cubicBezTo>
                      <a:cubicBezTo>
                        <a:pt x="91" y="187"/>
                        <a:pt x="91" y="187"/>
                        <a:pt x="91" y="187"/>
                      </a:cubicBezTo>
                      <a:cubicBezTo>
                        <a:pt x="79" y="173"/>
                        <a:pt x="79" y="173"/>
                        <a:pt x="79" y="173"/>
                      </a:cubicBezTo>
                      <a:cubicBezTo>
                        <a:pt x="80" y="167"/>
                        <a:pt x="80" y="167"/>
                        <a:pt x="80" y="167"/>
                      </a:cubicBezTo>
                      <a:cubicBezTo>
                        <a:pt x="79" y="164"/>
                        <a:pt x="79" y="164"/>
                        <a:pt x="79" y="164"/>
                      </a:cubicBezTo>
                      <a:cubicBezTo>
                        <a:pt x="78" y="161"/>
                        <a:pt x="78" y="161"/>
                        <a:pt x="79" y="159"/>
                      </a:cubicBezTo>
                      <a:cubicBezTo>
                        <a:pt x="79" y="158"/>
                        <a:pt x="79" y="158"/>
                        <a:pt x="79" y="158"/>
                      </a:cubicBezTo>
                      <a:cubicBezTo>
                        <a:pt x="75" y="159"/>
                        <a:pt x="75" y="159"/>
                        <a:pt x="75" y="159"/>
                      </a:cubicBezTo>
                      <a:cubicBezTo>
                        <a:pt x="72" y="155"/>
                        <a:pt x="72" y="155"/>
                        <a:pt x="72" y="155"/>
                      </a:cubicBezTo>
                      <a:cubicBezTo>
                        <a:pt x="73" y="150"/>
                        <a:pt x="73" y="150"/>
                        <a:pt x="73" y="150"/>
                      </a:cubicBezTo>
                      <a:cubicBezTo>
                        <a:pt x="71" y="138"/>
                        <a:pt x="71" y="138"/>
                        <a:pt x="71" y="138"/>
                      </a:cubicBezTo>
                      <a:cubicBezTo>
                        <a:pt x="73" y="132"/>
                        <a:pt x="73" y="132"/>
                        <a:pt x="73" y="132"/>
                      </a:cubicBezTo>
                      <a:cubicBezTo>
                        <a:pt x="67" y="129"/>
                        <a:pt x="67" y="129"/>
                        <a:pt x="67" y="129"/>
                      </a:cubicBezTo>
                      <a:cubicBezTo>
                        <a:pt x="63" y="123"/>
                        <a:pt x="63" y="123"/>
                        <a:pt x="63" y="123"/>
                      </a:cubicBezTo>
                      <a:cubicBezTo>
                        <a:pt x="63" y="123"/>
                        <a:pt x="62" y="125"/>
                        <a:pt x="61" y="124"/>
                      </a:cubicBezTo>
                      <a:cubicBezTo>
                        <a:pt x="60" y="123"/>
                        <a:pt x="55" y="115"/>
                        <a:pt x="55" y="115"/>
                      </a:cubicBezTo>
                      <a:cubicBezTo>
                        <a:pt x="46" y="112"/>
                        <a:pt x="46" y="112"/>
                        <a:pt x="46" y="112"/>
                      </a:cubicBezTo>
                      <a:cubicBezTo>
                        <a:pt x="42" y="110"/>
                        <a:pt x="42" y="110"/>
                        <a:pt x="42" y="110"/>
                      </a:cubicBezTo>
                      <a:cubicBezTo>
                        <a:pt x="37" y="109"/>
                        <a:pt x="37" y="109"/>
                        <a:pt x="37" y="109"/>
                      </a:cubicBezTo>
                      <a:cubicBezTo>
                        <a:pt x="37" y="109"/>
                        <a:pt x="36" y="111"/>
                        <a:pt x="35" y="109"/>
                      </a:cubicBezTo>
                      <a:cubicBezTo>
                        <a:pt x="34" y="107"/>
                        <a:pt x="32" y="105"/>
                        <a:pt x="32" y="105"/>
                      </a:cubicBezTo>
                      <a:cubicBezTo>
                        <a:pt x="28" y="106"/>
                        <a:pt x="28" y="106"/>
                        <a:pt x="28" y="106"/>
                      </a:cubicBezTo>
                      <a:cubicBezTo>
                        <a:pt x="25" y="102"/>
                        <a:pt x="25" y="102"/>
                        <a:pt x="25" y="102"/>
                      </a:cubicBezTo>
                      <a:cubicBezTo>
                        <a:pt x="25" y="102"/>
                        <a:pt x="24" y="102"/>
                        <a:pt x="23" y="102"/>
                      </a:cubicBezTo>
                      <a:cubicBezTo>
                        <a:pt x="22" y="101"/>
                        <a:pt x="20" y="100"/>
                        <a:pt x="20" y="100"/>
                      </a:cubicBezTo>
                      <a:close/>
                      <a:moveTo>
                        <a:pt x="142" y="568"/>
                      </a:moveTo>
                      <a:cubicBezTo>
                        <a:pt x="142" y="568"/>
                        <a:pt x="142" y="568"/>
                        <a:pt x="142" y="568"/>
                      </a:cubicBezTo>
                      <a:cubicBezTo>
                        <a:pt x="142" y="568"/>
                        <a:pt x="142" y="569"/>
                        <a:pt x="142" y="570"/>
                      </a:cubicBezTo>
                      <a:cubicBezTo>
                        <a:pt x="142" y="570"/>
                        <a:pt x="143" y="571"/>
                        <a:pt x="144" y="571"/>
                      </a:cubicBezTo>
                      <a:cubicBezTo>
                        <a:pt x="144" y="571"/>
                        <a:pt x="146" y="570"/>
                        <a:pt x="147" y="569"/>
                      </a:cubicBezTo>
                      <a:cubicBezTo>
                        <a:pt x="149" y="568"/>
                        <a:pt x="147" y="569"/>
                        <a:pt x="147" y="569"/>
                      </a:cubicBezTo>
                      <a:cubicBezTo>
                        <a:pt x="145" y="567"/>
                        <a:pt x="145" y="567"/>
                        <a:pt x="145" y="567"/>
                      </a:cubicBezTo>
                      <a:cubicBezTo>
                        <a:pt x="145" y="567"/>
                        <a:pt x="143" y="568"/>
                        <a:pt x="142" y="568"/>
                      </a:cubicBezTo>
                      <a:close/>
                      <a:moveTo>
                        <a:pt x="129" y="568"/>
                      </a:moveTo>
                      <a:cubicBezTo>
                        <a:pt x="129" y="568"/>
                        <a:pt x="129" y="568"/>
                        <a:pt x="129" y="568"/>
                      </a:cubicBezTo>
                      <a:cubicBezTo>
                        <a:pt x="129" y="568"/>
                        <a:pt x="129" y="570"/>
                        <a:pt x="129" y="570"/>
                      </a:cubicBezTo>
                      <a:cubicBezTo>
                        <a:pt x="129" y="571"/>
                        <a:pt x="130" y="571"/>
                        <a:pt x="131" y="570"/>
                      </a:cubicBezTo>
                      <a:cubicBezTo>
                        <a:pt x="131" y="570"/>
                        <a:pt x="132" y="570"/>
                        <a:pt x="133" y="569"/>
                      </a:cubicBezTo>
                      <a:cubicBezTo>
                        <a:pt x="134" y="568"/>
                        <a:pt x="133" y="567"/>
                        <a:pt x="132" y="567"/>
                      </a:cubicBezTo>
                      <a:cubicBezTo>
                        <a:pt x="132" y="566"/>
                        <a:pt x="131" y="567"/>
                        <a:pt x="131" y="567"/>
                      </a:cubicBezTo>
                      <a:cubicBezTo>
                        <a:pt x="130" y="567"/>
                        <a:pt x="129" y="568"/>
                        <a:pt x="129" y="568"/>
                      </a:cubicBezTo>
                      <a:close/>
                      <a:moveTo>
                        <a:pt x="105" y="556"/>
                      </a:moveTo>
                      <a:cubicBezTo>
                        <a:pt x="105" y="556"/>
                        <a:pt x="105" y="556"/>
                        <a:pt x="105" y="556"/>
                      </a:cubicBezTo>
                      <a:cubicBezTo>
                        <a:pt x="104" y="557"/>
                        <a:pt x="104" y="557"/>
                        <a:pt x="104" y="557"/>
                      </a:cubicBezTo>
                      <a:cubicBezTo>
                        <a:pt x="104" y="557"/>
                        <a:pt x="103" y="558"/>
                        <a:pt x="104" y="559"/>
                      </a:cubicBezTo>
                      <a:cubicBezTo>
                        <a:pt x="104" y="561"/>
                        <a:pt x="105" y="561"/>
                        <a:pt x="105" y="561"/>
                      </a:cubicBezTo>
                      <a:cubicBezTo>
                        <a:pt x="105" y="561"/>
                        <a:pt x="106" y="560"/>
                        <a:pt x="108" y="560"/>
                      </a:cubicBezTo>
                      <a:cubicBezTo>
                        <a:pt x="109" y="560"/>
                        <a:pt x="111" y="558"/>
                        <a:pt x="111" y="557"/>
                      </a:cubicBezTo>
                      <a:cubicBezTo>
                        <a:pt x="112" y="557"/>
                        <a:pt x="112" y="555"/>
                        <a:pt x="113" y="555"/>
                      </a:cubicBezTo>
                      <a:cubicBezTo>
                        <a:pt x="114" y="555"/>
                        <a:pt x="117" y="556"/>
                        <a:pt x="118" y="556"/>
                      </a:cubicBezTo>
                      <a:cubicBezTo>
                        <a:pt x="119" y="556"/>
                        <a:pt x="117" y="553"/>
                        <a:pt x="117" y="553"/>
                      </a:cubicBezTo>
                      <a:cubicBezTo>
                        <a:pt x="117" y="552"/>
                        <a:pt x="114" y="553"/>
                        <a:pt x="114" y="553"/>
                      </a:cubicBezTo>
                      <a:cubicBezTo>
                        <a:pt x="114" y="553"/>
                        <a:pt x="112" y="553"/>
                        <a:pt x="111" y="552"/>
                      </a:cubicBezTo>
                      <a:cubicBezTo>
                        <a:pt x="110" y="552"/>
                        <a:pt x="110" y="552"/>
                        <a:pt x="110" y="552"/>
                      </a:cubicBezTo>
                      <a:cubicBezTo>
                        <a:pt x="109" y="553"/>
                        <a:pt x="109" y="554"/>
                        <a:pt x="108" y="555"/>
                      </a:cubicBezTo>
                      <a:cubicBezTo>
                        <a:pt x="107" y="556"/>
                        <a:pt x="107" y="555"/>
                        <a:pt x="107" y="554"/>
                      </a:cubicBezTo>
                      <a:cubicBezTo>
                        <a:pt x="107" y="554"/>
                        <a:pt x="105" y="553"/>
                        <a:pt x="104" y="554"/>
                      </a:cubicBezTo>
                      <a:cubicBezTo>
                        <a:pt x="104" y="554"/>
                        <a:pt x="105" y="555"/>
                        <a:pt x="105" y="556"/>
                      </a:cubicBezTo>
                      <a:close/>
                      <a:moveTo>
                        <a:pt x="97" y="556"/>
                      </a:moveTo>
                      <a:cubicBezTo>
                        <a:pt x="97" y="556"/>
                        <a:pt x="97" y="556"/>
                        <a:pt x="97" y="556"/>
                      </a:cubicBezTo>
                      <a:cubicBezTo>
                        <a:pt x="97" y="556"/>
                        <a:pt x="99" y="557"/>
                        <a:pt x="101" y="557"/>
                      </a:cubicBezTo>
                      <a:cubicBezTo>
                        <a:pt x="102" y="557"/>
                        <a:pt x="101" y="556"/>
                        <a:pt x="102" y="555"/>
                      </a:cubicBezTo>
                      <a:cubicBezTo>
                        <a:pt x="102" y="554"/>
                        <a:pt x="101" y="555"/>
                        <a:pt x="100" y="554"/>
                      </a:cubicBezTo>
                      <a:cubicBezTo>
                        <a:pt x="99" y="554"/>
                        <a:pt x="99" y="554"/>
                        <a:pt x="98" y="554"/>
                      </a:cubicBezTo>
                      <a:cubicBezTo>
                        <a:pt x="96" y="554"/>
                        <a:pt x="97" y="556"/>
                        <a:pt x="97" y="556"/>
                      </a:cubicBezTo>
                      <a:close/>
                      <a:moveTo>
                        <a:pt x="88" y="545"/>
                      </a:moveTo>
                      <a:cubicBezTo>
                        <a:pt x="88" y="545"/>
                        <a:pt x="88" y="545"/>
                        <a:pt x="88" y="545"/>
                      </a:cubicBezTo>
                      <a:cubicBezTo>
                        <a:pt x="87" y="550"/>
                        <a:pt x="92" y="547"/>
                        <a:pt x="92" y="544"/>
                      </a:cubicBezTo>
                      <a:cubicBezTo>
                        <a:pt x="91" y="542"/>
                        <a:pt x="92" y="542"/>
                        <a:pt x="90" y="540"/>
                      </a:cubicBezTo>
                      <a:cubicBezTo>
                        <a:pt x="89" y="537"/>
                        <a:pt x="89" y="540"/>
                        <a:pt x="88" y="541"/>
                      </a:cubicBezTo>
                      <a:cubicBezTo>
                        <a:pt x="87" y="543"/>
                        <a:pt x="89" y="543"/>
                        <a:pt x="89" y="544"/>
                      </a:cubicBezTo>
                      <a:cubicBezTo>
                        <a:pt x="89" y="545"/>
                        <a:pt x="88" y="544"/>
                        <a:pt x="88" y="545"/>
                      </a:cubicBezTo>
                      <a:close/>
                      <a:moveTo>
                        <a:pt x="80" y="557"/>
                      </a:moveTo>
                      <a:cubicBezTo>
                        <a:pt x="80" y="557"/>
                        <a:pt x="80" y="557"/>
                        <a:pt x="80" y="557"/>
                      </a:cubicBezTo>
                      <a:cubicBezTo>
                        <a:pt x="80" y="557"/>
                        <a:pt x="79" y="558"/>
                        <a:pt x="80" y="560"/>
                      </a:cubicBezTo>
                      <a:cubicBezTo>
                        <a:pt x="80" y="561"/>
                        <a:pt x="80" y="560"/>
                        <a:pt x="83" y="558"/>
                      </a:cubicBezTo>
                      <a:cubicBezTo>
                        <a:pt x="85" y="556"/>
                        <a:pt x="82" y="557"/>
                        <a:pt x="82" y="557"/>
                      </a:cubicBezTo>
                      <a:cubicBezTo>
                        <a:pt x="82" y="556"/>
                        <a:pt x="81" y="557"/>
                        <a:pt x="80" y="557"/>
                      </a:cubicBezTo>
                      <a:close/>
                      <a:moveTo>
                        <a:pt x="80" y="563"/>
                      </a:moveTo>
                      <a:cubicBezTo>
                        <a:pt x="80" y="563"/>
                        <a:pt x="80" y="563"/>
                        <a:pt x="80" y="563"/>
                      </a:cubicBezTo>
                      <a:cubicBezTo>
                        <a:pt x="80" y="563"/>
                        <a:pt x="80" y="565"/>
                        <a:pt x="81" y="565"/>
                      </a:cubicBezTo>
                      <a:cubicBezTo>
                        <a:pt x="82" y="565"/>
                        <a:pt x="82" y="564"/>
                        <a:pt x="83" y="563"/>
                      </a:cubicBezTo>
                      <a:cubicBezTo>
                        <a:pt x="83" y="562"/>
                        <a:pt x="82" y="562"/>
                        <a:pt x="82" y="561"/>
                      </a:cubicBezTo>
                      <a:cubicBezTo>
                        <a:pt x="81" y="561"/>
                        <a:pt x="80" y="562"/>
                        <a:pt x="80" y="563"/>
                      </a:cubicBezTo>
                      <a:close/>
                      <a:moveTo>
                        <a:pt x="77" y="568"/>
                      </a:moveTo>
                      <a:cubicBezTo>
                        <a:pt x="77" y="568"/>
                        <a:pt x="77" y="568"/>
                        <a:pt x="77" y="568"/>
                      </a:cubicBezTo>
                      <a:cubicBezTo>
                        <a:pt x="75" y="568"/>
                        <a:pt x="75" y="568"/>
                        <a:pt x="75" y="568"/>
                      </a:cubicBezTo>
                      <a:cubicBezTo>
                        <a:pt x="75" y="568"/>
                        <a:pt x="75" y="568"/>
                        <a:pt x="72" y="570"/>
                      </a:cubicBezTo>
                      <a:cubicBezTo>
                        <a:pt x="69" y="571"/>
                        <a:pt x="71" y="572"/>
                        <a:pt x="71" y="573"/>
                      </a:cubicBezTo>
                      <a:cubicBezTo>
                        <a:pt x="71" y="575"/>
                        <a:pt x="74" y="573"/>
                        <a:pt x="76" y="572"/>
                      </a:cubicBezTo>
                      <a:cubicBezTo>
                        <a:pt x="77" y="572"/>
                        <a:pt x="76" y="571"/>
                        <a:pt x="77" y="571"/>
                      </a:cubicBezTo>
                      <a:cubicBezTo>
                        <a:pt x="77" y="571"/>
                        <a:pt x="77" y="571"/>
                        <a:pt x="79" y="570"/>
                      </a:cubicBezTo>
                      <a:cubicBezTo>
                        <a:pt x="81" y="569"/>
                        <a:pt x="80" y="569"/>
                        <a:pt x="80" y="568"/>
                      </a:cubicBezTo>
                      <a:cubicBezTo>
                        <a:pt x="80" y="568"/>
                        <a:pt x="78" y="567"/>
                        <a:pt x="77" y="568"/>
                      </a:cubicBezTo>
                      <a:close/>
                      <a:moveTo>
                        <a:pt x="51" y="573"/>
                      </a:moveTo>
                      <a:cubicBezTo>
                        <a:pt x="51" y="573"/>
                        <a:pt x="51" y="573"/>
                        <a:pt x="51" y="573"/>
                      </a:cubicBezTo>
                      <a:cubicBezTo>
                        <a:pt x="52" y="573"/>
                        <a:pt x="53" y="572"/>
                        <a:pt x="54" y="573"/>
                      </a:cubicBezTo>
                      <a:cubicBezTo>
                        <a:pt x="55" y="574"/>
                        <a:pt x="54" y="576"/>
                        <a:pt x="54" y="576"/>
                      </a:cubicBezTo>
                      <a:cubicBezTo>
                        <a:pt x="53" y="577"/>
                        <a:pt x="52" y="578"/>
                        <a:pt x="51" y="578"/>
                      </a:cubicBezTo>
                      <a:cubicBezTo>
                        <a:pt x="50" y="578"/>
                        <a:pt x="49" y="578"/>
                        <a:pt x="48" y="577"/>
                      </a:cubicBezTo>
                      <a:cubicBezTo>
                        <a:pt x="48" y="576"/>
                        <a:pt x="48" y="573"/>
                        <a:pt x="48" y="573"/>
                      </a:cubicBezTo>
                      <a:cubicBezTo>
                        <a:pt x="49" y="573"/>
                        <a:pt x="51" y="573"/>
                        <a:pt x="51" y="573"/>
                      </a:cubicBezTo>
                      <a:close/>
                      <a:moveTo>
                        <a:pt x="59" y="558"/>
                      </a:moveTo>
                      <a:cubicBezTo>
                        <a:pt x="59" y="558"/>
                        <a:pt x="59" y="558"/>
                        <a:pt x="59" y="558"/>
                      </a:cubicBezTo>
                      <a:cubicBezTo>
                        <a:pt x="59" y="558"/>
                        <a:pt x="59" y="558"/>
                        <a:pt x="59" y="558"/>
                      </a:cubicBezTo>
                      <a:cubicBezTo>
                        <a:pt x="59" y="558"/>
                        <a:pt x="59" y="560"/>
                        <a:pt x="58" y="560"/>
                      </a:cubicBezTo>
                      <a:cubicBezTo>
                        <a:pt x="56" y="561"/>
                        <a:pt x="57" y="558"/>
                        <a:pt x="57" y="557"/>
                      </a:cubicBezTo>
                      <a:cubicBezTo>
                        <a:pt x="57" y="556"/>
                        <a:pt x="53" y="558"/>
                        <a:pt x="53" y="558"/>
                      </a:cubicBezTo>
                      <a:cubicBezTo>
                        <a:pt x="53" y="558"/>
                        <a:pt x="53" y="561"/>
                        <a:pt x="52" y="562"/>
                      </a:cubicBezTo>
                      <a:cubicBezTo>
                        <a:pt x="51" y="562"/>
                        <a:pt x="51" y="562"/>
                        <a:pt x="50" y="563"/>
                      </a:cubicBezTo>
                      <a:cubicBezTo>
                        <a:pt x="49" y="564"/>
                        <a:pt x="49" y="566"/>
                        <a:pt x="49" y="566"/>
                      </a:cubicBezTo>
                      <a:cubicBezTo>
                        <a:pt x="50" y="567"/>
                        <a:pt x="52" y="567"/>
                        <a:pt x="52" y="567"/>
                      </a:cubicBezTo>
                      <a:cubicBezTo>
                        <a:pt x="53" y="567"/>
                        <a:pt x="53" y="567"/>
                        <a:pt x="56" y="569"/>
                      </a:cubicBezTo>
                      <a:cubicBezTo>
                        <a:pt x="60" y="570"/>
                        <a:pt x="57" y="569"/>
                        <a:pt x="60" y="569"/>
                      </a:cubicBezTo>
                      <a:cubicBezTo>
                        <a:pt x="62" y="569"/>
                        <a:pt x="61" y="570"/>
                        <a:pt x="62" y="570"/>
                      </a:cubicBezTo>
                      <a:cubicBezTo>
                        <a:pt x="63" y="570"/>
                        <a:pt x="64" y="572"/>
                        <a:pt x="65" y="573"/>
                      </a:cubicBezTo>
                      <a:cubicBezTo>
                        <a:pt x="67" y="574"/>
                        <a:pt x="68" y="572"/>
                        <a:pt x="69" y="572"/>
                      </a:cubicBezTo>
                      <a:cubicBezTo>
                        <a:pt x="69" y="571"/>
                        <a:pt x="71" y="568"/>
                        <a:pt x="71" y="568"/>
                      </a:cubicBezTo>
                      <a:cubicBezTo>
                        <a:pt x="71" y="568"/>
                        <a:pt x="65" y="566"/>
                        <a:pt x="65" y="566"/>
                      </a:cubicBezTo>
                      <a:cubicBezTo>
                        <a:pt x="64" y="566"/>
                        <a:pt x="63" y="563"/>
                        <a:pt x="65" y="563"/>
                      </a:cubicBezTo>
                      <a:cubicBezTo>
                        <a:pt x="66" y="563"/>
                        <a:pt x="66" y="564"/>
                        <a:pt x="67" y="565"/>
                      </a:cubicBezTo>
                      <a:cubicBezTo>
                        <a:pt x="67" y="566"/>
                        <a:pt x="68" y="566"/>
                        <a:pt x="69" y="566"/>
                      </a:cubicBezTo>
                      <a:cubicBezTo>
                        <a:pt x="70" y="566"/>
                        <a:pt x="71" y="565"/>
                        <a:pt x="71" y="564"/>
                      </a:cubicBezTo>
                      <a:cubicBezTo>
                        <a:pt x="71" y="563"/>
                        <a:pt x="70" y="564"/>
                        <a:pt x="68" y="561"/>
                      </a:cubicBezTo>
                      <a:cubicBezTo>
                        <a:pt x="65" y="558"/>
                        <a:pt x="68" y="559"/>
                        <a:pt x="69" y="559"/>
                      </a:cubicBezTo>
                      <a:cubicBezTo>
                        <a:pt x="69" y="558"/>
                        <a:pt x="71" y="556"/>
                        <a:pt x="71" y="556"/>
                      </a:cubicBezTo>
                      <a:cubicBezTo>
                        <a:pt x="72" y="555"/>
                        <a:pt x="69" y="555"/>
                        <a:pt x="68" y="554"/>
                      </a:cubicBezTo>
                      <a:cubicBezTo>
                        <a:pt x="67" y="554"/>
                        <a:pt x="67" y="554"/>
                        <a:pt x="67" y="554"/>
                      </a:cubicBezTo>
                      <a:cubicBezTo>
                        <a:pt x="67" y="555"/>
                        <a:pt x="64" y="554"/>
                        <a:pt x="63" y="553"/>
                      </a:cubicBezTo>
                      <a:cubicBezTo>
                        <a:pt x="63" y="553"/>
                        <a:pt x="63" y="551"/>
                        <a:pt x="62" y="550"/>
                      </a:cubicBezTo>
                      <a:cubicBezTo>
                        <a:pt x="62" y="550"/>
                        <a:pt x="60" y="550"/>
                        <a:pt x="58" y="550"/>
                      </a:cubicBezTo>
                      <a:cubicBezTo>
                        <a:pt x="56" y="550"/>
                        <a:pt x="57" y="553"/>
                        <a:pt x="57" y="553"/>
                      </a:cubicBezTo>
                      <a:cubicBezTo>
                        <a:pt x="57" y="553"/>
                        <a:pt x="58" y="555"/>
                        <a:pt x="59" y="556"/>
                      </a:cubicBezTo>
                      <a:cubicBezTo>
                        <a:pt x="59" y="556"/>
                        <a:pt x="59" y="558"/>
                        <a:pt x="59" y="558"/>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203">
                  <a:extLst>
                    <a:ext uri="{FF2B5EF4-FFF2-40B4-BE49-F238E27FC236}">
                      <a16:creationId xmlns:a16="http://schemas.microsoft.com/office/drawing/2014/main" id="{B193A579-3E1E-6986-539F-DD9E039CE9E7}"/>
                    </a:ext>
                  </a:extLst>
                </p:cNvPr>
                <p:cNvSpPr>
                  <a:spLocks/>
                </p:cNvSpPr>
                <p:nvPr/>
              </p:nvSpPr>
              <p:spPr bwMode="auto">
                <a:xfrm>
                  <a:off x="5393203" y="3956299"/>
                  <a:ext cx="2038715" cy="1003430"/>
                </a:xfrm>
                <a:custGeom>
                  <a:avLst/>
                  <a:gdLst>
                    <a:gd name="T0" fmla="*/ 148 w 256"/>
                    <a:gd name="T1" fmla="*/ 113 h 126"/>
                    <a:gd name="T2" fmla="*/ 164 w 256"/>
                    <a:gd name="T3" fmla="*/ 108 h 126"/>
                    <a:gd name="T4" fmla="*/ 182 w 256"/>
                    <a:gd name="T5" fmla="*/ 110 h 126"/>
                    <a:gd name="T6" fmla="*/ 200 w 256"/>
                    <a:gd name="T7" fmla="*/ 103 h 126"/>
                    <a:gd name="T8" fmla="*/ 223 w 256"/>
                    <a:gd name="T9" fmla="*/ 100 h 126"/>
                    <a:gd name="T10" fmla="*/ 238 w 256"/>
                    <a:gd name="T11" fmla="*/ 96 h 126"/>
                    <a:gd name="T12" fmla="*/ 252 w 256"/>
                    <a:gd name="T13" fmla="*/ 102 h 126"/>
                    <a:gd name="T14" fmla="*/ 247 w 256"/>
                    <a:gd name="T15" fmla="*/ 86 h 126"/>
                    <a:gd name="T16" fmla="*/ 245 w 256"/>
                    <a:gd name="T17" fmla="*/ 72 h 126"/>
                    <a:gd name="T18" fmla="*/ 242 w 256"/>
                    <a:gd name="T19" fmla="*/ 53 h 126"/>
                    <a:gd name="T20" fmla="*/ 249 w 256"/>
                    <a:gd name="T21" fmla="*/ 45 h 126"/>
                    <a:gd name="T22" fmla="*/ 234 w 256"/>
                    <a:gd name="T23" fmla="*/ 37 h 126"/>
                    <a:gd name="T24" fmla="*/ 230 w 256"/>
                    <a:gd name="T25" fmla="*/ 18 h 126"/>
                    <a:gd name="T26" fmla="*/ 215 w 256"/>
                    <a:gd name="T27" fmla="*/ 10 h 126"/>
                    <a:gd name="T28" fmla="*/ 206 w 256"/>
                    <a:gd name="T29" fmla="*/ 7 h 126"/>
                    <a:gd name="T30" fmla="*/ 193 w 256"/>
                    <a:gd name="T31" fmla="*/ 18 h 126"/>
                    <a:gd name="T32" fmla="*/ 179 w 256"/>
                    <a:gd name="T33" fmla="*/ 19 h 126"/>
                    <a:gd name="T34" fmla="*/ 162 w 256"/>
                    <a:gd name="T35" fmla="*/ 23 h 126"/>
                    <a:gd name="T36" fmla="*/ 145 w 256"/>
                    <a:gd name="T37" fmla="*/ 17 h 126"/>
                    <a:gd name="T38" fmla="*/ 132 w 256"/>
                    <a:gd name="T39" fmla="*/ 11 h 126"/>
                    <a:gd name="T40" fmla="*/ 123 w 256"/>
                    <a:gd name="T41" fmla="*/ 8 h 126"/>
                    <a:gd name="T42" fmla="*/ 112 w 256"/>
                    <a:gd name="T43" fmla="*/ 1 h 126"/>
                    <a:gd name="T44" fmla="*/ 92 w 256"/>
                    <a:gd name="T45" fmla="*/ 2 h 126"/>
                    <a:gd name="T46" fmla="*/ 73 w 256"/>
                    <a:gd name="T47" fmla="*/ 11 h 126"/>
                    <a:gd name="T48" fmla="*/ 67 w 256"/>
                    <a:gd name="T49" fmla="*/ 22 h 126"/>
                    <a:gd name="T50" fmla="*/ 48 w 256"/>
                    <a:gd name="T51" fmla="*/ 19 h 126"/>
                    <a:gd name="T52" fmla="*/ 40 w 256"/>
                    <a:gd name="T53" fmla="*/ 28 h 126"/>
                    <a:gd name="T54" fmla="*/ 35 w 256"/>
                    <a:gd name="T55" fmla="*/ 32 h 126"/>
                    <a:gd name="T56" fmla="*/ 36 w 256"/>
                    <a:gd name="T57" fmla="*/ 39 h 126"/>
                    <a:gd name="T58" fmla="*/ 20 w 256"/>
                    <a:gd name="T59" fmla="*/ 36 h 126"/>
                    <a:gd name="T60" fmla="*/ 3 w 256"/>
                    <a:gd name="T61" fmla="*/ 42 h 126"/>
                    <a:gd name="T62" fmla="*/ 0 w 256"/>
                    <a:gd name="T63" fmla="*/ 55 h 126"/>
                    <a:gd name="T64" fmla="*/ 12 w 256"/>
                    <a:gd name="T65" fmla="*/ 56 h 126"/>
                    <a:gd name="T66" fmla="*/ 10 w 256"/>
                    <a:gd name="T67" fmla="*/ 68 h 126"/>
                    <a:gd name="T68" fmla="*/ 9 w 256"/>
                    <a:gd name="T69" fmla="*/ 73 h 126"/>
                    <a:gd name="T70" fmla="*/ 7 w 256"/>
                    <a:gd name="T71" fmla="*/ 79 h 126"/>
                    <a:gd name="T72" fmla="*/ 4 w 256"/>
                    <a:gd name="T73" fmla="*/ 82 h 126"/>
                    <a:gd name="T74" fmla="*/ 12 w 256"/>
                    <a:gd name="T75" fmla="*/ 87 h 126"/>
                    <a:gd name="T76" fmla="*/ 16 w 256"/>
                    <a:gd name="T77" fmla="*/ 100 h 126"/>
                    <a:gd name="T78" fmla="*/ 17 w 256"/>
                    <a:gd name="T79" fmla="*/ 108 h 126"/>
                    <a:gd name="T80" fmla="*/ 27 w 256"/>
                    <a:gd name="T81" fmla="*/ 111 h 126"/>
                    <a:gd name="T82" fmla="*/ 23 w 256"/>
                    <a:gd name="T83" fmla="*/ 114 h 126"/>
                    <a:gd name="T84" fmla="*/ 30 w 256"/>
                    <a:gd name="T85" fmla="*/ 114 h 126"/>
                    <a:gd name="T86" fmla="*/ 40 w 256"/>
                    <a:gd name="T87" fmla="*/ 115 h 126"/>
                    <a:gd name="T88" fmla="*/ 43 w 256"/>
                    <a:gd name="T89" fmla="*/ 118 h 126"/>
                    <a:gd name="T90" fmla="*/ 54 w 256"/>
                    <a:gd name="T91" fmla="*/ 123 h 126"/>
                    <a:gd name="T92" fmla="*/ 64 w 256"/>
                    <a:gd name="T93" fmla="*/ 120 h 126"/>
                    <a:gd name="T94" fmla="*/ 75 w 256"/>
                    <a:gd name="T95" fmla="*/ 111 h 126"/>
                    <a:gd name="T96" fmla="*/ 106 w 256"/>
                    <a:gd name="T97" fmla="*/ 123 h 126"/>
                    <a:gd name="T98" fmla="*/ 114 w 256"/>
                    <a:gd name="T99" fmla="*/ 118 h 126"/>
                    <a:gd name="T100" fmla="*/ 135 w 256"/>
                    <a:gd name="T101" fmla="*/ 112 h 126"/>
                    <a:gd name="T102" fmla="*/ 139 w 256"/>
                    <a:gd name="T103" fmla="*/ 115 h 126"/>
                    <a:gd name="T104" fmla="*/ 141 w 256"/>
                    <a:gd name="T105"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6" h="126">
                      <a:moveTo>
                        <a:pt x="144" y="125"/>
                      </a:moveTo>
                      <a:lnTo>
                        <a:pt x="147" y="125"/>
                      </a:lnTo>
                      <a:lnTo>
                        <a:pt x="146" y="121"/>
                      </a:lnTo>
                      <a:lnTo>
                        <a:pt x="148" y="119"/>
                      </a:lnTo>
                      <a:lnTo>
                        <a:pt x="148" y="113"/>
                      </a:lnTo>
                      <a:lnTo>
                        <a:pt x="149" y="110"/>
                      </a:lnTo>
                      <a:lnTo>
                        <a:pt x="153" y="111"/>
                      </a:lnTo>
                      <a:lnTo>
                        <a:pt x="155" y="112"/>
                      </a:lnTo>
                      <a:lnTo>
                        <a:pt x="162" y="109"/>
                      </a:lnTo>
                      <a:lnTo>
                        <a:pt x="164" y="108"/>
                      </a:lnTo>
                      <a:lnTo>
                        <a:pt x="166" y="107"/>
                      </a:lnTo>
                      <a:lnTo>
                        <a:pt x="173" y="106"/>
                      </a:lnTo>
                      <a:lnTo>
                        <a:pt x="176" y="107"/>
                      </a:lnTo>
                      <a:lnTo>
                        <a:pt x="178" y="108"/>
                      </a:lnTo>
                      <a:lnTo>
                        <a:pt x="182" y="110"/>
                      </a:lnTo>
                      <a:lnTo>
                        <a:pt x="189" y="110"/>
                      </a:lnTo>
                      <a:lnTo>
                        <a:pt x="189" y="108"/>
                      </a:lnTo>
                      <a:lnTo>
                        <a:pt x="193" y="108"/>
                      </a:lnTo>
                      <a:lnTo>
                        <a:pt x="195" y="104"/>
                      </a:lnTo>
                      <a:lnTo>
                        <a:pt x="200" y="103"/>
                      </a:lnTo>
                      <a:lnTo>
                        <a:pt x="204" y="103"/>
                      </a:lnTo>
                      <a:lnTo>
                        <a:pt x="207" y="102"/>
                      </a:lnTo>
                      <a:lnTo>
                        <a:pt x="214" y="102"/>
                      </a:lnTo>
                      <a:lnTo>
                        <a:pt x="219" y="100"/>
                      </a:lnTo>
                      <a:lnTo>
                        <a:pt x="223" y="100"/>
                      </a:lnTo>
                      <a:lnTo>
                        <a:pt x="224" y="101"/>
                      </a:lnTo>
                      <a:lnTo>
                        <a:pt x="228" y="98"/>
                      </a:lnTo>
                      <a:lnTo>
                        <a:pt x="231" y="98"/>
                      </a:lnTo>
                      <a:lnTo>
                        <a:pt x="233" y="96"/>
                      </a:lnTo>
                      <a:lnTo>
                        <a:pt x="238" y="96"/>
                      </a:lnTo>
                      <a:lnTo>
                        <a:pt x="243" y="98"/>
                      </a:lnTo>
                      <a:lnTo>
                        <a:pt x="247" y="96"/>
                      </a:lnTo>
                      <a:lnTo>
                        <a:pt x="249" y="98"/>
                      </a:lnTo>
                      <a:lnTo>
                        <a:pt x="249" y="101"/>
                      </a:lnTo>
                      <a:lnTo>
                        <a:pt x="252" y="102"/>
                      </a:lnTo>
                      <a:lnTo>
                        <a:pt x="255" y="101"/>
                      </a:lnTo>
                      <a:lnTo>
                        <a:pt x="256" y="98"/>
                      </a:lnTo>
                      <a:lnTo>
                        <a:pt x="254" y="94"/>
                      </a:lnTo>
                      <a:lnTo>
                        <a:pt x="251" y="88"/>
                      </a:lnTo>
                      <a:lnTo>
                        <a:pt x="247" y="86"/>
                      </a:lnTo>
                      <a:lnTo>
                        <a:pt x="247" y="84"/>
                      </a:lnTo>
                      <a:lnTo>
                        <a:pt x="247" y="79"/>
                      </a:lnTo>
                      <a:lnTo>
                        <a:pt x="249" y="74"/>
                      </a:lnTo>
                      <a:lnTo>
                        <a:pt x="248" y="72"/>
                      </a:lnTo>
                      <a:lnTo>
                        <a:pt x="245" y="72"/>
                      </a:lnTo>
                      <a:lnTo>
                        <a:pt x="245" y="67"/>
                      </a:lnTo>
                      <a:lnTo>
                        <a:pt x="245" y="63"/>
                      </a:lnTo>
                      <a:lnTo>
                        <a:pt x="244" y="57"/>
                      </a:lnTo>
                      <a:lnTo>
                        <a:pt x="242" y="54"/>
                      </a:lnTo>
                      <a:lnTo>
                        <a:pt x="242" y="53"/>
                      </a:lnTo>
                      <a:lnTo>
                        <a:pt x="246" y="52"/>
                      </a:lnTo>
                      <a:lnTo>
                        <a:pt x="248" y="47"/>
                      </a:lnTo>
                      <a:lnTo>
                        <a:pt x="249" y="46"/>
                      </a:lnTo>
                      <a:lnTo>
                        <a:pt x="249" y="45"/>
                      </a:lnTo>
                      <a:lnTo>
                        <a:pt x="249" y="45"/>
                      </a:lnTo>
                      <a:lnTo>
                        <a:pt x="248" y="42"/>
                      </a:lnTo>
                      <a:lnTo>
                        <a:pt x="245" y="40"/>
                      </a:lnTo>
                      <a:lnTo>
                        <a:pt x="242" y="40"/>
                      </a:lnTo>
                      <a:lnTo>
                        <a:pt x="238" y="40"/>
                      </a:lnTo>
                      <a:lnTo>
                        <a:pt x="234" y="37"/>
                      </a:lnTo>
                      <a:lnTo>
                        <a:pt x="234" y="30"/>
                      </a:lnTo>
                      <a:lnTo>
                        <a:pt x="235" y="25"/>
                      </a:lnTo>
                      <a:lnTo>
                        <a:pt x="233" y="22"/>
                      </a:lnTo>
                      <a:lnTo>
                        <a:pt x="231" y="21"/>
                      </a:lnTo>
                      <a:lnTo>
                        <a:pt x="230" y="18"/>
                      </a:lnTo>
                      <a:lnTo>
                        <a:pt x="228" y="15"/>
                      </a:lnTo>
                      <a:lnTo>
                        <a:pt x="225" y="15"/>
                      </a:lnTo>
                      <a:lnTo>
                        <a:pt x="219" y="8"/>
                      </a:lnTo>
                      <a:lnTo>
                        <a:pt x="217" y="8"/>
                      </a:lnTo>
                      <a:lnTo>
                        <a:pt x="215" y="10"/>
                      </a:lnTo>
                      <a:lnTo>
                        <a:pt x="213" y="11"/>
                      </a:lnTo>
                      <a:lnTo>
                        <a:pt x="210" y="8"/>
                      </a:lnTo>
                      <a:lnTo>
                        <a:pt x="208" y="11"/>
                      </a:lnTo>
                      <a:lnTo>
                        <a:pt x="207" y="10"/>
                      </a:lnTo>
                      <a:lnTo>
                        <a:pt x="206" y="7"/>
                      </a:lnTo>
                      <a:lnTo>
                        <a:pt x="204" y="7"/>
                      </a:lnTo>
                      <a:lnTo>
                        <a:pt x="204" y="8"/>
                      </a:lnTo>
                      <a:lnTo>
                        <a:pt x="202" y="12"/>
                      </a:lnTo>
                      <a:lnTo>
                        <a:pt x="198" y="15"/>
                      </a:lnTo>
                      <a:lnTo>
                        <a:pt x="193" y="18"/>
                      </a:lnTo>
                      <a:lnTo>
                        <a:pt x="193" y="20"/>
                      </a:lnTo>
                      <a:lnTo>
                        <a:pt x="188" y="21"/>
                      </a:lnTo>
                      <a:lnTo>
                        <a:pt x="186" y="22"/>
                      </a:lnTo>
                      <a:lnTo>
                        <a:pt x="181" y="21"/>
                      </a:lnTo>
                      <a:lnTo>
                        <a:pt x="179" y="19"/>
                      </a:lnTo>
                      <a:lnTo>
                        <a:pt x="177" y="19"/>
                      </a:lnTo>
                      <a:lnTo>
                        <a:pt x="176" y="18"/>
                      </a:lnTo>
                      <a:lnTo>
                        <a:pt x="173" y="20"/>
                      </a:lnTo>
                      <a:lnTo>
                        <a:pt x="169" y="20"/>
                      </a:lnTo>
                      <a:lnTo>
                        <a:pt x="162" y="23"/>
                      </a:lnTo>
                      <a:lnTo>
                        <a:pt x="158" y="22"/>
                      </a:lnTo>
                      <a:lnTo>
                        <a:pt x="155" y="19"/>
                      </a:lnTo>
                      <a:lnTo>
                        <a:pt x="152" y="21"/>
                      </a:lnTo>
                      <a:lnTo>
                        <a:pt x="147" y="18"/>
                      </a:lnTo>
                      <a:lnTo>
                        <a:pt x="145" y="17"/>
                      </a:lnTo>
                      <a:lnTo>
                        <a:pt x="139" y="13"/>
                      </a:lnTo>
                      <a:lnTo>
                        <a:pt x="138" y="13"/>
                      </a:lnTo>
                      <a:lnTo>
                        <a:pt x="137" y="15"/>
                      </a:lnTo>
                      <a:lnTo>
                        <a:pt x="134" y="15"/>
                      </a:lnTo>
                      <a:lnTo>
                        <a:pt x="132" y="11"/>
                      </a:lnTo>
                      <a:lnTo>
                        <a:pt x="131" y="7"/>
                      </a:lnTo>
                      <a:lnTo>
                        <a:pt x="129" y="4"/>
                      </a:lnTo>
                      <a:lnTo>
                        <a:pt x="127" y="4"/>
                      </a:lnTo>
                      <a:lnTo>
                        <a:pt x="124" y="8"/>
                      </a:lnTo>
                      <a:lnTo>
                        <a:pt x="123" y="8"/>
                      </a:lnTo>
                      <a:lnTo>
                        <a:pt x="121" y="9"/>
                      </a:lnTo>
                      <a:lnTo>
                        <a:pt x="117" y="4"/>
                      </a:lnTo>
                      <a:lnTo>
                        <a:pt x="116" y="0"/>
                      </a:lnTo>
                      <a:lnTo>
                        <a:pt x="115" y="0"/>
                      </a:lnTo>
                      <a:lnTo>
                        <a:pt x="112" y="1"/>
                      </a:lnTo>
                      <a:lnTo>
                        <a:pt x="107" y="1"/>
                      </a:lnTo>
                      <a:lnTo>
                        <a:pt x="105" y="1"/>
                      </a:lnTo>
                      <a:lnTo>
                        <a:pt x="103" y="1"/>
                      </a:lnTo>
                      <a:lnTo>
                        <a:pt x="96" y="1"/>
                      </a:lnTo>
                      <a:lnTo>
                        <a:pt x="92" y="2"/>
                      </a:lnTo>
                      <a:lnTo>
                        <a:pt x="86" y="6"/>
                      </a:lnTo>
                      <a:lnTo>
                        <a:pt x="82" y="6"/>
                      </a:lnTo>
                      <a:lnTo>
                        <a:pt x="77" y="8"/>
                      </a:lnTo>
                      <a:lnTo>
                        <a:pt x="75" y="10"/>
                      </a:lnTo>
                      <a:lnTo>
                        <a:pt x="73" y="11"/>
                      </a:lnTo>
                      <a:lnTo>
                        <a:pt x="71" y="14"/>
                      </a:lnTo>
                      <a:lnTo>
                        <a:pt x="69" y="15"/>
                      </a:lnTo>
                      <a:lnTo>
                        <a:pt x="69" y="18"/>
                      </a:lnTo>
                      <a:lnTo>
                        <a:pt x="67" y="19"/>
                      </a:lnTo>
                      <a:lnTo>
                        <a:pt x="67" y="22"/>
                      </a:lnTo>
                      <a:lnTo>
                        <a:pt x="62" y="22"/>
                      </a:lnTo>
                      <a:lnTo>
                        <a:pt x="55" y="18"/>
                      </a:lnTo>
                      <a:lnTo>
                        <a:pt x="52" y="18"/>
                      </a:lnTo>
                      <a:lnTo>
                        <a:pt x="51" y="20"/>
                      </a:lnTo>
                      <a:lnTo>
                        <a:pt x="48" y="19"/>
                      </a:lnTo>
                      <a:lnTo>
                        <a:pt x="43" y="20"/>
                      </a:lnTo>
                      <a:lnTo>
                        <a:pt x="41" y="19"/>
                      </a:lnTo>
                      <a:lnTo>
                        <a:pt x="37" y="21"/>
                      </a:lnTo>
                      <a:lnTo>
                        <a:pt x="37" y="23"/>
                      </a:lnTo>
                      <a:lnTo>
                        <a:pt x="40" y="28"/>
                      </a:lnTo>
                      <a:lnTo>
                        <a:pt x="44" y="29"/>
                      </a:lnTo>
                      <a:lnTo>
                        <a:pt x="47" y="29"/>
                      </a:lnTo>
                      <a:lnTo>
                        <a:pt x="46" y="31"/>
                      </a:lnTo>
                      <a:lnTo>
                        <a:pt x="41" y="31"/>
                      </a:lnTo>
                      <a:lnTo>
                        <a:pt x="35" y="32"/>
                      </a:lnTo>
                      <a:lnTo>
                        <a:pt x="34" y="35"/>
                      </a:lnTo>
                      <a:lnTo>
                        <a:pt x="34" y="37"/>
                      </a:lnTo>
                      <a:lnTo>
                        <a:pt x="37" y="36"/>
                      </a:lnTo>
                      <a:lnTo>
                        <a:pt x="38" y="38"/>
                      </a:lnTo>
                      <a:lnTo>
                        <a:pt x="36" y="39"/>
                      </a:lnTo>
                      <a:lnTo>
                        <a:pt x="30" y="39"/>
                      </a:lnTo>
                      <a:lnTo>
                        <a:pt x="27" y="37"/>
                      </a:lnTo>
                      <a:lnTo>
                        <a:pt x="24" y="39"/>
                      </a:lnTo>
                      <a:lnTo>
                        <a:pt x="22" y="36"/>
                      </a:lnTo>
                      <a:lnTo>
                        <a:pt x="20" y="36"/>
                      </a:lnTo>
                      <a:lnTo>
                        <a:pt x="17" y="39"/>
                      </a:lnTo>
                      <a:lnTo>
                        <a:pt x="15" y="39"/>
                      </a:lnTo>
                      <a:lnTo>
                        <a:pt x="12" y="36"/>
                      </a:lnTo>
                      <a:lnTo>
                        <a:pt x="9" y="36"/>
                      </a:lnTo>
                      <a:lnTo>
                        <a:pt x="3" y="42"/>
                      </a:lnTo>
                      <a:lnTo>
                        <a:pt x="1" y="46"/>
                      </a:lnTo>
                      <a:lnTo>
                        <a:pt x="0" y="48"/>
                      </a:lnTo>
                      <a:lnTo>
                        <a:pt x="1" y="50"/>
                      </a:lnTo>
                      <a:lnTo>
                        <a:pt x="1" y="54"/>
                      </a:lnTo>
                      <a:lnTo>
                        <a:pt x="0" y="55"/>
                      </a:lnTo>
                      <a:lnTo>
                        <a:pt x="1" y="57"/>
                      </a:lnTo>
                      <a:lnTo>
                        <a:pt x="5" y="56"/>
                      </a:lnTo>
                      <a:lnTo>
                        <a:pt x="6" y="56"/>
                      </a:lnTo>
                      <a:lnTo>
                        <a:pt x="9" y="56"/>
                      </a:lnTo>
                      <a:lnTo>
                        <a:pt x="12" y="56"/>
                      </a:lnTo>
                      <a:lnTo>
                        <a:pt x="9" y="60"/>
                      </a:lnTo>
                      <a:lnTo>
                        <a:pt x="10" y="62"/>
                      </a:lnTo>
                      <a:lnTo>
                        <a:pt x="10" y="65"/>
                      </a:lnTo>
                      <a:lnTo>
                        <a:pt x="10" y="67"/>
                      </a:lnTo>
                      <a:lnTo>
                        <a:pt x="10" y="68"/>
                      </a:lnTo>
                      <a:lnTo>
                        <a:pt x="11" y="69"/>
                      </a:lnTo>
                      <a:lnTo>
                        <a:pt x="13" y="67"/>
                      </a:lnTo>
                      <a:lnTo>
                        <a:pt x="14" y="69"/>
                      </a:lnTo>
                      <a:lnTo>
                        <a:pt x="12" y="70"/>
                      </a:lnTo>
                      <a:lnTo>
                        <a:pt x="9" y="73"/>
                      </a:lnTo>
                      <a:lnTo>
                        <a:pt x="10" y="74"/>
                      </a:lnTo>
                      <a:lnTo>
                        <a:pt x="12" y="74"/>
                      </a:lnTo>
                      <a:lnTo>
                        <a:pt x="10" y="77"/>
                      </a:lnTo>
                      <a:lnTo>
                        <a:pt x="9" y="79"/>
                      </a:lnTo>
                      <a:lnTo>
                        <a:pt x="7" y="79"/>
                      </a:lnTo>
                      <a:lnTo>
                        <a:pt x="6" y="75"/>
                      </a:lnTo>
                      <a:lnTo>
                        <a:pt x="5" y="74"/>
                      </a:lnTo>
                      <a:lnTo>
                        <a:pt x="4" y="77"/>
                      </a:lnTo>
                      <a:lnTo>
                        <a:pt x="5" y="80"/>
                      </a:lnTo>
                      <a:lnTo>
                        <a:pt x="4" y="82"/>
                      </a:lnTo>
                      <a:lnTo>
                        <a:pt x="4" y="84"/>
                      </a:lnTo>
                      <a:lnTo>
                        <a:pt x="6" y="86"/>
                      </a:lnTo>
                      <a:lnTo>
                        <a:pt x="7" y="84"/>
                      </a:lnTo>
                      <a:lnTo>
                        <a:pt x="10" y="87"/>
                      </a:lnTo>
                      <a:lnTo>
                        <a:pt x="12" y="87"/>
                      </a:lnTo>
                      <a:lnTo>
                        <a:pt x="15" y="89"/>
                      </a:lnTo>
                      <a:lnTo>
                        <a:pt x="17" y="93"/>
                      </a:lnTo>
                      <a:lnTo>
                        <a:pt x="14" y="96"/>
                      </a:lnTo>
                      <a:lnTo>
                        <a:pt x="16" y="98"/>
                      </a:lnTo>
                      <a:lnTo>
                        <a:pt x="16" y="100"/>
                      </a:lnTo>
                      <a:lnTo>
                        <a:pt x="17" y="100"/>
                      </a:lnTo>
                      <a:lnTo>
                        <a:pt x="21" y="104"/>
                      </a:lnTo>
                      <a:lnTo>
                        <a:pt x="20" y="107"/>
                      </a:lnTo>
                      <a:lnTo>
                        <a:pt x="17" y="106"/>
                      </a:lnTo>
                      <a:lnTo>
                        <a:pt x="17" y="108"/>
                      </a:lnTo>
                      <a:lnTo>
                        <a:pt x="19" y="109"/>
                      </a:lnTo>
                      <a:lnTo>
                        <a:pt x="24" y="108"/>
                      </a:lnTo>
                      <a:lnTo>
                        <a:pt x="29" y="108"/>
                      </a:lnTo>
                      <a:lnTo>
                        <a:pt x="29" y="109"/>
                      </a:lnTo>
                      <a:lnTo>
                        <a:pt x="27" y="111"/>
                      </a:lnTo>
                      <a:lnTo>
                        <a:pt x="24" y="112"/>
                      </a:lnTo>
                      <a:lnTo>
                        <a:pt x="20" y="112"/>
                      </a:lnTo>
                      <a:lnTo>
                        <a:pt x="19" y="114"/>
                      </a:lnTo>
                      <a:lnTo>
                        <a:pt x="20" y="115"/>
                      </a:lnTo>
                      <a:lnTo>
                        <a:pt x="23" y="114"/>
                      </a:lnTo>
                      <a:lnTo>
                        <a:pt x="26" y="114"/>
                      </a:lnTo>
                      <a:lnTo>
                        <a:pt x="27" y="113"/>
                      </a:lnTo>
                      <a:lnTo>
                        <a:pt x="27" y="115"/>
                      </a:lnTo>
                      <a:lnTo>
                        <a:pt x="28" y="116"/>
                      </a:lnTo>
                      <a:lnTo>
                        <a:pt x="30" y="114"/>
                      </a:lnTo>
                      <a:lnTo>
                        <a:pt x="32" y="111"/>
                      </a:lnTo>
                      <a:lnTo>
                        <a:pt x="34" y="111"/>
                      </a:lnTo>
                      <a:lnTo>
                        <a:pt x="35" y="113"/>
                      </a:lnTo>
                      <a:lnTo>
                        <a:pt x="37" y="113"/>
                      </a:lnTo>
                      <a:lnTo>
                        <a:pt x="40" y="115"/>
                      </a:lnTo>
                      <a:lnTo>
                        <a:pt x="41" y="112"/>
                      </a:lnTo>
                      <a:lnTo>
                        <a:pt x="43" y="113"/>
                      </a:lnTo>
                      <a:lnTo>
                        <a:pt x="43" y="115"/>
                      </a:lnTo>
                      <a:lnTo>
                        <a:pt x="41" y="115"/>
                      </a:lnTo>
                      <a:lnTo>
                        <a:pt x="43" y="118"/>
                      </a:lnTo>
                      <a:lnTo>
                        <a:pt x="44" y="120"/>
                      </a:lnTo>
                      <a:lnTo>
                        <a:pt x="46" y="123"/>
                      </a:lnTo>
                      <a:lnTo>
                        <a:pt x="48" y="122"/>
                      </a:lnTo>
                      <a:lnTo>
                        <a:pt x="51" y="124"/>
                      </a:lnTo>
                      <a:lnTo>
                        <a:pt x="54" y="123"/>
                      </a:lnTo>
                      <a:lnTo>
                        <a:pt x="55" y="122"/>
                      </a:lnTo>
                      <a:lnTo>
                        <a:pt x="58" y="122"/>
                      </a:lnTo>
                      <a:lnTo>
                        <a:pt x="60" y="120"/>
                      </a:lnTo>
                      <a:lnTo>
                        <a:pt x="62" y="122"/>
                      </a:lnTo>
                      <a:lnTo>
                        <a:pt x="64" y="120"/>
                      </a:lnTo>
                      <a:lnTo>
                        <a:pt x="64" y="116"/>
                      </a:lnTo>
                      <a:lnTo>
                        <a:pt x="65" y="115"/>
                      </a:lnTo>
                      <a:lnTo>
                        <a:pt x="64" y="111"/>
                      </a:lnTo>
                      <a:lnTo>
                        <a:pt x="70" y="110"/>
                      </a:lnTo>
                      <a:lnTo>
                        <a:pt x="75" y="111"/>
                      </a:lnTo>
                      <a:lnTo>
                        <a:pt x="82" y="115"/>
                      </a:lnTo>
                      <a:lnTo>
                        <a:pt x="84" y="115"/>
                      </a:lnTo>
                      <a:lnTo>
                        <a:pt x="89" y="122"/>
                      </a:lnTo>
                      <a:lnTo>
                        <a:pt x="93" y="125"/>
                      </a:lnTo>
                      <a:lnTo>
                        <a:pt x="106" y="123"/>
                      </a:lnTo>
                      <a:lnTo>
                        <a:pt x="110" y="121"/>
                      </a:lnTo>
                      <a:lnTo>
                        <a:pt x="110" y="121"/>
                      </a:lnTo>
                      <a:lnTo>
                        <a:pt x="111" y="122"/>
                      </a:lnTo>
                      <a:lnTo>
                        <a:pt x="113" y="120"/>
                      </a:lnTo>
                      <a:lnTo>
                        <a:pt x="114" y="118"/>
                      </a:lnTo>
                      <a:lnTo>
                        <a:pt x="120" y="109"/>
                      </a:lnTo>
                      <a:lnTo>
                        <a:pt x="121" y="108"/>
                      </a:lnTo>
                      <a:lnTo>
                        <a:pt x="127" y="111"/>
                      </a:lnTo>
                      <a:lnTo>
                        <a:pt x="131" y="113"/>
                      </a:lnTo>
                      <a:lnTo>
                        <a:pt x="135" y="112"/>
                      </a:lnTo>
                      <a:lnTo>
                        <a:pt x="135" y="111"/>
                      </a:lnTo>
                      <a:lnTo>
                        <a:pt x="138" y="108"/>
                      </a:lnTo>
                      <a:lnTo>
                        <a:pt x="141" y="108"/>
                      </a:lnTo>
                      <a:lnTo>
                        <a:pt x="141" y="111"/>
                      </a:lnTo>
                      <a:lnTo>
                        <a:pt x="139" y="115"/>
                      </a:lnTo>
                      <a:lnTo>
                        <a:pt x="136" y="118"/>
                      </a:lnTo>
                      <a:lnTo>
                        <a:pt x="136" y="119"/>
                      </a:lnTo>
                      <a:lnTo>
                        <a:pt x="139" y="123"/>
                      </a:lnTo>
                      <a:lnTo>
                        <a:pt x="138" y="125"/>
                      </a:lnTo>
                      <a:lnTo>
                        <a:pt x="141" y="126"/>
                      </a:lnTo>
                      <a:lnTo>
                        <a:pt x="144" y="125"/>
                      </a:lnTo>
                      <a:close/>
                    </a:path>
                  </a:pathLst>
                </a:custGeom>
                <a:solidFill>
                  <a:schemeClr val="bg1">
                    <a:lumMod val="85000"/>
                  </a:schemeClr>
                </a:solidFill>
                <a:ln w="952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55016B91-2D3C-173A-A3A1-C3CB4B54ACCB}"/>
                  </a:ext>
                </a:extLst>
              </p:cNvPr>
              <p:cNvSpPr/>
              <p:nvPr/>
            </p:nvSpPr>
            <p:spPr>
              <a:xfrm>
                <a:off x="-260738" y="1995769"/>
                <a:ext cx="938195" cy="374277"/>
              </a:xfrm>
              <a:prstGeom prst="rect">
                <a:avLst/>
              </a:prstGeom>
            </p:spPr>
            <p:txBody>
              <a:bodyPr wrap="square">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42B62"/>
                    </a:solidFill>
                    <a:effectLst/>
                    <a:uLnTx/>
                    <a:uFillTx/>
                    <a:latin typeface="Open Sans" panose="020B0606030504020204" pitchFamily="34" charset="0"/>
                    <a:ea typeface="Open Sans" panose="020B0606030504020204" pitchFamily="34" charset="0"/>
                    <a:cs typeface="Times New Roman" panose="02020603050405020304" pitchFamily="18" charset="0"/>
                  </a:rPr>
                  <a:t>Ireland</a:t>
                </a:r>
                <a:endParaRPr kumimoji="0" lang="en-IE" sz="1200" b="1"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8" name="Rectangle 17">
                <a:extLst>
                  <a:ext uri="{FF2B5EF4-FFF2-40B4-BE49-F238E27FC236}">
                    <a16:creationId xmlns:a16="http://schemas.microsoft.com/office/drawing/2014/main" id="{E08FC66C-9F85-E0F3-3339-152505CFC0B0}"/>
                  </a:ext>
                </a:extLst>
              </p:cNvPr>
              <p:cNvSpPr/>
              <p:nvPr/>
            </p:nvSpPr>
            <p:spPr>
              <a:xfrm>
                <a:off x="5113967" y="239841"/>
                <a:ext cx="1024255" cy="281940"/>
              </a:xfrm>
              <a:prstGeom prst="rect">
                <a:avLst/>
              </a:prstGeom>
            </p:spPr>
            <p:txBody>
              <a:bodyPr wrap="square">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42B62"/>
                    </a:solidFill>
                    <a:effectLst/>
                    <a:uLnTx/>
                    <a:uFillTx/>
                    <a:latin typeface="Open Sans" panose="020B0606030504020204" pitchFamily="34" charset="0"/>
                    <a:ea typeface="Open Sans" panose="020B0606030504020204" pitchFamily="34" charset="0"/>
                    <a:cs typeface="Times New Roman" panose="02020603050405020304" pitchFamily="18" charset="0"/>
                  </a:rPr>
                  <a:t>Denmark </a:t>
                </a:r>
                <a:endParaRPr kumimoji="0" lang="en-IE" sz="1200" b="1"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cxnSp>
            <p:nvCxnSpPr>
              <p:cNvPr id="19" name="Straight Connector 18">
                <a:extLst>
                  <a:ext uri="{FF2B5EF4-FFF2-40B4-BE49-F238E27FC236}">
                    <a16:creationId xmlns:a16="http://schemas.microsoft.com/office/drawing/2014/main" id="{F71D8F94-4E0C-B8C2-CF32-9FB449D4FAD9}"/>
                  </a:ext>
                </a:extLst>
              </p:cNvPr>
              <p:cNvCxnSpPr>
                <a:cxnSpLocks/>
                <a:endCxn id="17" idx="3"/>
              </p:cNvCxnSpPr>
              <p:nvPr/>
            </p:nvCxnSpPr>
            <p:spPr>
              <a:xfrm flipH="1" flipV="1">
                <a:off x="677457" y="2182908"/>
                <a:ext cx="946169" cy="302980"/>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EA02B693-4264-06F6-877C-55A7D3944618}"/>
                  </a:ext>
                </a:extLst>
              </p:cNvPr>
              <p:cNvSpPr/>
              <p:nvPr/>
            </p:nvSpPr>
            <p:spPr>
              <a:xfrm>
                <a:off x="1575597" y="2437860"/>
                <a:ext cx="96056" cy="96057"/>
              </a:xfrm>
              <a:prstGeom prst="ellipse">
                <a:avLst/>
              </a:prstGeom>
              <a:solidFill>
                <a:srgbClr val="F15E4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67B00DC0-F3F9-9B8D-704D-7320635CE59C}"/>
                  </a:ext>
                </a:extLst>
              </p:cNvPr>
              <p:cNvSpPr/>
              <p:nvPr/>
            </p:nvSpPr>
            <p:spPr>
              <a:xfrm>
                <a:off x="3105732" y="2278243"/>
                <a:ext cx="96056" cy="96057"/>
              </a:xfrm>
              <a:prstGeom prst="ellipse">
                <a:avLst/>
              </a:prstGeom>
              <a:solidFill>
                <a:srgbClr val="F15E4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 name="Graphic 7">
              <a:extLst>
                <a:ext uri="{FF2B5EF4-FFF2-40B4-BE49-F238E27FC236}">
                  <a16:creationId xmlns:a16="http://schemas.microsoft.com/office/drawing/2014/main" id="{47FB7CFD-CA5C-6296-502A-099FA68DAC40}"/>
                </a:ext>
              </a:extLst>
            </p:cNvPr>
            <p:cNvGrpSpPr/>
            <p:nvPr/>
          </p:nvGrpSpPr>
          <p:grpSpPr>
            <a:xfrm>
              <a:off x="3627801" y="5146975"/>
              <a:ext cx="125340" cy="109249"/>
              <a:chOff x="3627817" y="5147002"/>
              <a:chExt cx="1357493" cy="1183233"/>
            </a:xfrm>
            <a:solidFill>
              <a:srgbClr val="009697"/>
            </a:solidFill>
          </p:grpSpPr>
          <p:sp>
            <p:nvSpPr>
              <p:cNvPr id="9" name="Freeform 215">
                <a:extLst>
                  <a:ext uri="{FF2B5EF4-FFF2-40B4-BE49-F238E27FC236}">
                    <a16:creationId xmlns:a16="http://schemas.microsoft.com/office/drawing/2014/main" id="{8C926BBE-5E3F-B91E-F8DA-92EB695781E9}"/>
                  </a:ext>
                </a:extLst>
              </p:cNvPr>
              <p:cNvSpPr/>
              <p:nvPr/>
            </p:nvSpPr>
            <p:spPr>
              <a:xfrm>
                <a:off x="4091397" y="5419488"/>
                <a:ext cx="118203" cy="68352"/>
              </a:xfrm>
              <a:custGeom>
                <a:avLst/>
                <a:gdLst>
                  <a:gd name="connsiteX0" fmla="*/ 29551 w 118203"/>
                  <a:gd name="connsiteY0" fmla="*/ 5542 h 68352"/>
                  <a:gd name="connsiteX1" fmla="*/ 20316 w 118203"/>
                  <a:gd name="connsiteY1" fmla="*/ 8313 h 68352"/>
                  <a:gd name="connsiteX2" fmla="*/ 19393 w 118203"/>
                  <a:gd name="connsiteY2" fmla="*/ 14779 h 68352"/>
                  <a:gd name="connsiteX3" fmla="*/ 23087 w 118203"/>
                  <a:gd name="connsiteY3" fmla="*/ 21245 h 68352"/>
                  <a:gd name="connsiteX4" fmla="*/ 36015 w 118203"/>
                  <a:gd name="connsiteY4" fmla="*/ 39718 h 68352"/>
                  <a:gd name="connsiteX5" fmla="*/ 39709 w 118203"/>
                  <a:gd name="connsiteY5" fmla="*/ 53573 h 68352"/>
                  <a:gd name="connsiteX6" fmla="*/ 35092 w 118203"/>
                  <a:gd name="connsiteY6" fmla="*/ 59115 h 68352"/>
                  <a:gd name="connsiteX7" fmla="*/ 31398 w 118203"/>
                  <a:gd name="connsiteY7" fmla="*/ 68352 h 68352"/>
                  <a:gd name="connsiteX8" fmla="*/ 62796 w 118203"/>
                  <a:gd name="connsiteY8" fmla="*/ 62810 h 68352"/>
                  <a:gd name="connsiteX9" fmla="*/ 86806 w 118203"/>
                  <a:gd name="connsiteY9" fmla="*/ 60039 h 68352"/>
                  <a:gd name="connsiteX10" fmla="*/ 98811 w 118203"/>
                  <a:gd name="connsiteY10" fmla="*/ 56344 h 68352"/>
                  <a:gd name="connsiteX11" fmla="*/ 118203 w 118203"/>
                  <a:gd name="connsiteY11" fmla="*/ 41566 h 68352"/>
                  <a:gd name="connsiteX12" fmla="*/ 110816 w 118203"/>
                  <a:gd name="connsiteY12" fmla="*/ 36947 h 68352"/>
                  <a:gd name="connsiteX13" fmla="*/ 76647 w 118203"/>
                  <a:gd name="connsiteY13" fmla="*/ 2771 h 68352"/>
                  <a:gd name="connsiteX14" fmla="*/ 74801 w 118203"/>
                  <a:gd name="connsiteY14" fmla="*/ 1847 h 68352"/>
                  <a:gd name="connsiteX15" fmla="*/ 72030 w 118203"/>
                  <a:gd name="connsiteY15" fmla="*/ 12931 h 68352"/>
                  <a:gd name="connsiteX16" fmla="*/ 57255 w 118203"/>
                  <a:gd name="connsiteY16" fmla="*/ 3695 h 68352"/>
                  <a:gd name="connsiteX17" fmla="*/ 46173 w 118203"/>
                  <a:gd name="connsiteY17" fmla="*/ 12931 h 68352"/>
                  <a:gd name="connsiteX18" fmla="*/ 32321 w 118203"/>
                  <a:gd name="connsiteY18" fmla="*/ 0 h 68352"/>
                  <a:gd name="connsiteX19" fmla="*/ 29551 w 118203"/>
                  <a:gd name="connsiteY19" fmla="*/ 5542 h 68352"/>
                  <a:gd name="connsiteX20" fmla="*/ 0 w 118203"/>
                  <a:gd name="connsiteY20" fmla="*/ 23092 h 68352"/>
                  <a:gd name="connsiteX21" fmla="*/ 17546 w 118203"/>
                  <a:gd name="connsiteY21" fmla="*/ 31405 h 68352"/>
                  <a:gd name="connsiteX22" fmla="*/ 0 w 118203"/>
                  <a:gd name="connsiteY22" fmla="*/ 23092 h 68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8203" h="68352">
                    <a:moveTo>
                      <a:pt x="29551" y="5542"/>
                    </a:moveTo>
                    <a:cubicBezTo>
                      <a:pt x="25857" y="6466"/>
                      <a:pt x="22163" y="6466"/>
                      <a:pt x="20316" y="8313"/>
                    </a:cubicBezTo>
                    <a:cubicBezTo>
                      <a:pt x="19393" y="9237"/>
                      <a:pt x="19393" y="12931"/>
                      <a:pt x="19393" y="14779"/>
                    </a:cubicBezTo>
                    <a:cubicBezTo>
                      <a:pt x="26780" y="13855"/>
                      <a:pt x="23087" y="19397"/>
                      <a:pt x="23087" y="21245"/>
                    </a:cubicBezTo>
                    <a:cubicBezTo>
                      <a:pt x="23087" y="32329"/>
                      <a:pt x="24010" y="32329"/>
                      <a:pt x="36015" y="39718"/>
                    </a:cubicBezTo>
                    <a:cubicBezTo>
                      <a:pt x="39709" y="41566"/>
                      <a:pt x="46173" y="47108"/>
                      <a:pt x="39709" y="53573"/>
                    </a:cubicBezTo>
                    <a:cubicBezTo>
                      <a:pt x="37862" y="55421"/>
                      <a:pt x="36015" y="56344"/>
                      <a:pt x="35092" y="59115"/>
                    </a:cubicBezTo>
                    <a:cubicBezTo>
                      <a:pt x="34168" y="60963"/>
                      <a:pt x="33245" y="63734"/>
                      <a:pt x="31398" y="68352"/>
                    </a:cubicBezTo>
                    <a:cubicBezTo>
                      <a:pt x="42479" y="59115"/>
                      <a:pt x="55408" y="74818"/>
                      <a:pt x="62796" y="62810"/>
                    </a:cubicBezTo>
                    <a:cubicBezTo>
                      <a:pt x="72030" y="61887"/>
                      <a:pt x="79418" y="61887"/>
                      <a:pt x="86806" y="60039"/>
                    </a:cubicBezTo>
                    <a:cubicBezTo>
                      <a:pt x="91423" y="59115"/>
                      <a:pt x="96040" y="54497"/>
                      <a:pt x="98811" y="56344"/>
                    </a:cubicBezTo>
                    <a:cubicBezTo>
                      <a:pt x="113586" y="60963"/>
                      <a:pt x="112663" y="48955"/>
                      <a:pt x="118203" y="41566"/>
                    </a:cubicBezTo>
                    <a:cubicBezTo>
                      <a:pt x="115433" y="39718"/>
                      <a:pt x="111739" y="38795"/>
                      <a:pt x="110816" y="36947"/>
                    </a:cubicBezTo>
                    <a:cubicBezTo>
                      <a:pt x="108045" y="16626"/>
                      <a:pt x="78495" y="23092"/>
                      <a:pt x="76647" y="2771"/>
                    </a:cubicBezTo>
                    <a:cubicBezTo>
                      <a:pt x="76647" y="1847"/>
                      <a:pt x="74801" y="1847"/>
                      <a:pt x="74801" y="1847"/>
                    </a:cubicBezTo>
                    <a:cubicBezTo>
                      <a:pt x="73877" y="6466"/>
                      <a:pt x="72030" y="10161"/>
                      <a:pt x="72030" y="12931"/>
                    </a:cubicBezTo>
                    <a:cubicBezTo>
                      <a:pt x="66489" y="9237"/>
                      <a:pt x="60949" y="3695"/>
                      <a:pt x="57255" y="3695"/>
                    </a:cubicBezTo>
                    <a:cubicBezTo>
                      <a:pt x="52637" y="3695"/>
                      <a:pt x="48944" y="10161"/>
                      <a:pt x="46173" y="12931"/>
                    </a:cubicBezTo>
                    <a:cubicBezTo>
                      <a:pt x="41556" y="8313"/>
                      <a:pt x="37862" y="4618"/>
                      <a:pt x="32321" y="0"/>
                    </a:cubicBezTo>
                    <a:cubicBezTo>
                      <a:pt x="29551" y="2771"/>
                      <a:pt x="29551" y="4618"/>
                      <a:pt x="29551" y="5542"/>
                    </a:cubicBezTo>
                    <a:close/>
                    <a:moveTo>
                      <a:pt x="0" y="23092"/>
                    </a:moveTo>
                    <a:cubicBezTo>
                      <a:pt x="924" y="42489"/>
                      <a:pt x="12005" y="24939"/>
                      <a:pt x="17546" y="31405"/>
                    </a:cubicBezTo>
                    <a:cubicBezTo>
                      <a:pt x="15699" y="16626"/>
                      <a:pt x="7388" y="24016"/>
                      <a:pt x="0" y="23092"/>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218">
                <a:extLst>
                  <a:ext uri="{FF2B5EF4-FFF2-40B4-BE49-F238E27FC236}">
                    <a16:creationId xmlns:a16="http://schemas.microsoft.com/office/drawing/2014/main" id="{F29540D6-775D-E03A-A5AF-FC9069E351CB}"/>
                  </a:ext>
                </a:extLst>
              </p:cNvPr>
              <p:cNvSpPr/>
              <p:nvPr/>
            </p:nvSpPr>
            <p:spPr>
              <a:xfrm>
                <a:off x="4096937" y="5510008"/>
                <a:ext cx="888373" cy="819303"/>
              </a:xfrm>
              <a:custGeom>
                <a:avLst/>
                <a:gdLst>
                  <a:gd name="connsiteX0" fmla="*/ 677823 w 888373"/>
                  <a:gd name="connsiteY0" fmla="*/ 819303 h 819303"/>
                  <a:gd name="connsiteX1" fmla="*/ 618722 w 888373"/>
                  <a:gd name="connsiteY1" fmla="*/ 793441 h 819303"/>
                  <a:gd name="connsiteX2" fmla="*/ 595635 w 888373"/>
                  <a:gd name="connsiteY2" fmla="*/ 788822 h 819303"/>
                  <a:gd name="connsiteX3" fmla="*/ 566084 w 888373"/>
                  <a:gd name="connsiteY3" fmla="*/ 782356 h 819303"/>
                  <a:gd name="connsiteX4" fmla="*/ 562390 w 888373"/>
                  <a:gd name="connsiteY4" fmla="*/ 782356 h 819303"/>
                  <a:gd name="connsiteX5" fmla="*/ 507906 w 888373"/>
                  <a:gd name="connsiteY5" fmla="*/ 765730 h 819303"/>
                  <a:gd name="connsiteX6" fmla="*/ 494977 w 888373"/>
                  <a:gd name="connsiteY6" fmla="*/ 762035 h 819303"/>
                  <a:gd name="connsiteX7" fmla="*/ 484819 w 888373"/>
                  <a:gd name="connsiteY7" fmla="*/ 755570 h 819303"/>
                  <a:gd name="connsiteX8" fmla="*/ 476508 w 888373"/>
                  <a:gd name="connsiteY8" fmla="*/ 756493 h 819303"/>
                  <a:gd name="connsiteX9" fmla="*/ 465426 w 888373"/>
                  <a:gd name="connsiteY9" fmla="*/ 766654 h 819303"/>
                  <a:gd name="connsiteX10" fmla="*/ 441416 w 888373"/>
                  <a:gd name="connsiteY10" fmla="*/ 757417 h 819303"/>
                  <a:gd name="connsiteX11" fmla="*/ 413712 w 888373"/>
                  <a:gd name="connsiteY11" fmla="*/ 749104 h 819303"/>
                  <a:gd name="connsiteX12" fmla="*/ 404478 w 888373"/>
                  <a:gd name="connsiteY12" fmla="*/ 743562 h 819303"/>
                  <a:gd name="connsiteX13" fmla="*/ 389702 w 888373"/>
                  <a:gd name="connsiteY13" fmla="*/ 736172 h 819303"/>
                  <a:gd name="connsiteX14" fmla="*/ 343529 w 888373"/>
                  <a:gd name="connsiteY14" fmla="*/ 726936 h 819303"/>
                  <a:gd name="connsiteX15" fmla="*/ 332447 w 888373"/>
                  <a:gd name="connsiteY15" fmla="*/ 709386 h 819303"/>
                  <a:gd name="connsiteX16" fmla="*/ 327830 w 888373"/>
                  <a:gd name="connsiteY16" fmla="*/ 701996 h 819303"/>
                  <a:gd name="connsiteX17" fmla="*/ 304743 w 888373"/>
                  <a:gd name="connsiteY17" fmla="*/ 695530 h 819303"/>
                  <a:gd name="connsiteX18" fmla="*/ 266881 w 888373"/>
                  <a:gd name="connsiteY18" fmla="*/ 683522 h 819303"/>
                  <a:gd name="connsiteX19" fmla="*/ 266881 w 888373"/>
                  <a:gd name="connsiteY19" fmla="*/ 682599 h 819303"/>
                  <a:gd name="connsiteX20" fmla="*/ 266881 w 888373"/>
                  <a:gd name="connsiteY20" fmla="*/ 666896 h 819303"/>
                  <a:gd name="connsiteX21" fmla="*/ 239177 w 888373"/>
                  <a:gd name="connsiteY21" fmla="*/ 649347 h 819303"/>
                  <a:gd name="connsiteX22" fmla="*/ 225325 w 888373"/>
                  <a:gd name="connsiteY22" fmla="*/ 641957 h 819303"/>
                  <a:gd name="connsiteX23" fmla="*/ 222555 w 888373"/>
                  <a:gd name="connsiteY23" fmla="*/ 640110 h 819303"/>
                  <a:gd name="connsiteX24" fmla="*/ 194851 w 888373"/>
                  <a:gd name="connsiteY24" fmla="*/ 624407 h 819303"/>
                  <a:gd name="connsiteX25" fmla="*/ 155142 w 888373"/>
                  <a:gd name="connsiteY25" fmla="*/ 596697 h 819303"/>
                  <a:gd name="connsiteX26" fmla="*/ 148678 w 888373"/>
                  <a:gd name="connsiteY26" fmla="*/ 591155 h 819303"/>
                  <a:gd name="connsiteX27" fmla="*/ 110816 w 888373"/>
                  <a:gd name="connsiteY27" fmla="*/ 558826 h 819303"/>
                  <a:gd name="connsiteX28" fmla="*/ 125591 w 888373"/>
                  <a:gd name="connsiteY28" fmla="*/ 550513 h 819303"/>
                  <a:gd name="connsiteX29" fmla="*/ 116356 w 888373"/>
                  <a:gd name="connsiteY29" fmla="*/ 547742 h 819303"/>
                  <a:gd name="connsiteX30" fmla="*/ 68336 w 888373"/>
                  <a:gd name="connsiteY30" fmla="*/ 519108 h 819303"/>
                  <a:gd name="connsiteX31" fmla="*/ 60948 w 888373"/>
                  <a:gd name="connsiteY31" fmla="*/ 487703 h 819303"/>
                  <a:gd name="connsiteX32" fmla="*/ 37862 w 888373"/>
                  <a:gd name="connsiteY32" fmla="*/ 440595 h 819303"/>
                  <a:gd name="connsiteX33" fmla="*/ 34168 w 888373"/>
                  <a:gd name="connsiteY33" fmla="*/ 424892 h 819303"/>
                  <a:gd name="connsiteX34" fmla="*/ 33245 w 888373"/>
                  <a:gd name="connsiteY34" fmla="*/ 400877 h 819303"/>
                  <a:gd name="connsiteX35" fmla="*/ 29551 w 888373"/>
                  <a:gd name="connsiteY35" fmla="*/ 393487 h 819303"/>
                  <a:gd name="connsiteX36" fmla="*/ 75724 w 888373"/>
                  <a:gd name="connsiteY36" fmla="*/ 395335 h 819303"/>
                  <a:gd name="connsiteX37" fmla="*/ 48944 w 888373"/>
                  <a:gd name="connsiteY37" fmla="*/ 359311 h 819303"/>
                  <a:gd name="connsiteX38" fmla="*/ 45250 w 888373"/>
                  <a:gd name="connsiteY38" fmla="*/ 350075 h 819303"/>
                  <a:gd name="connsiteX39" fmla="*/ 45250 w 888373"/>
                  <a:gd name="connsiteY39" fmla="*/ 330677 h 819303"/>
                  <a:gd name="connsiteX40" fmla="*/ 49867 w 888373"/>
                  <a:gd name="connsiteY40" fmla="*/ 324211 h 819303"/>
                  <a:gd name="connsiteX41" fmla="*/ 69260 w 888373"/>
                  <a:gd name="connsiteY41" fmla="*/ 327906 h 819303"/>
                  <a:gd name="connsiteX42" fmla="*/ 78495 w 888373"/>
                  <a:gd name="connsiteY42" fmla="*/ 333448 h 819303"/>
                  <a:gd name="connsiteX43" fmla="*/ 80341 w 888373"/>
                  <a:gd name="connsiteY43" fmla="*/ 321440 h 819303"/>
                  <a:gd name="connsiteX44" fmla="*/ 80341 w 888373"/>
                  <a:gd name="connsiteY44" fmla="*/ 303891 h 819303"/>
                  <a:gd name="connsiteX45" fmla="*/ 73877 w 888373"/>
                  <a:gd name="connsiteY45" fmla="*/ 308509 h 819303"/>
                  <a:gd name="connsiteX46" fmla="*/ 67413 w 888373"/>
                  <a:gd name="connsiteY46" fmla="*/ 305738 h 819303"/>
                  <a:gd name="connsiteX47" fmla="*/ 72030 w 888373"/>
                  <a:gd name="connsiteY47" fmla="*/ 299272 h 819303"/>
                  <a:gd name="connsiteX48" fmla="*/ 75724 w 888373"/>
                  <a:gd name="connsiteY48" fmla="*/ 299272 h 819303"/>
                  <a:gd name="connsiteX49" fmla="*/ 85882 w 888373"/>
                  <a:gd name="connsiteY49" fmla="*/ 297425 h 819303"/>
                  <a:gd name="connsiteX50" fmla="*/ 80341 w 888373"/>
                  <a:gd name="connsiteY50" fmla="*/ 289112 h 819303"/>
                  <a:gd name="connsiteX51" fmla="*/ 75724 w 888373"/>
                  <a:gd name="connsiteY51" fmla="*/ 287264 h 819303"/>
                  <a:gd name="connsiteX52" fmla="*/ 85882 w 888373"/>
                  <a:gd name="connsiteY52" fmla="*/ 280799 h 819303"/>
                  <a:gd name="connsiteX53" fmla="*/ 81265 w 888373"/>
                  <a:gd name="connsiteY53" fmla="*/ 274333 h 819303"/>
                  <a:gd name="connsiteX54" fmla="*/ 59102 w 888373"/>
                  <a:gd name="connsiteY54" fmla="*/ 260478 h 819303"/>
                  <a:gd name="connsiteX55" fmla="*/ 46173 w 888373"/>
                  <a:gd name="connsiteY55" fmla="*/ 256783 h 819303"/>
                  <a:gd name="connsiteX56" fmla="*/ 32321 w 888373"/>
                  <a:gd name="connsiteY56" fmla="*/ 243851 h 819303"/>
                  <a:gd name="connsiteX57" fmla="*/ 45250 w 888373"/>
                  <a:gd name="connsiteY57" fmla="*/ 230920 h 819303"/>
                  <a:gd name="connsiteX58" fmla="*/ 55408 w 888373"/>
                  <a:gd name="connsiteY58" fmla="*/ 228149 h 819303"/>
                  <a:gd name="connsiteX59" fmla="*/ 52637 w 888373"/>
                  <a:gd name="connsiteY59" fmla="*/ 226301 h 819303"/>
                  <a:gd name="connsiteX60" fmla="*/ 75724 w 888373"/>
                  <a:gd name="connsiteY60" fmla="*/ 187507 h 819303"/>
                  <a:gd name="connsiteX61" fmla="*/ 71107 w 888373"/>
                  <a:gd name="connsiteY61" fmla="*/ 162568 h 819303"/>
                  <a:gd name="connsiteX62" fmla="*/ 55408 w 888373"/>
                  <a:gd name="connsiteY62" fmla="*/ 157025 h 819303"/>
                  <a:gd name="connsiteX63" fmla="*/ 58178 w 888373"/>
                  <a:gd name="connsiteY63" fmla="*/ 122849 h 819303"/>
                  <a:gd name="connsiteX64" fmla="*/ 21240 w 888373"/>
                  <a:gd name="connsiteY64" fmla="*/ 125620 h 819303"/>
                  <a:gd name="connsiteX65" fmla="*/ 0 w 888373"/>
                  <a:gd name="connsiteY65" fmla="*/ 112689 h 819303"/>
                  <a:gd name="connsiteX66" fmla="*/ 6464 w 888373"/>
                  <a:gd name="connsiteY66" fmla="*/ 97910 h 819303"/>
                  <a:gd name="connsiteX67" fmla="*/ 12928 w 888373"/>
                  <a:gd name="connsiteY67" fmla="*/ 88673 h 819303"/>
                  <a:gd name="connsiteX68" fmla="*/ 39709 w 888373"/>
                  <a:gd name="connsiteY68" fmla="*/ 68352 h 819303"/>
                  <a:gd name="connsiteX69" fmla="*/ 49867 w 888373"/>
                  <a:gd name="connsiteY69" fmla="*/ 64658 h 819303"/>
                  <a:gd name="connsiteX70" fmla="*/ 41556 w 888373"/>
                  <a:gd name="connsiteY70" fmla="*/ 53574 h 819303"/>
                  <a:gd name="connsiteX71" fmla="*/ 25857 w 888373"/>
                  <a:gd name="connsiteY71" fmla="*/ 48031 h 819303"/>
                  <a:gd name="connsiteX72" fmla="*/ 28627 w 888373"/>
                  <a:gd name="connsiteY72" fmla="*/ 40642 h 819303"/>
                  <a:gd name="connsiteX73" fmla="*/ 31398 w 888373"/>
                  <a:gd name="connsiteY73" fmla="*/ 43413 h 819303"/>
                  <a:gd name="connsiteX74" fmla="*/ 35092 w 888373"/>
                  <a:gd name="connsiteY74" fmla="*/ 48031 h 819303"/>
                  <a:gd name="connsiteX75" fmla="*/ 73877 w 888373"/>
                  <a:gd name="connsiteY75" fmla="*/ 48955 h 819303"/>
                  <a:gd name="connsiteX76" fmla="*/ 94193 w 888373"/>
                  <a:gd name="connsiteY76" fmla="*/ 48955 h 819303"/>
                  <a:gd name="connsiteX77" fmla="*/ 95117 w 888373"/>
                  <a:gd name="connsiteY77" fmla="*/ 43413 h 819303"/>
                  <a:gd name="connsiteX78" fmla="*/ 108969 w 888373"/>
                  <a:gd name="connsiteY78" fmla="*/ 48955 h 819303"/>
                  <a:gd name="connsiteX79" fmla="*/ 113586 w 888373"/>
                  <a:gd name="connsiteY79" fmla="*/ 34176 h 819303"/>
                  <a:gd name="connsiteX80" fmla="*/ 120050 w 888373"/>
                  <a:gd name="connsiteY80" fmla="*/ 29558 h 819303"/>
                  <a:gd name="connsiteX81" fmla="*/ 125591 w 888373"/>
                  <a:gd name="connsiteY81" fmla="*/ 33253 h 819303"/>
                  <a:gd name="connsiteX82" fmla="*/ 139443 w 888373"/>
                  <a:gd name="connsiteY82" fmla="*/ 35100 h 819303"/>
                  <a:gd name="connsiteX83" fmla="*/ 152372 w 888373"/>
                  <a:gd name="connsiteY83" fmla="*/ 29558 h 819303"/>
                  <a:gd name="connsiteX84" fmla="*/ 157912 w 888373"/>
                  <a:gd name="connsiteY84" fmla="*/ 26787 h 819303"/>
                  <a:gd name="connsiteX85" fmla="*/ 155142 w 888373"/>
                  <a:gd name="connsiteY85" fmla="*/ 20321 h 819303"/>
                  <a:gd name="connsiteX86" fmla="*/ 147754 w 888373"/>
                  <a:gd name="connsiteY86" fmla="*/ 11084 h 819303"/>
                  <a:gd name="connsiteX87" fmla="*/ 162530 w 888373"/>
                  <a:gd name="connsiteY87" fmla="*/ 9237 h 819303"/>
                  <a:gd name="connsiteX88" fmla="*/ 164377 w 888373"/>
                  <a:gd name="connsiteY88" fmla="*/ 0 h 819303"/>
                  <a:gd name="connsiteX89" fmla="*/ 167147 w 888373"/>
                  <a:gd name="connsiteY89" fmla="*/ 1847 h 819303"/>
                  <a:gd name="connsiteX90" fmla="*/ 181922 w 888373"/>
                  <a:gd name="connsiteY90" fmla="*/ 26787 h 819303"/>
                  <a:gd name="connsiteX91" fmla="*/ 187463 w 888373"/>
                  <a:gd name="connsiteY91" fmla="*/ 33253 h 819303"/>
                  <a:gd name="connsiteX92" fmla="*/ 194851 w 888373"/>
                  <a:gd name="connsiteY92" fmla="*/ 46184 h 819303"/>
                  <a:gd name="connsiteX93" fmla="*/ 176382 w 888373"/>
                  <a:gd name="connsiteY93" fmla="*/ 54497 h 819303"/>
                  <a:gd name="connsiteX94" fmla="*/ 154218 w 888373"/>
                  <a:gd name="connsiteY94" fmla="*/ 68352 h 819303"/>
                  <a:gd name="connsiteX95" fmla="*/ 152372 w 888373"/>
                  <a:gd name="connsiteY95" fmla="*/ 71123 h 819303"/>
                  <a:gd name="connsiteX96" fmla="*/ 116356 w 888373"/>
                  <a:gd name="connsiteY96" fmla="*/ 96986 h 819303"/>
                  <a:gd name="connsiteX97" fmla="*/ 105275 w 888373"/>
                  <a:gd name="connsiteY97" fmla="*/ 118231 h 819303"/>
                  <a:gd name="connsiteX98" fmla="*/ 127438 w 888373"/>
                  <a:gd name="connsiteY98" fmla="*/ 135781 h 819303"/>
                  <a:gd name="connsiteX99" fmla="*/ 201315 w 888373"/>
                  <a:gd name="connsiteY99" fmla="*/ 115460 h 819303"/>
                  <a:gd name="connsiteX100" fmla="*/ 204086 w 888373"/>
                  <a:gd name="connsiteY100" fmla="*/ 114536 h 819303"/>
                  <a:gd name="connsiteX101" fmla="*/ 228096 w 888373"/>
                  <a:gd name="connsiteY101" fmla="*/ 120078 h 819303"/>
                  <a:gd name="connsiteX102" fmla="*/ 261340 w 888373"/>
                  <a:gd name="connsiteY102" fmla="*/ 129315 h 819303"/>
                  <a:gd name="connsiteX103" fmla="*/ 269652 w 888373"/>
                  <a:gd name="connsiteY103" fmla="*/ 147789 h 819303"/>
                  <a:gd name="connsiteX104" fmla="*/ 262264 w 888373"/>
                  <a:gd name="connsiteY104" fmla="*/ 157025 h 819303"/>
                  <a:gd name="connsiteX105" fmla="*/ 265958 w 888373"/>
                  <a:gd name="connsiteY105" fmla="*/ 169033 h 819303"/>
                  <a:gd name="connsiteX106" fmla="*/ 244718 w 888373"/>
                  <a:gd name="connsiteY106" fmla="*/ 169033 h 819303"/>
                  <a:gd name="connsiteX107" fmla="*/ 244718 w 888373"/>
                  <a:gd name="connsiteY107" fmla="*/ 173652 h 819303"/>
                  <a:gd name="connsiteX108" fmla="*/ 241024 w 888373"/>
                  <a:gd name="connsiteY108" fmla="*/ 193973 h 819303"/>
                  <a:gd name="connsiteX109" fmla="*/ 217938 w 888373"/>
                  <a:gd name="connsiteY109" fmla="*/ 224454 h 819303"/>
                  <a:gd name="connsiteX110" fmla="*/ 257647 w 888373"/>
                  <a:gd name="connsiteY110" fmla="*/ 218912 h 819303"/>
                  <a:gd name="connsiteX111" fmla="*/ 293662 w 888373"/>
                  <a:gd name="connsiteY111" fmla="*/ 208752 h 819303"/>
                  <a:gd name="connsiteX112" fmla="*/ 298279 w 888373"/>
                  <a:gd name="connsiteY112" fmla="*/ 197668 h 819303"/>
                  <a:gd name="connsiteX113" fmla="*/ 318595 w 888373"/>
                  <a:gd name="connsiteY113" fmla="*/ 193973 h 819303"/>
                  <a:gd name="connsiteX114" fmla="*/ 330600 w 888373"/>
                  <a:gd name="connsiteY114" fmla="*/ 184736 h 819303"/>
                  <a:gd name="connsiteX115" fmla="*/ 364769 w 888373"/>
                  <a:gd name="connsiteY115" fmla="*/ 162568 h 819303"/>
                  <a:gd name="connsiteX116" fmla="*/ 369386 w 888373"/>
                  <a:gd name="connsiteY116" fmla="*/ 166262 h 819303"/>
                  <a:gd name="connsiteX117" fmla="*/ 355534 w 888373"/>
                  <a:gd name="connsiteY117" fmla="*/ 224454 h 819303"/>
                  <a:gd name="connsiteX118" fmla="*/ 377697 w 888373"/>
                  <a:gd name="connsiteY118" fmla="*/ 209675 h 819303"/>
                  <a:gd name="connsiteX119" fmla="*/ 388779 w 888373"/>
                  <a:gd name="connsiteY119" fmla="*/ 194896 h 819303"/>
                  <a:gd name="connsiteX120" fmla="*/ 402631 w 888373"/>
                  <a:gd name="connsiteY120" fmla="*/ 188431 h 819303"/>
                  <a:gd name="connsiteX121" fmla="*/ 433105 w 888373"/>
                  <a:gd name="connsiteY121" fmla="*/ 205981 h 819303"/>
                  <a:gd name="connsiteX122" fmla="*/ 445110 w 888373"/>
                  <a:gd name="connsiteY122" fmla="*/ 224454 h 819303"/>
                  <a:gd name="connsiteX123" fmla="*/ 449727 w 888373"/>
                  <a:gd name="connsiteY123" fmla="*/ 233691 h 819303"/>
                  <a:gd name="connsiteX124" fmla="*/ 454345 w 888373"/>
                  <a:gd name="connsiteY124" fmla="*/ 239233 h 819303"/>
                  <a:gd name="connsiteX125" fmla="*/ 457115 w 888373"/>
                  <a:gd name="connsiteY125" fmla="*/ 227225 h 819303"/>
                  <a:gd name="connsiteX126" fmla="*/ 461732 w 888373"/>
                  <a:gd name="connsiteY126" fmla="*/ 219836 h 819303"/>
                  <a:gd name="connsiteX127" fmla="*/ 468197 w 888373"/>
                  <a:gd name="connsiteY127" fmla="*/ 226301 h 819303"/>
                  <a:gd name="connsiteX128" fmla="*/ 468197 w 888373"/>
                  <a:gd name="connsiteY128" fmla="*/ 235538 h 819303"/>
                  <a:gd name="connsiteX129" fmla="*/ 470044 w 888373"/>
                  <a:gd name="connsiteY129" fmla="*/ 252165 h 819303"/>
                  <a:gd name="connsiteX130" fmla="*/ 477431 w 888373"/>
                  <a:gd name="connsiteY130" fmla="*/ 246622 h 819303"/>
                  <a:gd name="connsiteX131" fmla="*/ 480202 w 888373"/>
                  <a:gd name="connsiteY131" fmla="*/ 250317 h 819303"/>
                  <a:gd name="connsiteX132" fmla="*/ 499594 w 888373"/>
                  <a:gd name="connsiteY132" fmla="*/ 264172 h 819303"/>
                  <a:gd name="connsiteX133" fmla="*/ 524528 w 888373"/>
                  <a:gd name="connsiteY133" fmla="*/ 264172 h 819303"/>
                  <a:gd name="connsiteX134" fmla="*/ 544844 w 888373"/>
                  <a:gd name="connsiteY134" fmla="*/ 264172 h 819303"/>
                  <a:gd name="connsiteX135" fmla="*/ 555002 w 888373"/>
                  <a:gd name="connsiteY135" fmla="*/ 265096 h 819303"/>
                  <a:gd name="connsiteX136" fmla="*/ 598405 w 888373"/>
                  <a:gd name="connsiteY136" fmla="*/ 295577 h 819303"/>
                  <a:gd name="connsiteX137" fmla="*/ 579936 w 888373"/>
                  <a:gd name="connsiteY137" fmla="*/ 311280 h 819303"/>
                  <a:gd name="connsiteX138" fmla="*/ 606716 w 888373"/>
                  <a:gd name="connsiteY138" fmla="*/ 307585 h 819303"/>
                  <a:gd name="connsiteX139" fmla="*/ 599329 w 888373"/>
                  <a:gd name="connsiteY139" fmla="*/ 318669 h 819303"/>
                  <a:gd name="connsiteX140" fmla="*/ 603023 w 888373"/>
                  <a:gd name="connsiteY140" fmla="*/ 329754 h 819303"/>
                  <a:gd name="connsiteX141" fmla="*/ 600252 w 888373"/>
                  <a:gd name="connsiteY141" fmla="*/ 349151 h 819303"/>
                  <a:gd name="connsiteX142" fmla="*/ 612257 w 888373"/>
                  <a:gd name="connsiteY142" fmla="*/ 348227 h 819303"/>
                  <a:gd name="connsiteX143" fmla="*/ 626109 w 888373"/>
                  <a:gd name="connsiteY143" fmla="*/ 345456 h 819303"/>
                  <a:gd name="connsiteX144" fmla="*/ 643655 w 888373"/>
                  <a:gd name="connsiteY144" fmla="*/ 357464 h 819303"/>
                  <a:gd name="connsiteX145" fmla="*/ 657507 w 888373"/>
                  <a:gd name="connsiteY145" fmla="*/ 375014 h 819303"/>
                  <a:gd name="connsiteX146" fmla="*/ 673206 w 888373"/>
                  <a:gd name="connsiteY146" fmla="*/ 395335 h 819303"/>
                  <a:gd name="connsiteX147" fmla="*/ 659354 w 888373"/>
                  <a:gd name="connsiteY147" fmla="*/ 396259 h 819303"/>
                  <a:gd name="connsiteX148" fmla="*/ 639961 w 888373"/>
                  <a:gd name="connsiteY148" fmla="*/ 384251 h 819303"/>
                  <a:gd name="connsiteX149" fmla="*/ 612257 w 888373"/>
                  <a:gd name="connsiteY149" fmla="*/ 400877 h 819303"/>
                  <a:gd name="connsiteX150" fmla="*/ 638114 w 888373"/>
                  <a:gd name="connsiteY150" fmla="*/ 399953 h 819303"/>
                  <a:gd name="connsiteX151" fmla="*/ 648272 w 888373"/>
                  <a:gd name="connsiteY151" fmla="*/ 405495 h 819303"/>
                  <a:gd name="connsiteX152" fmla="*/ 634420 w 888373"/>
                  <a:gd name="connsiteY152" fmla="*/ 416579 h 819303"/>
                  <a:gd name="connsiteX153" fmla="*/ 607640 w 888373"/>
                  <a:gd name="connsiteY153" fmla="*/ 408266 h 819303"/>
                  <a:gd name="connsiteX154" fmla="*/ 614104 w 888373"/>
                  <a:gd name="connsiteY154" fmla="*/ 414732 h 819303"/>
                  <a:gd name="connsiteX155" fmla="*/ 622415 w 888373"/>
                  <a:gd name="connsiteY155" fmla="*/ 432282 h 819303"/>
                  <a:gd name="connsiteX156" fmla="*/ 608563 w 888373"/>
                  <a:gd name="connsiteY156" fmla="*/ 429511 h 819303"/>
                  <a:gd name="connsiteX157" fmla="*/ 614104 w 888373"/>
                  <a:gd name="connsiteY157" fmla="*/ 459069 h 819303"/>
                  <a:gd name="connsiteX158" fmla="*/ 622415 w 888373"/>
                  <a:gd name="connsiteY158" fmla="*/ 447061 h 819303"/>
                  <a:gd name="connsiteX159" fmla="*/ 645502 w 888373"/>
                  <a:gd name="connsiteY159" fmla="*/ 424892 h 819303"/>
                  <a:gd name="connsiteX160" fmla="*/ 650119 w 888373"/>
                  <a:gd name="connsiteY160" fmla="*/ 420274 h 819303"/>
                  <a:gd name="connsiteX161" fmla="*/ 685211 w 888373"/>
                  <a:gd name="connsiteY161" fmla="*/ 405495 h 819303"/>
                  <a:gd name="connsiteX162" fmla="*/ 691675 w 888373"/>
                  <a:gd name="connsiteY162" fmla="*/ 409190 h 819303"/>
                  <a:gd name="connsiteX163" fmla="*/ 678747 w 888373"/>
                  <a:gd name="connsiteY163" fmla="*/ 434129 h 819303"/>
                  <a:gd name="connsiteX164" fmla="*/ 657507 w 888373"/>
                  <a:gd name="connsiteY164" fmla="*/ 453526 h 819303"/>
                  <a:gd name="connsiteX165" fmla="*/ 622415 w 888373"/>
                  <a:gd name="connsiteY165" fmla="*/ 486779 h 819303"/>
                  <a:gd name="connsiteX166" fmla="*/ 618722 w 888373"/>
                  <a:gd name="connsiteY166" fmla="*/ 498787 h 819303"/>
                  <a:gd name="connsiteX167" fmla="*/ 621492 w 888373"/>
                  <a:gd name="connsiteY167" fmla="*/ 506176 h 819303"/>
                  <a:gd name="connsiteX168" fmla="*/ 632574 w 888373"/>
                  <a:gd name="connsiteY168" fmla="*/ 502482 h 819303"/>
                  <a:gd name="connsiteX169" fmla="*/ 654737 w 888373"/>
                  <a:gd name="connsiteY169" fmla="*/ 484008 h 819303"/>
                  <a:gd name="connsiteX170" fmla="*/ 675053 w 888373"/>
                  <a:gd name="connsiteY170" fmla="*/ 496016 h 819303"/>
                  <a:gd name="connsiteX171" fmla="*/ 675053 w 888373"/>
                  <a:gd name="connsiteY171" fmla="*/ 504329 h 819303"/>
                  <a:gd name="connsiteX172" fmla="*/ 677823 w 888373"/>
                  <a:gd name="connsiteY172" fmla="*/ 504329 h 819303"/>
                  <a:gd name="connsiteX173" fmla="*/ 679670 w 888373"/>
                  <a:gd name="connsiteY173" fmla="*/ 479390 h 819303"/>
                  <a:gd name="connsiteX174" fmla="*/ 667665 w 888373"/>
                  <a:gd name="connsiteY174" fmla="*/ 456298 h 819303"/>
                  <a:gd name="connsiteX175" fmla="*/ 671359 w 888373"/>
                  <a:gd name="connsiteY175" fmla="*/ 453526 h 819303"/>
                  <a:gd name="connsiteX176" fmla="*/ 692599 w 888373"/>
                  <a:gd name="connsiteY176" fmla="*/ 476618 h 819303"/>
                  <a:gd name="connsiteX177" fmla="*/ 694446 w 888373"/>
                  <a:gd name="connsiteY177" fmla="*/ 475695 h 819303"/>
                  <a:gd name="connsiteX178" fmla="*/ 683364 w 888373"/>
                  <a:gd name="connsiteY178" fmla="*/ 452603 h 819303"/>
                  <a:gd name="connsiteX179" fmla="*/ 698139 w 888373"/>
                  <a:gd name="connsiteY179" fmla="*/ 460916 h 819303"/>
                  <a:gd name="connsiteX180" fmla="*/ 717532 w 888373"/>
                  <a:gd name="connsiteY180" fmla="*/ 471076 h 819303"/>
                  <a:gd name="connsiteX181" fmla="*/ 703680 w 888373"/>
                  <a:gd name="connsiteY181" fmla="*/ 446137 h 819303"/>
                  <a:gd name="connsiteX182" fmla="*/ 721226 w 888373"/>
                  <a:gd name="connsiteY182" fmla="*/ 449832 h 819303"/>
                  <a:gd name="connsiteX183" fmla="*/ 705527 w 888373"/>
                  <a:gd name="connsiteY183" fmla="*/ 427664 h 819303"/>
                  <a:gd name="connsiteX184" fmla="*/ 708297 w 888373"/>
                  <a:gd name="connsiteY184" fmla="*/ 425816 h 819303"/>
                  <a:gd name="connsiteX185" fmla="*/ 743389 w 888373"/>
                  <a:gd name="connsiteY185" fmla="*/ 441519 h 819303"/>
                  <a:gd name="connsiteX186" fmla="*/ 766476 w 888373"/>
                  <a:gd name="connsiteY186" fmla="*/ 447984 h 819303"/>
                  <a:gd name="connsiteX187" fmla="*/ 821884 w 888373"/>
                  <a:gd name="connsiteY187" fmla="*/ 496939 h 819303"/>
                  <a:gd name="connsiteX188" fmla="*/ 837583 w 888373"/>
                  <a:gd name="connsiteY188" fmla="*/ 507100 h 819303"/>
                  <a:gd name="connsiteX189" fmla="*/ 867134 w 888373"/>
                  <a:gd name="connsiteY189" fmla="*/ 539429 h 819303"/>
                  <a:gd name="connsiteX190" fmla="*/ 880062 w 888373"/>
                  <a:gd name="connsiteY190" fmla="*/ 557902 h 819303"/>
                  <a:gd name="connsiteX191" fmla="*/ 841276 w 888373"/>
                  <a:gd name="connsiteY191" fmla="*/ 574528 h 819303"/>
                  <a:gd name="connsiteX192" fmla="*/ 843123 w 888373"/>
                  <a:gd name="connsiteY192" fmla="*/ 578223 h 819303"/>
                  <a:gd name="connsiteX193" fmla="*/ 853282 w 888373"/>
                  <a:gd name="connsiteY193" fmla="*/ 574528 h 819303"/>
                  <a:gd name="connsiteX194" fmla="*/ 876368 w 888373"/>
                  <a:gd name="connsiteY194" fmla="*/ 577299 h 819303"/>
                  <a:gd name="connsiteX195" fmla="*/ 888373 w 888373"/>
                  <a:gd name="connsiteY195" fmla="*/ 584689 h 819303"/>
                  <a:gd name="connsiteX196" fmla="*/ 888373 w 888373"/>
                  <a:gd name="connsiteY196" fmla="*/ 586536 h 819303"/>
                  <a:gd name="connsiteX197" fmla="*/ 876368 w 888373"/>
                  <a:gd name="connsiteY197" fmla="*/ 595773 h 819303"/>
                  <a:gd name="connsiteX198" fmla="*/ 854205 w 888373"/>
                  <a:gd name="connsiteY198" fmla="*/ 613323 h 819303"/>
                  <a:gd name="connsiteX199" fmla="*/ 845894 w 888373"/>
                  <a:gd name="connsiteY199" fmla="*/ 621636 h 819303"/>
                  <a:gd name="connsiteX200" fmla="*/ 856975 w 888373"/>
                  <a:gd name="connsiteY200" fmla="*/ 632720 h 819303"/>
                  <a:gd name="connsiteX201" fmla="*/ 869904 w 888373"/>
                  <a:gd name="connsiteY201" fmla="*/ 633644 h 819303"/>
                  <a:gd name="connsiteX202" fmla="*/ 865287 w 888373"/>
                  <a:gd name="connsiteY202" fmla="*/ 639186 h 819303"/>
                  <a:gd name="connsiteX203" fmla="*/ 868980 w 888373"/>
                  <a:gd name="connsiteY203" fmla="*/ 664125 h 819303"/>
                  <a:gd name="connsiteX204" fmla="*/ 868980 w 888373"/>
                  <a:gd name="connsiteY204" fmla="*/ 677057 h 819303"/>
                  <a:gd name="connsiteX205" fmla="*/ 848664 w 888373"/>
                  <a:gd name="connsiteY205" fmla="*/ 660431 h 819303"/>
                  <a:gd name="connsiteX206" fmla="*/ 832965 w 888373"/>
                  <a:gd name="connsiteY206" fmla="*/ 684446 h 819303"/>
                  <a:gd name="connsiteX207" fmla="*/ 839430 w 888373"/>
                  <a:gd name="connsiteY207" fmla="*/ 699225 h 819303"/>
                  <a:gd name="connsiteX208" fmla="*/ 842200 w 888373"/>
                  <a:gd name="connsiteY208" fmla="*/ 700149 h 819303"/>
                  <a:gd name="connsiteX209" fmla="*/ 842200 w 888373"/>
                  <a:gd name="connsiteY209" fmla="*/ 720470 h 819303"/>
                  <a:gd name="connsiteX210" fmla="*/ 833889 w 888373"/>
                  <a:gd name="connsiteY210" fmla="*/ 744485 h 819303"/>
                  <a:gd name="connsiteX211" fmla="*/ 831118 w 888373"/>
                  <a:gd name="connsiteY211" fmla="*/ 762959 h 819303"/>
                  <a:gd name="connsiteX212" fmla="*/ 818190 w 888373"/>
                  <a:gd name="connsiteY212" fmla="*/ 720470 h 819303"/>
                  <a:gd name="connsiteX213" fmla="*/ 800644 w 888373"/>
                  <a:gd name="connsiteY213" fmla="*/ 686294 h 819303"/>
                  <a:gd name="connsiteX214" fmla="*/ 790486 w 888373"/>
                  <a:gd name="connsiteY214" fmla="*/ 677981 h 819303"/>
                  <a:gd name="connsiteX215" fmla="*/ 787716 w 888373"/>
                  <a:gd name="connsiteY215" fmla="*/ 672439 h 819303"/>
                  <a:gd name="connsiteX216" fmla="*/ 779404 w 888373"/>
                  <a:gd name="connsiteY216" fmla="*/ 677057 h 819303"/>
                  <a:gd name="connsiteX217" fmla="*/ 783098 w 888373"/>
                  <a:gd name="connsiteY217" fmla="*/ 709386 h 819303"/>
                  <a:gd name="connsiteX218" fmla="*/ 785868 w 888373"/>
                  <a:gd name="connsiteY218" fmla="*/ 709386 h 819303"/>
                  <a:gd name="connsiteX219" fmla="*/ 778481 w 888373"/>
                  <a:gd name="connsiteY219" fmla="*/ 724165 h 819303"/>
                  <a:gd name="connsiteX220" fmla="*/ 760012 w 888373"/>
                  <a:gd name="connsiteY220" fmla="*/ 710309 h 819303"/>
                  <a:gd name="connsiteX221" fmla="*/ 750777 w 888373"/>
                  <a:gd name="connsiteY221" fmla="*/ 706614 h 819303"/>
                  <a:gd name="connsiteX222" fmla="*/ 733231 w 888373"/>
                  <a:gd name="connsiteY222" fmla="*/ 710309 h 819303"/>
                  <a:gd name="connsiteX223" fmla="*/ 733231 w 888373"/>
                  <a:gd name="connsiteY223" fmla="*/ 710309 h 819303"/>
                  <a:gd name="connsiteX224" fmla="*/ 734155 w 888373"/>
                  <a:gd name="connsiteY224" fmla="*/ 713080 h 819303"/>
                  <a:gd name="connsiteX225" fmla="*/ 730461 w 888373"/>
                  <a:gd name="connsiteY225" fmla="*/ 739867 h 819303"/>
                  <a:gd name="connsiteX226" fmla="*/ 729537 w 888373"/>
                  <a:gd name="connsiteY226" fmla="*/ 752798 h 819303"/>
                  <a:gd name="connsiteX227" fmla="*/ 736001 w 888373"/>
                  <a:gd name="connsiteY227" fmla="*/ 758341 h 819303"/>
                  <a:gd name="connsiteX228" fmla="*/ 754471 w 888373"/>
                  <a:gd name="connsiteY228" fmla="*/ 763883 h 819303"/>
                  <a:gd name="connsiteX229" fmla="*/ 768323 w 888373"/>
                  <a:gd name="connsiteY229" fmla="*/ 774043 h 819303"/>
                  <a:gd name="connsiteX230" fmla="*/ 775711 w 888373"/>
                  <a:gd name="connsiteY230" fmla="*/ 773119 h 819303"/>
                  <a:gd name="connsiteX231" fmla="*/ 760935 w 888373"/>
                  <a:gd name="connsiteY231" fmla="*/ 755570 h 819303"/>
                  <a:gd name="connsiteX232" fmla="*/ 789563 w 888373"/>
                  <a:gd name="connsiteY232" fmla="*/ 762959 h 819303"/>
                  <a:gd name="connsiteX233" fmla="*/ 772017 w 888373"/>
                  <a:gd name="connsiteY233" fmla="*/ 786051 h 819303"/>
                  <a:gd name="connsiteX234" fmla="*/ 773864 w 888373"/>
                  <a:gd name="connsiteY234" fmla="*/ 786975 h 819303"/>
                  <a:gd name="connsiteX235" fmla="*/ 795103 w 888373"/>
                  <a:gd name="connsiteY235" fmla="*/ 768501 h 819303"/>
                  <a:gd name="connsiteX236" fmla="*/ 775711 w 888373"/>
                  <a:gd name="connsiteY236" fmla="*/ 791593 h 819303"/>
                  <a:gd name="connsiteX237" fmla="*/ 762782 w 888373"/>
                  <a:gd name="connsiteY237" fmla="*/ 802677 h 819303"/>
                  <a:gd name="connsiteX238" fmla="*/ 735078 w 888373"/>
                  <a:gd name="connsiteY238" fmla="*/ 818380 h 819303"/>
                  <a:gd name="connsiteX239" fmla="*/ 677823 w 888373"/>
                  <a:gd name="connsiteY239" fmla="*/ 819303 h 819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888373" h="819303">
                    <a:moveTo>
                      <a:pt x="677823" y="819303"/>
                    </a:moveTo>
                    <a:cubicBezTo>
                      <a:pt x="658430" y="810067"/>
                      <a:pt x="639038" y="800830"/>
                      <a:pt x="618722" y="793441"/>
                    </a:cubicBezTo>
                    <a:cubicBezTo>
                      <a:pt x="611334" y="790669"/>
                      <a:pt x="603023" y="790669"/>
                      <a:pt x="595635" y="788822"/>
                    </a:cubicBezTo>
                    <a:cubicBezTo>
                      <a:pt x="585477" y="786051"/>
                      <a:pt x="574395" y="793441"/>
                      <a:pt x="566084" y="782356"/>
                    </a:cubicBezTo>
                    <a:cubicBezTo>
                      <a:pt x="565160" y="781433"/>
                      <a:pt x="563314" y="781433"/>
                      <a:pt x="562390" y="782356"/>
                    </a:cubicBezTo>
                    <a:cubicBezTo>
                      <a:pt x="539304" y="792517"/>
                      <a:pt x="523604" y="780509"/>
                      <a:pt x="507906" y="765730"/>
                    </a:cubicBezTo>
                    <a:cubicBezTo>
                      <a:pt x="505135" y="762959"/>
                      <a:pt x="499594" y="762959"/>
                      <a:pt x="494977" y="762035"/>
                    </a:cubicBezTo>
                    <a:cubicBezTo>
                      <a:pt x="491283" y="761112"/>
                      <a:pt x="482972" y="764806"/>
                      <a:pt x="484819" y="755570"/>
                    </a:cubicBezTo>
                    <a:cubicBezTo>
                      <a:pt x="482049" y="755570"/>
                      <a:pt x="478355" y="754646"/>
                      <a:pt x="476508" y="756493"/>
                    </a:cubicBezTo>
                    <a:cubicBezTo>
                      <a:pt x="472814" y="759264"/>
                      <a:pt x="468197" y="766654"/>
                      <a:pt x="465426" y="766654"/>
                    </a:cubicBezTo>
                    <a:cubicBezTo>
                      <a:pt x="457115" y="765730"/>
                      <a:pt x="449727" y="760188"/>
                      <a:pt x="441416" y="757417"/>
                    </a:cubicBezTo>
                    <a:cubicBezTo>
                      <a:pt x="432182" y="754646"/>
                      <a:pt x="422947" y="751875"/>
                      <a:pt x="413712" y="749104"/>
                    </a:cubicBezTo>
                    <a:cubicBezTo>
                      <a:pt x="410018" y="748180"/>
                      <a:pt x="407248" y="746333"/>
                      <a:pt x="404478" y="743562"/>
                    </a:cubicBezTo>
                    <a:cubicBezTo>
                      <a:pt x="400784" y="738943"/>
                      <a:pt x="397090" y="737096"/>
                      <a:pt x="389702" y="736172"/>
                    </a:cubicBezTo>
                    <a:cubicBezTo>
                      <a:pt x="374003" y="735249"/>
                      <a:pt x="358304" y="731554"/>
                      <a:pt x="343529" y="726936"/>
                    </a:cubicBezTo>
                    <a:cubicBezTo>
                      <a:pt x="338911" y="725088"/>
                      <a:pt x="336141" y="715851"/>
                      <a:pt x="332447" y="709386"/>
                    </a:cubicBezTo>
                    <a:cubicBezTo>
                      <a:pt x="330600" y="706614"/>
                      <a:pt x="329677" y="701996"/>
                      <a:pt x="327830" y="701996"/>
                    </a:cubicBezTo>
                    <a:cubicBezTo>
                      <a:pt x="320442" y="699225"/>
                      <a:pt x="312131" y="698301"/>
                      <a:pt x="304743" y="695530"/>
                    </a:cubicBezTo>
                    <a:cubicBezTo>
                      <a:pt x="292738" y="691836"/>
                      <a:pt x="280733" y="687217"/>
                      <a:pt x="266881" y="683522"/>
                    </a:cubicBezTo>
                    <a:cubicBezTo>
                      <a:pt x="266881" y="684446"/>
                      <a:pt x="266881" y="683522"/>
                      <a:pt x="266881" y="682599"/>
                    </a:cubicBezTo>
                    <a:cubicBezTo>
                      <a:pt x="266881" y="677057"/>
                      <a:pt x="269652" y="669667"/>
                      <a:pt x="266881" y="666896"/>
                    </a:cubicBezTo>
                    <a:cubicBezTo>
                      <a:pt x="258570" y="659507"/>
                      <a:pt x="248412" y="654889"/>
                      <a:pt x="239177" y="649347"/>
                    </a:cubicBezTo>
                    <a:cubicBezTo>
                      <a:pt x="234560" y="646575"/>
                      <a:pt x="229943" y="643804"/>
                      <a:pt x="225325" y="641957"/>
                    </a:cubicBezTo>
                    <a:cubicBezTo>
                      <a:pt x="224402" y="641033"/>
                      <a:pt x="223478" y="640110"/>
                      <a:pt x="222555" y="640110"/>
                    </a:cubicBezTo>
                    <a:cubicBezTo>
                      <a:pt x="206856" y="645652"/>
                      <a:pt x="204086" y="629949"/>
                      <a:pt x="194851" y="624407"/>
                    </a:cubicBezTo>
                    <a:cubicBezTo>
                      <a:pt x="180999" y="616094"/>
                      <a:pt x="168070" y="605934"/>
                      <a:pt x="155142" y="596697"/>
                    </a:cubicBezTo>
                    <a:cubicBezTo>
                      <a:pt x="152372" y="594850"/>
                      <a:pt x="149601" y="593926"/>
                      <a:pt x="148678" y="591155"/>
                    </a:cubicBezTo>
                    <a:cubicBezTo>
                      <a:pt x="134826" y="571758"/>
                      <a:pt x="134826" y="571758"/>
                      <a:pt x="110816" y="558826"/>
                    </a:cubicBezTo>
                    <a:cubicBezTo>
                      <a:pt x="115433" y="556055"/>
                      <a:pt x="119127" y="554207"/>
                      <a:pt x="125591" y="550513"/>
                    </a:cubicBezTo>
                    <a:cubicBezTo>
                      <a:pt x="120050" y="548666"/>
                      <a:pt x="118203" y="547742"/>
                      <a:pt x="116356" y="547742"/>
                    </a:cubicBezTo>
                    <a:cubicBezTo>
                      <a:pt x="93270" y="550513"/>
                      <a:pt x="80341" y="536658"/>
                      <a:pt x="68336" y="519108"/>
                    </a:cubicBezTo>
                    <a:cubicBezTo>
                      <a:pt x="60948" y="508023"/>
                      <a:pt x="60948" y="499710"/>
                      <a:pt x="60948" y="487703"/>
                    </a:cubicBezTo>
                    <a:cubicBezTo>
                      <a:pt x="61872" y="469229"/>
                      <a:pt x="52637" y="452603"/>
                      <a:pt x="37862" y="440595"/>
                    </a:cubicBezTo>
                    <a:cubicBezTo>
                      <a:pt x="31398" y="435977"/>
                      <a:pt x="30474" y="429511"/>
                      <a:pt x="34168" y="424892"/>
                    </a:cubicBezTo>
                    <a:cubicBezTo>
                      <a:pt x="42479" y="415656"/>
                      <a:pt x="41556" y="409190"/>
                      <a:pt x="33245" y="400877"/>
                    </a:cubicBezTo>
                    <a:cubicBezTo>
                      <a:pt x="31398" y="399029"/>
                      <a:pt x="30474" y="396259"/>
                      <a:pt x="29551" y="393487"/>
                    </a:cubicBezTo>
                    <a:cubicBezTo>
                      <a:pt x="45250" y="394411"/>
                      <a:pt x="59102" y="394411"/>
                      <a:pt x="75724" y="395335"/>
                    </a:cubicBezTo>
                    <a:cubicBezTo>
                      <a:pt x="65566" y="381480"/>
                      <a:pt x="61872" y="367624"/>
                      <a:pt x="48944" y="359311"/>
                    </a:cubicBezTo>
                    <a:cubicBezTo>
                      <a:pt x="47096" y="358388"/>
                      <a:pt x="46173" y="353769"/>
                      <a:pt x="45250" y="350075"/>
                    </a:cubicBezTo>
                    <a:cubicBezTo>
                      <a:pt x="44326" y="343609"/>
                      <a:pt x="44326" y="337143"/>
                      <a:pt x="45250" y="330677"/>
                    </a:cubicBezTo>
                    <a:cubicBezTo>
                      <a:pt x="45250" y="327906"/>
                      <a:pt x="48020" y="324211"/>
                      <a:pt x="49867" y="324211"/>
                    </a:cubicBezTo>
                    <a:cubicBezTo>
                      <a:pt x="56331" y="324211"/>
                      <a:pt x="62796" y="326059"/>
                      <a:pt x="69260" y="327906"/>
                    </a:cubicBezTo>
                    <a:cubicBezTo>
                      <a:pt x="72954" y="328830"/>
                      <a:pt x="75724" y="331601"/>
                      <a:pt x="78495" y="333448"/>
                    </a:cubicBezTo>
                    <a:cubicBezTo>
                      <a:pt x="79418" y="329754"/>
                      <a:pt x="80341" y="326059"/>
                      <a:pt x="80341" y="321440"/>
                    </a:cubicBezTo>
                    <a:cubicBezTo>
                      <a:pt x="80341" y="315898"/>
                      <a:pt x="80341" y="310356"/>
                      <a:pt x="80341" y="303891"/>
                    </a:cubicBezTo>
                    <a:cubicBezTo>
                      <a:pt x="77571" y="305738"/>
                      <a:pt x="75724" y="308509"/>
                      <a:pt x="73877" y="308509"/>
                    </a:cubicBezTo>
                    <a:cubicBezTo>
                      <a:pt x="71107" y="308509"/>
                      <a:pt x="69260" y="306662"/>
                      <a:pt x="67413" y="305738"/>
                    </a:cubicBezTo>
                    <a:cubicBezTo>
                      <a:pt x="69260" y="303891"/>
                      <a:pt x="70183" y="301119"/>
                      <a:pt x="72030" y="299272"/>
                    </a:cubicBezTo>
                    <a:cubicBezTo>
                      <a:pt x="72954" y="298348"/>
                      <a:pt x="74800" y="300196"/>
                      <a:pt x="75724" y="299272"/>
                    </a:cubicBezTo>
                    <a:cubicBezTo>
                      <a:pt x="79418" y="298348"/>
                      <a:pt x="82188" y="298348"/>
                      <a:pt x="85882" y="297425"/>
                    </a:cubicBezTo>
                    <a:cubicBezTo>
                      <a:pt x="84035" y="294654"/>
                      <a:pt x="82188" y="291883"/>
                      <a:pt x="80341" y="289112"/>
                    </a:cubicBezTo>
                    <a:cubicBezTo>
                      <a:pt x="79418" y="288188"/>
                      <a:pt x="77571" y="288188"/>
                      <a:pt x="75724" y="287264"/>
                    </a:cubicBezTo>
                    <a:cubicBezTo>
                      <a:pt x="79418" y="285417"/>
                      <a:pt x="82188" y="283570"/>
                      <a:pt x="85882" y="280799"/>
                    </a:cubicBezTo>
                    <a:cubicBezTo>
                      <a:pt x="84035" y="278027"/>
                      <a:pt x="83112" y="274333"/>
                      <a:pt x="81265" y="274333"/>
                    </a:cubicBezTo>
                    <a:cubicBezTo>
                      <a:pt x="70183" y="275257"/>
                      <a:pt x="65566" y="267867"/>
                      <a:pt x="59102" y="260478"/>
                    </a:cubicBezTo>
                    <a:cubicBezTo>
                      <a:pt x="56331" y="257707"/>
                      <a:pt x="50791" y="257707"/>
                      <a:pt x="46173" y="256783"/>
                    </a:cubicBezTo>
                    <a:cubicBezTo>
                      <a:pt x="37862" y="255859"/>
                      <a:pt x="33245" y="251241"/>
                      <a:pt x="32321" y="243851"/>
                    </a:cubicBezTo>
                    <a:cubicBezTo>
                      <a:pt x="31398" y="234615"/>
                      <a:pt x="38785" y="232767"/>
                      <a:pt x="45250" y="230920"/>
                    </a:cubicBezTo>
                    <a:cubicBezTo>
                      <a:pt x="48944" y="229996"/>
                      <a:pt x="52637" y="229073"/>
                      <a:pt x="55408" y="228149"/>
                    </a:cubicBezTo>
                    <a:cubicBezTo>
                      <a:pt x="54484" y="227225"/>
                      <a:pt x="53561" y="226301"/>
                      <a:pt x="52637" y="226301"/>
                    </a:cubicBezTo>
                    <a:cubicBezTo>
                      <a:pt x="60025" y="213370"/>
                      <a:pt x="67413" y="200438"/>
                      <a:pt x="75724" y="187507"/>
                    </a:cubicBezTo>
                    <a:cubicBezTo>
                      <a:pt x="62796" y="183812"/>
                      <a:pt x="60948" y="173652"/>
                      <a:pt x="71107" y="162568"/>
                    </a:cubicBezTo>
                    <a:cubicBezTo>
                      <a:pt x="66489" y="160720"/>
                      <a:pt x="60948" y="158873"/>
                      <a:pt x="55408" y="157025"/>
                    </a:cubicBezTo>
                    <a:cubicBezTo>
                      <a:pt x="72954" y="145018"/>
                      <a:pt x="54484" y="133933"/>
                      <a:pt x="58178" y="122849"/>
                    </a:cubicBezTo>
                    <a:cubicBezTo>
                      <a:pt x="45250" y="122849"/>
                      <a:pt x="33245" y="118231"/>
                      <a:pt x="21240" y="125620"/>
                    </a:cubicBezTo>
                    <a:cubicBezTo>
                      <a:pt x="11081" y="131163"/>
                      <a:pt x="3694" y="122849"/>
                      <a:pt x="0" y="112689"/>
                    </a:cubicBezTo>
                    <a:cubicBezTo>
                      <a:pt x="1847" y="108071"/>
                      <a:pt x="4617" y="102528"/>
                      <a:pt x="6464" y="97910"/>
                    </a:cubicBezTo>
                    <a:cubicBezTo>
                      <a:pt x="8311" y="95139"/>
                      <a:pt x="10158" y="91444"/>
                      <a:pt x="12928" y="88673"/>
                    </a:cubicBezTo>
                    <a:cubicBezTo>
                      <a:pt x="21240" y="82208"/>
                      <a:pt x="30474" y="75742"/>
                      <a:pt x="39709" y="68352"/>
                    </a:cubicBezTo>
                    <a:cubicBezTo>
                      <a:pt x="42479" y="67429"/>
                      <a:pt x="46173" y="65581"/>
                      <a:pt x="49867" y="64658"/>
                    </a:cubicBezTo>
                    <a:cubicBezTo>
                      <a:pt x="47096" y="60963"/>
                      <a:pt x="45250" y="55421"/>
                      <a:pt x="41556" y="53574"/>
                    </a:cubicBezTo>
                    <a:cubicBezTo>
                      <a:pt x="36939" y="50802"/>
                      <a:pt x="31398" y="49879"/>
                      <a:pt x="25857" y="48031"/>
                    </a:cubicBezTo>
                    <a:cubicBezTo>
                      <a:pt x="26780" y="45260"/>
                      <a:pt x="27704" y="42489"/>
                      <a:pt x="28627" y="40642"/>
                    </a:cubicBezTo>
                    <a:cubicBezTo>
                      <a:pt x="29551" y="41566"/>
                      <a:pt x="30474" y="42489"/>
                      <a:pt x="31398" y="43413"/>
                    </a:cubicBezTo>
                    <a:cubicBezTo>
                      <a:pt x="32321" y="45260"/>
                      <a:pt x="34168" y="48031"/>
                      <a:pt x="35092" y="48031"/>
                    </a:cubicBezTo>
                    <a:cubicBezTo>
                      <a:pt x="48020" y="48955"/>
                      <a:pt x="60948" y="48955"/>
                      <a:pt x="73877" y="48955"/>
                    </a:cubicBezTo>
                    <a:cubicBezTo>
                      <a:pt x="80341" y="48955"/>
                      <a:pt x="85882" y="48955"/>
                      <a:pt x="94193" y="48955"/>
                    </a:cubicBezTo>
                    <a:cubicBezTo>
                      <a:pt x="94193" y="48955"/>
                      <a:pt x="94193" y="47108"/>
                      <a:pt x="95117" y="43413"/>
                    </a:cubicBezTo>
                    <a:cubicBezTo>
                      <a:pt x="99734" y="45260"/>
                      <a:pt x="104351" y="47108"/>
                      <a:pt x="108969" y="48955"/>
                    </a:cubicBezTo>
                    <a:cubicBezTo>
                      <a:pt x="110816" y="44337"/>
                      <a:pt x="111739" y="38795"/>
                      <a:pt x="113586" y="34176"/>
                    </a:cubicBezTo>
                    <a:cubicBezTo>
                      <a:pt x="114510" y="32329"/>
                      <a:pt x="117280" y="29558"/>
                      <a:pt x="120050" y="29558"/>
                    </a:cubicBezTo>
                    <a:cubicBezTo>
                      <a:pt x="121897" y="29558"/>
                      <a:pt x="124668" y="31405"/>
                      <a:pt x="125591" y="33253"/>
                    </a:cubicBezTo>
                    <a:cubicBezTo>
                      <a:pt x="130208" y="41566"/>
                      <a:pt x="133902" y="42489"/>
                      <a:pt x="139443" y="35100"/>
                    </a:cubicBezTo>
                    <a:cubicBezTo>
                      <a:pt x="143137" y="29558"/>
                      <a:pt x="145907" y="26787"/>
                      <a:pt x="152372" y="29558"/>
                    </a:cubicBezTo>
                    <a:cubicBezTo>
                      <a:pt x="153295" y="30482"/>
                      <a:pt x="157912" y="27710"/>
                      <a:pt x="157912" y="26787"/>
                    </a:cubicBezTo>
                    <a:cubicBezTo>
                      <a:pt x="157912" y="24939"/>
                      <a:pt x="156989" y="22169"/>
                      <a:pt x="155142" y="20321"/>
                    </a:cubicBezTo>
                    <a:cubicBezTo>
                      <a:pt x="152372" y="17550"/>
                      <a:pt x="146831" y="13855"/>
                      <a:pt x="147754" y="11084"/>
                    </a:cubicBezTo>
                    <a:cubicBezTo>
                      <a:pt x="149601" y="1847"/>
                      <a:pt x="156066" y="3695"/>
                      <a:pt x="162530" y="9237"/>
                    </a:cubicBezTo>
                    <a:cubicBezTo>
                      <a:pt x="163453" y="5542"/>
                      <a:pt x="164377" y="3695"/>
                      <a:pt x="164377" y="0"/>
                    </a:cubicBezTo>
                    <a:cubicBezTo>
                      <a:pt x="165300" y="924"/>
                      <a:pt x="167147" y="924"/>
                      <a:pt x="167147" y="1847"/>
                    </a:cubicBezTo>
                    <a:cubicBezTo>
                      <a:pt x="171764" y="10161"/>
                      <a:pt x="176382" y="18474"/>
                      <a:pt x="181922" y="26787"/>
                    </a:cubicBezTo>
                    <a:cubicBezTo>
                      <a:pt x="183769" y="29558"/>
                      <a:pt x="185616" y="31405"/>
                      <a:pt x="187463" y="33253"/>
                    </a:cubicBezTo>
                    <a:cubicBezTo>
                      <a:pt x="190234" y="37871"/>
                      <a:pt x="192081" y="42489"/>
                      <a:pt x="194851" y="46184"/>
                    </a:cubicBezTo>
                    <a:cubicBezTo>
                      <a:pt x="188387" y="48955"/>
                      <a:pt x="182846" y="54497"/>
                      <a:pt x="176382" y="54497"/>
                    </a:cubicBezTo>
                    <a:cubicBezTo>
                      <a:pt x="164377" y="54497"/>
                      <a:pt x="157912" y="57268"/>
                      <a:pt x="154218" y="68352"/>
                    </a:cubicBezTo>
                    <a:cubicBezTo>
                      <a:pt x="154218" y="69276"/>
                      <a:pt x="153295" y="71123"/>
                      <a:pt x="152372" y="71123"/>
                    </a:cubicBezTo>
                    <a:cubicBezTo>
                      <a:pt x="140367" y="79436"/>
                      <a:pt x="129285" y="89597"/>
                      <a:pt x="116356" y="96986"/>
                    </a:cubicBezTo>
                    <a:cubicBezTo>
                      <a:pt x="107122" y="102528"/>
                      <a:pt x="102504" y="108071"/>
                      <a:pt x="105275" y="118231"/>
                    </a:cubicBezTo>
                    <a:cubicBezTo>
                      <a:pt x="108045" y="131163"/>
                      <a:pt x="115433" y="137628"/>
                      <a:pt x="127438" y="135781"/>
                    </a:cubicBezTo>
                    <a:cubicBezTo>
                      <a:pt x="153295" y="132086"/>
                      <a:pt x="178229" y="128392"/>
                      <a:pt x="201315" y="115460"/>
                    </a:cubicBezTo>
                    <a:cubicBezTo>
                      <a:pt x="202239" y="114536"/>
                      <a:pt x="203162" y="115460"/>
                      <a:pt x="204086" y="114536"/>
                    </a:cubicBezTo>
                    <a:cubicBezTo>
                      <a:pt x="212397" y="132086"/>
                      <a:pt x="217014" y="133010"/>
                      <a:pt x="228096" y="120078"/>
                    </a:cubicBezTo>
                    <a:cubicBezTo>
                      <a:pt x="237330" y="134857"/>
                      <a:pt x="252106" y="127468"/>
                      <a:pt x="261340" y="129315"/>
                    </a:cubicBezTo>
                    <a:cubicBezTo>
                      <a:pt x="265034" y="136705"/>
                      <a:pt x="266881" y="141323"/>
                      <a:pt x="269652" y="147789"/>
                    </a:cubicBezTo>
                    <a:cubicBezTo>
                      <a:pt x="267805" y="150560"/>
                      <a:pt x="265034" y="153331"/>
                      <a:pt x="262264" y="157025"/>
                    </a:cubicBezTo>
                    <a:cubicBezTo>
                      <a:pt x="263188" y="161644"/>
                      <a:pt x="265034" y="165339"/>
                      <a:pt x="265958" y="169033"/>
                    </a:cubicBezTo>
                    <a:cubicBezTo>
                      <a:pt x="259493" y="169033"/>
                      <a:pt x="252106" y="169033"/>
                      <a:pt x="244718" y="169033"/>
                    </a:cubicBezTo>
                    <a:cubicBezTo>
                      <a:pt x="244718" y="169957"/>
                      <a:pt x="243795" y="172728"/>
                      <a:pt x="244718" y="173652"/>
                    </a:cubicBezTo>
                    <a:cubicBezTo>
                      <a:pt x="253029" y="181965"/>
                      <a:pt x="246565" y="187507"/>
                      <a:pt x="241024" y="193973"/>
                    </a:cubicBezTo>
                    <a:cubicBezTo>
                      <a:pt x="233637" y="203209"/>
                      <a:pt x="226249" y="213370"/>
                      <a:pt x="217938" y="224454"/>
                    </a:cubicBezTo>
                    <a:cubicBezTo>
                      <a:pt x="233637" y="226301"/>
                      <a:pt x="245641" y="226301"/>
                      <a:pt x="257647" y="218912"/>
                    </a:cubicBezTo>
                    <a:cubicBezTo>
                      <a:pt x="268728" y="212446"/>
                      <a:pt x="279810" y="207828"/>
                      <a:pt x="293662" y="208752"/>
                    </a:cubicBezTo>
                    <a:cubicBezTo>
                      <a:pt x="301049" y="209675"/>
                      <a:pt x="304743" y="205057"/>
                      <a:pt x="298279" y="197668"/>
                    </a:cubicBezTo>
                    <a:cubicBezTo>
                      <a:pt x="305667" y="196744"/>
                      <a:pt x="312131" y="195820"/>
                      <a:pt x="318595" y="193973"/>
                    </a:cubicBezTo>
                    <a:cubicBezTo>
                      <a:pt x="323213" y="192125"/>
                      <a:pt x="326907" y="187507"/>
                      <a:pt x="330600" y="184736"/>
                    </a:cubicBezTo>
                    <a:cubicBezTo>
                      <a:pt x="341682" y="177346"/>
                      <a:pt x="353687" y="169957"/>
                      <a:pt x="364769" y="162568"/>
                    </a:cubicBezTo>
                    <a:cubicBezTo>
                      <a:pt x="366615" y="163491"/>
                      <a:pt x="367539" y="164415"/>
                      <a:pt x="369386" y="166262"/>
                    </a:cubicBezTo>
                    <a:cubicBezTo>
                      <a:pt x="364769" y="186583"/>
                      <a:pt x="360151" y="206904"/>
                      <a:pt x="355534" y="224454"/>
                    </a:cubicBezTo>
                    <a:cubicBezTo>
                      <a:pt x="361998" y="219836"/>
                      <a:pt x="370309" y="215217"/>
                      <a:pt x="377697" y="209675"/>
                    </a:cubicBezTo>
                    <a:cubicBezTo>
                      <a:pt x="382314" y="205981"/>
                      <a:pt x="387855" y="200438"/>
                      <a:pt x="388779" y="194896"/>
                    </a:cubicBezTo>
                    <a:cubicBezTo>
                      <a:pt x="391549" y="185660"/>
                      <a:pt x="396166" y="185660"/>
                      <a:pt x="402631" y="188431"/>
                    </a:cubicBezTo>
                    <a:cubicBezTo>
                      <a:pt x="412789" y="193973"/>
                      <a:pt x="423870" y="198591"/>
                      <a:pt x="433105" y="205981"/>
                    </a:cubicBezTo>
                    <a:cubicBezTo>
                      <a:pt x="438646" y="210599"/>
                      <a:pt x="441416" y="217988"/>
                      <a:pt x="445110" y="224454"/>
                    </a:cubicBezTo>
                    <a:cubicBezTo>
                      <a:pt x="446957" y="227225"/>
                      <a:pt x="447881" y="230920"/>
                      <a:pt x="449727" y="233691"/>
                    </a:cubicBezTo>
                    <a:cubicBezTo>
                      <a:pt x="450651" y="234615"/>
                      <a:pt x="451574" y="235538"/>
                      <a:pt x="454345" y="239233"/>
                    </a:cubicBezTo>
                    <a:cubicBezTo>
                      <a:pt x="455268" y="233691"/>
                      <a:pt x="456192" y="229996"/>
                      <a:pt x="457115" y="227225"/>
                    </a:cubicBezTo>
                    <a:cubicBezTo>
                      <a:pt x="458038" y="224454"/>
                      <a:pt x="459885" y="222607"/>
                      <a:pt x="461732" y="219836"/>
                    </a:cubicBezTo>
                    <a:cubicBezTo>
                      <a:pt x="463579" y="221683"/>
                      <a:pt x="467273" y="223530"/>
                      <a:pt x="468197" y="226301"/>
                    </a:cubicBezTo>
                    <a:cubicBezTo>
                      <a:pt x="469120" y="229073"/>
                      <a:pt x="468197" y="232767"/>
                      <a:pt x="468197" y="235538"/>
                    </a:cubicBezTo>
                    <a:cubicBezTo>
                      <a:pt x="468197" y="240157"/>
                      <a:pt x="469120" y="245699"/>
                      <a:pt x="470044" y="252165"/>
                    </a:cubicBezTo>
                    <a:cubicBezTo>
                      <a:pt x="473737" y="249393"/>
                      <a:pt x="475584" y="247546"/>
                      <a:pt x="477431" y="246622"/>
                    </a:cubicBezTo>
                    <a:cubicBezTo>
                      <a:pt x="478355" y="248470"/>
                      <a:pt x="480202" y="249393"/>
                      <a:pt x="480202" y="250317"/>
                    </a:cubicBezTo>
                    <a:cubicBezTo>
                      <a:pt x="481125" y="263249"/>
                      <a:pt x="491283" y="263249"/>
                      <a:pt x="499594" y="264172"/>
                    </a:cubicBezTo>
                    <a:cubicBezTo>
                      <a:pt x="507906" y="264172"/>
                      <a:pt x="515293" y="270638"/>
                      <a:pt x="524528" y="264172"/>
                    </a:cubicBezTo>
                    <a:cubicBezTo>
                      <a:pt x="528222" y="261401"/>
                      <a:pt x="537456" y="256783"/>
                      <a:pt x="544844" y="264172"/>
                    </a:cubicBezTo>
                    <a:cubicBezTo>
                      <a:pt x="547615" y="266020"/>
                      <a:pt x="552232" y="265096"/>
                      <a:pt x="555002" y="265096"/>
                    </a:cubicBezTo>
                    <a:cubicBezTo>
                      <a:pt x="563314" y="284493"/>
                      <a:pt x="580859" y="289112"/>
                      <a:pt x="598405" y="295577"/>
                    </a:cubicBezTo>
                    <a:cubicBezTo>
                      <a:pt x="591941" y="301119"/>
                      <a:pt x="587324" y="304814"/>
                      <a:pt x="579936" y="311280"/>
                    </a:cubicBezTo>
                    <a:cubicBezTo>
                      <a:pt x="591018" y="309432"/>
                      <a:pt x="598405" y="308509"/>
                      <a:pt x="606716" y="307585"/>
                    </a:cubicBezTo>
                    <a:cubicBezTo>
                      <a:pt x="603946" y="311280"/>
                      <a:pt x="602099" y="314975"/>
                      <a:pt x="599329" y="318669"/>
                    </a:cubicBezTo>
                    <a:cubicBezTo>
                      <a:pt x="605793" y="320517"/>
                      <a:pt x="608563" y="322364"/>
                      <a:pt x="603023" y="329754"/>
                    </a:cubicBezTo>
                    <a:cubicBezTo>
                      <a:pt x="599329" y="334372"/>
                      <a:pt x="599329" y="343609"/>
                      <a:pt x="600252" y="349151"/>
                    </a:cubicBezTo>
                    <a:cubicBezTo>
                      <a:pt x="601175" y="353769"/>
                      <a:pt x="608563" y="355616"/>
                      <a:pt x="612257" y="348227"/>
                    </a:cubicBezTo>
                    <a:cubicBezTo>
                      <a:pt x="615951" y="339914"/>
                      <a:pt x="620568" y="341761"/>
                      <a:pt x="626109" y="345456"/>
                    </a:cubicBezTo>
                    <a:cubicBezTo>
                      <a:pt x="632574" y="349151"/>
                      <a:pt x="641808" y="351922"/>
                      <a:pt x="643655" y="357464"/>
                    </a:cubicBezTo>
                    <a:cubicBezTo>
                      <a:pt x="646426" y="365777"/>
                      <a:pt x="652890" y="368548"/>
                      <a:pt x="657507" y="375014"/>
                    </a:cubicBezTo>
                    <a:cubicBezTo>
                      <a:pt x="662124" y="381480"/>
                      <a:pt x="666742" y="387022"/>
                      <a:pt x="673206" y="395335"/>
                    </a:cubicBezTo>
                    <a:cubicBezTo>
                      <a:pt x="669512" y="399029"/>
                      <a:pt x="665818" y="401800"/>
                      <a:pt x="659354" y="396259"/>
                    </a:cubicBezTo>
                    <a:cubicBezTo>
                      <a:pt x="653813" y="391640"/>
                      <a:pt x="646426" y="386098"/>
                      <a:pt x="639961" y="384251"/>
                    </a:cubicBezTo>
                    <a:cubicBezTo>
                      <a:pt x="629803" y="380556"/>
                      <a:pt x="617798" y="389793"/>
                      <a:pt x="612257" y="400877"/>
                    </a:cubicBezTo>
                    <a:cubicBezTo>
                      <a:pt x="620568" y="399953"/>
                      <a:pt x="629803" y="399029"/>
                      <a:pt x="638114" y="399953"/>
                    </a:cubicBezTo>
                    <a:cubicBezTo>
                      <a:pt x="641808" y="399953"/>
                      <a:pt x="644578" y="403648"/>
                      <a:pt x="648272" y="405495"/>
                    </a:cubicBezTo>
                    <a:cubicBezTo>
                      <a:pt x="643655" y="409190"/>
                      <a:pt x="644578" y="419351"/>
                      <a:pt x="634420" y="416579"/>
                    </a:cubicBezTo>
                    <a:cubicBezTo>
                      <a:pt x="626109" y="413808"/>
                      <a:pt x="617798" y="410114"/>
                      <a:pt x="607640" y="408266"/>
                    </a:cubicBezTo>
                    <a:cubicBezTo>
                      <a:pt x="609487" y="410114"/>
                      <a:pt x="612257" y="412885"/>
                      <a:pt x="614104" y="414732"/>
                    </a:cubicBezTo>
                    <a:cubicBezTo>
                      <a:pt x="624262" y="420274"/>
                      <a:pt x="624262" y="420274"/>
                      <a:pt x="622415" y="432282"/>
                    </a:cubicBezTo>
                    <a:cubicBezTo>
                      <a:pt x="618722" y="431358"/>
                      <a:pt x="615027" y="430434"/>
                      <a:pt x="608563" y="429511"/>
                    </a:cubicBezTo>
                    <a:cubicBezTo>
                      <a:pt x="615027" y="439671"/>
                      <a:pt x="600252" y="449832"/>
                      <a:pt x="614104" y="459069"/>
                    </a:cubicBezTo>
                    <a:cubicBezTo>
                      <a:pt x="616875" y="455374"/>
                      <a:pt x="621492" y="451679"/>
                      <a:pt x="622415" y="447061"/>
                    </a:cubicBezTo>
                    <a:cubicBezTo>
                      <a:pt x="625186" y="434129"/>
                      <a:pt x="633497" y="427664"/>
                      <a:pt x="645502" y="424892"/>
                    </a:cubicBezTo>
                    <a:cubicBezTo>
                      <a:pt x="647349" y="423969"/>
                      <a:pt x="648272" y="422121"/>
                      <a:pt x="650119" y="420274"/>
                    </a:cubicBezTo>
                    <a:cubicBezTo>
                      <a:pt x="659354" y="409190"/>
                      <a:pt x="672282" y="408266"/>
                      <a:pt x="685211" y="405495"/>
                    </a:cubicBezTo>
                    <a:cubicBezTo>
                      <a:pt x="687058" y="405495"/>
                      <a:pt x="690752" y="407343"/>
                      <a:pt x="691675" y="409190"/>
                    </a:cubicBezTo>
                    <a:cubicBezTo>
                      <a:pt x="693522" y="414732"/>
                      <a:pt x="683364" y="430434"/>
                      <a:pt x="678747" y="434129"/>
                    </a:cubicBezTo>
                    <a:cubicBezTo>
                      <a:pt x="671359" y="439671"/>
                      <a:pt x="663971" y="447061"/>
                      <a:pt x="657507" y="453526"/>
                    </a:cubicBezTo>
                    <a:cubicBezTo>
                      <a:pt x="646426" y="464611"/>
                      <a:pt x="635344" y="476618"/>
                      <a:pt x="622415" y="486779"/>
                    </a:cubicBezTo>
                    <a:cubicBezTo>
                      <a:pt x="620568" y="490474"/>
                      <a:pt x="618722" y="494168"/>
                      <a:pt x="618722" y="498787"/>
                    </a:cubicBezTo>
                    <a:cubicBezTo>
                      <a:pt x="618722" y="500634"/>
                      <a:pt x="620568" y="506176"/>
                      <a:pt x="621492" y="506176"/>
                    </a:cubicBezTo>
                    <a:cubicBezTo>
                      <a:pt x="625186" y="505253"/>
                      <a:pt x="629803" y="504329"/>
                      <a:pt x="632574" y="502482"/>
                    </a:cubicBezTo>
                    <a:cubicBezTo>
                      <a:pt x="639961" y="496939"/>
                      <a:pt x="646426" y="488626"/>
                      <a:pt x="654737" y="484008"/>
                    </a:cubicBezTo>
                    <a:cubicBezTo>
                      <a:pt x="663048" y="479390"/>
                      <a:pt x="673206" y="485855"/>
                      <a:pt x="675053" y="496016"/>
                    </a:cubicBezTo>
                    <a:cubicBezTo>
                      <a:pt x="675976" y="498787"/>
                      <a:pt x="675053" y="501558"/>
                      <a:pt x="675053" y="504329"/>
                    </a:cubicBezTo>
                    <a:cubicBezTo>
                      <a:pt x="675976" y="504329"/>
                      <a:pt x="676900" y="504329"/>
                      <a:pt x="677823" y="504329"/>
                    </a:cubicBezTo>
                    <a:cubicBezTo>
                      <a:pt x="678747" y="496016"/>
                      <a:pt x="680594" y="486779"/>
                      <a:pt x="679670" y="479390"/>
                    </a:cubicBezTo>
                    <a:cubicBezTo>
                      <a:pt x="677823" y="471076"/>
                      <a:pt x="671359" y="463687"/>
                      <a:pt x="667665" y="456298"/>
                    </a:cubicBezTo>
                    <a:cubicBezTo>
                      <a:pt x="668589" y="455374"/>
                      <a:pt x="670435" y="454450"/>
                      <a:pt x="671359" y="453526"/>
                    </a:cubicBezTo>
                    <a:cubicBezTo>
                      <a:pt x="678747" y="460916"/>
                      <a:pt x="685211" y="469229"/>
                      <a:pt x="692599" y="476618"/>
                    </a:cubicBezTo>
                    <a:cubicBezTo>
                      <a:pt x="693522" y="476618"/>
                      <a:pt x="693522" y="475695"/>
                      <a:pt x="694446" y="475695"/>
                    </a:cubicBezTo>
                    <a:cubicBezTo>
                      <a:pt x="690752" y="468305"/>
                      <a:pt x="687058" y="459992"/>
                      <a:pt x="683364" y="452603"/>
                    </a:cubicBezTo>
                    <a:cubicBezTo>
                      <a:pt x="685211" y="451679"/>
                      <a:pt x="684287" y="451679"/>
                      <a:pt x="698139" y="460916"/>
                    </a:cubicBezTo>
                    <a:cubicBezTo>
                      <a:pt x="703680" y="464611"/>
                      <a:pt x="710145" y="468305"/>
                      <a:pt x="717532" y="471076"/>
                    </a:cubicBezTo>
                    <a:cubicBezTo>
                      <a:pt x="708297" y="464611"/>
                      <a:pt x="700910" y="458145"/>
                      <a:pt x="703680" y="446137"/>
                    </a:cubicBezTo>
                    <a:cubicBezTo>
                      <a:pt x="709221" y="447061"/>
                      <a:pt x="713838" y="448908"/>
                      <a:pt x="721226" y="449832"/>
                    </a:cubicBezTo>
                    <a:cubicBezTo>
                      <a:pt x="715685" y="441519"/>
                      <a:pt x="710145" y="434129"/>
                      <a:pt x="705527" y="427664"/>
                    </a:cubicBezTo>
                    <a:cubicBezTo>
                      <a:pt x="706451" y="426740"/>
                      <a:pt x="707374" y="425816"/>
                      <a:pt x="708297" y="425816"/>
                    </a:cubicBezTo>
                    <a:cubicBezTo>
                      <a:pt x="720303" y="431358"/>
                      <a:pt x="732308" y="435977"/>
                      <a:pt x="743389" y="441519"/>
                    </a:cubicBezTo>
                    <a:cubicBezTo>
                      <a:pt x="750777" y="445213"/>
                      <a:pt x="759088" y="440595"/>
                      <a:pt x="766476" y="447984"/>
                    </a:cubicBezTo>
                    <a:cubicBezTo>
                      <a:pt x="784022" y="464611"/>
                      <a:pt x="803415" y="480313"/>
                      <a:pt x="821884" y="496939"/>
                    </a:cubicBezTo>
                    <a:cubicBezTo>
                      <a:pt x="826501" y="500634"/>
                      <a:pt x="832965" y="502482"/>
                      <a:pt x="837583" y="507100"/>
                    </a:cubicBezTo>
                    <a:cubicBezTo>
                      <a:pt x="847741" y="517260"/>
                      <a:pt x="857899" y="528345"/>
                      <a:pt x="867134" y="539429"/>
                    </a:cubicBezTo>
                    <a:cubicBezTo>
                      <a:pt x="871751" y="544971"/>
                      <a:pt x="875445" y="552360"/>
                      <a:pt x="880062" y="557902"/>
                    </a:cubicBezTo>
                    <a:cubicBezTo>
                      <a:pt x="867134" y="563444"/>
                      <a:pt x="854205" y="568986"/>
                      <a:pt x="841276" y="574528"/>
                    </a:cubicBezTo>
                    <a:cubicBezTo>
                      <a:pt x="842200" y="575452"/>
                      <a:pt x="842200" y="577299"/>
                      <a:pt x="843123" y="578223"/>
                    </a:cubicBezTo>
                    <a:cubicBezTo>
                      <a:pt x="846817" y="577299"/>
                      <a:pt x="850511" y="577299"/>
                      <a:pt x="853282" y="574528"/>
                    </a:cubicBezTo>
                    <a:cubicBezTo>
                      <a:pt x="862516" y="566215"/>
                      <a:pt x="868980" y="570834"/>
                      <a:pt x="876368" y="577299"/>
                    </a:cubicBezTo>
                    <a:cubicBezTo>
                      <a:pt x="880062" y="580071"/>
                      <a:pt x="884679" y="581918"/>
                      <a:pt x="888373" y="584689"/>
                    </a:cubicBezTo>
                    <a:cubicBezTo>
                      <a:pt x="888373" y="585613"/>
                      <a:pt x="888373" y="586536"/>
                      <a:pt x="888373" y="586536"/>
                    </a:cubicBezTo>
                    <a:cubicBezTo>
                      <a:pt x="884679" y="589307"/>
                      <a:pt x="880062" y="592078"/>
                      <a:pt x="876368" y="595773"/>
                    </a:cubicBezTo>
                    <a:cubicBezTo>
                      <a:pt x="868980" y="601315"/>
                      <a:pt x="861593" y="607781"/>
                      <a:pt x="854205" y="613323"/>
                    </a:cubicBezTo>
                    <a:cubicBezTo>
                      <a:pt x="851435" y="616094"/>
                      <a:pt x="845894" y="618865"/>
                      <a:pt x="845894" y="621636"/>
                    </a:cubicBezTo>
                    <a:cubicBezTo>
                      <a:pt x="845894" y="628102"/>
                      <a:pt x="848664" y="633644"/>
                      <a:pt x="856975" y="632720"/>
                    </a:cubicBezTo>
                    <a:cubicBezTo>
                      <a:pt x="860669" y="632720"/>
                      <a:pt x="864363" y="632720"/>
                      <a:pt x="869904" y="633644"/>
                    </a:cubicBezTo>
                    <a:cubicBezTo>
                      <a:pt x="867134" y="636415"/>
                      <a:pt x="866210" y="638262"/>
                      <a:pt x="865287" y="639186"/>
                    </a:cubicBezTo>
                    <a:cubicBezTo>
                      <a:pt x="855128" y="651194"/>
                      <a:pt x="856052" y="656736"/>
                      <a:pt x="868980" y="664125"/>
                    </a:cubicBezTo>
                    <a:cubicBezTo>
                      <a:pt x="876368" y="668744"/>
                      <a:pt x="874521" y="673362"/>
                      <a:pt x="868980" y="677057"/>
                    </a:cubicBezTo>
                    <a:cubicBezTo>
                      <a:pt x="861593" y="671515"/>
                      <a:pt x="855128" y="665973"/>
                      <a:pt x="848664" y="660431"/>
                    </a:cubicBezTo>
                    <a:cubicBezTo>
                      <a:pt x="842200" y="669667"/>
                      <a:pt x="837583" y="677057"/>
                      <a:pt x="832965" y="684446"/>
                    </a:cubicBezTo>
                    <a:cubicBezTo>
                      <a:pt x="829271" y="690912"/>
                      <a:pt x="832042" y="697378"/>
                      <a:pt x="839430" y="699225"/>
                    </a:cubicBezTo>
                    <a:cubicBezTo>
                      <a:pt x="841276" y="700149"/>
                      <a:pt x="843123" y="700149"/>
                      <a:pt x="842200" y="700149"/>
                    </a:cubicBezTo>
                    <a:cubicBezTo>
                      <a:pt x="842200" y="708462"/>
                      <a:pt x="840353" y="715851"/>
                      <a:pt x="842200" y="720470"/>
                    </a:cubicBezTo>
                    <a:cubicBezTo>
                      <a:pt x="846817" y="729706"/>
                      <a:pt x="843123" y="741714"/>
                      <a:pt x="833889" y="744485"/>
                    </a:cubicBezTo>
                    <a:cubicBezTo>
                      <a:pt x="842200" y="753722"/>
                      <a:pt x="841276" y="760188"/>
                      <a:pt x="831118" y="762959"/>
                    </a:cubicBezTo>
                    <a:cubicBezTo>
                      <a:pt x="826501" y="749104"/>
                      <a:pt x="820037" y="735249"/>
                      <a:pt x="818190" y="720470"/>
                    </a:cubicBezTo>
                    <a:cubicBezTo>
                      <a:pt x="816343" y="706614"/>
                      <a:pt x="806185" y="698301"/>
                      <a:pt x="800644" y="686294"/>
                    </a:cubicBezTo>
                    <a:cubicBezTo>
                      <a:pt x="798797" y="682599"/>
                      <a:pt x="793256" y="679828"/>
                      <a:pt x="790486" y="677981"/>
                    </a:cubicBezTo>
                    <a:cubicBezTo>
                      <a:pt x="789563" y="675209"/>
                      <a:pt x="788639" y="674286"/>
                      <a:pt x="787716" y="672439"/>
                    </a:cubicBezTo>
                    <a:cubicBezTo>
                      <a:pt x="784945" y="674286"/>
                      <a:pt x="779404" y="675209"/>
                      <a:pt x="779404" y="677057"/>
                    </a:cubicBezTo>
                    <a:cubicBezTo>
                      <a:pt x="780328" y="688141"/>
                      <a:pt x="782175" y="698301"/>
                      <a:pt x="783098" y="709386"/>
                    </a:cubicBezTo>
                    <a:cubicBezTo>
                      <a:pt x="784022" y="709386"/>
                      <a:pt x="784945" y="709386"/>
                      <a:pt x="785868" y="709386"/>
                    </a:cubicBezTo>
                    <a:cubicBezTo>
                      <a:pt x="784022" y="713080"/>
                      <a:pt x="782175" y="717699"/>
                      <a:pt x="778481" y="724165"/>
                    </a:cubicBezTo>
                    <a:cubicBezTo>
                      <a:pt x="772017" y="719546"/>
                      <a:pt x="766476" y="714928"/>
                      <a:pt x="760012" y="710309"/>
                    </a:cubicBezTo>
                    <a:cubicBezTo>
                      <a:pt x="757241" y="708462"/>
                      <a:pt x="753547" y="706614"/>
                      <a:pt x="750777" y="706614"/>
                    </a:cubicBezTo>
                    <a:cubicBezTo>
                      <a:pt x="745236" y="706614"/>
                      <a:pt x="738772" y="708462"/>
                      <a:pt x="733231" y="710309"/>
                    </a:cubicBezTo>
                    <a:cubicBezTo>
                      <a:pt x="733231" y="710309"/>
                      <a:pt x="733231" y="710309"/>
                      <a:pt x="733231" y="710309"/>
                    </a:cubicBezTo>
                    <a:cubicBezTo>
                      <a:pt x="733231" y="711233"/>
                      <a:pt x="733231" y="712157"/>
                      <a:pt x="734155" y="713080"/>
                    </a:cubicBezTo>
                    <a:cubicBezTo>
                      <a:pt x="740619" y="723241"/>
                      <a:pt x="748007" y="732478"/>
                      <a:pt x="730461" y="739867"/>
                    </a:cubicBezTo>
                    <a:cubicBezTo>
                      <a:pt x="728614" y="740791"/>
                      <a:pt x="728614" y="749104"/>
                      <a:pt x="729537" y="752798"/>
                    </a:cubicBezTo>
                    <a:cubicBezTo>
                      <a:pt x="730461" y="755570"/>
                      <a:pt x="735078" y="759264"/>
                      <a:pt x="736001" y="758341"/>
                    </a:cubicBezTo>
                    <a:cubicBezTo>
                      <a:pt x="744313" y="752798"/>
                      <a:pt x="748930" y="760188"/>
                      <a:pt x="754471" y="763883"/>
                    </a:cubicBezTo>
                    <a:cubicBezTo>
                      <a:pt x="759088" y="767577"/>
                      <a:pt x="763705" y="771272"/>
                      <a:pt x="768323" y="774043"/>
                    </a:cubicBezTo>
                    <a:cubicBezTo>
                      <a:pt x="769246" y="774967"/>
                      <a:pt x="772017" y="773119"/>
                      <a:pt x="775711" y="773119"/>
                    </a:cubicBezTo>
                    <a:cubicBezTo>
                      <a:pt x="769246" y="765730"/>
                      <a:pt x="765552" y="761112"/>
                      <a:pt x="760935" y="755570"/>
                    </a:cubicBezTo>
                    <a:cubicBezTo>
                      <a:pt x="772940" y="746333"/>
                      <a:pt x="777557" y="764806"/>
                      <a:pt x="789563" y="762959"/>
                    </a:cubicBezTo>
                    <a:cubicBezTo>
                      <a:pt x="784022" y="770349"/>
                      <a:pt x="778481" y="778662"/>
                      <a:pt x="772017" y="786051"/>
                    </a:cubicBezTo>
                    <a:cubicBezTo>
                      <a:pt x="772940" y="786051"/>
                      <a:pt x="772940" y="786975"/>
                      <a:pt x="773864" y="786975"/>
                    </a:cubicBezTo>
                    <a:cubicBezTo>
                      <a:pt x="781251" y="780509"/>
                      <a:pt x="787716" y="774967"/>
                      <a:pt x="795103" y="768501"/>
                    </a:cubicBezTo>
                    <a:cubicBezTo>
                      <a:pt x="789563" y="776814"/>
                      <a:pt x="782175" y="785127"/>
                      <a:pt x="775711" y="791593"/>
                    </a:cubicBezTo>
                    <a:cubicBezTo>
                      <a:pt x="772017" y="795288"/>
                      <a:pt x="767399" y="799906"/>
                      <a:pt x="762782" y="802677"/>
                    </a:cubicBezTo>
                    <a:cubicBezTo>
                      <a:pt x="753547" y="808219"/>
                      <a:pt x="744313" y="812838"/>
                      <a:pt x="735078" y="818380"/>
                    </a:cubicBezTo>
                    <a:cubicBezTo>
                      <a:pt x="715685" y="819303"/>
                      <a:pt x="697216" y="819303"/>
                      <a:pt x="677823" y="819303"/>
                    </a:cubicBezTo>
                    <a:close/>
                  </a:path>
                </a:pathLst>
              </a:custGeom>
              <a:solidFill>
                <a:srgbClr val="D9D9D9"/>
              </a:solid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219">
                <a:extLst>
                  <a:ext uri="{FF2B5EF4-FFF2-40B4-BE49-F238E27FC236}">
                    <a16:creationId xmlns:a16="http://schemas.microsoft.com/office/drawing/2014/main" id="{9D31D1E9-A846-9DC8-7DFD-6FA9332DA9BD}"/>
                  </a:ext>
                </a:extLst>
              </p:cNvPr>
              <p:cNvSpPr/>
              <p:nvPr/>
            </p:nvSpPr>
            <p:spPr>
              <a:xfrm>
                <a:off x="3627817" y="5147002"/>
                <a:ext cx="526216" cy="303890"/>
              </a:xfrm>
              <a:custGeom>
                <a:avLst/>
                <a:gdLst>
                  <a:gd name="connsiteX0" fmla="*/ 184693 w 526216"/>
                  <a:gd name="connsiteY0" fmla="*/ 2771 h 303890"/>
                  <a:gd name="connsiteX1" fmla="*/ 228096 w 526216"/>
                  <a:gd name="connsiteY1" fmla="*/ 12931 h 303890"/>
                  <a:gd name="connsiteX2" fmla="*/ 235484 w 526216"/>
                  <a:gd name="connsiteY2" fmla="*/ 20321 h 303890"/>
                  <a:gd name="connsiteX3" fmla="*/ 258570 w 526216"/>
                  <a:gd name="connsiteY3" fmla="*/ 44337 h 303890"/>
                  <a:gd name="connsiteX4" fmla="*/ 267805 w 526216"/>
                  <a:gd name="connsiteY4" fmla="*/ 48955 h 303890"/>
                  <a:gd name="connsiteX5" fmla="*/ 302897 w 526216"/>
                  <a:gd name="connsiteY5" fmla="*/ 59115 h 303890"/>
                  <a:gd name="connsiteX6" fmla="*/ 334294 w 526216"/>
                  <a:gd name="connsiteY6" fmla="*/ 86826 h 303890"/>
                  <a:gd name="connsiteX7" fmla="*/ 361075 w 526216"/>
                  <a:gd name="connsiteY7" fmla="*/ 79436 h 303890"/>
                  <a:gd name="connsiteX8" fmla="*/ 376774 w 526216"/>
                  <a:gd name="connsiteY8" fmla="*/ 82207 h 303890"/>
                  <a:gd name="connsiteX9" fmla="*/ 393396 w 526216"/>
                  <a:gd name="connsiteY9" fmla="*/ 97910 h 303890"/>
                  <a:gd name="connsiteX10" fmla="*/ 399861 w 526216"/>
                  <a:gd name="connsiteY10" fmla="*/ 104376 h 303890"/>
                  <a:gd name="connsiteX11" fmla="*/ 415559 w 526216"/>
                  <a:gd name="connsiteY11" fmla="*/ 109918 h 303890"/>
                  <a:gd name="connsiteX12" fmla="*/ 422024 w 526216"/>
                  <a:gd name="connsiteY12" fmla="*/ 106223 h 303890"/>
                  <a:gd name="connsiteX13" fmla="*/ 442340 w 526216"/>
                  <a:gd name="connsiteY13" fmla="*/ 116384 h 303890"/>
                  <a:gd name="connsiteX14" fmla="*/ 457115 w 526216"/>
                  <a:gd name="connsiteY14" fmla="*/ 145941 h 303890"/>
                  <a:gd name="connsiteX15" fmla="*/ 479278 w 526216"/>
                  <a:gd name="connsiteY15" fmla="*/ 152407 h 303890"/>
                  <a:gd name="connsiteX16" fmla="*/ 507906 w 526216"/>
                  <a:gd name="connsiteY16" fmla="*/ 185660 h 303890"/>
                  <a:gd name="connsiteX17" fmla="*/ 524528 w 526216"/>
                  <a:gd name="connsiteY17" fmla="*/ 208752 h 303890"/>
                  <a:gd name="connsiteX18" fmla="*/ 516217 w 526216"/>
                  <a:gd name="connsiteY18" fmla="*/ 225378 h 303890"/>
                  <a:gd name="connsiteX19" fmla="*/ 501442 w 526216"/>
                  <a:gd name="connsiteY19" fmla="*/ 231843 h 303890"/>
                  <a:gd name="connsiteX20" fmla="*/ 486666 w 526216"/>
                  <a:gd name="connsiteY20" fmla="*/ 235538 h 303890"/>
                  <a:gd name="connsiteX21" fmla="*/ 477432 w 526216"/>
                  <a:gd name="connsiteY21" fmla="*/ 241080 h 303890"/>
                  <a:gd name="connsiteX22" fmla="*/ 455268 w 526216"/>
                  <a:gd name="connsiteY22" fmla="*/ 243851 h 303890"/>
                  <a:gd name="connsiteX23" fmla="*/ 451574 w 526216"/>
                  <a:gd name="connsiteY23" fmla="*/ 242004 h 303890"/>
                  <a:gd name="connsiteX24" fmla="*/ 400784 w 526216"/>
                  <a:gd name="connsiteY24" fmla="*/ 241080 h 303890"/>
                  <a:gd name="connsiteX25" fmla="*/ 387855 w 526216"/>
                  <a:gd name="connsiteY25" fmla="*/ 249393 h 303890"/>
                  <a:gd name="connsiteX26" fmla="*/ 400784 w 526216"/>
                  <a:gd name="connsiteY26" fmla="*/ 254935 h 303890"/>
                  <a:gd name="connsiteX27" fmla="*/ 382314 w 526216"/>
                  <a:gd name="connsiteY27" fmla="*/ 267867 h 303890"/>
                  <a:gd name="connsiteX28" fmla="*/ 367539 w 526216"/>
                  <a:gd name="connsiteY28" fmla="*/ 270638 h 303890"/>
                  <a:gd name="connsiteX29" fmla="*/ 355534 w 526216"/>
                  <a:gd name="connsiteY29" fmla="*/ 276180 h 303890"/>
                  <a:gd name="connsiteX30" fmla="*/ 333371 w 526216"/>
                  <a:gd name="connsiteY30" fmla="*/ 281722 h 303890"/>
                  <a:gd name="connsiteX31" fmla="*/ 313055 w 526216"/>
                  <a:gd name="connsiteY31" fmla="*/ 282646 h 303890"/>
                  <a:gd name="connsiteX32" fmla="*/ 310284 w 526216"/>
                  <a:gd name="connsiteY32" fmla="*/ 280798 h 303890"/>
                  <a:gd name="connsiteX33" fmla="*/ 266881 w 526216"/>
                  <a:gd name="connsiteY33" fmla="*/ 303890 h 303890"/>
                  <a:gd name="connsiteX34" fmla="*/ 248412 w 526216"/>
                  <a:gd name="connsiteY34" fmla="*/ 295577 h 303890"/>
                  <a:gd name="connsiteX35" fmla="*/ 242871 w 526216"/>
                  <a:gd name="connsiteY35" fmla="*/ 290959 h 303890"/>
                  <a:gd name="connsiteX36" fmla="*/ 217938 w 526216"/>
                  <a:gd name="connsiteY36" fmla="*/ 275256 h 303890"/>
                  <a:gd name="connsiteX37" fmla="*/ 173612 w 526216"/>
                  <a:gd name="connsiteY37" fmla="*/ 268791 h 303890"/>
                  <a:gd name="connsiteX38" fmla="*/ 157913 w 526216"/>
                  <a:gd name="connsiteY38" fmla="*/ 263249 h 303890"/>
                  <a:gd name="connsiteX39" fmla="*/ 147754 w 526216"/>
                  <a:gd name="connsiteY39" fmla="*/ 262325 h 303890"/>
                  <a:gd name="connsiteX40" fmla="*/ 118204 w 526216"/>
                  <a:gd name="connsiteY40" fmla="*/ 261401 h 303890"/>
                  <a:gd name="connsiteX41" fmla="*/ 119127 w 526216"/>
                  <a:gd name="connsiteY41" fmla="*/ 256783 h 303890"/>
                  <a:gd name="connsiteX42" fmla="*/ 94194 w 526216"/>
                  <a:gd name="connsiteY42" fmla="*/ 234614 h 303890"/>
                  <a:gd name="connsiteX43" fmla="*/ 111739 w 526216"/>
                  <a:gd name="connsiteY43" fmla="*/ 235538 h 303890"/>
                  <a:gd name="connsiteX44" fmla="*/ 99734 w 526216"/>
                  <a:gd name="connsiteY44" fmla="*/ 223530 h 303890"/>
                  <a:gd name="connsiteX45" fmla="*/ 88653 w 526216"/>
                  <a:gd name="connsiteY45" fmla="*/ 214294 h 303890"/>
                  <a:gd name="connsiteX46" fmla="*/ 87729 w 526216"/>
                  <a:gd name="connsiteY46" fmla="*/ 213370 h 303890"/>
                  <a:gd name="connsiteX47" fmla="*/ 60025 w 526216"/>
                  <a:gd name="connsiteY47" fmla="*/ 207828 h 303890"/>
                  <a:gd name="connsiteX48" fmla="*/ 36939 w 526216"/>
                  <a:gd name="connsiteY48" fmla="*/ 211522 h 303890"/>
                  <a:gd name="connsiteX49" fmla="*/ 8311 w 526216"/>
                  <a:gd name="connsiteY49" fmla="*/ 196744 h 303890"/>
                  <a:gd name="connsiteX50" fmla="*/ 19393 w 526216"/>
                  <a:gd name="connsiteY50" fmla="*/ 161644 h 303890"/>
                  <a:gd name="connsiteX51" fmla="*/ 32321 w 526216"/>
                  <a:gd name="connsiteY51" fmla="*/ 160720 h 303890"/>
                  <a:gd name="connsiteX52" fmla="*/ 24934 w 526216"/>
                  <a:gd name="connsiteY52" fmla="*/ 146865 h 303890"/>
                  <a:gd name="connsiteX53" fmla="*/ 23087 w 526216"/>
                  <a:gd name="connsiteY53" fmla="*/ 116384 h 303890"/>
                  <a:gd name="connsiteX54" fmla="*/ 25857 w 526216"/>
                  <a:gd name="connsiteY54" fmla="*/ 103452 h 303890"/>
                  <a:gd name="connsiteX55" fmla="*/ 23087 w 526216"/>
                  <a:gd name="connsiteY55" fmla="*/ 85902 h 303890"/>
                  <a:gd name="connsiteX56" fmla="*/ 4617 w 526216"/>
                  <a:gd name="connsiteY56" fmla="*/ 76665 h 303890"/>
                  <a:gd name="connsiteX57" fmla="*/ 0 w 526216"/>
                  <a:gd name="connsiteY57" fmla="*/ 59115 h 303890"/>
                  <a:gd name="connsiteX58" fmla="*/ 0 w 526216"/>
                  <a:gd name="connsiteY58" fmla="*/ 49879 h 303890"/>
                  <a:gd name="connsiteX59" fmla="*/ 4617 w 526216"/>
                  <a:gd name="connsiteY59" fmla="*/ 36947 h 303890"/>
                  <a:gd name="connsiteX60" fmla="*/ 33245 w 526216"/>
                  <a:gd name="connsiteY60" fmla="*/ 36947 h 303890"/>
                  <a:gd name="connsiteX61" fmla="*/ 60025 w 526216"/>
                  <a:gd name="connsiteY61" fmla="*/ 29558 h 303890"/>
                  <a:gd name="connsiteX62" fmla="*/ 66490 w 526216"/>
                  <a:gd name="connsiteY62" fmla="*/ 21245 h 303890"/>
                  <a:gd name="connsiteX63" fmla="*/ 119127 w 526216"/>
                  <a:gd name="connsiteY63" fmla="*/ 12931 h 303890"/>
                  <a:gd name="connsiteX64" fmla="*/ 137596 w 526216"/>
                  <a:gd name="connsiteY64" fmla="*/ 4618 h 303890"/>
                  <a:gd name="connsiteX65" fmla="*/ 178229 w 526216"/>
                  <a:gd name="connsiteY65" fmla="*/ 0 h 303890"/>
                  <a:gd name="connsiteX66" fmla="*/ 184693 w 526216"/>
                  <a:gd name="connsiteY66" fmla="*/ 2771 h 303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26216" h="303890">
                    <a:moveTo>
                      <a:pt x="184693" y="2771"/>
                    </a:moveTo>
                    <a:cubicBezTo>
                      <a:pt x="199468" y="4618"/>
                      <a:pt x="212397" y="13855"/>
                      <a:pt x="228096" y="12931"/>
                    </a:cubicBezTo>
                    <a:cubicBezTo>
                      <a:pt x="230866" y="12931"/>
                      <a:pt x="233637" y="16626"/>
                      <a:pt x="235484" y="20321"/>
                    </a:cubicBezTo>
                    <a:cubicBezTo>
                      <a:pt x="253953" y="24016"/>
                      <a:pt x="255800" y="25863"/>
                      <a:pt x="258570" y="44337"/>
                    </a:cubicBezTo>
                    <a:cubicBezTo>
                      <a:pt x="259494" y="51726"/>
                      <a:pt x="262264" y="52650"/>
                      <a:pt x="267805" y="48955"/>
                    </a:cubicBezTo>
                    <a:cubicBezTo>
                      <a:pt x="279810" y="41566"/>
                      <a:pt x="299203" y="46184"/>
                      <a:pt x="302897" y="59115"/>
                    </a:cubicBezTo>
                    <a:cubicBezTo>
                      <a:pt x="307514" y="76665"/>
                      <a:pt x="323213" y="79436"/>
                      <a:pt x="334294" y="86826"/>
                    </a:cubicBezTo>
                    <a:cubicBezTo>
                      <a:pt x="348146" y="96063"/>
                      <a:pt x="349993" y="95139"/>
                      <a:pt x="361075" y="79436"/>
                    </a:cubicBezTo>
                    <a:cubicBezTo>
                      <a:pt x="365692" y="72971"/>
                      <a:pt x="374927" y="73894"/>
                      <a:pt x="376774" y="82207"/>
                    </a:cubicBezTo>
                    <a:cubicBezTo>
                      <a:pt x="379544" y="90521"/>
                      <a:pt x="384161" y="96063"/>
                      <a:pt x="393396" y="97910"/>
                    </a:cubicBezTo>
                    <a:cubicBezTo>
                      <a:pt x="396166" y="97910"/>
                      <a:pt x="398937" y="101605"/>
                      <a:pt x="399861" y="104376"/>
                    </a:cubicBezTo>
                    <a:cubicBezTo>
                      <a:pt x="402631" y="113613"/>
                      <a:pt x="408172" y="112689"/>
                      <a:pt x="415559" y="109918"/>
                    </a:cubicBezTo>
                    <a:cubicBezTo>
                      <a:pt x="418330" y="108994"/>
                      <a:pt x="420177" y="107147"/>
                      <a:pt x="422024" y="106223"/>
                    </a:cubicBezTo>
                    <a:cubicBezTo>
                      <a:pt x="434029" y="100681"/>
                      <a:pt x="442340" y="104376"/>
                      <a:pt x="442340" y="116384"/>
                    </a:cubicBezTo>
                    <a:cubicBezTo>
                      <a:pt x="442340" y="130239"/>
                      <a:pt x="450651" y="136705"/>
                      <a:pt x="457115" y="145941"/>
                    </a:cubicBezTo>
                    <a:cubicBezTo>
                      <a:pt x="467273" y="139476"/>
                      <a:pt x="472814" y="143170"/>
                      <a:pt x="479278" y="152407"/>
                    </a:cubicBezTo>
                    <a:cubicBezTo>
                      <a:pt x="487590" y="164415"/>
                      <a:pt x="498671" y="174575"/>
                      <a:pt x="507906" y="185660"/>
                    </a:cubicBezTo>
                    <a:cubicBezTo>
                      <a:pt x="514370" y="193049"/>
                      <a:pt x="519911" y="200438"/>
                      <a:pt x="524528" y="208752"/>
                    </a:cubicBezTo>
                    <a:cubicBezTo>
                      <a:pt x="529146" y="217065"/>
                      <a:pt x="523605" y="221683"/>
                      <a:pt x="516217" y="225378"/>
                    </a:cubicBezTo>
                    <a:cubicBezTo>
                      <a:pt x="511600" y="227225"/>
                      <a:pt x="506982" y="229996"/>
                      <a:pt x="501442" y="231843"/>
                    </a:cubicBezTo>
                    <a:cubicBezTo>
                      <a:pt x="496824" y="233691"/>
                      <a:pt x="491283" y="233691"/>
                      <a:pt x="486666" y="235538"/>
                    </a:cubicBezTo>
                    <a:cubicBezTo>
                      <a:pt x="482972" y="236462"/>
                      <a:pt x="480202" y="240157"/>
                      <a:pt x="477432" y="241080"/>
                    </a:cubicBezTo>
                    <a:cubicBezTo>
                      <a:pt x="470044" y="242927"/>
                      <a:pt x="462656" y="242927"/>
                      <a:pt x="455268" y="243851"/>
                    </a:cubicBezTo>
                    <a:cubicBezTo>
                      <a:pt x="454345" y="243851"/>
                      <a:pt x="452498" y="242004"/>
                      <a:pt x="451574" y="242004"/>
                    </a:cubicBezTo>
                    <a:cubicBezTo>
                      <a:pt x="434952" y="241080"/>
                      <a:pt x="417406" y="240157"/>
                      <a:pt x="400784" y="241080"/>
                    </a:cubicBezTo>
                    <a:cubicBezTo>
                      <a:pt x="397090" y="241080"/>
                      <a:pt x="393396" y="245699"/>
                      <a:pt x="387855" y="249393"/>
                    </a:cubicBezTo>
                    <a:cubicBezTo>
                      <a:pt x="393396" y="252164"/>
                      <a:pt x="396166" y="253088"/>
                      <a:pt x="400784" y="254935"/>
                    </a:cubicBezTo>
                    <a:cubicBezTo>
                      <a:pt x="394320" y="259554"/>
                      <a:pt x="388779" y="264172"/>
                      <a:pt x="382314" y="267867"/>
                    </a:cubicBezTo>
                    <a:cubicBezTo>
                      <a:pt x="377697" y="270638"/>
                      <a:pt x="374927" y="274333"/>
                      <a:pt x="367539" y="270638"/>
                    </a:cubicBezTo>
                    <a:cubicBezTo>
                      <a:pt x="365692" y="269714"/>
                      <a:pt x="360151" y="275256"/>
                      <a:pt x="355534" y="276180"/>
                    </a:cubicBezTo>
                    <a:cubicBezTo>
                      <a:pt x="348146" y="278027"/>
                      <a:pt x="337988" y="277104"/>
                      <a:pt x="333371" y="281722"/>
                    </a:cubicBezTo>
                    <a:cubicBezTo>
                      <a:pt x="325983" y="289111"/>
                      <a:pt x="319519" y="284493"/>
                      <a:pt x="313055" y="282646"/>
                    </a:cubicBezTo>
                    <a:cubicBezTo>
                      <a:pt x="311208" y="282646"/>
                      <a:pt x="309361" y="280798"/>
                      <a:pt x="310284" y="280798"/>
                    </a:cubicBezTo>
                    <a:cubicBezTo>
                      <a:pt x="295509" y="289111"/>
                      <a:pt x="281657" y="296501"/>
                      <a:pt x="266881" y="303890"/>
                    </a:cubicBezTo>
                    <a:cubicBezTo>
                      <a:pt x="263188" y="299272"/>
                      <a:pt x="259494" y="289111"/>
                      <a:pt x="248412" y="295577"/>
                    </a:cubicBezTo>
                    <a:cubicBezTo>
                      <a:pt x="247489" y="295577"/>
                      <a:pt x="242871" y="292806"/>
                      <a:pt x="242871" y="290959"/>
                    </a:cubicBezTo>
                    <a:cubicBezTo>
                      <a:pt x="241948" y="274333"/>
                      <a:pt x="229019" y="276180"/>
                      <a:pt x="217938" y="275256"/>
                    </a:cubicBezTo>
                    <a:cubicBezTo>
                      <a:pt x="203162" y="273409"/>
                      <a:pt x="188387" y="271562"/>
                      <a:pt x="173612" y="268791"/>
                    </a:cubicBezTo>
                    <a:cubicBezTo>
                      <a:pt x="168071" y="267867"/>
                      <a:pt x="163453" y="264172"/>
                      <a:pt x="157913" y="263249"/>
                    </a:cubicBezTo>
                    <a:cubicBezTo>
                      <a:pt x="154219" y="262325"/>
                      <a:pt x="150525" y="261401"/>
                      <a:pt x="147754" y="262325"/>
                    </a:cubicBezTo>
                    <a:cubicBezTo>
                      <a:pt x="137596" y="265096"/>
                      <a:pt x="128362" y="268791"/>
                      <a:pt x="118204" y="261401"/>
                    </a:cubicBezTo>
                    <a:cubicBezTo>
                      <a:pt x="118204" y="259554"/>
                      <a:pt x="119127" y="256783"/>
                      <a:pt x="119127" y="256783"/>
                    </a:cubicBezTo>
                    <a:cubicBezTo>
                      <a:pt x="110816" y="249393"/>
                      <a:pt x="103428" y="242927"/>
                      <a:pt x="94194" y="234614"/>
                    </a:cubicBezTo>
                    <a:cubicBezTo>
                      <a:pt x="101581" y="235538"/>
                      <a:pt x="105275" y="235538"/>
                      <a:pt x="111739" y="235538"/>
                    </a:cubicBezTo>
                    <a:cubicBezTo>
                      <a:pt x="106198" y="230920"/>
                      <a:pt x="103428" y="227225"/>
                      <a:pt x="99734" y="223530"/>
                    </a:cubicBezTo>
                    <a:cubicBezTo>
                      <a:pt x="96040" y="219835"/>
                      <a:pt x="92347" y="217065"/>
                      <a:pt x="88653" y="214294"/>
                    </a:cubicBezTo>
                    <a:cubicBezTo>
                      <a:pt x="88653" y="214294"/>
                      <a:pt x="88653" y="213370"/>
                      <a:pt x="87729" y="213370"/>
                    </a:cubicBezTo>
                    <a:cubicBezTo>
                      <a:pt x="78495" y="211522"/>
                      <a:pt x="69260" y="208752"/>
                      <a:pt x="60025" y="207828"/>
                    </a:cubicBezTo>
                    <a:cubicBezTo>
                      <a:pt x="52638" y="207828"/>
                      <a:pt x="44326" y="212446"/>
                      <a:pt x="36939" y="211522"/>
                    </a:cubicBezTo>
                    <a:cubicBezTo>
                      <a:pt x="25857" y="210599"/>
                      <a:pt x="14775" y="208752"/>
                      <a:pt x="8311" y="196744"/>
                    </a:cubicBezTo>
                    <a:cubicBezTo>
                      <a:pt x="20316" y="188430"/>
                      <a:pt x="19393" y="174575"/>
                      <a:pt x="19393" y="161644"/>
                    </a:cubicBezTo>
                    <a:cubicBezTo>
                      <a:pt x="24010" y="161644"/>
                      <a:pt x="27704" y="160720"/>
                      <a:pt x="32321" y="160720"/>
                    </a:cubicBezTo>
                    <a:cubicBezTo>
                      <a:pt x="32321" y="153331"/>
                      <a:pt x="32321" y="149636"/>
                      <a:pt x="24934" y="146865"/>
                    </a:cubicBezTo>
                    <a:cubicBezTo>
                      <a:pt x="15699" y="143170"/>
                      <a:pt x="15699" y="124697"/>
                      <a:pt x="23087" y="116384"/>
                    </a:cubicBezTo>
                    <a:cubicBezTo>
                      <a:pt x="25857" y="113613"/>
                      <a:pt x="25857" y="108070"/>
                      <a:pt x="25857" y="103452"/>
                    </a:cubicBezTo>
                    <a:cubicBezTo>
                      <a:pt x="25857" y="97910"/>
                      <a:pt x="26780" y="89597"/>
                      <a:pt x="23087" y="85902"/>
                    </a:cubicBezTo>
                    <a:cubicBezTo>
                      <a:pt x="17546" y="80360"/>
                      <a:pt x="9235" y="78513"/>
                      <a:pt x="4617" y="76665"/>
                    </a:cubicBezTo>
                    <a:cubicBezTo>
                      <a:pt x="2771" y="70200"/>
                      <a:pt x="924" y="64658"/>
                      <a:pt x="0" y="59115"/>
                    </a:cubicBezTo>
                    <a:cubicBezTo>
                      <a:pt x="0" y="56344"/>
                      <a:pt x="0" y="53573"/>
                      <a:pt x="0" y="49879"/>
                    </a:cubicBezTo>
                    <a:cubicBezTo>
                      <a:pt x="1847" y="45260"/>
                      <a:pt x="2771" y="39718"/>
                      <a:pt x="4617" y="36947"/>
                    </a:cubicBezTo>
                    <a:cubicBezTo>
                      <a:pt x="15699" y="36947"/>
                      <a:pt x="24934" y="37871"/>
                      <a:pt x="33245" y="36947"/>
                    </a:cubicBezTo>
                    <a:cubicBezTo>
                      <a:pt x="42479" y="35100"/>
                      <a:pt x="52638" y="39718"/>
                      <a:pt x="60025" y="29558"/>
                    </a:cubicBezTo>
                    <a:cubicBezTo>
                      <a:pt x="61872" y="26787"/>
                      <a:pt x="63719" y="22168"/>
                      <a:pt x="66490" y="21245"/>
                    </a:cubicBezTo>
                    <a:cubicBezTo>
                      <a:pt x="83112" y="12931"/>
                      <a:pt x="101581" y="10161"/>
                      <a:pt x="119127" y="12931"/>
                    </a:cubicBezTo>
                    <a:cubicBezTo>
                      <a:pt x="128362" y="13855"/>
                      <a:pt x="134826" y="14779"/>
                      <a:pt x="137596" y="4618"/>
                    </a:cubicBezTo>
                    <a:cubicBezTo>
                      <a:pt x="147754" y="10161"/>
                      <a:pt x="166224" y="8313"/>
                      <a:pt x="178229" y="0"/>
                    </a:cubicBezTo>
                    <a:cubicBezTo>
                      <a:pt x="180076" y="2771"/>
                      <a:pt x="182846" y="2771"/>
                      <a:pt x="184693" y="2771"/>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220">
                <a:extLst>
                  <a:ext uri="{FF2B5EF4-FFF2-40B4-BE49-F238E27FC236}">
                    <a16:creationId xmlns:a16="http://schemas.microsoft.com/office/drawing/2014/main" id="{A90B4FCB-715F-0F3E-DD52-DF2FFE7A6888}"/>
                  </a:ext>
                </a:extLst>
              </p:cNvPr>
              <p:cNvSpPr/>
              <p:nvPr/>
            </p:nvSpPr>
            <p:spPr>
              <a:xfrm>
                <a:off x="4825868" y="6097468"/>
                <a:ext cx="159442" cy="232767"/>
              </a:xfrm>
              <a:custGeom>
                <a:avLst/>
                <a:gdLst>
                  <a:gd name="connsiteX0" fmla="*/ 6147 w 159442"/>
                  <a:gd name="connsiteY0" fmla="*/ 231843 h 232767"/>
                  <a:gd name="connsiteX1" fmla="*/ 33851 w 159442"/>
                  <a:gd name="connsiteY1" fmla="*/ 216141 h 232767"/>
                  <a:gd name="connsiteX2" fmla="*/ 46780 w 159442"/>
                  <a:gd name="connsiteY2" fmla="*/ 205057 h 232767"/>
                  <a:gd name="connsiteX3" fmla="*/ 66172 w 159442"/>
                  <a:gd name="connsiteY3" fmla="*/ 181965 h 232767"/>
                  <a:gd name="connsiteX4" fmla="*/ 44933 w 159442"/>
                  <a:gd name="connsiteY4" fmla="*/ 200438 h 232767"/>
                  <a:gd name="connsiteX5" fmla="*/ 43086 w 159442"/>
                  <a:gd name="connsiteY5" fmla="*/ 199515 h 232767"/>
                  <a:gd name="connsiteX6" fmla="*/ 60632 w 159442"/>
                  <a:gd name="connsiteY6" fmla="*/ 176423 h 232767"/>
                  <a:gd name="connsiteX7" fmla="*/ 32004 w 159442"/>
                  <a:gd name="connsiteY7" fmla="*/ 169033 h 232767"/>
                  <a:gd name="connsiteX8" fmla="*/ 46780 w 159442"/>
                  <a:gd name="connsiteY8" fmla="*/ 186583 h 232767"/>
                  <a:gd name="connsiteX9" fmla="*/ 39392 w 159442"/>
                  <a:gd name="connsiteY9" fmla="*/ 187507 h 232767"/>
                  <a:gd name="connsiteX10" fmla="*/ 25540 w 159442"/>
                  <a:gd name="connsiteY10" fmla="*/ 177346 h 232767"/>
                  <a:gd name="connsiteX11" fmla="*/ 7071 w 159442"/>
                  <a:gd name="connsiteY11" fmla="*/ 171804 h 232767"/>
                  <a:gd name="connsiteX12" fmla="*/ 607 w 159442"/>
                  <a:gd name="connsiteY12" fmla="*/ 166262 h 232767"/>
                  <a:gd name="connsiteX13" fmla="*/ 1530 w 159442"/>
                  <a:gd name="connsiteY13" fmla="*/ 153331 h 232767"/>
                  <a:gd name="connsiteX14" fmla="*/ 5224 w 159442"/>
                  <a:gd name="connsiteY14" fmla="*/ 126544 h 232767"/>
                  <a:gd name="connsiteX15" fmla="*/ 4300 w 159442"/>
                  <a:gd name="connsiteY15" fmla="*/ 123773 h 232767"/>
                  <a:gd name="connsiteX16" fmla="*/ 4300 w 159442"/>
                  <a:gd name="connsiteY16" fmla="*/ 123773 h 232767"/>
                  <a:gd name="connsiteX17" fmla="*/ 21846 w 159442"/>
                  <a:gd name="connsiteY17" fmla="*/ 120078 h 232767"/>
                  <a:gd name="connsiteX18" fmla="*/ 31081 w 159442"/>
                  <a:gd name="connsiteY18" fmla="*/ 123773 h 232767"/>
                  <a:gd name="connsiteX19" fmla="*/ 49550 w 159442"/>
                  <a:gd name="connsiteY19" fmla="*/ 137628 h 232767"/>
                  <a:gd name="connsiteX20" fmla="*/ 56938 w 159442"/>
                  <a:gd name="connsiteY20" fmla="*/ 122849 h 232767"/>
                  <a:gd name="connsiteX21" fmla="*/ 54167 w 159442"/>
                  <a:gd name="connsiteY21" fmla="*/ 122849 h 232767"/>
                  <a:gd name="connsiteX22" fmla="*/ 50474 w 159442"/>
                  <a:gd name="connsiteY22" fmla="*/ 90521 h 232767"/>
                  <a:gd name="connsiteX23" fmla="*/ 58785 w 159442"/>
                  <a:gd name="connsiteY23" fmla="*/ 85902 h 232767"/>
                  <a:gd name="connsiteX24" fmla="*/ 61555 w 159442"/>
                  <a:gd name="connsiteY24" fmla="*/ 91444 h 232767"/>
                  <a:gd name="connsiteX25" fmla="*/ 71713 w 159442"/>
                  <a:gd name="connsiteY25" fmla="*/ 99758 h 232767"/>
                  <a:gd name="connsiteX26" fmla="*/ 89259 w 159442"/>
                  <a:gd name="connsiteY26" fmla="*/ 133933 h 232767"/>
                  <a:gd name="connsiteX27" fmla="*/ 102188 w 159442"/>
                  <a:gd name="connsiteY27" fmla="*/ 176423 h 232767"/>
                  <a:gd name="connsiteX28" fmla="*/ 104958 w 159442"/>
                  <a:gd name="connsiteY28" fmla="*/ 157949 h 232767"/>
                  <a:gd name="connsiteX29" fmla="*/ 113269 w 159442"/>
                  <a:gd name="connsiteY29" fmla="*/ 133933 h 232767"/>
                  <a:gd name="connsiteX30" fmla="*/ 113269 w 159442"/>
                  <a:gd name="connsiteY30" fmla="*/ 113613 h 232767"/>
                  <a:gd name="connsiteX31" fmla="*/ 110499 w 159442"/>
                  <a:gd name="connsiteY31" fmla="*/ 112689 h 232767"/>
                  <a:gd name="connsiteX32" fmla="*/ 104035 w 159442"/>
                  <a:gd name="connsiteY32" fmla="*/ 97910 h 232767"/>
                  <a:gd name="connsiteX33" fmla="*/ 119734 w 159442"/>
                  <a:gd name="connsiteY33" fmla="*/ 73894 h 232767"/>
                  <a:gd name="connsiteX34" fmla="*/ 140050 w 159442"/>
                  <a:gd name="connsiteY34" fmla="*/ 90521 h 232767"/>
                  <a:gd name="connsiteX35" fmla="*/ 140050 w 159442"/>
                  <a:gd name="connsiteY35" fmla="*/ 77589 h 232767"/>
                  <a:gd name="connsiteX36" fmla="*/ 136356 w 159442"/>
                  <a:gd name="connsiteY36" fmla="*/ 52650 h 232767"/>
                  <a:gd name="connsiteX37" fmla="*/ 140973 w 159442"/>
                  <a:gd name="connsiteY37" fmla="*/ 47108 h 232767"/>
                  <a:gd name="connsiteX38" fmla="*/ 128045 w 159442"/>
                  <a:gd name="connsiteY38" fmla="*/ 46184 h 232767"/>
                  <a:gd name="connsiteX39" fmla="*/ 116963 w 159442"/>
                  <a:gd name="connsiteY39" fmla="*/ 35100 h 232767"/>
                  <a:gd name="connsiteX40" fmla="*/ 125274 w 159442"/>
                  <a:gd name="connsiteY40" fmla="*/ 26787 h 232767"/>
                  <a:gd name="connsiteX41" fmla="*/ 147438 w 159442"/>
                  <a:gd name="connsiteY41" fmla="*/ 9237 h 232767"/>
                  <a:gd name="connsiteX42" fmla="*/ 159442 w 159442"/>
                  <a:gd name="connsiteY42" fmla="*/ 0 h 232767"/>
                  <a:gd name="connsiteX43" fmla="*/ 159442 w 159442"/>
                  <a:gd name="connsiteY43" fmla="*/ 232767 h 232767"/>
                  <a:gd name="connsiteX44" fmla="*/ 6147 w 159442"/>
                  <a:gd name="connsiteY44" fmla="*/ 231843 h 23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59442" h="232767">
                    <a:moveTo>
                      <a:pt x="6147" y="231843"/>
                    </a:moveTo>
                    <a:cubicBezTo>
                      <a:pt x="15382" y="227225"/>
                      <a:pt x="24617" y="221683"/>
                      <a:pt x="33851" y="216141"/>
                    </a:cubicBezTo>
                    <a:cubicBezTo>
                      <a:pt x="38468" y="213370"/>
                      <a:pt x="43086" y="208752"/>
                      <a:pt x="46780" y="205057"/>
                    </a:cubicBezTo>
                    <a:cubicBezTo>
                      <a:pt x="54167" y="197667"/>
                      <a:pt x="60632" y="190278"/>
                      <a:pt x="66172" y="181965"/>
                    </a:cubicBezTo>
                    <a:cubicBezTo>
                      <a:pt x="58785" y="188430"/>
                      <a:pt x="52320" y="193973"/>
                      <a:pt x="44933" y="200438"/>
                    </a:cubicBezTo>
                    <a:cubicBezTo>
                      <a:pt x="44009" y="200438"/>
                      <a:pt x="44009" y="199515"/>
                      <a:pt x="43086" y="199515"/>
                    </a:cubicBezTo>
                    <a:cubicBezTo>
                      <a:pt x="48627" y="192125"/>
                      <a:pt x="54167" y="183812"/>
                      <a:pt x="60632" y="176423"/>
                    </a:cubicBezTo>
                    <a:cubicBezTo>
                      <a:pt x="48627" y="178270"/>
                      <a:pt x="44009" y="159797"/>
                      <a:pt x="32004" y="169033"/>
                    </a:cubicBezTo>
                    <a:cubicBezTo>
                      <a:pt x="36622" y="174575"/>
                      <a:pt x="41239" y="179194"/>
                      <a:pt x="46780" y="186583"/>
                    </a:cubicBezTo>
                    <a:cubicBezTo>
                      <a:pt x="43086" y="187507"/>
                      <a:pt x="40316" y="188430"/>
                      <a:pt x="39392" y="187507"/>
                    </a:cubicBezTo>
                    <a:cubicBezTo>
                      <a:pt x="34775" y="184736"/>
                      <a:pt x="30157" y="180117"/>
                      <a:pt x="25540" y="177346"/>
                    </a:cubicBezTo>
                    <a:cubicBezTo>
                      <a:pt x="19999" y="173652"/>
                      <a:pt x="15382" y="166262"/>
                      <a:pt x="7071" y="171804"/>
                    </a:cubicBezTo>
                    <a:cubicBezTo>
                      <a:pt x="6147" y="172728"/>
                      <a:pt x="607" y="169033"/>
                      <a:pt x="607" y="166262"/>
                    </a:cubicBezTo>
                    <a:cubicBezTo>
                      <a:pt x="-317" y="161644"/>
                      <a:pt x="-317" y="154255"/>
                      <a:pt x="1530" y="153331"/>
                    </a:cubicBezTo>
                    <a:cubicBezTo>
                      <a:pt x="19076" y="145941"/>
                      <a:pt x="11688" y="136705"/>
                      <a:pt x="5224" y="126544"/>
                    </a:cubicBezTo>
                    <a:cubicBezTo>
                      <a:pt x="4300" y="125620"/>
                      <a:pt x="4300" y="124697"/>
                      <a:pt x="4300" y="123773"/>
                    </a:cubicBezTo>
                    <a:cubicBezTo>
                      <a:pt x="4300" y="123773"/>
                      <a:pt x="4300" y="122849"/>
                      <a:pt x="4300" y="123773"/>
                    </a:cubicBezTo>
                    <a:cubicBezTo>
                      <a:pt x="10765" y="122849"/>
                      <a:pt x="16305" y="121002"/>
                      <a:pt x="21846" y="120078"/>
                    </a:cubicBezTo>
                    <a:cubicBezTo>
                      <a:pt x="24617" y="120078"/>
                      <a:pt x="28311" y="121926"/>
                      <a:pt x="31081" y="123773"/>
                    </a:cubicBezTo>
                    <a:cubicBezTo>
                      <a:pt x="37545" y="127468"/>
                      <a:pt x="43086" y="132086"/>
                      <a:pt x="49550" y="137628"/>
                    </a:cubicBezTo>
                    <a:cubicBezTo>
                      <a:pt x="53244" y="131163"/>
                      <a:pt x="55091" y="127468"/>
                      <a:pt x="56938" y="122849"/>
                    </a:cubicBezTo>
                    <a:cubicBezTo>
                      <a:pt x="56015" y="122849"/>
                      <a:pt x="55091" y="122849"/>
                      <a:pt x="54167" y="122849"/>
                    </a:cubicBezTo>
                    <a:cubicBezTo>
                      <a:pt x="52320" y="111765"/>
                      <a:pt x="51397" y="101605"/>
                      <a:pt x="50474" y="90521"/>
                    </a:cubicBezTo>
                    <a:cubicBezTo>
                      <a:pt x="50474" y="89597"/>
                      <a:pt x="56015" y="87750"/>
                      <a:pt x="58785" y="85902"/>
                    </a:cubicBezTo>
                    <a:cubicBezTo>
                      <a:pt x="59708" y="87750"/>
                      <a:pt x="60632" y="89597"/>
                      <a:pt x="61555" y="91444"/>
                    </a:cubicBezTo>
                    <a:cubicBezTo>
                      <a:pt x="64326" y="93292"/>
                      <a:pt x="70790" y="96063"/>
                      <a:pt x="71713" y="99758"/>
                    </a:cubicBezTo>
                    <a:cubicBezTo>
                      <a:pt x="76331" y="111765"/>
                      <a:pt x="86489" y="120078"/>
                      <a:pt x="89259" y="133933"/>
                    </a:cubicBezTo>
                    <a:cubicBezTo>
                      <a:pt x="92030" y="148712"/>
                      <a:pt x="97570" y="162568"/>
                      <a:pt x="102188" y="176423"/>
                    </a:cubicBezTo>
                    <a:cubicBezTo>
                      <a:pt x="112346" y="173652"/>
                      <a:pt x="113269" y="167186"/>
                      <a:pt x="104958" y="157949"/>
                    </a:cubicBezTo>
                    <a:cubicBezTo>
                      <a:pt x="115116" y="155178"/>
                      <a:pt x="117887" y="143170"/>
                      <a:pt x="113269" y="133933"/>
                    </a:cubicBezTo>
                    <a:cubicBezTo>
                      <a:pt x="110499" y="128391"/>
                      <a:pt x="113269" y="121002"/>
                      <a:pt x="113269" y="113613"/>
                    </a:cubicBezTo>
                    <a:cubicBezTo>
                      <a:pt x="114193" y="113613"/>
                      <a:pt x="112346" y="113613"/>
                      <a:pt x="110499" y="112689"/>
                    </a:cubicBezTo>
                    <a:cubicBezTo>
                      <a:pt x="103111" y="110841"/>
                      <a:pt x="99417" y="104376"/>
                      <a:pt x="104035" y="97910"/>
                    </a:cubicBezTo>
                    <a:cubicBezTo>
                      <a:pt x="108652" y="90521"/>
                      <a:pt x="114193" y="83131"/>
                      <a:pt x="119734" y="73894"/>
                    </a:cubicBezTo>
                    <a:cubicBezTo>
                      <a:pt x="127121" y="79436"/>
                      <a:pt x="133586" y="84979"/>
                      <a:pt x="140050" y="90521"/>
                    </a:cubicBezTo>
                    <a:cubicBezTo>
                      <a:pt x="145590" y="86826"/>
                      <a:pt x="148361" y="82207"/>
                      <a:pt x="140050" y="77589"/>
                    </a:cubicBezTo>
                    <a:cubicBezTo>
                      <a:pt x="127121" y="70200"/>
                      <a:pt x="125274" y="63734"/>
                      <a:pt x="136356" y="52650"/>
                    </a:cubicBezTo>
                    <a:cubicBezTo>
                      <a:pt x="137279" y="51726"/>
                      <a:pt x="138203" y="49879"/>
                      <a:pt x="140973" y="47108"/>
                    </a:cubicBezTo>
                    <a:cubicBezTo>
                      <a:pt x="135432" y="47108"/>
                      <a:pt x="131739" y="46184"/>
                      <a:pt x="128045" y="46184"/>
                    </a:cubicBezTo>
                    <a:cubicBezTo>
                      <a:pt x="118810" y="47108"/>
                      <a:pt x="116040" y="41566"/>
                      <a:pt x="116963" y="35100"/>
                    </a:cubicBezTo>
                    <a:cubicBezTo>
                      <a:pt x="116963" y="32329"/>
                      <a:pt x="122504" y="29558"/>
                      <a:pt x="125274" y="26787"/>
                    </a:cubicBezTo>
                    <a:cubicBezTo>
                      <a:pt x="132662" y="20321"/>
                      <a:pt x="140050" y="14779"/>
                      <a:pt x="147438" y="9237"/>
                    </a:cubicBezTo>
                    <a:cubicBezTo>
                      <a:pt x="151131" y="6466"/>
                      <a:pt x="155749" y="3695"/>
                      <a:pt x="159442" y="0"/>
                    </a:cubicBezTo>
                    <a:cubicBezTo>
                      <a:pt x="159442" y="77589"/>
                      <a:pt x="159442" y="155178"/>
                      <a:pt x="159442" y="232767"/>
                    </a:cubicBezTo>
                    <a:cubicBezTo>
                      <a:pt x="108652" y="231843"/>
                      <a:pt x="56938" y="231843"/>
                      <a:pt x="6147" y="231843"/>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221">
                <a:extLst>
                  <a:ext uri="{FF2B5EF4-FFF2-40B4-BE49-F238E27FC236}">
                    <a16:creationId xmlns:a16="http://schemas.microsoft.com/office/drawing/2014/main" id="{FB489FB4-BAD4-E9C3-EB3C-137035A6D59A}"/>
                  </a:ext>
                </a:extLst>
              </p:cNvPr>
              <p:cNvSpPr/>
              <p:nvPr/>
            </p:nvSpPr>
            <p:spPr>
              <a:xfrm>
                <a:off x="3627817" y="5148850"/>
                <a:ext cx="178228" cy="50802"/>
              </a:xfrm>
              <a:custGeom>
                <a:avLst/>
                <a:gdLst>
                  <a:gd name="connsiteX0" fmla="*/ 178229 w 178228"/>
                  <a:gd name="connsiteY0" fmla="*/ 924 h 50802"/>
                  <a:gd name="connsiteX1" fmla="*/ 137596 w 178228"/>
                  <a:gd name="connsiteY1" fmla="*/ 5542 h 50802"/>
                  <a:gd name="connsiteX2" fmla="*/ 119127 w 178228"/>
                  <a:gd name="connsiteY2" fmla="*/ 13855 h 50802"/>
                  <a:gd name="connsiteX3" fmla="*/ 66490 w 178228"/>
                  <a:gd name="connsiteY3" fmla="*/ 22168 h 50802"/>
                  <a:gd name="connsiteX4" fmla="*/ 60025 w 178228"/>
                  <a:gd name="connsiteY4" fmla="*/ 30481 h 50802"/>
                  <a:gd name="connsiteX5" fmla="*/ 33245 w 178228"/>
                  <a:gd name="connsiteY5" fmla="*/ 37871 h 50802"/>
                  <a:gd name="connsiteX6" fmla="*/ 4617 w 178228"/>
                  <a:gd name="connsiteY6" fmla="*/ 37871 h 50802"/>
                  <a:gd name="connsiteX7" fmla="*/ 0 w 178228"/>
                  <a:gd name="connsiteY7" fmla="*/ 50802 h 50802"/>
                  <a:gd name="connsiteX8" fmla="*/ 0 w 178228"/>
                  <a:gd name="connsiteY8" fmla="*/ 0 h 50802"/>
                  <a:gd name="connsiteX9" fmla="*/ 178229 w 178228"/>
                  <a:gd name="connsiteY9" fmla="*/ 924 h 50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228" h="50802">
                    <a:moveTo>
                      <a:pt x="178229" y="924"/>
                    </a:moveTo>
                    <a:cubicBezTo>
                      <a:pt x="166224" y="8313"/>
                      <a:pt x="147754" y="11084"/>
                      <a:pt x="137596" y="5542"/>
                    </a:cubicBezTo>
                    <a:cubicBezTo>
                      <a:pt x="134826" y="15703"/>
                      <a:pt x="128362" y="14779"/>
                      <a:pt x="119127" y="13855"/>
                    </a:cubicBezTo>
                    <a:cubicBezTo>
                      <a:pt x="100658" y="11084"/>
                      <a:pt x="83112" y="13855"/>
                      <a:pt x="66490" y="22168"/>
                    </a:cubicBezTo>
                    <a:cubicBezTo>
                      <a:pt x="63719" y="24016"/>
                      <a:pt x="61872" y="27710"/>
                      <a:pt x="60025" y="30481"/>
                    </a:cubicBezTo>
                    <a:cubicBezTo>
                      <a:pt x="53561" y="40642"/>
                      <a:pt x="42479" y="36024"/>
                      <a:pt x="33245" y="37871"/>
                    </a:cubicBezTo>
                    <a:cubicBezTo>
                      <a:pt x="24010" y="39718"/>
                      <a:pt x="14775" y="37871"/>
                      <a:pt x="4617" y="37871"/>
                    </a:cubicBezTo>
                    <a:cubicBezTo>
                      <a:pt x="3694" y="41566"/>
                      <a:pt x="1847" y="46184"/>
                      <a:pt x="0" y="50802"/>
                    </a:cubicBezTo>
                    <a:cubicBezTo>
                      <a:pt x="0" y="34176"/>
                      <a:pt x="0" y="16626"/>
                      <a:pt x="0" y="0"/>
                    </a:cubicBezTo>
                    <a:cubicBezTo>
                      <a:pt x="60025" y="924"/>
                      <a:pt x="119127" y="924"/>
                      <a:pt x="178229" y="924"/>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222">
                <a:extLst>
                  <a:ext uri="{FF2B5EF4-FFF2-40B4-BE49-F238E27FC236}">
                    <a16:creationId xmlns:a16="http://schemas.microsoft.com/office/drawing/2014/main" id="{00B6E475-A781-E8FF-8EED-3AB1462C9329}"/>
                  </a:ext>
                </a:extLst>
              </p:cNvPr>
              <p:cNvSpPr/>
              <p:nvPr/>
            </p:nvSpPr>
            <p:spPr>
              <a:xfrm>
                <a:off x="4108019" y="5419488"/>
                <a:ext cx="98810" cy="68352"/>
              </a:xfrm>
              <a:custGeom>
                <a:avLst/>
                <a:gdLst>
                  <a:gd name="connsiteX0" fmla="*/ 12928 w 98810"/>
                  <a:gd name="connsiteY0" fmla="*/ 5542 h 68352"/>
                  <a:gd name="connsiteX1" fmla="*/ 12928 w 98810"/>
                  <a:gd name="connsiteY1" fmla="*/ 0 h 68352"/>
                  <a:gd name="connsiteX2" fmla="*/ 26780 w 98810"/>
                  <a:gd name="connsiteY2" fmla="*/ 12931 h 68352"/>
                  <a:gd name="connsiteX3" fmla="*/ 37862 w 98810"/>
                  <a:gd name="connsiteY3" fmla="*/ 3695 h 68352"/>
                  <a:gd name="connsiteX4" fmla="*/ 52638 w 98810"/>
                  <a:gd name="connsiteY4" fmla="*/ 12931 h 68352"/>
                  <a:gd name="connsiteX5" fmla="*/ 55408 w 98810"/>
                  <a:gd name="connsiteY5" fmla="*/ 1847 h 68352"/>
                  <a:gd name="connsiteX6" fmla="*/ 57255 w 98810"/>
                  <a:gd name="connsiteY6" fmla="*/ 2771 h 68352"/>
                  <a:gd name="connsiteX7" fmla="*/ 91423 w 98810"/>
                  <a:gd name="connsiteY7" fmla="*/ 36947 h 68352"/>
                  <a:gd name="connsiteX8" fmla="*/ 98811 w 98810"/>
                  <a:gd name="connsiteY8" fmla="*/ 41566 h 68352"/>
                  <a:gd name="connsiteX9" fmla="*/ 79418 w 98810"/>
                  <a:gd name="connsiteY9" fmla="*/ 56344 h 68352"/>
                  <a:gd name="connsiteX10" fmla="*/ 67413 w 98810"/>
                  <a:gd name="connsiteY10" fmla="*/ 60039 h 68352"/>
                  <a:gd name="connsiteX11" fmla="*/ 43403 w 98810"/>
                  <a:gd name="connsiteY11" fmla="*/ 62810 h 68352"/>
                  <a:gd name="connsiteX12" fmla="*/ 12005 w 98810"/>
                  <a:gd name="connsiteY12" fmla="*/ 68352 h 68352"/>
                  <a:gd name="connsiteX13" fmla="*/ 15699 w 98810"/>
                  <a:gd name="connsiteY13" fmla="*/ 59115 h 68352"/>
                  <a:gd name="connsiteX14" fmla="*/ 20316 w 98810"/>
                  <a:gd name="connsiteY14" fmla="*/ 53573 h 68352"/>
                  <a:gd name="connsiteX15" fmla="*/ 16623 w 98810"/>
                  <a:gd name="connsiteY15" fmla="*/ 39718 h 68352"/>
                  <a:gd name="connsiteX16" fmla="*/ 3694 w 98810"/>
                  <a:gd name="connsiteY16" fmla="*/ 21245 h 68352"/>
                  <a:gd name="connsiteX17" fmla="*/ 0 w 98810"/>
                  <a:gd name="connsiteY17" fmla="*/ 14779 h 68352"/>
                  <a:gd name="connsiteX18" fmla="*/ 924 w 98810"/>
                  <a:gd name="connsiteY18" fmla="*/ 8313 h 68352"/>
                  <a:gd name="connsiteX19" fmla="*/ 12928 w 98810"/>
                  <a:gd name="connsiteY19" fmla="*/ 5542 h 68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810" h="68352">
                    <a:moveTo>
                      <a:pt x="12928" y="5542"/>
                    </a:moveTo>
                    <a:cubicBezTo>
                      <a:pt x="12928" y="4618"/>
                      <a:pt x="12928" y="2771"/>
                      <a:pt x="12928" y="0"/>
                    </a:cubicBezTo>
                    <a:cubicBezTo>
                      <a:pt x="17546" y="4618"/>
                      <a:pt x="22163" y="8313"/>
                      <a:pt x="26780" y="12931"/>
                    </a:cubicBezTo>
                    <a:cubicBezTo>
                      <a:pt x="29551" y="10161"/>
                      <a:pt x="34168" y="3695"/>
                      <a:pt x="37862" y="3695"/>
                    </a:cubicBezTo>
                    <a:cubicBezTo>
                      <a:pt x="42479" y="3695"/>
                      <a:pt x="47097" y="9237"/>
                      <a:pt x="52638" y="12931"/>
                    </a:cubicBezTo>
                    <a:cubicBezTo>
                      <a:pt x="53561" y="10161"/>
                      <a:pt x="54484" y="5542"/>
                      <a:pt x="55408" y="1847"/>
                    </a:cubicBezTo>
                    <a:cubicBezTo>
                      <a:pt x="55408" y="1847"/>
                      <a:pt x="57255" y="2771"/>
                      <a:pt x="57255" y="2771"/>
                    </a:cubicBezTo>
                    <a:cubicBezTo>
                      <a:pt x="59102" y="23092"/>
                      <a:pt x="88653" y="17550"/>
                      <a:pt x="91423" y="36947"/>
                    </a:cubicBezTo>
                    <a:cubicBezTo>
                      <a:pt x="91423" y="38795"/>
                      <a:pt x="95117" y="39718"/>
                      <a:pt x="98811" y="41566"/>
                    </a:cubicBezTo>
                    <a:cubicBezTo>
                      <a:pt x="94194" y="48955"/>
                      <a:pt x="94194" y="60963"/>
                      <a:pt x="79418" y="56344"/>
                    </a:cubicBezTo>
                    <a:cubicBezTo>
                      <a:pt x="75724" y="55421"/>
                      <a:pt x="71107" y="60039"/>
                      <a:pt x="67413" y="60039"/>
                    </a:cubicBezTo>
                    <a:cubicBezTo>
                      <a:pt x="60025" y="60963"/>
                      <a:pt x="52638" y="61887"/>
                      <a:pt x="43403" y="62810"/>
                    </a:cubicBezTo>
                    <a:cubicBezTo>
                      <a:pt x="36939" y="74818"/>
                      <a:pt x="23087" y="59115"/>
                      <a:pt x="12005" y="68352"/>
                    </a:cubicBezTo>
                    <a:cubicBezTo>
                      <a:pt x="13852" y="63734"/>
                      <a:pt x="14775" y="60963"/>
                      <a:pt x="15699" y="59115"/>
                    </a:cubicBezTo>
                    <a:cubicBezTo>
                      <a:pt x="16623" y="57268"/>
                      <a:pt x="18469" y="55421"/>
                      <a:pt x="20316" y="53573"/>
                    </a:cubicBezTo>
                    <a:cubicBezTo>
                      <a:pt x="26780" y="47108"/>
                      <a:pt x="20316" y="41566"/>
                      <a:pt x="16623" y="39718"/>
                    </a:cubicBezTo>
                    <a:cubicBezTo>
                      <a:pt x="4617" y="33253"/>
                      <a:pt x="3694" y="32329"/>
                      <a:pt x="3694" y="21245"/>
                    </a:cubicBezTo>
                    <a:cubicBezTo>
                      <a:pt x="3694" y="18474"/>
                      <a:pt x="7388" y="12931"/>
                      <a:pt x="0" y="14779"/>
                    </a:cubicBezTo>
                    <a:cubicBezTo>
                      <a:pt x="0" y="12008"/>
                      <a:pt x="0" y="9237"/>
                      <a:pt x="924" y="8313"/>
                    </a:cubicBezTo>
                    <a:cubicBezTo>
                      <a:pt x="5541" y="6466"/>
                      <a:pt x="9235" y="6466"/>
                      <a:pt x="12928" y="5542"/>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223">
                <a:extLst>
                  <a:ext uri="{FF2B5EF4-FFF2-40B4-BE49-F238E27FC236}">
                    <a16:creationId xmlns:a16="http://schemas.microsoft.com/office/drawing/2014/main" id="{A9D9A487-A3A3-FD81-AA0A-64C0C150819D}"/>
                  </a:ext>
                </a:extLst>
              </p:cNvPr>
              <p:cNvSpPr/>
              <p:nvPr/>
            </p:nvSpPr>
            <p:spPr>
              <a:xfrm>
                <a:off x="4091397" y="5441861"/>
                <a:ext cx="17545" cy="10172"/>
              </a:xfrm>
              <a:custGeom>
                <a:avLst/>
                <a:gdLst>
                  <a:gd name="connsiteX0" fmla="*/ 0 w 17545"/>
                  <a:gd name="connsiteY0" fmla="*/ 719 h 10172"/>
                  <a:gd name="connsiteX1" fmla="*/ 17546 w 17545"/>
                  <a:gd name="connsiteY1" fmla="*/ 9032 h 10172"/>
                  <a:gd name="connsiteX2" fmla="*/ 0 w 17545"/>
                  <a:gd name="connsiteY2" fmla="*/ 719 h 10172"/>
                </a:gdLst>
                <a:ahLst/>
                <a:cxnLst>
                  <a:cxn ang="0">
                    <a:pos x="connsiteX0" y="connsiteY0"/>
                  </a:cxn>
                  <a:cxn ang="0">
                    <a:pos x="connsiteX1" y="connsiteY1"/>
                  </a:cxn>
                  <a:cxn ang="0">
                    <a:pos x="connsiteX2" y="connsiteY2"/>
                  </a:cxn>
                </a:cxnLst>
                <a:rect l="l" t="t" r="r" b="b"/>
                <a:pathLst>
                  <a:path w="17545" h="10172">
                    <a:moveTo>
                      <a:pt x="0" y="719"/>
                    </a:moveTo>
                    <a:cubicBezTo>
                      <a:pt x="7388" y="1643"/>
                      <a:pt x="15699" y="-4823"/>
                      <a:pt x="17546" y="9032"/>
                    </a:cubicBezTo>
                    <a:cubicBezTo>
                      <a:pt x="12928" y="2566"/>
                      <a:pt x="1847" y="20116"/>
                      <a:pt x="0" y="719"/>
                    </a:cubicBezTo>
                    <a:close/>
                  </a:path>
                </a:pathLst>
              </a:custGeom>
              <a:solidFill>
                <a:srgbClr val="D9D9D9"/>
              </a:solid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cxnSp>
          <p:nvCxnSpPr>
            <p:cNvPr id="8" name="Straight Connector 7">
              <a:extLst>
                <a:ext uri="{FF2B5EF4-FFF2-40B4-BE49-F238E27FC236}">
                  <a16:creationId xmlns:a16="http://schemas.microsoft.com/office/drawing/2014/main" id="{AA559033-4CBD-A1A0-0DBD-276FB2AA645D}"/>
                </a:ext>
              </a:extLst>
            </p:cNvPr>
            <p:cNvCxnSpPr>
              <a:cxnSpLocks/>
            </p:cNvCxnSpPr>
            <p:nvPr/>
          </p:nvCxnSpPr>
          <p:spPr>
            <a:xfrm flipV="1">
              <a:off x="3087201" y="1508834"/>
              <a:ext cx="1900464" cy="797489"/>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64" name="Straight Connector 63">
            <a:extLst>
              <a:ext uri="{FF2B5EF4-FFF2-40B4-BE49-F238E27FC236}">
                <a16:creationId xmlns:a16="http://schemas.microsoft.com/office/drawing/2014/main" id="{B15520DE-4771-4D13-0C83-D3041CD38449}"/>
              </a:ext>
            </a:extLst>
          </p:cNvPr>
          <p:cNvCxnSpPr>
            <a:cxnSpLocks/>
            <a:stCxn id="65" idx="2"/>
          </p:cNvCxnSpPr>
          <p:nvPr/>
        </p:nvCxnSpPr>
        <p:spPr>
          <a:xfrm>
            <a:off x="2205955" y="7827401"/>
            <a:ext cx="734957" cy="1113587"/>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5" name="Oval 64">
            <a:extLst>
              <a:ext uri="{FF2B5EF4-FFF2-40B4-BE49-F238E27FC236}">
                <a16:creationId xmlns:a16="http://schemas.microsoft.com/office/drawing/2014/main" id="{F9C241A1-C247-6138-21B8-6E37C46D7340}"/>
              </a:ext>
            </a:extLst>
          </p:cNvPr>
          <p:cNvSpPr/>
          <p:nvPr/>
        </p:nvSpPr>
        <p:spPr>
          <a:xfrm>
            <a:off x="2205955" y="7783869"/>
            <a:ext cx="87055" cy="87063"/>
          </a:xfrm>
          <a:prstGeom prst="ellipse">
            <a:avLst/>
          </a:prstGeom>
          <a:solidFill>
            <a:srgbClr val="F15E4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Rectangle 65">
            <a:extLst>
              <a:ext uri="{FF2B5EF4-FFF2-40B4-BE49-F238E27FC236}">
                <a16:creationId xmlns:a16="http://schemas.microsoft.com/office/drawing/2014/main" id="{AD176EAB-06EB-27D6-A9C9-9FB40BD6B346}"/>
              </a:ext>
            </a:extLst>
          </p:cNvPr>
          <p:cNvSpPr/>
          <p:nvPr/>
        </p:nvSpPr>
        <p:spPr>
          <a:xfrm>
            <a:off x="2616834" y="8886532"/>
            <a:ext cx="891228" cy="201958"/>
          </a:xfrm>
          <a:prstGeom prst="rect">
            <a:avLst/>
          </a:prstGeom>
        </p:spPr>
        <p:txBody>
          <a:bodyPr wrap="square">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42B62"/>
                </a:solidFill>
                <a:effectLst/>
                <a:uLnTx/>
                <a:uFillTx/>
                <a:latin typeface="Open Sans" panose="020B0606030504020204" pitchFamily="34" charset="0"/>
                <a:ea typeface="Open Sans" panose="020B0606030504020204" pitchFamily="34" charset="0"/>
                <a:cs typeface="Times New Roman" panose="02020603050405020304" pitchFamily="18" charset="0"/>
              </a:rPr>
              <a:t>Spain</a:t>
            </a:r>
            <a:endParaRPr kumimoji="0" lang="en-IE" sz="1200" b="1"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68" name="Oval 67">
            <a:extLst>
              <a:ext uri="{FF2B5EF4-FFF2-40B4-BE49-F238E27FC236}">
                <a16:creationId xmlns:a16="http://schemas.microsoft.com/office/drawing/2014/main" id="{5DE09609-7E29-2D98-3C39-C0EE08D1B3D9}"/>
              </a:ext>
            </a:extLst>
          </p:cNvPr>
          <p:cNvSpPr/>
          <p:nvPr/>
        </p:nvSpPr>
        <p:spPr>
          <a:xfrm>
            <a:off x="4026226" y="4802232"/>
            <a:ext cx="87055" cy="87063"/>
          </a:xfrm>
          <a:prstGeom prst="ellipse">
            <a:avLst/>
          </a:prstGeom>
          <a:solidFill>
            <a:srgbClr val="F15E4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9" name="Straight Connector 68">
            <a:extLst>
              <a:ext uri="{FF2B5EF4-FFF2-40B4-BE49-F238E27FC236}">
                <a16:creationId xmlns:a16="http://schemas.microsoft.com/office/drawing/2014/main" id="{A72F3C0C-9C6B-AEB5-297A-5CD35480985C}"/>
              </a:ext>
            </a:extLst>
          </p:cNvPr>
          <p:cNvCxnSpPr>
            <a:cxnSpLocks/>
          </p:cNvCxnSpPr>
          <p:nvPr/>
        </p:nvCxnSpPr>
        <p:spPr>
          <a:xfrm>
            <a:off x="2484679" y="4396638"/>
            <a:ext cx="1524569" cy="449441"/>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4C018F78-ACBB-7EFE-EC9D-0B0D5022F3E8}"/>
              </a:ext>
            </a:extLst>
          </p:cNvPr>
          <p:cNvSpPr/>
          <p:nvPr/>
        </p:nvSpPr>
        <p:spPr>
          <a:xfrm>
            <a:off x="1491519" y="4138512"/>
            <a:ext cx="1027341" cy="236949"/>
          </a:xfrm>
          <a:prstGeom prst="rect">
            <a:avLst/>
          </a:prstGeom>
        </p:spPr>
        <p:txBody>
          <a:bodyPr wrap="square">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42B62"/>
                </a:solidFill>
                <a:effectLst/>
                <a:uLnTx/>
                <a:uFillTx/>
                <a:latin typeface="Open Sans" panose="020B0606030504020204" pitchFamily="34" charset="0"/>
                <a:ea typeface="Open Sans" panose="020B0606030504020204" pitchFamily="34" charset="0"/>
                <a:cs typeface="Times New Roman" panose="02020603050405020304" pitchFamily="18" charset="0"/>
              </a:rPr>
              <a:t>Sweden</a:t>
            </a:r>
            <a:endParaRPr kumimoji="0" lang="en-IE" sz="1200" b="1" i="0" u="none" strike="noStrike" kern="1200" cap="none" spc="0" normalizeH="0" baseline="0" noProof="0" dirty="0">
              <a:ln>
                <a:noFill/>
              </a:ln>
              <a:solidFill>
                <a:srgbClr val="242B62"/>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71" name="Picture 70">
            <a:extLst>
              <a:ext uri="{FF2B5EF4-FFF2-40B4-BE49-F238E27FC236}">
                <a16:creationId xmlns:a16="http://schemas.microsoft.com/office/drawing/2014/main" id="{D4F0E9A6-CECF-A573-4AAB-A2D287227F51}"/>
              </a:ext>
            </a:extLst>
          </p:cNvPr>
          <p:cNvPicPr>
            <a:picLocks noChangeAspect="1"/>
          </p:cNvPicPr>
          <p:nvPr/>
        </p:nvPicPr>
        <p:blipFill>
          <a:blip r:embed="rId2"/>
          <a:stretch>
            <a:fillRect/>
          </a:stretch>
        </p:blipFill>
        <p:spPr>
          <a:xfrm>
            <a:off x="543121" y="4565127"/>
            <a:ext cx="2269977" cy="428145"/>
          </a:xfrm>
          <a:prstGeom prst="rect">
            <a:avLst/>
          </a:prstGeom>
        </p:spPr>
      </p:pic>
      <p:pic>
        <p:nvPicPr>
          <p:cNvPr id="73" name="Picture 72">
            <a:extLst>
              <a:ext uri="{FF2B5EF4-FFF2-40B4-BE49-F238E27FC236}">
                <a16:creationId xmlns:a16="http://schemas.microsoft.com/office/drawing/2014/main" id="{7F39B2C6-ACF1-86EB-1352-EBFC062A38F7}"/>
              </a:ext>
            </a:extLst>
          </p:cNvPr>
          <p:cNvPicPr>
            <a:picLocks noChangeAspect="1"/>
          </p:cNvPicPr>
          <p:nvPr/>
        </p:nvPicPr>
        <p:blipFill>
          <a:blip r:embed="rId3"/>
          <a:stretch>
            <a:fillRect/>
          </a:stretch>
        </p:blipFill>
        <p:spPr>
          <a:xfrm>
            <a:off x="5242964" y="4660668"/>
            <a:ext cx="2152950" cy="952633"/>
          </a:xfrm>
          <a:prstGeom prst="rect">
            <a:avLst/>
          </a:prstGeom>
        </p:spPr>
      </p:pic>
      <p:pic>
        <p:nvPicPr>
          <p:cNvPr id="79" name="Picture 78" descr="A close-up of a logo&#10;&#10;AI-generated content may be incorrect.">
            <a:extLst>
              <a:ext uri="{FF2B5EF4-FFF2-40B4-BE49-F238E27FC236}">
                <a16:creationId xmlns:a16="http://schemas.microsoft.com/office/drawing/2014/main" id="{2B814BB8-A373-949B-3583-0226DE3C896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3309" y="6312571"/>
            <a:ext cx="1516676" cy="507164"/>
          </a:xfrm>
          <a:prstGeom prst="rect">
            <a:avLst/>
          </a:prstGeom>
        </p:spPr>
      </p:pic>
      <p:pic>
        <p:nvPicPr>
          <p:cNvPr id="80" name="Picture 79">
            <a:extLst>
              <a:ext uri="{FF2B5EF4-FFF2-40B4-BE49-F238E27FC236}">
                <a16:creationId xmlns:a16="http://schemas.microsoft.com/office/drawing/2014/main" id="{EE182B4C-A6FB-97A9-570F-D1C8961A98D1}"/>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57748" y="6907885"/>
            <a:ext cx="1618501" cy="489229"/>
          </a:xfrm>
          <a:prstGeom prst="rect">
            <a:avLst/>
          </a:prstGeom>
          <a:solidFill>
            <a:schemeClr val="tx1"/>
          </a:solidFill>
        </p:spPr>
      </p:pic>
      <p:pic>
        <p:nvPicPr>
          <p:cNvPr id="82" name="Picture 81">
            <a:extLst>
              <a:ext uri="{FF2B5EF4-FFF2-40B4-BE49-F238E27FC236}">
                <a16:creationId xmlns:a16="http://schemas.microsoft.com/office/drawing/2014/main" id="{A5F31225-49A3-67CD-CA49-94B09079162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466035" y="9050088"/>
            <a:ext cx="1529622" cy="572501"/>
          </a:xfrm>
          <a:prstGeom prst="rect">
            <a:avLst/>
          </a:prstGeom>
        </p:spPr>
      </p:pic>
    </p:spTree>
    <p:extLst>
      <p:ext uri="{BB962C8B-B14F-4D97-AF65-F5344CB8AC3E}">
        <p14:creationId xmlns:p14="http://schemas.microsoft.com/office/powerpoint/2010/main" val="25803623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0C1C2-31AA-7B18-A9E4-268E01C3D50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530D69B-2B75-EF5A-34D3-26B32FA76137}"/>
              </a:ext>
            </a:extLst>
          </p:cNvPr>
          <p:cNvSpPr>
            <a:spLocks noGrp="1"/>
          </p:cNvSpPr>
          <p:nvPr>
            <p:ph type="sldNum" sz="quarter" idx="4"/>
          </p:nvPr>
        </p:nvSpPr>
        <p:spPr/>
        <p:txBody>
          <a:bodyPr/>
          <a:lstStyle/>
          <a:p>
            <a:fld id="{CB2079F2-58AF-ED44-82D7-E04B2F6FD686}" type="slidenum">
              <a:rPr lang="en-US" smtClean="0"/>
              <a:pPr/>
              <a:t>60</a:t>
            </a:fld>
            <a:endParaRPr lang="en-US" dirty="0"/>
          </a:p>
        </p:txBody>
      </p:sp>
      <p:graphicFrame>
        <p:nvGraphicFramePr>
          <p:cNvPr id="3" name="Tabel 2">
            <a:extLst>
              <a:ext uri="{FF2B5EF4-FFF2-40B4-BE49-F238E27FC236}">
                <a16:creationId xmlns:a16="http://schemas.microsoft.com/office/drawing/2014/main" id="{310F8528-71CF-5456-F324-9B18E36BAF37}"/>
              </a:ext>
            </a:extLst>
          </p:cNvPr>
          <p:cNvGraphicFramePr>
            <a:graphicFrameLocks noGrp="1"/>
          </p:cNvGraphicFramePr>
          <p:nvPr>
            <p:extLst>
              <p:ext uri="{D42A27DB-BD31-4B8C-83A1-F6EECF244321}">
                <p14:modId xmlns:p14="http://schemas.microsoft.com/office/powerpoint/2010/main" val="2652124616"/>
              </p:ext>
            </p:extLst>
          </p:nvPr>
        </p:nvGraphicFramePr>
        <p:xfrm>
          <a:off x="596349" y="585402"/>
          <a:ext cx="6188764" cy="9521008"/>
        </p:xfrm>
        <a:graphic>
          <a:graphicData uri="http://schemas.openxmlformats.org/drawingml/2006/table">
            <a:tbl>
              <a:tblPr firstRow="1" bandRow="1">
                <a:tableStyleId>{5C22544A-7EE6-4342-B048-85BDC9FD1C3A}</a:tableStyleId>
              </a:tblPr>
              <a:tblGrid>
                <a:gridCol w="2175149">
                  <a:extLst>
                    <a:ext uri="{9D8B030D-6E8A-4147-A177-3AD203B41FA5}">
                      <a16:colId xmlns:a16="http://schemas.microsoft.com/office/drawing/2014/main" val="2875975344"/>
                    </a:ext>
                  </a:extLst>
                </a:gridCol>
                <a:gridCol w="4013615">
                  <a:extLst>
                    <a:ext uri="{9D8B030D-6E8A-4147-A177-3AD203B41FA5}">
                      <a16:colId xmlns:a16="http://schemas.microsoft.com/office/drawing/2014/main" val="2569372981"/>
                    </a:ext>
                  </a:extLst>
                </a:gridCol>
              </a:tblGrid>
              <a:tr h="370840">
                <a:tc>
                  <a:txBody>
                    <a:bodyPr/>
                    <a:lstStyle/>
                    <a:p>
                      <a:pPr>
                        <a:lnSpc>
                          <a:spcPct val="115000"/>
                        </a:lnSpc>
                        <a:spcAft>
                          <a:spcPts val="1000"/>
                        </a:spcAft>
                        <a:buNone/>
                      </a:pPr>
                      <a:r>
                        <a:rPr lang="en-US" sz="1300" dirty="0">
                          <a:effectLst/>
                          <a:latin typeface="Calibri" panose="020F0502020204030204" pitchFamily="34" charset="0"/>
                          <a:ea typeface="MS Mincho" panose="02020609040205080304" pitchFamily="49" charset="-128"/>
                          <a:cs typeface="Times New Roman" panose="02020603050405020304" pitchFamily="18" charset="0"/>
                        </a:rPr>
                        <a:t>Term</a:t>
                      </a:r>
                      <a:endParaRPr lang="da-DK"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solidFill>
                      <a:srgbClr val="CA7BB3"/>
                    </a:solidFill>
                  </a:tcPr>
                </a:tc>
                <a:tc>
                  <a:txBody>
                    <a:bodyPr/>
                    <a:lstStyle/>
                    <a:p>
                      <a:pPr>
                        <a:lnSpc>
                          <a:spcPct val="115000"/>
                        </a:lnSpc>
                        <a:spcAft>
                          <a:spcPts val="1000"/>
                        </a:spcAft>
                        <a:buNone/>
                      </a:pPr>
                      <a:r>
                        <a:rPr lang="en-US" sz="1300" dirty="0">
                          <a:effectLst/>
                          <a:latin typeface="Calibri" panose="020F0502020204030204" pitchFamily="34" charset="0"/>
                          <a:ea typeface="MS Mincho" panose="02020609040205080304" pitchFamily="49" charset="-128"/>
                          <a:cs typeface="Times New Roman" panose="02020603050405020304" pitchFamily="18" charset="0"/>
                        </a:rPr>
                        <a:t>Definition</a:t>
                      </a:r>
                      <a:endParaRPr lang="da-DK"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solidFill>
                      <a:srgbClr val="CA7BB3"/>
                    </a:solidFill>
                  </a:tcPr>
                </a:tc>
                <a:extLst>
                  <a:ext uri="{0D108BD9-81ED-4DB2-BD59-A6C34878D82A}">
                    <a16:rowId xmlns:a16="http://schemas.microsoft.com/office/drawing/2014/main" val="1130263643"/>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Deepfake</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dirty="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 highly realistic fake video, image, or audio recording created using artificial intelligence.</a:t>
                      </a:r>
                      <a:endParaRPr lang="da-DK" sz="1100" dirty="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3580464722"/>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Digital Assistant</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 computer programme that responds to spoken or typed requests and helps with everyday tasks.</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38337080"/>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Digital Finance</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dirty="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The use of digital technology to manage money, make payments, and access financial services online.</a:t>
                      </a:r>
                      <a:endParaRPr lang="da-DK" sz="1100" dirty="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301573525"/>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Digital Payment Tools</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Apps or online services that allow you to pay for goods and services or send money securely over the internet.</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80438932"/>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Digital Safety</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The habits and behaviours that help protect you from harm while using the internet and digital technology.</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3899090552"/>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End-to-End Encryption (E2EE)</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 security method that ensures only the sender and intended recipient can read a message.</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88217318"/>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Fraud Prevention Notifications</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Security messages warning you about possible fraud or unusual account activity.</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3227986654"/>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Health Advice</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Information or guidance about your health. Apps can provide general advice but cannot replace advice from a healthcare professional.</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424143470"/>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Healthcare Professional</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dirty="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 trained person, such as a doctor, nurse, physiotherapist, or pharmacist, who can assess your health and provide treatment or advice.</a:t>
                      </a:r>
                      <a:endParaRPr lang="da-DK" sz="1100" dirty="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742560711"/>
                  </a:ext>
                </a:extLst>
              </a:tr>
              <a:tr h="370840">
                <a:tc>
                  <a:txBody>
                    <a:bodyPr/>
                    <a:lstStyle/>
                    <a:p>
                      <a:pPr>
                        <a:lnSpc>
                          <a:spcPct val="115000"/>
                        </a:lnSpc>
                        <a:spcAft>
                          <a:spcPts val="1000"/>
                        </a:spcAft>
                        <a:buNone/>
                      </a:pPr>
                      <a:r>
                        <a:rPr lang="en-US" sz="1300" b="1" dirty="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Heart Rate</a:t>
                      </a:r>
                      <a:endParaRPr lang="da-DK" sz="1100" b="1" dirty="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The number of times your heart beats in one minute.</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976692422"/>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Investment Scam</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 type of fraud in which criminals persuade people to invest money in fake or misleading opportunities.</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3766836618"/>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Location Data</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Information collected by your device that shows where you are.</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64259253"/>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Misinformation</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dirty="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False or inaccurate information that is shared without checking whether it is correct.</a:t>
                      </a:r>
                      <a:endParaRPr lang="da-DK" sz="1100" dirty="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83799943"/>
                  </a:ext>
                </a:extLst>
              </a:tr>
              <a:tr h="370840">
                <a:tc>
                  <a:txBody>
                    <a:bodyPr/>
                    <a:lstStyle/>
                    <a:p>
                      <a:pPr>
                        <a:lnSpc>
                          <a:spcPct val="115000"/>
                        </a:lnSpc>
                        <a:spcAft>
                          <a:spcPts val="1000"/>
                        </a:spcAft>
                        <a:buNone/>
                      </a:pPr>
                      <a:r>
                        <a:rPr lang="en-US" sz="1300" b="1" dirty="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Online Security</a:t>
                      </a:r>
                      <a:endParaRPr lang="da-DK" sz="1100" b="1" dirty="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The tools, settings, and technologies used to protect your devices, accounts, and personal information from unauthorised access, cyberattacks, and online threats.</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32703959"/>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Password</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 secret combination of letters, numbers, and symbols that helps prove your identity when you sign in.</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27221859"/>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Pattern</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Something that happens regularly or repeatedly.</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4259963927"/>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Permissions</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dirty="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Settings that control what information or features an app can access.</a:t>
                      </a:r>
                      <a:endParaRPr lang="da-DK" sz="1100" dirty="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454002260"/>
                  </a:ext>
                </a:extLst>
              </a:tr>
              <a:tr h="370840">
                <a:tc>
                  <a:txBody>
                    <a:bodyPr/>
                    <a:lstStyle/>
                    <a:p>
                      <a:pPr>
                        <a:lnSpc>
                          <a:spcPct val="115000"/>
                        </a:lnSpc>
                        <a:spcAft>
                          <a:spcPts val="1000"/>
                        </a:spcAft>
                        <a:buNone/>
                      </a:pPr>
                      <a:r>
                        <a:rPr lang="en-US" sz="1300" b="1" dirty="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Phishing</a:t>
                      </a:r>
                      <a:endParaRPr lang="da-DK" sz="1100" b="1" dirty="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 type of scam in which criminals pretend to be a trusted person or organisation to trick you into sharing information or money.</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398349212"/>
                  </a:ext>
                </a:extLst>
              </a:tr>
              <a:tr h="265038">
                <a:tc>
                  <a:txBody>
                    <a:bodyPr/>
                    <a:lstStyle/>
                    <a:p>
                      <a:pPr>
                        <a:lnSpc>
                          <a:spcPct val="115000"/>
                        </a:lnSpc>
                        <a:spcAft>
                          <a:spcPts val="1000"/>
                        </a:spcAft>
                        <a:buNone/>
                      </a:pPr>
                      <a:r>
                        <a:rPr lang="en-US" sz="1300" b="1" dirty="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Post</a:t>
                      </a:r>
                      <a:endParaRPr lang="da-DK" sz="1100" b="1" dirty="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dirty="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 piece of content shared online, such as text, a photo, a video, or a link.</a:t>
                      </a:r>
                      <a:endParaRPr lang="da-DK" sz="1100" dirty="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372590670"/>
                  </a:ext>
                </a:extLst>
              </a:tr>
            </a:tbl>
          </a:graphicData>
        </a:graphic>
      </p:graphicFrame>
    </p:spTree>
    <p:extLst>
      <p:ext uri="{BB962C8B-B14F-4D97-AF65-F5344CB8AC3E}">
        <p14:creationId xmlns:p14="http://schemas.microsoft.com/office/powerpoint/2010/main" val="34953211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25CA2-091F-282A-A13D-1471BD712F3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3DB6EF8-AA45-CDCA-8B5C-94B85382A163}"/>
              </a:ext>
            </a:extLst>
          </p:cNvPr>
          <p:cNvSpPr>
            <a:spLocks noGrp="1"/>
          </p:cNvSpPr>
          <p:nvPr>
            <p:ph type="sldNum" sz="quarter" idx="4"/>
          </p:nvPr>
        </p:nvSpPr>
        <p:spPr/>
        <p:txBody>
          <a:bodyPr/>
          <a:lstStyle/>
          <a:p>
            <a:fld id="{CB2079F2-58AF-ED44-82D7-E04B2F6FD686}" type="slidenum">
              <a:rPr lang="en-US" smtClean="0"/>
              <a:pPr/>
              <a:t>61</a:t>
            </a:fld>
            <a:endParaRPr lang="en-US" dirty="0"/>
          </a:p>
        </p:txBody>
      </p:sp>
      <p:graphicFrame>
        <p:nvGraphicFramePr>
          <p:cNvPr id="4" name="Tabel 3">
            <a:extLst>
              <a:ext uri="{FF2B5EF4-FFF2-40B4-BE49-F238E27FC236}">
                <a16:creationId xmlns:a16="http://schemas.microsoft.com/office/drawing/2014/main" id="{643051E6-4FF6-FE80-A3DC-EC44257B3D2D}"/>
              </a:ext>
            </a:extLst>
          </p:cNvPr>
          <p:cNvGraphicFramePr>
            <a:graphicFrameLocks noGrp="1"/>
          </p:cNvGraphicFramePr>
          <p:nvPr>
            <p:extLst>
              <p:ext uri="{D42A27DB-BD31-4B8C-83A1-F6EECF244321}">
                <p14:modId xmlns:p14="http://schemas.microsoft.com/office/powerpoint/2010/main" val="1431554569"/>
              </p:ext>
            </p:extLst>
          </p:nvPr>
        </p:nvGraphicFramePr>
        <p:xfrm>
          <a:off x="569843" y="684653"/>
          <a:ext cx="6162261" cy="9322506"/>
        </p:xfrm>
        <a:graphic>
          <a:graphicData uri="http://schemas.openxmlformats.org/drawingml/2006/table">
            <a:tbl>
              <a:tblPr firstRow="1" bandRow="1">
                <a:tableStyleId>{5C22544A-7EE6-4342-B048-85BDC9FD1C3A}</a:tableStyleId>
              </a:tblPr>
              <a:tblGrid>
                <a:gridCol w="2277805">
                  <a:extLst>
                    <a:ext uri="{9D8B030D-6E8A-4147-A177-3AD203B41FA5}">
                      <a16:colId xmlns:a16="http://schemas.microsoft.com/office/drawing/2014/main" val="3277337959"/>
                    </a:ext>
                  </a:extLst>
                </a:gridCol>
                <a:gridCol w="3884456">
                  <a:extLst>
                    <a:ext uri="{9D8B030D-6E8A-4147-A177-3AD203B41FA5}">
                      <a16:colId xmlns:a16="http://schemas.microsoft.com/office/drawing/2014/main" val="858817205"/>
                    </a:ext>
                  </a:extLst>
                </a:gridCol>
              </a:tblGrid>
              <a:tr h="370840">
                <a:tc>
                  <a:txBody>
                    <a:bodyPr/>
                    <a:lstStyle/>
                    <a:p>
                      <a:pPr>
                        <a:lnSpc>
                          <a:spcPct val="115000"/>
                        </a:lnSpc>
                        <a:spcAft>
                          <a:spcPts val="1000"/>
                        </a:spcAft>
                        <a:buNone/>
                      </a:pPr>
                      <a:r>
                        <a:rPr lang="en-US" sz="1300" dirty="0">
                          <a:effectLst/>
                          <a:latin typeface="Calibri" panose="020F0502020204030204" pitchFamily="34" charset="0"/>
                          <a:ea typeface="MS Mincho" panose="02020609040205080304" pitchFamily="49" charset="-128"/>
                          <a:cs typeface="Times New Roman" panose="02020603050405020304" pitchFamily="18" charset="0"/>
                        </a:rPr>
                        <a:t>Term</a:t>
                      </a:r>
                      <a:endParaRPr lang="da-DK"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solidFill>
                      <a:srgbClr val="CA7BB3"/>
                    </a:solidFill>
                  </a:tcPr>
                </a:tc>
                <a:tc>
                  <a:txBody>
                    <a:bodyPr/>
                    <a:lstStyle/>
                    <a:p>
                      <a:pPr>
                        <a:lnSpc>
                          <a:spcPct val="115000"/>
                        </a:lnSpc>
                        <a:spcAft>
                          <a:spcPts val="1000"/>
                        </a:spcAft>
                        <a:buNone/>
                      </a:pPr>
                      <a:r>
                        <a:rPr lang="en-US" sz="1300" dirty="0">
                          <a:effectLst/>
                          <a:latin typeface="Calibri" panose="020F0502020204030204" pitchFamily="34" charset="0"/>
                          <a:ea typeface="MS Mincho" panose="02020609040205080304" pitchFamily="49" charset="-128"/>
                          <a:cs typeface="Times New Roman" panose="02020603050405020304" pitchFamily="18" charset="0"/>
                        </a:rPr>
                        <a:t>Definition</a:t>
                      </a:r>
                      <a:endParaRPr lang="da-DK"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solidFill>
                      <a:srgbClr val="CA7BB3"/>
                    </a:solidFill>
                  </a:tcPr>
                </a:tc>
                <a:extLst>
                  <a:ext uri="{0D108BD9-81ED-4DB2-BD59-A6C34878D82A}">
                    <a16:rowId xmlns:a16="http://schemas.microsoft.com/office/drawing/2014/main" val="3863884236"/>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Privacy Settings</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dirty="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Settings that allow you to control who can see your information and how </a:t>
                      </a:r>
                      <a:r>
                        <a:rPr lang="en-US" sz="1300" dirty="0" err="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organisations</a:t>
                      </a:r>
                      <a:r>
                        <a:rPr lang="en-US" sz="1300" dirty="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 use your personal data.</a:t>
                      </a:r>
                      <a:endParaRPr lang="da-DK" sz="1100" dirty="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890848070"/>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Prompt</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dirty="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The instruction, question, or text you give an AI tool.</a:t>
                      </a:r>
                      <a:endParaRPr lang="da-DK" sz="1100" dirty="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70127674"/>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Recommendation System</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An AI tool that suggests products, films, music, or other content based on your interests.</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4109874323"/>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Reminder</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 digital note or alert that helps you remember to do something at the right time.</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3630948306"/>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Scam</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 dishonest attempt to trick you into giving away money, personal information, or something else of value.</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786807718"/>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Sensitive Data</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Private information that must be protected, such as passwords, bank details, identification numbers, or medical records.</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611653043"/>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Sleep Tracking</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 feature that measures how well and how long you sleep.</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161721734"/>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Smart Home</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 home where internet-connected devices and appliances can be monitored or controlled remotely or automatically.</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334312133"/>
                  </a:ext>
                </a:extLst>
              </a:tr>
              <a:tr h="370840">
                <a:tc>
                  <a:txBody>
                    <a:bodyPr/>
                    <a:lstStyle/>
                    <a:p>
                      <a:pPr>
                        <a:lnSpc>
                          <a:spcPct val="115000"/>
                        </a:lnSpc>
                        <a:spcAft>
                          <a:spcPts val="1000"/>
                        </a:spcAft>
                        <a:buNone/>
                      </a:pPr>
                      <a:r>
                        <a:rPr lang="en-US" sz="1300" b="1" dirty="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Social Bots</a:t>
                      </a:r>
                      <a:endParaRPr lang="da-DK" sz="1100" b="1" dirty="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Automated computer programmes that imitate human behaviour on social media.</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454590122"/>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Social Media Feed</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The personalised stream of posts, images, videos, advertisements, and other content shown on a social media platform.</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440695168"/>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Spending Summaries</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Features in banking apps that show how you spend your money over time.</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648772495"/>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Steps</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The number of steps you take during the day.</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3900398188"/>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Suspicious Transaction Alert</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 warning that a payment or transaction appears unusual and should be checked.</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397982469"/>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Transaction Verification</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The process of checking that a payment or financial action is genuine and authorised before it is completed.</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697835211"/>
                  </a:ext>
                </a:extLst>
              </a:tr>
              <a:tr h="370840">
                <a:tc>
                  <a:txBody>
                    <a:bodyPr/>
                    <a:lstStyle/>
                    <a:p>
                      <a:pPr>
                        <a:lnSpc>
                          <a:spcPct val="115000"/>
                        </a:lnSpc>
                        <a:spcAft>
                          <a:spcPts val="1000"/>
                        </a:spcAft>
                        <a:buNone/>
                      </a:pPr>
                      <a:r>
                        <a:rPr lang="en-US" sz="1300" b="1">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Two-Factor Authentication (2FA)</a:t>
                      </a:r>
                      <a:endParaRPr lang="da-DK" sz="1100" b="1">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A security method that requires two forms of identity verification, such as a password and a code sent to your phone.</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663930360"/>
                  </a:ext>
                </a:extLst>
              </a:tr>
              <a:tr h="370840">
                <a:tc>
                  <a:txBody>
                    <a:bodyPr/>
                    <a:lstStyle/>
                    <a:p>
                      <a:pPr>
                        <a:lnSpc>
                          <a:spcPct val="115000"/>
                        </a:lnSpc>
                        <a:spcAft>
                          <a:spcPts val="1000"/>
                        </a:spcAft>
                        <a:buNone/>
                      </a:pPr>
                      <a:r>
                        <a:rPr lang="en-US" sz="1300" b="1" dirty="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Unusual Activity Detection</a:t>
                      </a:r>
                      <a:endParaRPr lang="da-DK" sz="1100" b="1" dirty="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The process of identifying account activity that does not match normal patterns and may indicate fraud.</a:t>
                      </a:r>
                      <a:endParaRPr lang="da-DK" sz="110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962622039"/>
                  </a:ext>
                </a:extLst>
              </a:tr>
              <a:tr h="370840">
                <a:tc>
                  <a:txBody>
                    <a:bodyPr/>
                    <a:lstStyle/>
                    <a:p>
                      <a:pPr>
                        <a:lnSpc>
                          <a:spcPct val="115000"/>
                        </a:lnSpc>
                        <a:spcAft>
                          <a:spcPts val="1000"/>
                        </a:spcAft>
                        <a:buNone/>
                      </a:pPr>
                      <a:r>
                        <a:rPr lang="en-US" sz="1300" b="1" dirty="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Wearables</a:t>
                      </a:r>
                      <a:endParaRPr lang="da-DK" sz="1100" b="1" dirty="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300" dirty="0">
                          <a:solidFill>
                            <a:srgbClr val="242B62"/>
                          </a:solidFill>
                          <a:effectLst/>
                          <a:latin typeface="Calibri" panose="020F0502020204030204" pitchFamily="34" charset="0"/>
                          <a:ea typeface="MS Mincho" panose="02020609040205080304" pitchFamily="49" charset="-128"/>
                          <a:cs typeface="Times New Roman" panose="02020603050405020304" pitchFamily="18" charset="0"/>
                        </a:rPr>
                        <a:t>Electronic devices worn on the body, such as smartwatches or fitness trackers, that monitor health and activity.</a:t>
                      </a:r>
                      <a:endParaRPr lang="da-DK" sz="1100" dirty="0">
                        <a:solidFill>
                          <a:srgbClr val="242B6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96297717"/>
                  </a:ext>
                </a:extLst>
              </a:tr>
            </a:tbl>
          </a:graphicData>
        </a:graphic>
      </p:graphicFrame>
    </p:spTree>
    <p:extLst>
      <p:ext uri="{BB962C8B-B14F-4D97-AF65-F5344CB8AC3E}">
        <p14:creationId xmlns:p14="http://schemas.microsoft.com/office/powerpoint/2010/main" val="20248850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5" descr="A group of people standing in a line&#10;&#10;AI-generated content may be incorrect.">
            <a:extLst>
              <a:ext uri="{FF2B5EF4-FFF2-40B4-BE49-F238E27FC236}">
                <a16:creationId xmlns:a16="http://schemas.microsoft.com/office/drawing/2014/main" id="{90A47854-7A3D-5343-213D-63ED649C05F5}"/>
              </a:ext>
            </a:extLst>
          </p:cNvPr>
          <p:cNvPicPr>
            <a:picLocks noGrp="1" noChangeAspect="1"/>
          </p:cNvPicPr>
          <p:nvPr>
            <p:ph type="pic" sz="quarter" idx="17"/>
          </p:nvPr>
        </p:nvPicPr>
        <p:blipFill rotWithShape="1">
          <a:blip r:embed="rId3" cstate="screen">
            <a:extLst>
              <a:ext uri="{28A0092B-C50C-407E-A947-70E740481C1C}">
                <a14:useLocalDpi xmlns:a14="http://schemas.microsoft.com/office/drawing/2010/main"/>
              </a:ext>
            </a:extLst>
          </a:blip>
          <a:srcRect/>
          <a:stretch>
            <a:fillRect/>
          </a:stretch>
        </p:blipFill>
        <p:spPr>
          <a:xfrm>
            <a:off x="-51547" y="2791326"/>
            <a:ext cx="7611222" cy="5395412"/>
          </a:xfrm>
        </p:spPr>
      </p:pic>
      <p:sp>
        <p:nvSpPr>
          <p:cNvPr id="43" name="Text Placeholder 58">
            <a:extLst>
              <a:ext uri="{FF2B5EF4-FFF2-40B4-BE49-F238E27FC236}">
                <a16:creationId xmlns:a16="http://schemas.microsoft.com/office/drawing/2014/main" id="{5A9E4683-C6F5-232D-B205-5D2D40A66B00}"/>
              </a:ext>
            </a:extLst>
          </p:cNvPr>
          <p:cNvSpPr txBox="1">
            <a:spLocks/>
          </p:cNvSpPr>
          <p:nvPr/>
        </p:nvSpPr>
        <p:spPr>
          <a:xfrm>
            <a:off x="-51547" y="7243978"/>
            <a:ext cx="4580685" cy="524556"/>
          </a:xfrm>
          <a:prstGeom prst="rect">
            <a:avLst/>
          </a:prstGeom>
          <a:solidFill>
            <a:schemeClr val="bg1">
              <a:alpha val="85106"/>
            </a:schemeClr>
          </a:solidFill>
        </p:spPr>
        <p:txBody>
          <a:bodyPr anchor="ct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93713" indent="0">
              <a:buNone/>
            </a:pPr>
            <a:r>
              <a:rPr lang="en-US" sz="2700" dirty="0">
                <a:solidFill>
                  <a:srgbClr val="242B62"/>
                </a:solidFill>
                <a:latin typeface="Calibri" panose="020F0502020204030204" pitchFamily="34" charset="0"/>
                <a:cs typeface="Calibri" panose="020F0502020204030204" pitchFamily="34" charset="0"/>
              </a:rPr>
              <a:t>www.</a:t>
            </a:r>
            <a:r>
              <a:rPr lang="en-US" sz="2700" b="1" dirty="0">
                <a:solidFill>
                  <a:srgbClr val="242B62"/>
                </a:solidFill>
                <a:latin typeface="Calibri" panose="020F0502020204030204" pitchFamily="34" charset="0"/>
                <a:cs typeface="Calibri" panose="020F0502020204030204" pitchFamily="34" charset="0"/>
              </a:rPr>
              <a:t>ai4seniorsproject</a:t>
            </a:r>
            <a:r>
              <a:rPr lang="en-US" sz="2700" dirty="0">
                <a:solidFill>
                  <a:srgbClr val="242B62"/>
                </a:solidFill>
                <a:latin typeface="Calibri" panose="020F0502020204030204" pitchFamily="34" charset="0"/>
                <a:cs typeface="Calibri" panose="020F0502020204030204" pitchFamily="34" charset="0"/>
              </a:rPr>
              <a:t>.eu</a:t>
            </a:r>
          </a:p>
        </p:txBody>
      </p:sp>
      <p:sp>
        <p:nvSpPr>
          <p:cNvPr id="71" name="Text Placeholder 10">
            <a:extLst>
              <a:ext uri="{FF2B5EF4-FFF2-40B4-BE49-F238E27FC236}">
                <a16:creationId xmlns:a16="http://schemas.microsoft.com/office/drawing/2014/main" id="{882EBBF7-5A5B-EE9D-4577-A6BAD4B03438}"/>
              </a:ext>
            </a:extLst>
          </p:cNvPr>
          <p:cNvSpPr txBox="1">
            <a:spLocks/>
          </p:cNvSpPr>
          <p:nvPr/>
        </p:nvSpPr>
        <p:spPr>
          <a:xfrm>
            <a:off x="496793" y="8427976"/>
            <a:ext cx="3908425" cy="752475"/>
          </a:xfrm>
          <a:prstGeom prst="rect">
            <a:avLst/>
          </a:prstGeom>
        </p:spPr>
        <p:txBody>
          <a:bodyPr vert="horz" lIns="91440" tIns="45720" rIns="91440" bIns="45720" rtlCol="0">
            <a:normAutofit/>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Font typeface="Arial" panose="020B0604020202020204" pitchFamily="34" charset="0"/>
              <a:buNone/>
            </a:pPr>
            <a:r>
              <a:rPr lang="en-US" b="1" dirty="0">
                <a:solidFill>
                  <a:srgbClr val="242B62"/>
                </a:solidFill>
              </a:rPr>
              <a:t>Follow our journey</a:t>
            </a:r>
          </a:p>
        </p:txBody>
      </p:sp>
      <p:pic>
        <p:nvPicPr>
          <p:cNvPr id="4" name="Picture 3" descr="A colorful circles with white lines and dots&#10;&#10;AI-generated content may be incorrect.">
            <a:extLst>
              <a:ext uri="{FF2B5EF4-FFF2-40B4-BE49-F238E27FC236}">
                <a16:creationId xmlns:a16="http://schemas.microsoft.com/office/drawing/2014/main" id="{F24548CD-7CC4-455E-A7C2-1D41736986B1}"/>
              </a:ext>
            </a:extLst>
          </p:cNvPr>
          <p:cNvPicPr>
            <a:picLocks noChangeAspect="1"/>
          </p:cNvPicPr>
          <p:nvPr/>
        </p:nvPicPr>
        <p:blipFill>
          <a:blip r:embed="rId4" cstate="screen">
            <a:extLst>
              <a:ext uri="{28A0092B-C50C-407E-A947-70E740481C1C}">
                <a14:useLocalDpi xmlns:a14="http://schemas.microsoft.com/office/drawing/2010/main"/>
              </a:ext>
            </a:extLst>
          </a:blip>
          <a:srcRect l="-5129" t="-7198" r="-1" b="-1"/>
          <a:stretch>
            <a:fillRect/>
          </a:stretch>
        </p:blipFill>
        <p:spPr>
          <a:xfrm rot="3551861">
            <a:off x="5419779" y="6969659"/>
            <a:ext cx="3297865" cy="2675397"/>
          </a:xfrm>
          <a:prstGeom prst="rect">
            <a:avLst/>
          </a:prstGeom>
        </p:spPr>
      </p:pic>
      <p:grpSp>
        <p:nvGrpSpPr>
          <p:cNvPr id="25" name="Group 24">
            <a:extLst>
              <a:ext uri="{FF2B5EF4-FFF2-40B4-BE49-F238E27FC236}">
                <a16:creationId xmlns:a16="http://schemas.microsoft.com/office/drawing/2014/main" id="{7E8B2CB6-7491-78C1-AA6B-CD7B84019712}"/>
              </a:ext>
            </a:extLst>
          </p:cNvPr>
          <p:cNvGrpSpPr/>
          <p:nvPr/>
        </p:nvGrpSpPr>
        <p:grpSpPr>
          <a:xfrm>
            <a:off x="496793" y="8960310"/>
            <a:ext cx="1456265" cy="461379"/>
            <a:chOff x="5334467" y="9158396"/>
            <a:chExt cx="1532308" cy="485471"/>
          </a:xfrm>
        </p:grpSpPr>
        <p:grpSp>
          <p:nvGrpSpPr>
            <p:cNvPr id="7" name="Graphic 3">
              <a:extLst>
                <a:ext uri="{FF2B5EF4-FFF2-40B4-BE49-F238E27FC236}">
                  <a16:creationId xmlns:a16="http://schemas.microsoft.com/office/drawing/2014/main" id="{046A0882-F573-291D-F5FE-AE387850F318}"/>
                </a:ext>
              </a:extLst>
            </p:cNvPr>
            <p:cNvGrpSpPr/>
            <p:nvPr/>
          </p:nvGrpSpPr>
          <p:grpSpPr>
            <a:xfrm>
              <a:off x="5858065" y="9158396"/>
              <a:ext cx="485112" cy="485112"/>
              <a:chOff x="1950027" y="2499889"/>
              <a:chExt cx="850463" cy="850463"/>
            </a:xfrm>
          </p:grpSpPr>
          <p:sp>
            <p:nvSpPr>
              <p:cNvPr id="8" name="Freeform 7">
                <a:extLst>
                  <a:ext uri="{FF2B5EF4-FFF2-40B4-BE49-F238E27FC236}">
                    <a16:creationId xmlns:a16="http://schemas.microsoft.com/office/drawing/2014/main" id="{31EE07FB-67BE-E500-474D-D4B2B49C5790}"/>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3">
                <a:extLst>
                  <a:ext uri="{FF2B5EF4-FFF2-40B4-BE49-F238E27FC236}">
                    <a16:creationId xmlns:a16="http://schemas.microsoft.com/office/drawing/2014/main" id="{7EB71233-5967-CBBA-789F-A9A8971FD586}"/>
                  </a:ext>
                </a:extLst>
              </p:cNvPr>
              <p:cNvGrpSpPr/>
              <p:nvPr/>
            </p:nvGrpSpPr>
            <p:grpSpPr>
              <a:xfrm>
                <a:off x="2107521" y="2657382"/>
                <a:ext cx="535476" cy="535477"/>
                <a:chOff x="2107521" y="2657382"/>
                <a:chExt cx="535476" cy="535477"/>
              </a:xfrm>
              <a:solidFill>
                <a:srgbClr val="FFFFFF"/>
              </a:solidFill>
            </p:grpSpPr>
            <p:sp>
              <p:nvSpPr>
                <p:cNvPr id="10" name="Freeform 9">
                  <a:extLst>
                    <a:ext uri="{FF2B5EF4-FFF2-40B4-BE49-F238E27FC236}">
                      <a16:creationId xmlns:a16="http://schemas.microsoft.com/office/drawing/2014/main" id="{5AB105B5-4CDB-BD77-D79A-CAF785A65DC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51C5BC54-9760-7269-DA35-97AEB117349D}"/>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71AA8B5E-2D3D-9D3E-9488-559D2338D16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3" name="Graphic 3">
              <a:extLst>
                <a:ext uri="{FF2B5EF4-FFF2-40B4-BE49-F238E27FC236}">
                  <a16:creationId xmlns:a16="http://schemas.microsoft.com/office/drawing/2014/main" id="{19CD271A-007D-86A3-5617-701319803BBC}"/>
                </a:ext>
              </a:extLst>
            </p:cNvPr>
            <p:cNvGrpSpPr/>
            <p:nvPr/>
          </p:nvGrpSpPr>
          <p:grpSpPr>
            <a:xfrm>
              <a:off x="6381663" y="9158396"/>
              <a:ext cx="485112" cy="485471"/>
              <a:chOff x="-1196056" y="2499889"/>
              <a:chExt cx="850463" cy="851093"/>
            </a:xfrm>
          </p:grpSpPr>
          <p:sp>
            <p:nvSpPr>
              <p:cNvPr id="14" name="Freeform 13">
                <a:extLst>
                  <a:ext uri="{FF2B5EF4-FFF2-40B4-BE49-F238E27FC236}">
                    <a16:creationId xmlns:a16="http://schemas.microsoft.com/office/drawing/2014/main" id="{D996BB99-BFD5-28A8-27E8-A4C043C58874}"/>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8787E817-BFCC-909A-5B3A-CEFE944BA6F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6" name="Group 15">
              <a:extLst>
                <a:ext uri="{FF2B5EF4-FFF2-40B4-BE49-F238E27FC236}">
                  <a16:creationId xmlns:a16="http://schemas.microsoft.com/office/drawing/2014/main" id="{05BB0A0F-0E89-9982-8E26-FDEE2A00CB10}"/>
                </a:ext>
              </a:extLst>
            </p:cNvPr>
            <p:cNvGrpSpPr/>
            <p:nvPr/>
          </p:nvGrpSpPr>
          <p:grpSpPr>
            <a:xfrm>
              <a:off x="5334467" y="9158396"/>
              <a:ext cx="485112" cy="485112"/>
              <a:chOff x="3094393" y="4759137"/>
              <a:chExt cx="1074283" cy="1074283"/>
            </a:xfrm>
          </p:grpSpPr>
          <p:sp>
            <p:nvSpPr>
              <p:cNvPr id="17" name="Freeform 16">
                <a:extLst>
                  <a:ext uri="{FF2B5EF4-FFF2-40B4-BE49-F238E27FC236}">
                    <a16:creationId xmlns:a16="http://schemas.microsoft.com/office/drawing/2014/main" id="{2D6113BD-163B-83F3-38FD-BD3A80BCDCEC}"/>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30E184EF-E13E-C793-2112-58DF935C6D3B}"/>
                  </a:ext>
                </a:extLst>
              </p:cNvPr>
              <p:cNvGrpSpPr/>
              <p:nvPr/>
            </p:nvGrpSpPr>
            <p:grpSpPr>
              <a:xfrm>
                <a:off x="3303016" y="4946695"/>
                <a:ext cx="685139" cy="655838"/>
                <a:chOff x="3303016" y="4946695"/>
                <a:chExt cx="685139" cy="655838"/>
              </a:xfrm>
            </p:grpSpPr>
            <p:sp>
              <p:nvSpPr>
                <p:cNvPr id="19" name="Freeform 18">
                  <a:extLst>
                    <a:ext uri="{FF2B5EF4-FFF2-40B4-BE49-F238E27FC236}">
                      <a16:creationId xmlns:a16="http://schemas.microsoft.com/office/drawing/2014/main" id="{4FF02FBE-BD87-9768-D822-2693330B5CEE}"/>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E768CFF4-DC57-541F-7737-7E5740F8E28F}"/>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91B653F1-5C0F-52E3-485C-E37C967F0AB1}"/>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dirty="0">
                    <a:latin typeface="Calibri" panose="020F0502020204030204" pitchFamily="34" charset="0"/>
                  </a:endParaRPr>
                </a:p>
              </p:txBody>
            </p:sp>
          </p:grpSp>
        </p:grpSp>
      </p:grpSp>
    </p:spTree>
    <p:extLst>
      <p:ext uri="{BB962C8B-B14F-4D97-AF65-F5344CB8AC3E}">
        <p14:creationId xmlns:p14="http://schemas.microsoft.com/office/powerpoint/2010/main" val="1526860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075E8-29E0-236B-2601-F75C2E17FEA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512E67C-026C-EA1B-07DC-ACB04846D311}"/>
              </a:ext>
            </a:extLst>
          </p:cNvPr>
          <p:cNvSpPr>
            <a:spLocks noGrp="1"/>
          </p:cNvSpPr>
          <p:nvPr>
            <p:ph type="sldNum" sz="quarter" idx="4"/>
          </p:nvPr>
        </p:nvSpPr>
        <p:spPr/>
        <p:txBody>
          <a:bodyPr/>
          <a:lstStyle/>
          <a:p>
            <a:fld id="{9C527BFA-2C0E-4CEC-B6A5-913A56FEF4B4}" type="slidenum">
              <a:rPr lang="fr-CA" smtClean="0"/>
              <a:pPr/>
              <a:t>7</a:t>
            </a:fld>
            <a:endParaRPr lang="fr-CA"/>
          </a:p>
        </p:txBody>
      </p:sp>
      <p:sp>
        <p:nvSpPr>
          <p:cNvPr id="3" name="Text Placeholder 11">
            <a:extLst>
              <a:ext uri="{FF2B5EF4-FFF2-40B4-BE49-F238E27FC236}">
                <a16:creationId xmlns:a16="http://schemas.microsoft.com/office/drawing/2014/main" id="{3788F2F1-648F-463D-5290-E11F0A97CE1E}"/>
              </a:ext>
            </a:extLst>
          </p:cNvPr>
          <p:cNvSpPr txBox="1">
            <a:spLocks/>
          </p:cNvSpPr>
          <p:nvPr/>
        </p:nvSpPr>
        <p:spPr>
          <a:xfrm>
            <a:off x="2410620" y="4042047"/>
            <a:ext cx="4666906" cy="2398717"/>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9465E"/>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buNone/>
            </a:pPr>
            <a:r>
              <a:rPr lang="en-US" sz="1400" b="1" dirty="0">
                <a:solidFill>
                  <a:srgbClr val="242B62"/>
                </a:solidFill>
              </a:rPr>
              <a:t>Contribution:</a:t>
            </a:r>
            <a:endParaRPr lang="en-US" sz="1400" dirty="0">
              <a:solidFill>
                <a:srgbClr val="242B62"/>
              </a:solidFill>
            </a:endParaRPr>
          </a:p>
          <a:p>
            <a:pPr marL="171450" indent="-171450">
              <a:buFont typeface="Arial" panose="020B0604020202020204" pitchFamily="34" charset="0"/>
              <a:buChar char="•"/>
            </a:pPr>
            <a:r>
              <a:rPr lang="en-US" sz="1200" dirty="0">
                <a:solidFill>
                  <a:srgbClr val="242B62"/>
                </a:solidFill>
              </a:rPr>
              <a:t>Lead partner and overall coordinator of AI4S, responsible for co-designing the senior‑friendly AI learning modules, ensuring pedagogical quality, and guiding the project’s research‑to‑practice approach for adult educators. </a:t>
            </a:r>
          </a:p>
          <a:p>
            <a:pPr marL="171450" indent="-171450">
              <a:spcAft>
                <a:spcPts val="600"/>
              </a:spcAft>
              <a:buFont typeface="Arial" panose="020B0604020202020204" pitchFamily="34" charset="0"/>
              <a:buChar char="•"/>
            </a:pPr>
            <a:r>
              <a:rPr lang="en-US" sz="1200" dirty="0">
                <a:solidFill>
                  <a:srgbClr val="242B62"/>
                </a:solidFill>
              </a:rPr>
              <a:t>FU also leads national dissemination across Sweden and supports educator training and senior engagement.</a:t>
            </a:r>
            <a:endParaRPr lang="en-US" sz="1200" b="1" dirty="0">
              <a:solidFill>
                <a:srgbClr val="242B62"/>
              </a:solidFill>
            </a:endParaRPr>
          </a:p>
          <a:p>
            <a:r>
              <a:rPr lang="en-US" sz="1400" b="1" dirty="0">
                <a:solidFill>
                  <a:srgbClr val="242B62"/>
                </a:solidFill>
              </a:rPr>
              <a:t>What expertise do they bring?</a:t>
            </a:r>
          </a:p>
          <a:p>
            <a:pPr marL="172800" indent="-172800">
              <a:buFont typeface="Arial" panose="020B0604020202020204" pitchFamily="34" charset="0"/>
              <a:buChar char="•"/>
            </a:pPr>
            <a:r>
              <a:rPr lang="en-US" sz="1200" dirty="0">
                <a:solidFill>
                  <a:srgbClr val="242B62"/>
                </a:solidFill>
              </a:rPr>
              <a:t>FU brings decades of experience in adult education, serving 140,000+ learners annually. Their long record in ICT‑enabled teaching and senior‑focused </a:t>
            </a:r>
            <a:r>
              <a:rPr lang="en-US" sz="1200" dirty="0" err="1">
                <a:solidFill>
                  <a:srgbClr val="242B62"/>
                </a:solidFill>
              </a:rPr>
              <a:t>programmes</a:t>
            </a:r>
            <a:r>
              <a:rPr lang="en-US" sz="1200" dirty="0">
                <a:solidFill>
                  <a:srgbClr val="242B62"/>
                </a:solidFill>
              </a:rPr>
              <a:t> ensures that AI4S resources are practical, accessible, and grounded in real adult‑learning needs. </a:t>
            </a:r>
          </a:p>
          <a:p>
            <a:pPr marL="172800" indent="-172800">
              <a:buFont typeface="Arial" panose="020B0604020202020204" pitchFamily="34" charset="0"/>
              <a:buChar char="•"/>
            </a:pPr>
            <a:r>
              <a:rPr lang="en-US" sz="1200" dirty="0">
                <a:solidFill>
                  <a:srgbClr val="242B62"/>
                </a:solidFill>
              </a:rPr>
              <a:t>Their leadership guarantees strong quality assurance and alignment with EU lifelong learning priorities</a:t>
            </a:r>
          </a:p>
        </p:txBody>
      </p:sp>
      <p:cxnSp>
        <p:nvCxnSpPr>
          <p:cNvPr id="16" name="Straight Connector 15">
            <a:extLst>
              <a:ext uri="{FF2B5EF4-FFF2-40B4-BE49-F238E27FC236}">
                <a16:creationId xmlns:a16="http://schemas.microsoft.com/office/drawing/2014/main" id="{124E7548-7C1C-C795-A6D3-10C152B138B7}"/>
              </a:ext>
            </a:extLst>
          </p:cNvPr>
          <p:cNvCxnSpPr>
            <a:cxnSpLocks/>
          </p:cNvCxnSpPr>
          <p:nvPr/>
        </p:nvCxnSpPr>
        <p:spPr>
          <a:xfrm flipH="1">
            <a:off x="4949" y="3738001"/>
            <a:ext cx="7559675" cy="0"/>
          </a:xfrm>
          <a:prstGeom prst="line">
            <a:avLst/>
          </a:prstGeom>
          <a:ln w="12700">
            <a:solidFill>
              <a:srgbClr val="EBCB1F"/>
            </a:solidFill>
            <a:prstDash val="sysDot"/>
          </a:ln>
        </p:spPr>
        <p:style>
          <a:lnRef idx="1">
            <a:schemeClr val="accent1"/>
          </a:lnRef>
          <a:fillRef idx="0">
            <a:schemeClr val="accent1"/>
          </a:fillRef>
          <a:effectRef idx="0">
            <a:schemeClr val="accent1"/>
          </a:effectRef>
          <a:fontRef idx="minor">
            <a:schemeClr val="tx1"/>
          </a:fontRef>
        </p:style>
      </p:cxnSp>
      <p:sp>
        <p:nvSpPr>
          <p:cNvPr id="18" name="Text Placeholder 18">
            <a:extLst>
              <a:ext uri="{FF2B5EF4-FFF2-40B4-BE49-F238E27FC236}">
                <a16:creationId xmlns:a16="http://schemas.microsoft.com/office/drawing/2014/main" id="{A0431261-016B-52B7-2AAC-8E2E9BD0BBCB}"/>
              </a:ext>
            </a:extLst>
          </p:cNvPr>
          <p:cNvSpPr txBox="1">
            <a:spLocks/>
          </p:cNvSpPr>
          <p:nvPr/>
        </p:nvSpPr>
        <p:spPr>
          <a:xfrm>
            <a:off x="373032" y="3579995"/>
            <a:ext cx="556478" cy="324033"/>
          </a:xfrm>
          <a:prstGeom prst="rect">
            <a:avLst/>
          </a:prstGeom>
          <a:solidFill>
            <a:schemeClr val="bg1"/>
          </a:solidFill>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1860"/>
              </a:lnSpc>
              <a:spcBef>
                <a:spcPts val="0"/>
              </a:spcBef>
              <a:buNone/>
            </a:pPr>
            <a:r>
              <a:rPr lang="en-US" sz="2400" b="1" dirty="0">
                <a:solidFill>
                  <a:srgbClr val="CA7BB3"/>
                </a:solidFill>
              </a:rPr>
              <a:t>01</a:t>
            </a:r>
          </a:p>
          <a:p>
            <a:pPr marL="0" indent="0">
              <a:lnSpc>
                <a:spcPts val="1860"/>
              </a:lnSpc>
              <a:spcBef>
                <a:spcPts val="0"/>
              </a:spcBef>
              <a:buNone/>
            </a:pPr>
            <a:endParaRPr lang="en-US" sz="1800" b="1" dirty="0">
              <a:solidFill>
                <a:srgbClr val="09465E"/>
              </a:solidFill>
            </a:endParaRPr>
          </a:p>
        </p:txBody>
      </p:sp>
      <p:sp>
        <p:nvSpPr>
          <p:cNvPr id="19" name="Text Placeholder 18">
            <a:extLst>
              <a:ext uri="{FF2B5EF4-FFF2-40B4-BE49-F238E27FC236}">
                <a16:creationId xmlns:a16="http://schemas.microsoft.com/office/drawing/2014/main" id="{24F10392-CED2-125F-0928-B1C308E51754}"/>
              </a:ext>
            </a:extLst>
          </p:cNvPr>
          <p:cNvSpPr txBox="1">
            <a:spLocks/>
          </p:cNvSpPr>
          <p:nvPr/>
        </p:nvSpPr>
        <p:spPr>
          <a:xfrm>
            <a:off x="352711" y="4011738"/>
            <a:ext cx="2017267" cy="1755140"/>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1860"/>
              </a:lnSpc>
              <a:spcBef>
                <a:spcPts val="0"/>
              </a:spcBef>
              <a:buNone/>
            </a:pPr>
            <a:r>
              <a:rPr lang="en-US" sz="1800" b="1" dirty="0">
                <a:solidFill>
                  <a:srgbClr val="242B62"/>
                </a:solidFill>
              </a:rPr>
              <a:t>Folkuniversitetet (Sweden)</a:t>
            </a:r>
          </a:p>
        </p:txBody>
      </p:sp>
      <p:sp>
        <p:nvSpPr>
          <p:cNvPr id="6" name="Text Placeholder 6">
            <a:extLst>
              <a:ext uri="{FF2B5EF4-FFF2-40B4-BE49-F238E27FC236}">
                <a16:creationId xmlns:a16="http://schemas.microsoft.com/office/drawing/2014/main" id="{4C49426E-529F-699F-F43D-6DF0AE3CEBCA}"/>
              </a:ext>
            </a:extLst>
          </p:cNvPr>
          <p:cNvSpPr>
            <a:spLocks noGrp="1"/>
          </p:cNvSpPr>
          <p:nvPr>
            <p:ph type="body" sz="quarter" idx="61"/>
          </p:nvPr>
        </p:nvSpPr>
        <p:spPr>
          <a:xfrm>
            <a:off x="-9335" y="644872"/>
            <a:ext cx="5511833" cy="586086"/>
          </a:xfrm>
          <a:solidFill>
            <a:srgbClr val="CA7BB3"/>
          </a:solidFill>
        </p:spPr>
        <p:txBody>
          <a:bodyPr/>
          <a:lstStyle/>
          <a:p>
            <a:r>
              <a:rPr lang="en-US" dirty="0"/>
              <a:t>03 | MEET THE PARTNERS</a:t>
            </a:r>
          </a:p>
        </p:txBody>
      </p:sp>
      <p:cxnSp>
        <p:nvCxnSpPr>
          <p:cNvPr id="15" name="Straight Connector 14">
            <a:extLst>
              <a:ext uri="{FF2B5EF4-FFF2-40B4-BE49-F238E27FC236}">
                <a16:creationId xmlns:a16="http://schemas.microsoft.com/office/drawing/2014/main" id="{39A8BC3D-6134-E6A2-C070-E86CB28B7D51}"/>
              </a:ext>
            </a:extLst>
          </p:cNvPr>
          <p:cNvCxnSpPr>
            <a:cxnSpLocks/>
          </p:cNvCxnSpPr>
          <p:nvPr/>
        </p:nvCxnSpPr>
        <p:spPr>
          <a:xfrm flipH="1">
            <a:off x="-9335" y="7037899"/>
            <a:ext cx="7559675" cy="0"/>
          </a:xfrm>
          <a:prstGeom prst="line">
            <a:avLst/>
          </a:prstGeom>
          <a:ln w="12700">
            <a:solidFill>
              <a:srgbClr val="EBCB1F"/>
            </a:solidFill>
            <a:prstDash val="sysDot"/>
          </a:ln>
        </p:spPr>
        <p:style>
          <a:lnRef idx="1">
            <a:schemeClr val="accent1"/>
          </a:lnRef>
          <a:fillRef idx="0">
            <a:schemeClr val="accent1"/>
          </a:fillRef>
          <a:effectRef idx="0">
            <a:schemeClr val="accent1"/>
          </a:effectRef>
          <a:fontRef idx="minor">
            <a:schemeClr val="tx1"/>
          </a:fontRef>
        </p:style>
      </p:cxnSp>
      <p:sp>
        <p:nvSpPr>
          <p:cNvPr id="24" name="Text Placeholder 18">
            <a:extLst>
              <a:ext uri="{FF2B5EF4-FFF2-40B4-BE49-F238E27FC236}">
                <a16:creationId xmlns:a16="http://schemas.microsoft.com/office/drawing/2014/main" id="{F57C1769-E834-6060-02C9-341076D40EE7}"/>
              </a:ext>
            </a:extLst>
          </p:cNvPr>
          <p:cNvSpPr txBox="1">
            <a:spLocks/>
          </p:cNvSpPr>
          <p:nvPr/>
        </p:nvSpPr>
        <p:spPr>
          <a:xfrm>
            <a:off x="358748" y="6879893"/>
            <a:ext cx="556478" cy="324033"/>
          </a:xfrm>
          <a:prstGeom prst="rect">
            <a:avLst/>
          </a:prstGeom>
          <a:solidFill>
            <a:schemeClr val="bg1"/>
          </a:solidFill>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1860"/>
              </a:lnSpc>
              <a:spcBef>
                <a:spcPts val="0"/>
              </a:spcBef>
              <a:buNone/>
            </a:pPr>
            <a:r>
              <a:rPr lang="en-US" sz="2400" b="1" dirty="0">
                <a:solidFill>
                  <a:srgbClr val="CA7BB3"/>
                </a:solidFill>
              </a:rPr>
              <a:t>02</a:t>
            </a:r>
          </a:p>
          <a:p>
            <a:pPr marL="0" indent="0">
              <a:lnSpc>
                <a:spcPts val="1860"/>
              </a:lnSpc>
              <a:spcBef>
                <a:spcPts val="0"/>
              </a:spcBef>
              <a:buNone/>
            </a:pPr>
            <a:endParaRPr lang="en-US" sz="1800" b="1" dirty="0">
              <a:solidFill>
                <a:srgbClr val="CA7BB3"/>
              </a:solidFill>
            </a:endParaRPr>
          </a:p>
        </p:txBody>
      </p:sp>
      <p:sp>
        <p:nvSpPr>
          <p:cNvPr id="40" name="Text Placeholder 18">
            <a:extLst>
              <a:ext uri="{FF2B5EF4-FFF2-40B4-BE49-F238E27FC236}">
                <a16:creationId xmlns:a16="http://schemas.microsoft.com/office/drawing/2014/main" id="{584780B3-C835-0F87-4505-8EB3873C0E0F}"/>
              </a:ext>
            </a:extLst>
          </p:cNvPr>
          <p:cNvSpPr txBox="1">
            <a:spLocks/>
          </p:cNvSpPr>
          <p:nvPr/>
        </p:nvSpPr>
        <p:spPr>
          <a:xfrm>
            <a:off x="358748" y="7364949"/>
            <a:ext cx="2017267" cy="1755140"/>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1860"/>
              </a:lnSpc>
              <a:spcBef>
                <a:spcPts val="0"/>
              </a:spcBef>
              <a:buNone/>
            </a:pPr>
            <a:r>
              <a:rPr lang="en-US" sz="1800" b="1" dirty="0">
                <a:solidFill>
                  <a:srgbClr val="242B62"/>
                </a:solidFill>
              </a:rPr>
              <a:t>Momentum (Ireland)</a:t>
            </a:r>
          </a:p>
        </p:txBody>
      </p:sp>
      <p:sp>
        <p:nvSpPr>
          <p:cNvPr id="43" name="Text Placeholder 11">
            <a:extLst>
              <a:ext uri="{FF2B5EF4-FFF2-40B4-BE49-F238E27FC236}">
                <a16:creationId xmlns:a16="http://schemas.microsoft.com/office/drawing/2014/main" id="{96F0B56D-F064-D580-EF38-32680CDFA4D1}"/>
              </a:ext>
            </a:extLst>
          </p:cNvPr>
          <p:cNvSpPr txBox="1">
            <a:spLocks/>
          </p:cNvSpPr>
          <p:nvPr/>
        </p:nvSpPr>
        <p:spPr>
          <a:xfrm>
            <a:off x="2410620" y="7333393"/>
            <a:ext cx="4666906" cy="1980113"/>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9465E"/>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buNone/>
            </a:pPr>
            <a:r>
              <a:rPr lang="en-US" sz="1400" b="1" dirty="0">
                <a:solidFill>
                  <a:srgbClr val="242B62"/>
                </a:solidFill>
              </a:rPr>
              <a:t>Contribution:</a:t>
            </a:r>
            <a:endParaRPr lang="en-US" sz="1400" dirty="0">
              <a:solidFill>
                <a:srgbClr val="242B62"/>
              </a:solidFill>
            </a:endParaRPr>
          </a:p>
          <a:p>
            <a:pPr marL="171450" indent="-171450">
              <a:buFont typeface="Arial" panose="020B0604020202020204" pitchFamily="34" charset="0"/>
              <a:buChar char="•"/>
            </a:pPr>
            <a:r>
              <a:rPr lang="en-US" sz="1200" dirty="0">
                <a:solidFill>
                  <a:srgbClr val="242B62"/>
                </a:solidFill>
              </a:rPr>
              <a:t>Specialises in curriculum design &amp; content creation for adults and further education in social inclusion &amp; digital skills.</a:t>
            </a:r>
          </a:p>
          <a:p>
            <a:pPr marL="171450" indent="-171450">
              <a:buFont typeface="Arial" panose="020B0604020202020204" pitchFamily="34" charset="0"/>
              <a:buChar char="•"/>
            </a:pPr>
            <a:r>
              <a:rPr lang="en-US" sz="1200" dirty="0">
                <a:solidFill>
                  <a:srgbClr val="242B62"/>
                </a:solidFill>
              </a:rPr>
              <a:t>Translates research into clear, practical, ready‑to‑use resources for seniors, educators, and youth mentors.</a:t>
            </a:r>
          </a:p>
          <a:p>
            <a:pPr marL="171450" indent="-171450">
              <a:buFont typeface="Arial" panose="020B0604020202020204" pitchFamily="34" charset="0"/>
              <a:buChar char="•"/>
            </a:pPr>
            <a:r>
              <a:rPr lang="en-US" sz="1200" dirty="0">
                <a:solidFill>
                  <a:srgbClr val="242B62"/>
                </a:solidFill>
              </a:rPr>
              <a:t>Leads the W2W branding, communication, and dissemination strategies.</a:t>
            </a:r>
          </a:p>
          <a:p>
            <a:endParaRPr lang="en-US" sz="600" dirty="0">
              <a:solidFill>
                <a:srgbClr val="242B62"/>
              </a:solidFill>
            </a:endParaRPr>
          </a:p>
          <a:p>
            <a:r>
              <a:rPr lang="en-US" sz="1400" b="1" dirty="0">
                <a:solidFill>
                  <a:srgbClr val="242B62"/>
                </a:solidFill>
              </a:rPr>
              <a:t>What expertise do they bring?</a:t>
            </a:r>
          </a:p>
          <a:p>
            <a:pPr marL="171450" indent="-171450">
              <a:buFont typeface="Arial" panose="020B0604020202020204" pitchFamily="34" charset="0"/>
              <a:buChar char="•"/>
            </a:pPr>
            <a:r>
              <a:rPr lang="en-US" sz="1200" dirty="0">
                <a:solidFill>
                  <a:srgbClr val="242B62"/>
                </a:solidFill>
              </a:rPr>
              <a:t>Momentum ensures that the OERs are pedagogically strong, visually compelling, accessible, and widely disseminated. Their expertise in adult education guarantees that resources are relevant and user-focused.</a:t>
            </a:r>
          </a:p>
          <a:p>
            <a:pPr marL="171450" indent="-171450">
              <a:buFont typeface="Arial" panose="020B0604020202020204" pitchFamily="34" charset="0"/>
              <a:buChar char="•"/>
            </a:pPr>
            <a:r>
              <a:rPr lang="en-US" sz="1200" dirty="0">
                <a:solidFill>
                  <a:srgbClr val="242B62"/>
                </a:solidFill>
              </a:rPr>
              <a:t>Their extensive experience in EU‑funded innovation projects ensures quality, scalability, and impact.</a:t>
            </a:r>
          </a:p>
        </p:txBody>
      </p:sp>
      <p:grpSp>
        <p:nvGrpSpPr>
          <p:cNvPr id="9" name="Graphic 3">
            <a:extLst>
              <a:ext uri="{FF2B5EF4-FFF2-40B4-BE49-F238E27FC236}">
                <a16:creationId xmlns:a16="http://schemas.microsoft.com/office/drawing/2014/main" id="{FFD024D1-6EC5-01FC-8B6F-C575592AA253}"/>
              </a:ext>
            </a:extLst>
          </p:cNvPr>
          <p:cNvGrpSpPr/>
          <p:nvPr/>
        </p:nvGrpSpPr>
        <p:grpSpPr>
          <a:xfrm>
            <a:off x="5931050" y="429652"/>
            <a:ext cx="1146476" cy="1157445"/>
            <a:chOff x="6582714" y="331356"/>
            <a:chExt cx="1146476" cy="1157445"/>
          </a:xfrm>
          <a:solidFill>
            <a:srgbClr val="242B62"/>
          </a:solidFill>
        </p:grpSpPr>
        <p:sp>
          <p:nvSpPr>
            <p:cNvPr id="10" name="Freeform 1022">
              <a:extLst>
                <a:ext uri="{FF2B5EF4-FFF2-40B4-BE49-F238E27FC236}">
                  <a16:creationId xmlns:a16="http://schemas.microsoft.com/office/drawing/2014/main" id="{51654F3B-6155-48CB-8CF3-05F091A31774}"/>
                </a:ext>
              </a:extLst>
            </p:cNvPr>
            <p:cNvSpPr/>
            <p:nvPr/>
          </p:nvSpPr>
          <p:spPr>
            <a:xfrm>
              <a:off x="7021557" y="463008"/>
              <a:ext cx="255077" cy="279761"/>
            </a:xfrm>
            <a:custGeom>
              <a:avLst/>
              <a:gdLst>
                <a:gd name="connsiteX0" fmla="*/ 27428 w 255077"/>
                <a:gd name="connsiteY0" fmla="*/ 49370 h 279761"/>
                <a:gd name="connsiteX1" fmla="*/ 128910 w 255077"/>
                <a:gd name="connsiteY1" fmla="*/ 0 h 279761"/>
                <a:gd name="connsiteX2" fmla="*/ 128910 w 255077"/>
                <a:gd name="connsiteY2" fmla="*/ 0 h 279761"/>
                <a:gd name="connsiteX3" fmla="*/ 255077 w 255077"/>
                <a:gd name="connsiteY3" fmla="*/ 128910 h 279761"/>
                <a:gd name="connsiteX4" fmla="*/ 219421 w 255077"/>
                <a:gd name="connsiteY4" fmla="*/ 216678 h 279761"/>
                <a:gd name="connsiteX5" fmla="*/ 181022 w 255077"/>
                <a:gd name="connsiteY5" fmla="*/ 279762 h 279761"/>
                <a:gd name="connsiteX6" fmla="*/ 76797 w 255077"/>
                <a:gd name="connsiteY6" fmla="*/ 279762 h 279761"/>
                <a:gd name="connsiteX7" fmla="*/ 35656 w 255077"/>
                <a:gd name="connsiteY7" fmla="*/ 216678 h 279761"/>
                <a:gd name="connsiteX8" fmla="*/ 0 w 255077"/>
                <a:gd name="connsiteY8" fmla="*/ 128910 h 279761"/>
                <a:gd name="connsiteX9" fmla="*/ 2742 w 255077"/>
                <a:gd name="connsiteY9" fmla="*/ 74055 h 279761"/>
                <a:gd name="connsiteX10" fmla="*/ 27428 w 255077"/>
                <a:gd name="connsiteY10" fmla="*/ 49370 h 279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5077" h="279761">
                  <a:moveTo>
                    <a:pt x="27428" y="49370"/>
                  </a:moveTo>
                  <a:cubicBezTo>
                    <a:pt x="52113" y="19199"/>
                    <a:pt x="87769" y="0"/>
                    <a:pt x="128910" y="0"/>
                  </a:cubicBezTo>
                  <a:lnTo>
                    <a:pt x="128910" y="0"/>
                  </a:lnTo>
                  <a:cubicBezTo>
                    <a:pt x="200222" y="0"/>
                    <a:pt x="255077" y="57598"/>
                    <a:pt x="255077" y="128910"/>
                  </a:cubicBezTo>
                  <a:cubicBezTo>
                    <a:pt x="255077" y="161823"/>
                    <a:pt x="241363" y="194736"/>
                    <a:pt x="219421" y="216678"/>
                  </a:cubicBezTo>
                  <a:cubicBezTo>
                    <a:pt x="202965" y="233135"/>
                    <a:pt x="189252" y="255077"/>
                    <a:pt x="181022" y="279762"/>
                  </a:cubicBezTo>
                  <a:lnTo>
                    <a:pt x="76797" y="279762"/>
                  </a:lnTo>
                  <a:cubicBezTo>
                    <a:pt x="68569" y="257820"/>
                    <a:pt x="54855" y="235878"/>
                    <a:pt x="35656" y="216678"/>
                  </a:cubicBezTo>
                  <a:cubicBezTo>
                    <a:pt x="13714" y="191993"/>
                    <a:pt x="0" y="161823"/>
                    <a:pt x="0" y="128910"/>
                  </a:cubicBezTo>
                  <a:lnTo>
                    <a:pt x="2742" y="74055"/>
                  </a:lnTo>
                  <a:lnTo>
                    <a:pt x="27428" y="49370"/>
                  </a:lnTo>
                  <a:close/>
                </a:path>
              </a:pathLst>
            </a:custGeom>
            <a:solidFill>
              <a:srgbClr val="EBCB1F"/>
            </a:solidFill>
            <a:ln w="27426" cap="flat">
              <a:noFill/>
              <a:prstDash val="solid"/>
              <a:miter/>
            </a:ln>
          </p:spPr>
          <p:txBody>
            <a:bodyPr rtlCol="0" anchor="ctr"/>
            <a:lstStyle/>
            <a:p>
              <a:endParaRPr lang="en-US"/>
            </a:p>
          </p:txBody>
        </p:sp>
        <p:grpSp>
          <p:nvGrpSpPr>
            <p:cNvPr id="11" name="Graphic 3">
              <a:extLst>
                <a:ext uri="{FF2B5EF4-FFF2-40B4-BE49-F238E27FC236}">
                  <a16:creationId xmlns:a16="http://schemas.microsoft.com/office/drawing/2014/main" id="{A2DEC2E6-3397-0EE9-A2FC-47F1E772A9CA}"/>
                </a:ext>
              </a:extLst>
            </p:cNvPr>
            <p:cNvGrpSpPr/>
            <p:nvPr/>
          </p:nvGrpSpPr>
          <p:grpSpPr>
            <a:xfrm>
              <a:off x="6582714" y="331356"/>
              <a:ext cx="1146476" cy="1157445"/>
              <a:chOff x="6582714" y="331356"/>
              <a:chExt cx="1146476" cy="1157445"/>
            </a:xfrm>
            <a:grpFill/>
          </p:grpSpPr>
          <p:sp>
            <p:nvSpPr>
              <p:cNvPr id="12" name="Freeform 1024">
                <a:extLst>
                  <a:ext uri="{FF2B5EF4-FFF2-40B4-BE49-F238E27FC236}">
                    <a16:creationId xmlns:a16="http://schemas.microsoft.com/office/drawing/2014/main" id="{D6C646BE-C9A0-2F49-59F8-CF6710FBC8B1}"/>
                  </a:ext>
                </a:extLst>
              </p:cNvPr>
              <p:cNvSpPr/>
              <p:nvPr/>
            </p:nvSpPr>
            <p:spPr>
              <a:xfrm>
                <a:off x="6582714" y="424610"/>
                <a:ext cx="1146476" cy="1064191"/>
              </a:xfrm>
              <a:custGeom>
                <a:avLst/>
                <a:gdLst>
                  <a:gd name="connsiteX0" fmla="*/ 1023052 w 1146476"/>
                  <a:gd name="connsiteY0" fmla="*/ 811858 h 1064191"/>
                  <a:gd name="connsiteX1" fmla="*/ 1061451 w 1146476"/>
                  <a:gd name="connsiteY1" fmla="*/ 724089 h 1064191"/>
                  <a:gd name="connsiteX2" fmla="*/ 959969 w 1146476"/>
                  <a:gd name="connsiteY2" fmla="*/ 606150 h 1064191"/>
                  <a:gd name="connsiteX3" fmla="*/ 959969 w 1146476"/>
                  <a:gd name="connsiteY3" fmla="*/ 556781 h 1064191"/>
                  <a:gd name="connsiteX4" fmla="*/ 910599 w 1146476"/>
                  <a:gd name="connsiteY4" fmla="*/ 507411 h 1064191"/>
                  <a:gd name="connsiteX5" fmla="*/ 584209 w 1146476"/>
                  <a:gd name="connsiteY5" fmla="*/ 507411 h 1064191"/>
                  <a:gd name="connsiteX6" fmla="*/ 584209 w 1146476"/>
                  <a:gd name="connsiteY6" fmla="*/ 433356 h 1064191"/>
                  <a:gd name="connsiteX7" fmla="*/ 619865 w 1146476"/>
                  <a:gd name="connsiteY7" fmla="*/ 433356 h 1064191"/>
                  <a:gd name="connsiteX8" fmla="*/ 663750 w 1146476"/>
                  <a:gd name="connsiteY8" fmla="*/ 389472 h 1064191"/>
                  <a:gd name="connsiteX9" fmla="*/ 663750 w 1146476"/>
                  <a:gd name="connsiteY9" fmla="*/ 356559 h 1064191"/>
                  <a:gd name="connsiteX10" fmla="*/ 652778 w 1146476"/>
                  <a:gd name="connsiteY10" fmla="*/ 326389 h 1064191"/>
                  <a:gd name="connsiteX11" fmla="*/ 685692 w 1146476"/>
                  <a:gd name="connsiteY11" fmla="*/ 274276 h 1064191"/>
                  <a:gd name="connsiteX12" fmla="*/ 729575 w 1146476"/>
                  <a:gd name="connsiteY12" fmla="*/ 164566 h 1064191"/>
                  <a:gd name="connsiteX13" fmla="*/ 729575 w 1146476"/>
                  <a:gd name="connsiteY13" fmla="*/ 150852 h 1064191"/>
                  <a:gd name="connsiteX14" fmla="*/ 710377 w 1146476"/>
                  <a:gd name="connsiteY14" fmla="*/ 134395 h 1064191"/>
                  <a:gd name="connsiteX15" fmla="*/ 693920 w 1146476"/>
                  <a:gd name="connsiteY15" fmla="*/ 153595 h 1064191"/>
                  <a:gd name="connsiteX16" fmla="*/ 693920 w 1146476"/>
                  <a:gd name="connsiteY16" fmla="*/ 164566 h 1064191"/>
                  <a:gd name="connsiteX17" fmla="*/ 661006 w 1146476"/>
                  <a:gd name="connsiteY17" fmla="*/ 249591 h 1064191"/>
                  <a:gd name="connsiteX18" fmla="*/ 622609 w 1146476"/>
                  <a:gd name="connsiteY18" fmla="*/ 309932 h 1064191"/>
                  <a:gd name="connsiteX19" fmla="*/ 518384 w 1146476"/>
                  <a:gd name="connsiteY19" fmla="*/ 309932 h 1064191"/>
                  <a:gd name="connsiteX20" fmla="*/ 479984 w 1146476"/>
                  <a:gd name="connsiteY20" fmla="*/ 249591 h 1064191"/>
                  <a:gd name="connsiteX21" fmla="*/ 444329 w 1146476"/>
                  <a:gd name="connsiteY21" fmla="*/ 161823 h 1064191"/>
                  <a:gd name="connsiteX22" fmla="*/ 570495 w 1146476"/>
                  <a:gd name="connsiteY22" fmla="*/ 35656 h 1064191"/>
                  <a:gd name="connsiteX23" fmla="*/ 570495 w 1146476"/>
                  <a:gd name="connsiteY23" fmla="*/ 35656 h 1064191"/>
                  <a:gd name="connsiteX24" fmla="*/ 669236 w 1146476"/>
                  <a:gd name="connsiteY24" fmla="*/ 82283 h 1064191"/>
                  <a:gd name="connsiteX25" fmla="*/ 693920 w 1146476"/>
                  <a:gd name="connsiteY25" fmla="*/ 85026 h 1064191"/>
                  <a:gd name="connsiteX26" fmla="*/ 696664 w 1146476"/>
                  <a:gd name="connsiteY26" fmla="*/ 60341 h 1064191"/>
                  <a:gd name="connsiteX27" fmla="*/ 570495 w 1146476"/>
                  <a:gd name="connsiteY27" fmla="*/ 0 h 1064191"/>
                  <a:gd name="connsiteX28" fmla="*/ 570495 w 1146476"/>
                  <a:gd name="connsiteY28" fmla="*/ 0 h 1064191"/>
                  <a:gd name="connsiteX29" fmla="*/ 411415 w 1146476"/>
                  <a:gd name="connsiteY29" fmla="*/ 159080 h 1064191"/>
                  <a:gd name="connsiteX30" fmla="*/ 455299 w 1146476"/>
                  <a:gd name="connsiteY30" fmla="*/ 268791 h 1064191"/>
                  <a:gd name="connsiteX31" fmla="*/ 488212 w 1146476"/>
                  <a:gd name="connsiteY31" fmla="*/ 318160 h 1064191"/>
                  <a:gd name="connsiteX32" fmla="*/ 477242 w 1146476"/>
                  <a:gd name="connsiteY32" fmla="*/ 348331 h 1064191"/>
                  <a:gd name="connsiteX33" fmla="*/ 477242 w 1146476"/>
                  <a:gd name="connsiteY33" fmla="*/ 381244 h 1064191"/>
                  <a:gd name="connsiteX34" fmla="*/ 521126 w 1146476"/>
                  <a:gd name="connsiteY34" fmla="*/ 425128 h 1064191"/>
                  <a:gd name="connsiteX35" fmla="*/ 556781 w 1146476"/>
                  <a:gd name="connsiteY35" fmla="*/ 425128 h 1064191"/>
                  <a:gd name="connsiteX36" fmla="*/ 556781 w 1146476"/>
                  <a:gd name="connsiteY36" fmla="*/ 499183 h 1064191"/>
                  <a:gd name="connsiteX37" fmla="*/ 230393 w 1146476"/>
                  <a:gd name="connsiteY37" fmla="*/ 499183 h 1064191"/>
                  <a:gd name="connsiteX38" fmla="*/ 181022 w 1146476"/>
                  <a:gd name="connsiteY38" fmla="*/ 548552 h 1064191"/>
                  <a:gd name="connsiteX39" fmla="*/ 181022 w 1146476"/>
                  <a:gd name="connsiteY39" fmla="*/ 597922 h 1064191"/>
                  <a:gd name="connsiteX40" fmla="*/ 79541 w 1146476"/>
                  <a:gd name="connsiteY40" fmla="*/ 715861 h 1064191"/>
                  <a:gd name="connsiteX41" fmla="*/ 117939 w 1146476"/>
                  <a:gd name="connsiteY41" fmla="*/ 803629 h 1064191"/>
                  <a:gd name="connsiteX42" fmla="*/ 68569 w 1146476"/>
                  <a:gd name="connsiteY42" fmla="*/ 822829 h 1064191"/>
                  <a:gd name="connsiteX43" fmla="*/ 63083 w 1146476"/>
                  <a:gd name="connsiteY43" fmla="*/ 847513 h 1064191"/>
                  <a:gd name="connsiteX44" fmla="*/ 87769 w 1146476"/>
                  <a:gd name="connsiteY44" fmla="*/ 852999 h 1064191"/>
                  <a:gd name="connsiteX45" fmla="*/ 153594 w 1146476"/>
                  <a:gd name="connsiteY45" fmla="*/ 833800 h 1064191"/>
                  <a:gd name="connsiteX46" fmla="*/ 249591 w 1146476"/>
                  <a:gd name="connsiteY46" fmla="*/ 833800 h 1064191"/>
                  <a:gd name="connsiteX47" fmla="*/ 373016 w 1146476"/>
                  <a:gd name="connsiteY47" fmla="*/ 957224 h 1064191"/>
                  <a:gd name="connsiteX48" fmla="*/ 373016 w 1146476"/>
                  <a:gd name="connsiteY48" fmla="*/ 1012079 h 1064191"/>
                  <a:gd name="connsiteX49" fmla="*/ 359302 w 1146476"/>
                  <a:gd name="connsiteY49" fmla="*/ 1025793 h 1064191"/>
                  <a:gd name="connsiteX50" fmla="*/ 323646 w 1146476"/>
                  <a:gd name="connsiteY50" fmla="*/ 1025793 h 1064191"/>
                  <a:gd name="connsiteX51" fmla="*/ 323646 w 1146476"/>
                  <a:gd name="connsiteY51" fmla="*/ 973681 h 1064191"/>
                  <a:gd name="connsiteX52" fmla="*/ 307190 w 1146476"/>
                  <a:gd name="connsiteY52" fmla="*/ 957224 h 1064191"/>
                  <a:gd name="connsiteX53" fmla="*/ 290733 w 1146476"/>
                  <a:gd name="connsiteY53" fmla="*/ 973681 h 1064191"/>
                  <a:gd name="connsiteX54" fmla="*/ 290733 w 1146476"/>
                  <a:gd name="connsiteY54" fmla="*/ 1025793 h 1064191"/>
                  <a:gd name="connsiteX55" fmla="*/ 117939 w 1146476"/>
                  <a:gd name="connsiteY55" fmla="*/ 1025793 h 1064191"/>
                  <a:gd name="connsiteX56" fmla="*/ 117939 w 1146476"/>
                  <a:gd name="connsiteY56" fmla="*/ 973681 h 1064191"/>
                  <a:gd name="connsiteX57" fmla="*/ 101483 w 1146476"/>
                  <a:gd name="connsiteY57" fmla="*/ 957224 h 1064191"/>
                  <a:gd name="connsiteX58" fmla="*/ 85025 w 1146476"/>
                  <a:gd name="connsiteY58" fmla="*/ 973681 h 1064191"/>
                  <a:gd name="connsiteX59" fmla="*/ 85025 w 1146476"/>
                  <a:gd name="connsiteY59" fmla="*/ 1025793 h 1064191"/>
                  <a:gd name="connsiteX60" fmla="*/ 49369 w 1146476"/>
                  <a:gd name="connsiteY60" fmla="*/ 1025793 h 1064191"/>
                  <a:gd name="connsiteX61" fmla="*/ 35656 w 1146476"/>
                  <a:gd name="connsiteY61" fmla="*/ 1012079 h 1064191"/>
                  <a:gd name="connsiteX62" fmla="*/ 35656 w 1146476"/>
                  <a:gd name="connsiteY62" fmla="*/ 957224 h 1064191"/>
                  <a:gd name="connsiteX63" fmla="*/ 46627 w 1146476"/>
                  <a:gd name="connsiteY63" fmla="*/ 905112 h 1064191"/>
                  <a:gd name="connsiteX64" fmla="*/ 38399 w 1146476"/>
                  <a:gd name="connsiteY64" fmla="*/ 883169 h 1064191"/>
                  <a:gd name="connsiteX65" fmla="*/ 16456 w 1146476"/>
                  <a:gd name="connsiteY65" fmla="*/ 891398 h 1064191"/>
                  <a:gd name="connsiteX66" fmla="*/ 0 w 1146476"/>
                  <a:gd name="connsiteY66" fmla="*/ 959967 h 1064191"/>
                  <a:gd name="connsiteX67" fmla="*/ 0 w 1146476"/>
                  <a:gd name="connsiteY67" fmla="*/ 1014822 h 1064191"/>
                  <a:gd name="connsiteX68" fmla="*/ 49369 w 1146476"/>
                  <a:gd name="connsiteY68" fmla="*/ 1064192 h 1064191"/>
                  <a:gd name="connsiteX69" fmla="*/ 362046 w 1146476"/>
                  <a:gd name="connsiteY69" fmla="*/ 1064192 h 1064191"/>
                  <a:gd name="connsiteX70" fmla="*/ 394959 w 1146476"/>
                  <a:gd name="connsiteY70" fmla="*/ 1053221 h 1064191"/>
                  <a:gd name="connsiteX71" fmla="*/ 427871 w 1146476"/>
                  <a:gd name="connsiteY71" fmla="*/ 1064192 h 1064191"/>
                  <a:gd name="connsiteX72" fmla="*/ 713120 w 1146476"/>
                  <a:gd name="connsiteY72" fmla="*/ 1064192 h 1064191"/>
                  <a:gd name="connsiteX73" fmla="*/ 751519 w 1146476"/>
                  <a:gd name="connsiteY73" fmla="*/ 1050478 h 1064191"/>
                  <a:gd name="connsiteX74" fmla="*/ 787175 w 1146476"/>
                  <a:gd name="connsiteY74" fmla="*/ 1064192 h 1064191"/>
                  <a:gd name="connsiteX75" fmla="*/ 1097107 w 1146476"/>
                  <a:gd name="connsiteY75" fmla="*/ 1064192 h 1064191"/>
                  <a:gd name="connsiteX76" fmla="*/ 1146476 w 1146476"/>
                  <a:gd name="connsiteY76" fmla="*/ 1014822 h 1064191"/>
                  <a:gd name="connsiteX77" fmla="*/ 1146476 w 1146476"/>
                  <a:gd name="connsiteY77" fmla="*/ 959967 h 1064191"/>
                  <a:gd name="connsiteX78" fmla="*/ 1023052 w 1146476"/>
                  <a:gd name="connsiteY78" fmla="*/ 811858 h 1064191"/>
                  <a:gd name="connsiteX79" fmla="*/ 1023052 w 1146476"/>
                  <a:gd name="connsiteY79" fmla="*/ 811858 h 1064191"/>
                  <a:gd name="connsiteX80" fmla="*/ 943513 w 1146476"/>
                  <a:gd name="connsiteY80" fmla="*/ 641806 h 1064191"/>
                  <a:gd name="connsiteX81" fmla="*/ 946255 w 1146476"/>
                  <a:gd name="connsiteY81" fmla="*/ 641806 h 1064191"/>
                  <a:gd name="connsiteX82" fmla="*/ 1028538 w 1146476"/>
                  <a:gd name="connsiteY82" fmla="*/ 726832 h 1064191"/>
                  <a:gd name="connsiteX83" fmla="*/ 959969 w 1146476"/>
                  <a:gd name="connsiteY83" fmla="*/ 809115 h 1064191"/>
                  <a:gd name="connsiteX84" fmla="*/ 927055 w 1146476"/>
                  <a:gd name="connsiteY84" fmla="*/ 809115 h 1064191"/>
                  <a:gd name="connsiteX85" fmla="*/ 858486 w 1146476"/>
                  <a:gd name="connsiteY85" fmla="*/ 726832 h 1064191"/>
                  <a:gd name="connsiteX86" fmla="*/ 940769 w 1146476"/>
                  <a:gd name="connsiteY86" fmla="*/ 641806 h 1064191"/>
                  <a:gd name="connsiteX87" fmla="*/ 943513 w 1146476"/>
                  <a:gd name="connsiteY87" fmla="*/ 641806 h 1064191"/>
                  <a:gd name="connsiteX88" fmla="*/ 943513 w 1146476"/>
                  <a:gd name="connsiteY88" fmla="*/ 641806 h 1064191"/>
                  <a:gd name="connsiteX89" fmla="*/ 512898 w 1146476"/>
                  <a:gd name="connsiteY89" fmla="*/ 400443 h 1064191"/>
                  <a:gd name="connsiteX90" fmla="*/ 504670 w 1146476"/>
                  <a:gd name="connsiteY90" fmla="*/ 392215 h 1064191"/>
                  <a:gd name="connsiteX91" fmla="*/ 504670 w 1146476"/>
                  <a:gd name="connsiteY91" fmla="*/ 359302 h 1064191"/>
                  <a:gd name="connsiteX92" fmla="*/ 512898 w 1146476"/>
                  <a:gd name="connsiteY92" fmla="*/ 351073 h 1064191"/>
                  <a:gd name="connsiteX93" fmla="*/ 617123 w 1146476"/>
                  <a:gd name="connsiteY93" fmla="*/ 351073 h 1064191"/>
                  <a:gd name="connsiteX94" fmla="*/ 625351 w 1146476"/>
                  <a:gd name="connsiteY94" fmla="*/ 359302 h 1064191"/>
                  <a:gd name="connsiteX95" fmla="*/ 625351 w 1146476"/>
                  <a:gd name="connsiteY95" fmla="*/ 392215 h 1064191"/>
                  <a:gd name="connsiteX96" fmla="*/ 617123 w 1146476"/>
                  <a:gd name="connsiteY96" fmla="*/ 400443 h 1064191"/>
                  <a:gd name="connsiteX97" fmla="*/ 512898 w 1146476"/>
                  <a:gd name="connsiteY97" fmla="*/ 400443 h 1064191"/>
                  <a:gd name="connsiteX98" fmla="*/ 512898 w 1146476"/>
                  <a:gd name="connsiteY98" fmla="*/ 400443 h 1064191"/>
                  <a:gd name="connsiteX99" fmla="*/ 565009 w 1146476"/>
                  <a:gd name="connsiteY99" fmla="*/ 639063 h 1064191"/>
                  <a:gd name="connsiteX100" fmla="*/ 650036 w 1146476"/>
                  <a:gd name="connsiteY100" fmla="*/ 724089 h 1064191"/>
                  <a:gd name="connsiteX101" fmla="*/ 581467 w 1146476"/>
                  <a:gd name="connsiteY101" fmla="*/ 806372 h 1064191"/>
                  <a:gd name="connsiteX102" fmla="*/ 548553 w 1146476"/>
                  <a:gd name="connsiteY102" fmla="*/ 806372 h 1064191"/>
                  <a:gd name="connsiteX103" fmla="*/ 479984 w 1146476"/>
                  <a:gd name="connsiteY103" fmla="*/ 724089 h 1064191"/>
                  <a:gd name="connsiteX104" fmla="*/ 565009 w 1146476"/>
                  <a:gd name="connsiteY104" fmla="*/ 639063 h 1064191"/>
                  <a:gd name="connsiteX105" fmla="*/ 565009 w 1146476"/>
                  <a:gd name="connsiteY105" fmla="*/ 639063 h 1064191"/>
                  <a:gd name="connsiteX106" fmla="*/ 205708 w 1146476"/>
                  <a:gd name="connsiteY106" fmla="*/ 809115 h 1064191"/>
                  <a:gd name="connsiteX107" fmla="*/ 172794 w 1146476"/>
                  <a:gd name="connsiteY107" fmla="*/ 809115 h 1064191"/>
                  <a:gd name="connsiteX108" fmla="*/ 104225 w 1146476"/>
                  <a:gd name="connsiteY108" fmla="*/ 726832 h 1064191"/>
                  <a:gd name="connsiteX109" fmla="*/ 189252 w 1146476"/>
                  <a:gd name="connsiteY109" fmla="*/ 641806 h 1064191"/>
                  <a:gd name="connsiteX110" fmla="*/ 274277 w 1146476"/>
                  <a:gd name="connsiteY110" fmla="*/ 726832 h 1064191"/>
                  <a:gd name="connsiteX111" fmla="*/ 205708 w 1146476"/>
                  <a:gd name="connsiteY111" fmla="*/ 809115 h 1064191"/>
                  <a:gd name="connsiteX112" fmla="*/ 205708 w 1146476"/>
                  <a:gd name="connsiteY112" fmla="*/ 809115 h 1064191"/>
                  <a:gd name="connsiteX113" fmla="*/ 271535 w 1146476"/>
                  <a:gd name="connsiteY113" fmla="*/ 811858 h 1064191"/>
                  <a:gd name="connsiteX114" fmla="*/ 309932 w 1146476"/>
                  <a:gd name="connsiteY114" fmla="*/ 724089 h 1064191"/>
                  <a:gd name="connsiteX115" fmla="*/ 208450 w 1146476"/>
                  <a:gd name="connsiteY115" fmla="*/ 606150 h 1064191"/>
                  <a:gd name="connsiteX116" fmla="*/ 208450 w 1146476"/>
                  <a:gd name="connsiteY116" fmla="*/ 556781 h 1064191"/>
                  <a:gd name="connsiteX117" fmla="*/ 224907 w 1146476"/>
                  <a:gd name="connsiteY117" fmla="*/ 540324 h 1064191"/>
                  <a:gd name="connsiteX118" fmla="*/ 548553 w 1146476"/>
                  <a:gd name="connsiteY118" fmla="*/ 540324 h 1064191"/>
                  <a:gd name="connsiteX119" fmla="*/ 548553 w 1146476"/>
                  <a:gd name="connsiteY119" fmla="*/ 606150 h 1064191"/>
                  <a:gd name="connsiteX120" fmla="*/ 447071 w 1146476"/>
                  <a:gd name="connsiteY120" fmla="*/ 724089 h 1064191"/>
                  <a:gd name="connsiteX121" fmla="*/ 485470 w 1146476"/>
                  <a:gd name="connsiteY121" fmla="*/ 811858 h 1064191"/>
                  <a:gd name="connsiteX122" fmla="*/ 378502 w 1146476"/>
                  <a:gd name="connsiteY122" fmla="*/ 894140 h 1064191"/>
                  <a:gd name="connsiteX123" fmla="*/ 271535 w 1146476"/>
                  <a:gd name="connsiteY123" fmla="*/ 811858 h 1064191"/>
                  <a:gd name="connsiteX124" fmla="*/ 271535 w 1146476"/>
                  <a:gd name="connsiteY124" fmla="*/ 811858 h 1064191"/>
                  <a:gd name="connsiteX125" fmla="*/ 737805 w 1146476"/>
                  <a:gd name="connsiteY125" fmla="*/ 965452 h 1064191"/>
                  <a:gd name="connsiteX126" fmla="*/ 737805 w 1146476"/>
                  <a:gd name="connsiteY126" fmla="*/ 1012079 h 1064191"/>
                  <a:gd name="connsiteX127" fmla="*/ 713120 w 1146476"/>
                  <a:gd name="connsiteY127" fmla="*/ 1034021 h 1064191"/>
                  <a:gd name="connsiteX128" fmla="*/ 685692 w 1146476"/>
                  <a:gd name="connsiteY128" fmla="*/ 1034021 h 1064191"/>
                  <a:gd name="connsiteX129" fmla="*/ 685692 w 1146476"/>
                  <a:gd name="connsiteY129" fmla="*/ 981909 h 1064191"/>
                  <a:gd name="connsiteX130" fmla="*/ 669236 w 1146476"/>
                  <a:gd name="connsiteY130" fmla="*/ 965452 h 1064191"/>
                  <a:gd name="connsiteX131" fmla="*/ 652778 w 1146476"/>
                  <a:gd name="connsiteY131" fmla="*/ 981909 h 1064191"/>
                  <a:gd name="connsiteX132" fmla="*/ 652778 w 1146476"/>
                  <a:gd name="connsiteY132" fmla="*/ 1034021 h 1064191"/>
                  <a:gd name="connsiteX133" fmla="*/ 479984 w 1146476"/>
                  <a:gd name="connsiteY133" fmla="*/ 1034021 h 1064191"/>
                  <a:gd name="connsiteX134" fmla="*/ 479984 w 1146476"/>
                  <a:gd name="connsiteY134" fmla="*/ 981909 h 1064191"/>
                  <a:gd name="connsiteX135" fmla="*/ 463528 w 1146476"/>
                  <a:gd name="connsiteY135" fmla="*/ 965452 h 1064191"/>
                  <a:gd name="connsiteX136" fmla="*/ 447071 w 1146476"/>
                  <a:gd name="connsiteY136" fmla="*/ 981909 h 1064191"/>
                  <a:gd name="connsiteX137" fmla="*/ 447071 w 1146476"/>
                  <a:gd name="connsiteY137" fmla="*/ 1034021 h 1064191"/>
                  <a:gd name="connsiteX138" fmla="*/ 411415 w 1146476"/>
                  <a:gd name="connsiteY138" fmla="*/ 1034021 h 1064191"/>
                  <a:gd name="connsiteX139" fmla="*/ 397701 w 1146476"/>
                  <a:gd name="connsiteY139" fmla="*/ 1020307 h 1064191"/>
                  <a:gd name="connsiteX140" fmla="*/ 397701 w 1146476"/>
                  <a:gd name="connsiteY140" fmla="*/ 965452 h 1064191"/>
                  <a:gd name="connsiteX141" fmla="*/ 521126 w 1146476"/>
                  <a:gd name="connsiteY141" fmla="*/ 842028 h 1064191"/>
                  <a:gd name="connsiteX142" fmla="*/ 617123 w 1146476"/>
                  <a:gd name="connsiteY142" fmla="*/ 842028 h 1064191"/>
                  <a:gd name="connsiteX143" fmla="*/ 737805 w 1146476"/>
                  <a:gd name="connsiteY143" fmla="*/ 965452 h 1064191"/>
                  <a:gd name="connsiteX144" fmla="*/ 737805 w 1146476"/>
                  <a:gd name="connsiteY144" fmla="*/ 965452 h 1064191"/>
                  <a:gd name="connsiteX145" fmla="*/ 737805 w 1146476"/>
                  <a:gd name="connsiteY145" fmla="*/ 965452 h 1064191"/>
                  <a:gd name="connsiteX146" fmla="*/ 647292 w 1146476"/>
                  <a:gd name="connsiteY146" fmla="*/ 811858 h 1064191"/>
                  <a:gd name="connsiteX147" fmla="*/ 685692 w 1146476"/>
                  <a:gd name="connsiteY147" fmla="*/ 724089 h 1064191"/>
                  <a:gd name="connsiteX148" fmla="*/ 584209 w 1146476"/>
                  <a:gd name="connsiteY148" fmla="*/ 606150 h 1064191"/>
                  <a:gd name="connsiteX149" fmla="*/ 584209 w 1146476"/>
                  <a:gd name="connsiteY149" fmla="*/ 540324 h 1064191"/>
                  <a:gd name="connsiteX150" fmla="*/ 910599 w 1146476"/>
                  <a:gd name="connsiteY150" fmla="*/ 540324 h 1064191"/>
                  <a:gd name="connsiteX151" fmla="*/ 927055 w 1146476"/>
                  <a:gd name="connsiteY151" fmla="*/ 556781 h 1064191"/>
                  <a:gd name="connsiteX152" fmla="*/ 927055 w 1146476"/>
                  <a:gd name="connsiteY152" fmla="*/ 606150 h 1064191"/>
                  <a:gd name="connsiteX153" fmla="*/ 825572 w 1146476"/>
                  <a:gd name="connsiteY153" fmla="*/ 724089 h 1064191"/>
                  <a:gd name="connsiteX154" fmla="*/ 863972 w 1146476"/>
                  <a:gd name="connsiteY154" fmla="*/ 811858 h 1064191"/>
                  <a:gd name="connsiteX155" fmla="*/ 757003 w 1146476"/>
                  <a:gd name="connsiteY155" fmla="*/ 894140 h 1064191"/>
                  <a:gd name="connsiteX156" fmla="*/ 647292 w 1146476"/>
                  <a:gd name="connsiteY156" fmla="*/ 811858 h 1064191"/>
                  <a:gd name="connsiteX157" fmla="*/ 647292 w 1146476"/>
                  <a:gd name="connsiteY157" fmla="*/ 811858 h 1064191"/>
                  <a:gd name="connsiteX158" fmla="*/ 1113563 w 1146476"/>
                  <a:gd name="connsiteY158" fmla="*/ 1020307 h 1064191"/>
                  <a:gd name="connsiteX159" fmla="*/ 1099849 w 1146476"/>
                  <a:gd name="connsiteY159" fmla="*/ 1034021 h 1064191"/>
                  <a:gd name="connsiteX160" fmla="*/ 1064193 w 1146476"/>
                  <a:gd name="connsiteY160" fmla="*/ 1034021 h 1064191"/>
                  <a:gd name="connsiteX161" fmla="*/ 1064193 w 1146476"/>
                  <a:gd name="connsiteY161" fmla="*/ 981909 h 1064191"/>
                  <a:gd name="connsiteX162" fmla="*/ 1047737 w 1146476"/>
                  <a:gd name="connsiteY162" fmla="*/ 965452 h 1064191"/>
                  <a:gd name="connsiteX163" fmla="*/ 1031280 w 1146476"/>
                  <a:gd name="connsiteY163" fmla="*/ 981909 h 1064191"/>
                  <a:gd name="connsiteX164" fmla="*/ 1031280 w 1146476"/>
                  <a:gd name="connsiteY164" fmla="*/ 1034021 h 1064191"/>
                  <a:gd name="connsiteX165" fmla="*/ 858486 w 1146476"/>
                  <a:gd name="connsiteY165" fmla="*/ 1034021 h 1064191"/>
                  <a:gd name="connsiteX166" fmla="*/ 858486 w 1146476"/>
                  <a:gd name="connsiteY166" fmla="*/ 981909 h 1064191"/>
                  <a:gd name="connsiteX167" fmla="*/ 842030 w 1146476"/>
                  <a:gd name="connsiteY167" fmla="*/ 965452 h 1064191"/>
                  <a:gd name="connsiteX168" fmla="*/ 825572 w 1146476"/>
                  <a:gd name="connsiteY168" fmla="*/ 981909 h 1064191"/>
                  <a:gd name="connsiteX169" fmla="*/ 825572 w 1146476"/>
                  <a:gd name="connsiteY169" fmla="*/ 1034021 h 1064191"/>
                  <a:gd name="connsiteX170" fmla="*/ 789917 w 1146476"/>
                  <a:gd name="connsiteY170" fmla="*/ 1034021 h 1064191"/>
                  <a:gd name="connsiteX171" fmla="*/ 776203 w 1146476"/>
                  <a:gd name="connsiteY171" fmla="*/ 1020307 h 1064191"/>
                  <a:gd name="connsiteX172" fmla="*/ 776203 w 1146476"/>
                  <a:gd name="connsiteY172" fmla="*/ 965452 h 1064191"/>
                  <a:gd name="connsiteX173" fmla="*/ 776203 w 1146476"/>
                  <a:gd name="connsiteY173" fmla="*/ 965452 h 1064191"/>
                  <a:gd name="connsiteX174" fmla="*/ 899627 w 1146476"/>
                  <a:gd name="connsiteY174" fmla="*/ 842028 h 1064191"/>
                  <a:gd name="connsiteX175" fmla="*/ 995624 w 1146476"/>
                  <a:gd name="connsiteY175" fmla="*/ 842028 h 1064191"/>
                  <a:gd name="connsiteX176" fmla="*/ 1119049 w 1146476"/>
                  <a:gd name="connsiteY176" fmla="*/ 965452 h 1064191"/>
                  <a:gd name="connsiteX177" fmla="*/ 1119049 w 1146476"/>
                  <a:gd name="connsiteY177" fmla="*/ 1020307 h 106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Lst>
                <a:rect l="l" t="t" r="r" b="b"/>
                <a:pathLst>
                  <a:path w="1146476" h="1064191">
                    <a:moveTo>
                      <a:pt x="1023052" y="811858"/>
                    </a:moveTo>
                    <a:cubicBezTo>
                      <a:pt x="1047737" y="789915"/>
                      <a:pt x="1061451" y="759745"/>
                      <a:pt x="1061451" y="724089"/>
                    </a:cubicBezTo>
                    <a:cubicBezTo>
                      <a:pt x="1061451" y="663748"/>
                      <a:pt x="1017566" y="614379"/>
                      <a:pt x="959969" y="606150"/>
                    </a:cubicBezTo>
                    <a:lnTo>
                      <a:pt x="959969" y="556781"/>
                    </a:lnTo>
                    <a:cubicBezTo>
                      <a:pt x="959969" y="529353"/>
                      <a:pt x="938027" y="507411"/>
                      <a:pt x="910599" y="507411"/>
                    </a:cubicBezTo>
                    <a:lnTo>
                      <a:pt x="584209" y="507411"/>
                    </a:lnTo>
                    <a:lnTo>
                      <a:pt x="584209" y="433356"/>
                    </a:lnTo>
                    <a:lnTo>
                      <a:pt x="619865" y="433356"/>
                    </a:lnTo>
                    <a:cubicBezTo>
                      <a:pt x="644550" y="433356"/>
                      <a:pt x="663750" y="414157"/>
                      <a:pt x="663750" y="389472"/>
                    </a:cubicBezTo>
                    <a:lnTo>
                      <a:pt x="663750" y="356559"/>
                    </a:lnTo>
                    <a:cubicBezTo>
                      <a:pt x="663750" y="345588"/>
                      <a:pt x="658264" y="334617"/>
                      <a:pt x="652778" y="326389"/>
                    </a:cubicBezTo>
                    <a:cubicBezTo>
                      <a:pt x="661006" y="307189"/>
                      <a:pt x="671978" y="290733"/>
                      <a:pt x="685692" y="274276"/>
                    </a:cubicBezTo>
                    <a:cubicBezTo>
                      <a:pt x="713120" y="244106"/>
                      <a:pt x="729575" y="205707"/>
                      <a:pt x="729575" y="164566"/>
                    </a:cubicBezTo>
                    <a:cubicBezTo>
                      <a:pt x="729575" y="159080"/>
                      <a:pt x="729575" y="153595"/>
                      <a:pt x="729575" y="150852"/>
                    </a:cubicBezTo>
                    <a:cubicBezTo>
                      <a:pt x="729575" y="142624"/>
                      <a:pt x="721348" y="134395"/>
                      <a:pt x="710377" y="134395"/>
                    </a:cubicBezTo>
                    <a:cubicBezTo>
                      <a:pt x="702148" y="134395"/>
                      <a:pt x="693920" y="142624"/>
                      <a:pt x="693920" y="153595"/>
                    </a:cubicBezTo>
                    <a:cubicBezTo>
                      <a:pt x="693920" y="156337"/>
                      <a:pt x="693920" y="161823"/>
                      <a:pt x="693920" y="164566"/>
                    </a:cubicBezTo>
                    <a:cubicBezTo>
                      <a:pt x="693920" y="197479"/>
                      <a:pt x="682950" y="227649"/>
                      <a:pt x="661006" y="249591"/>
                    </a:cubicBezTo>
                    <a:cubicBezTo>
                      <a:pt x="644550" y="268791"/>
                      <a:pt x="630837" y="287990"/>
                      <a:pt x="622609" y="309932"/>
                    </a:cubicBezTo>
                    <a:lnTo>
                      <a:pt x="518384" y="309932"/>
                    </a:lnTo>
                    <a:cubicBezTo>
                      <a:pt x="510154" y="287990"/>
                      <a:pt x="496440" y="266048"/>
                      <a:pt x="479984" y="249591"/>
                    </a:cubicBezTo>
                    <a:cubicBezTo>
                      <a:pt x="458042" y="224906"/>
                      <a:pt x="444329" y="194736"/>
                      <a:pt x="444329" y="161823"/>
                    </a:cubicBezTo>
                    <a:cubicBezTo>
                      <a:pt x="444329" y="93254"/>
                      <a:pt x="499184" y="35656"/>
                      <a:pt x="570495" y="35656"/>
                    </a:cubicBezTo>
                    <a:lnTo>
                      <a:pt x="570495" y="35656"/>
                    </a:lnTo>
                    <a:cubicBezTo>
                      <a:pt x="608895" y="35656"/>
                      <a:pt x="644550" y="52112"/>
                      <a:pt x="669236" y="82283"/>
                    </a:cubicBezTo>
                    <a:cubicBezTo>
                      <a:pt x="674720" y="90511"/>
                      <a:pt x="685692" y="90511"/>
                      <a:pt x="693920" y="85026"/>
                    </a:cubicBezTo>
                    <a:cubicBezTo>
                      <a:pt x="702148" y="79540"/>
                      <a:pt x="702148" y="68569"/>
                      <a:pt x="696664" y="60341"/>
                    </a:cubicBezTo>
                    <a:cubicBezTo>
                      <a:pt x="666492" y="21942"/>
                      <a:pt x="619865" y="0"/>
                      <a:pt x="570495" y="0"/>
                    </a:cubicBezTo>
                    <a:cubicBezTo>
                      <a:pt x="570495" y="0"/>
                      <a:pt x="570495" y="0"/>
                      <a:pt x="570495" y="0"/>
                    </a:cubicBezTo>
                    <a:cubicBezTo>
                      <a:pt x="482726" y="0"/>
                      <a:pt x="411415" y="71312"/>
                      <a:pt x="411415" y="159080"/>
                    </a:cubicBezTo>
                    <a:cubicBezTo>
                      <a:pt x="411415" y="200222"/>
                      <a:pt x="427871" y="238620"/>
                      <a:pt x="455299" y="268791"/>
                    </a:cubicBezTo>
                    <a:cubicBezTo>
                      <a:pt x="469013" y="282504"/>
                      <a:pt x="479984" y="301704"/>
                      <a:pt x="488212" y="318160"/>
                    </a:cubicBezTo>
                    <a:cubicBezTo>
                      <a:pt x="479984" y="326389"/>
                      <a:pt x="477242" y="337360"/>
                      <a:pt x="477242" y="348331"/>
                    </a:cubicBezTo>
                    <a:lnTo>
                      <a:pt x="477242" y="381244"/>
                    </a:lnTo>
                    <a:cubicBezTo>
                      <a:pt x="477242" y="405929"/>
                      <a:pt x="496440" y="425128"/>
                      <a:pt x="521126" y="425128"/>
                    </a:cubicBezTo>
                    <a:lnTo>
                      <a:pt x="556781" y="425128"/>
                    </a:lnTo>
                    <a:lnTo>
                      <a:pt x="556781" y="499183"/>
                    </a:lnTo>
                    <a:lnTo>
                      <a:pt x="230393" y="499183"/>
                    </a:lnTo>
                    <a:cubicBezTo>
                      <a:pt x="202965" y="499183"/>
                      <a:pt x="181022" y="521125"/>
                      <a:pt x="181022" y="548552"/>
                    </a:cubicBezTo>
                    <a:lnTo>
                      <a:pt x="181022" y="597922"/>
                    </a:lnTo>
                    <a:cubicBezTo>
                      <a:pt x="123425" y="606150"/>
                      <a:pt x="79541" y="655520"/>
                      <a:pt x="79541" y="715861"/>
                    </a:cubicBezTo>
                    <a:cubicBezTo>
                      <a:pt x="79541" y="748774"/>
                      <a:pt x="93255" y="781687"/>
                      <a:pt x="117939" y="803629"/>
                    </a:cubicBezTo>
                    <a:cubicBezTo>
                      <a:pt x="101483" y="806372"/>
                      <a:pt x="85025" y="814600"/>
                      <a:pt x="68569" y="822829"/>
                    </a:cubicBezTo>
                    <a:cubicBezTo>
                      <a:pt x="60341" y="828314"/>
                      <a:pt x="57597" y="839285"/>
                      <a:pt x="63083" y="847513"/>
                    </a:cubicBezTo>
                    <a:cubicBezTo>
                      <a:pt x="68569" y="855742"/>
                      <a:pt x="79541" y="858484"/>
                      <a:pt x="87769" y="852999"/>
                    </a:cubicBezTo>
                    <a:cubicBezTo>
                      <a:pt x="106969" y="842028"/>
                      <a:pt x="128910" y="833800"/>
                      <a:pt x="153594" y="833800"/>
                    </a:cubicBezTo>
                    <a:lnTo>
                      <a:pt x="249591" y="833800"/>
                    </a:lnTo>
                    <a:cubicBezTo>
                      <a:pt x="318160" y="833800"/>
                      <a:pt x="373016" y="888655"/>
                      <a:pt x="373016" y="957224"/>
                    </a:cubicBezTo>
                    <a:lnTo>
                      <a:pt x="373016" y="1012079"/>
                    </a:lnTo>
                    <a:cubicBezTo>
                      <a:pt x="373016" y="1020307"/>
                      <a:pt x="367532" y="1025793"/>
                      <a:pt x="359302" y="1025793"/>
                    </a:cubicBezTo>
                    <a:lnTo>
                      <a:pt x="323646" y="1025793"/>
                    </a:lnTo>
                    <a:lnTo>
                      <a:pt x="323646" y="973681"/>
                    </a:lnTo>
                    <a:cubicBezTo>
                      <a:pt x="323646" y="965452"/>
                      <a:pt x="315418" y="957224"/>
                      <a:pt x="307190" y="957224"/>
                    </a:cubicBezTo>
                    <a:cubicBezTo>
                      <a:pt x="298962" y="957224"/>
                      <a:pt x="290733" y="965452"/>
                      <a:pt x="290733" y="973681"/>
                    </a:cubicBezTo>
                    <a:lnTo>
                      <a:pt x="290733" y="1025793"/>
                    </a:lnTo>
                    <a:lnTo>
                      <a:pt x="117939" y="1025793"/>
                    </a:lnTo>
                    <a:lnTo>
                      <a:pt x="117939" y="973681"/>
                    </a:lnTo>
                    <a:cubicBezTo>
                      <a:pt x="117939" y="965452"/>
                      <a:pt x="109711" y="957224"/>
                      <a:pt x="101483" y="957224"/>
                    </a:cubicBezTo>
                    <a:cubicBezTo>
                      <a:pt x="93255" y="957224"/>
                      <a:pt x="85025" y="965452"/>
                      <a:pt x="85025" y="973681"/>
                    </a:cubicBezTo>
                    <a:lnTo>
                      <a:pt x="85025" y="1025793"/>
                    </a:lnTo>
                    <a:lnTo>
                      <a:pt x="49369" y="1025793"/>
                    </a:lnTo>
                    <a:cubicBezTo>
                      <a:pt x="41142" y="1025793"/>
                      <a:pt x="35656" y="1020307"/>
                      <a:pt x="35656" y="1012079"/>
                    </a:cubicBezTo>
                    <a:lnTo>
                      <a:pt x="35656" y="957224"/>
                    </a:lnTo>
                    <a:cubicBezTo>
                      <a:pt x="35656" y="938025"/>
                      <a:pt x="38399" y="921568"/>
                      <a:pt x="46627" y="905112"/>
                    </a:cubicBezTo>
                    <a:cubicBezTo>
                      <a:pt x="49369" y="896883"/>
                      <a:pt x="46627" y="885912"/>
                      <a:pt x="38399" y="883169"/>
                    </a:cubicBezTo>
                    <a:cubicBezTo>
                      <a:pt x="30170" y="880427"/>
                      <a:pt x="19200" y="883169"/>
                      <a:pt x="16456" y="891398"/>
                    </a:cubicBezTo>
                    <a:cubicBezTo>
                      <a:pt x="5486" y="913340"/>
                      <a:pt x="0" y="935282"/>
                      <a:pt x="0" y="959967"/>
                    </a:cubicBezTo>
                    <a:lnTo>
                      <a:pt x="0" y="1014822"/>
                    </a:lnTo>
                    <a:cubicBezTo>
                      <a:pt x="0" y="1042250"/>
                      <a:pt x="21942" y="1064192"/>
                      <a:pt x="49369" y="1064192"/>
                    </a:cubicBezTo>
                    <a:lnTo>
                      <a:pt x="362046" y="1064192"/>
                    </a:lnTo>
                    <a:cubicBezTo>
                      <a:pt x="373016" y="1064192"/>
                      <a:pt x="386730" y="1058706"/>
                      <a:pt x="394959" y="1053221"/>
                    </a:cubicBezTo>
                    <a:cubicBezTo>
                      <a:pt x="403187" y="1061449"/>
                      <a:pt x="414157" y="1064192"/>
                      <a:pt x="427871" y="1064192"/>
                    </a:cubicBezTo>
                    <a:lnTo>
                      <a:pt x="713120" y="1064192"/>
                    </a:lnTo>
                    <a:cubicBezTo>
                      <a:pt x="726833" y="1064192"/>
                      <a:pt x="740547" y="1058706"/>
                      <a:pt x="751519" y="1050478"/>
                    </a:cubicBezTo>
                    <a:cubicBezTo>
                      <a:pt x="759747" y="1058706"/>
                      <a:pt x="773461" y="1064192"/>
                      <a:pt x="787175" y="1064192"/>
                    </a:cubicBezTo>
                    <a:lnTo>
                      <a:pt x="1097107" y="1064192"/>
                    </a:lnTo>
                    <a:cubicBezTo>
                      <a:pt x="1124535" y="1064192"/>
                      <a:pt x="1146476" y="1042250"/>
                      <a:pt x="1146476" y="1014822"/>
                    </a:cubicBezTo>
                    <a:lnTo>
                      <a:pt x="1146476" y="959967"/>
                    </a:lnTo>
                    <a:cubicBezTo>
                      <a:pt x="1146476" y="891398"/>
                      <a:pt x="1094365" y="828314"/>
                      <a:pt x="1023052" y="811858"/>
                    </a:cubicBezTo>
                    <a:lnTo>
                      <a:pt x="1023052" y="811858"/>
                    </a:lnTo>
                    <a:close/>
                    <a:moveTo>
                      <a:pt x="943513" y="641806"/>
                    </a:moveTo>
                    <a:cubicBezTo>
                      <a:pt x="943513" y="641806"/>
                      <a:pt x="946255" y="641806"/>
                      <a:pt x="946255" y="641806"/>
                    </a:cubicBezTo>
                    <a:cubicBezTo>
                      <a:pt x="990138" y="644549"/>
                      <a:pt x="1028538" y="680205"/>
                      <a:pt x="1028538" y="726832"/>
                    </a:cubicBezTo>
                    <a:cubicBezTo>
                      <a:pt x="1028538" y="767973"/>
                      <a:pt x="1001110" y="800887"/>
                      <a:pt x="959969" y="809115"/>
                    </a:cubicBezTo>
                    <a:lnTo>
                      <a:pt x="927055" y="809115"/>
                    </a:lnTo>
                    <a:cubicBezTo>
                      <a:pt x="888657" y="800887"/>
                      <a:pt x="858486" y="765231"/>
                      <a:pt x="858486" y="726832"/>
                    </a:cubicBezTo>
                    <a:cubicBezTo>
                      <a:pt x="858486" y="680205"/>
                      <a:pt x="894142" y="644549"/>
                      <a:pt x="940769" y="641806"/>
                    </a:cubicBezTo>
                    <a:cubicBezTo>
                      <a:pt x="940769" y="641806"/>
                      <a:pt x="940769" y="641806"/>
                      <a:pt x="943513" y="641806"/>
                    </a:cubicBezTo>
                    <a:lnTo>
                      <a:pt x="943513" y="641806"/>
                    </a:lnTo>
                    <a:close/>
                    <a:moveTo>
                      <a:pt x="512898" y="400443"/>
                    </a:moveTo>
                    <a:cubicBezTo>
                      <a:pt x="507412" y="400443"/>
                      <a:pt x="504670" y="397701"/>
                      <a:pt x="504670" y="392215"/>
                    </a:cubicBezTo>
                    <a:lnTo>
                      <a:pt x="504670" y="359302"/>
                    </a:lnTo>
                    <a:cubicBezTo>
                      <a:pt x="504670" y="353816"/>
                      <a:pt x="507412" y="351073"/>
                      <a:pt x="512898" y="351073"/>
                    </a:cubicBezTo>
                    <a:lnTo>
                      <a:pt x="617123" y="351073"/>
                    </a:lnTo>
                    <a:cubicBezTo>
                      <a:pt x="622609" y="351073"/>
                      <a:pt x="625351" y="353816"/>
                      <a:pt x="625351" y="359302"/>
                    </a:cubicBezTo>
                    <a:lnTo>
                      <a:pt x="625351" y="392215"/>
                    </a:lnTo>
                    <a:cubicBezTo>
                      <a:pt x="625351" y="397701"/>
                      <a:pt x="622609" y="400443"/>
                      <a:pt x="617123" y="400443"/>
                    </a:cubicBezTo>
                    <a:lnTo>
                      <a:pt x="512898" y="400443"/>
                    </a:lnTo>
                    <a:lnTo>
                      <a:pt x="512898" y="400443"/>
                    </a:lnTo>
                    <a:close/>
                    <a:moveTo>
                      <a:pt x="565009" y="639063"/>
                    </a:moveTo>
                    <a:cubicBezTo>
                      <a:pt x="611637" y="639063"/>
                      <a:pt x="650036" y="677462"/>
                      <a:pt x="650036" y="724089"/>
                    </a:cubicBezTo>
                    <a:cubicBezTo>
                      <a:pt x="650036" y="765231"/>
                      <a:pt x="622609" y="798144"/>
                      <a:pt x="581467" y="806372"/>
                    </a:cubicBezTo>
                    <a:lnTo>
                      <a:pt x="548553" y="806372"/>
                    </a:lnTo>
                    <a:cubicBezTo>
                      <a:pt x="510154" y="798144"/>
                      <a:pt x="479984" y="762488"/>
                      <a:pt x="479984" y="724089"/>
                    </a:cubicBezTo>
                    <a:cubicBezTo>
                      <a:pt x="479984" y="677462"/>
                      <a:pt x="518384" y="639063"/>
                      <a:pt x="565009" y="639063"/>
                    </a:cubicBezTo>
                    <a:lnTo>
                      <a:pt x="565009" y="639063"/>
                    </a:lnTo>
                    <a:close/>
                    <a:moveTo>
                      <a:pt x="205708" y="809115"/>
                    </a:moveTo>
                    <a:lnTo>
                      <a:pt x="172794" y="809115"/>
                    </a:lnTo>
                    <a:cubicBezTo>
                      <a:pt x="134396" y="800887"/>
                      <a:pt x="104225" y="765231"/>
                      <a:pt x="104225" y="726832"/>
                    </a:cubicBezTo>
                    <a:cubicBezTo>
                      <a:pt x="104225" y="680205"/>
                      <a:pt x="142624" y="641806"/>
                      <a:pt x="189252" y="641806"/>
                    </a:cubicBezTo>
                    <a:cubicBezTo>
                      <a:pt x="235877" y="641806"/>
                      <a:pt x="274277" y="680205"/>
                      <a:pt x="274277" y="726832"/>
                    </a:cubicBezTo>
                    <a:cubicBezTo>
                      <a:pt x="274277" y="765231"/>
                      <a:pt x="244107" y="800887"/>
                      <a:pt x="205708" y="809115"/>
                    </a:cubicBezTo>
                    <a:lnTo>
                      <a:pt x="205708" y="809115"/>
                    </a:lnTo>
                    <a:close/>
                    <a:moveTo>
                      <a:pt x="271535" y="811858"/>
                    </a:moveTo>
                    <a:cubicBezTo>
                      <a:pt x="296219" y="789915"/>
                      <a:pt x="309932" y="759745"/>
                      <a:pt x="309932" y="724089"/>
                    </a:cubicBezTo>
                    <a:cubicBezTo>
                      <a:pt x="309932" y="663748"/>
                      <a:pt x="266049" y="614379"/>
                      <a:pt x="208450" y="606150"/>
                    </a:cubicBezTo>
                    <a:lnTo>
                      <a:pt x="208450" y="556781"/>
                    </a:lnTo>
                    <a:cubicBezTo>
                      <a:pt x="208450" y="548552"/>
                      <a:pt x="216679" y="540324"/>
                      <a:pt x="224907" y="540324"/>
                    </a:cubicBezTo>
                    <a:lnTo>
                      <a:pt x="548553" y="540324"/>
                    </a:lnTo>
                    <a:lnTo>
                      <a:pt x="548553" y="606150"/>
                    </a:lnTo>
                    <a:cubicBezTo>
                      <a:pt x="490956" y="614379"/>
                      <a:pt x="447071" y="663748"/>
                      <a:pt x="447071" y="724089"/>
                    </a:cubicBezTo>
                    <a:cubicBezTo>
                      <a:pt x="447071" y="757002"/>
                      <a:pt x="460785" y="789915"/>
                      <a:pt x="485470" y="811858"/>
                    </a:cubicBezTo>
                    <a:cubicBezTo>
                      <a:pt x="438843" y="822829"/>
                      <a:pt x="400443" y="852999"/>
                      <a:pt x="378502" y="894140"/>
                    </a:cubicBezTo>
                    <a:cubicBezTo>
                      <a:pt x="356560" y="852999"/>
                      <a:pt x="318160" y="822829"/>
                      <a:pt x="271535" y="811858"/>
                    </a:cubicBezTo>
                    <a:lnTo>
                      <a:pt x="271535" y="811858"/>
                    </a:lnTo>
                    <a:close/>
                    <a:moveTo>
                      <a:pt x="737805" y="965452"/>
                    </a:moveTo>
                    <a:lnTo>
                      <a:pt x="737805" y="1012079"/>
                    </a:lnTo>
                    <a:cubicBezTo>
                      <a:pt x="737805" y="1025793"/>
                      <a:pt x="726833" y="1034021"/>
                      <a:pt x="713120" y="1034021"/>
                    </a:cubicBezTo>
                    <a:lnTo>
                      <a:pt x="685692" y="1034021"/>
                    </a:lnTo>
                    <a:lnTo>
                      <a:pt x="685692" y="981909"/>
                    </a:lnTo>
                    <a:cubicBezTo>
                      <a:pt x="685692" y="973681"/>
                      <a:pt x="677464" y="965452"/>
                      <a:pt x="669236" y="965452"/>
                    </a:cubicBezTo>
                    <a:cubicBezTo>
                      <a:pt x="661006" y="965452"/>
                      <a:pt x="652778" y="973681"/>
                      <a:pt x="652778" y="981909"/>
                    </a:cubicBezTo>
                    <a:lnTo>
                      <a:pt x="652778" y="1034021"/>
                    </a:lnTo>
                    <a:lnTo>
                      <a:pt x="479984" y="1034021"/>
                    </a:lnTo>
                    <a:lnTo>
                      <a:pt x="479984" y="981909"/>
                    </a:lnTo>
                    <a:cubicBezTo>
                      <a:pt x="479984" y="973681"/>
                      <a:pt x="471756" y="965452"/>
                      <a:pt x="463528" y="965452"/>
                    </a:cubicBezTo>
                    <a:cubicBezTo>
                      <a:pt x="455299" y="965452"/>
                      <a:pt x="447071" y="973681"/>
                      <a:pt x="447071" y="981909"/>
                    </a:cubicBezTo>
                    <a:lnTo>
                      <a:pt x="447071" y="1034021"/>
                    </a:lnTo>
                    <a:lnTo>
                      <a:pt x="411415" y="1034021"/>
                    </a:lnTo>
                    <a:cubicBezTo>
                      <a:pt x="403187" y="1034021"/>
                      <a:pt x="397701" y="1028536"/>
                      <a:pt x="397701" y="1020307"/>
                    </a:cubicBezTo>
                    <a:lnTo>
                      <a:pt x="397701" y="965452"/>
                    </a:lnTo>
                    <a:cubicBezTo>
                      <a:pt x="397701" y="896883"/>
                      <a:pt x="452557" y="842028"/>
                      <a:pt x="521126" y="842028"/>
                    </a:cubicBezTo>
                    <a:lnTo>
                      <a:pt x="617123" y="842028"/>
                    </a:lnTo>
                    <a:cubicBezTo>
                      <a:pt x="680206" y="842028"/>
                      <a:pt x="735061" y="896883"/>
                      <a:pt x="737805" y="965452"/>
                    </a:cubicBezTo>
                    <a:cubicBezTo>
                      <a:pt x="737805" y="965452"/>
                      <a:pt x="737805" y="965452"/>
                      <a:pt x="737805" y="965452"/>
                    </a:cubicBezTo>
                    <a:lnTo>
                      <a:pt x="737805" y="965452"/>
                    </a:lnTo>
                    <a:close/>
                    <a:moveTo>
                      <a:pt x="647292" y="811858"/>
                    </a:moveTo>
                    <a:cubicBezTo>
                      <a:pt x="671978" y="789915"/>
                      <a:pt x="685692" y="759745"/>
                      <a:pt x="685692" y="724089"/>
                    </a:cubicBezTo>
                    <a:cubicBezTo>
                      <a:pt x="685692" y="663748"/>
                      <a:pt x="641808" y="614379"/>
                      <a:pt x="584209" y="606150"/>
                    </a:cubicBezTo>
                    <a:lnTo>
                      <a:pt x="584209" y="540324"/>
                    </a:lnTo>
                    <a:lnTo>
                      <a:pt x="910599" y="540324"/>
                    </a:lnTo>
                    <a:cubicBezTo>
                      <a:pt x="918827" y="540324"/>
                      <a:pt x="927055" y="548552"/>
                      <a:pt x="927055" y="556781"/>
                    </a:cubicBezTo>
                    <a:lnTo>
                      <a:pt x="927055" y="606150"/>
                    </a:lnTo>
                    <a:cubicBezTo>
                      <a:pt x="869458" y="614379"/>
                      <a:pt x="825572" y="663748"/>
                      <a:pt x="825572" y="724089"/>
                    </a:cubicBezTo>
                    <a:cubicBezTo>
                      <a:pt x="825572" y="757002"/>
                      <a:pt x="839286" y="789915"/>
                      <a:pt x="863972" y="811858"/>
                    </a:cubicBezTo>
                    <a:cubicBezTo>
                      <a:pt x="817344" y="822829"/>
                      <a:pt x="778947" y="852999"/>
                      <a:pt x="757003" y="894140"/>
                    </a:cubicBezTo>
                    <a:cubicBezTo>
                      <a:pt x="732319" y="852999"/>
                      <a:pt x="693920" y="822829"/>
                      <a:pt x="647292" y="811858"/>
                    </a:cubicBezTo>
                    <a:lnTo>
                      <a:pt x="647292" y="811858"/>
                    </a:lnTo>
                    <a:close/>
                    <a:moveTo>
                      <a:pt x="1113563" y="1020307"/>
                    </a:moveTo>
                    <a:cubicBezTo>
                      <a:pt x="1113563" y="1028536"/>
                      <a:pt x="1108079" y="1034021"/>
                      <a:pt x="1099849" y="1034021"/>
                    </a:cubicBezTo>
                    <a:lnTo>
                      <a:pt x="1064193" y="1034021"/>
                    </a:lnTo>
                    <a:lnTo>
                      <a:pt x="1064193" y="981909"/>
                    </a:lnTo>
                    <a:cubicBezTo>
                      <a:pt x="1064193" y="973681"/>
                      <a:pt x="1055965" y="965452"/>
                      <a:pt x="1047737" y="965452"/>
                    </a:cubicBezTo>
                    <a:cubicBezTo>
                      <a:pt x="1039510" y="965452"/>
                      <a:pt x="1031280" y="973681"/>
                      <a:pt x="1031280" y="981909"/>
                    </a:cubicBezTo>
                    <a:lnTo>
                      <a:pt x="1031280" y="1034021"/>
                    </a:lnTo>
                    <a:lnTo>
                      <a:pt x="858486" y="1034021"/>
                    </a:lnTo>
                    <a:lnTo>
                      <a:pt x="858486" y="981909"/>
                    </a:lnTo>
                    <a:cubicBezTo>
                      <a:pt x="858486" y="973681"/>
                      <a:pt x="850258" y="965452"/>
                      <a:pt x="842030" y="965452"/>
                    </a:cubicBezTo>
                    <a:cubicBezTo>
                      <a:pt x="833802" y="965452"/>
                      <a:pt x="825572" y="973681"/>
                      <a:pt x="825572" y="981909"/>
                    </a:cubicBezTo>
                    <a:lnTo>
                      <a:pt x="825572" y="1034021"/>
                    </a:lnTo>
                    <a:lnTo>
                      <a:pt x="789917" y="1034021"/>
                    </a:lnTo>
                    <a:cubicBezTo>
                      <a:pt x="781689" y="1034021"/>
                      <a:pt x="776203" y="1028536"/>
                      <a:pt x="776203" y="1020307"/>
                    </a:cubicBezTo>
                    <a:cubicBezTo>
                      <a:pt x="776203" y="959967"/>
                      <a:pt x="776203" y="968195"/>
                      <a:pt x="776203" y="965452"/>
                    </a:cubicBezTo>
                    <a:cubicBezTo>
                      <a:pt x="776203" y="965452"/>
                      <a:pt x="776203" y="965452"/>
                      <a:pt x="776203" y="965452"/>
                    </a:cubicBezTo>
                    <a:cubicBezTo>
                      <a:pt x="776203" y="896883"/>
                      <a:pt x="831058" y="842028"/>
                      <a:pt x="899627" y="842028"/>
                    </a:cubicBezTo>
                    <a:lnTo>
                      <a:pt x="995624" y="842028"/>
                    </a:lnTo>
                    <a:cubicBezTo>
                      <a:pt x="1064193" y="842028"/>
                      <a:pt x="1119049" y="896883"/>
                      <a:pt x="1119049" y="965452"/>
                    </a:cubicBezTo>
                    <a:lnTo>
                      <a:pt x="1119049" y="1020307"/>
                    </a:lnTo>
                    <a:close/>
                  </a:path>
                </a:pathLst>
              </a:custGeom>
              <a:grpFill/>
              <a:ln w="27426" cap="flat">
                <a:noFill/>
                <a:prstDash val="solid"/>
                <a:miter/>
              </a:ln>
            </p:spPr>
            <p:txBody>
              <a:bodyPr rtlCol="0" anchor="ctr"/>
              <a:lstStyle/>
              <a:p>
                <a:endParaRPr lang="en-US"/>
              </a:p>
            </p:txBody>
          </p:sp>
          <p:sp>
            <p:nvSpPr>
              <p:cNvPr id="13" name="Freeform 1025">
                <a:extLst>
                  <a:ext uri="{FF2B5EF4-FFF2-40B4-BE49-F238E27FC236}">
                    <a16:creationId xmlns:a16="http://schemas.microsoft.com/office/drawing/2014/main" id="{84F92565-69EC-05E5-A629-E6817E3BD9F6}"/>
                  </a:ext>
                </a:extLst>
              </p:cNvPr>
              <p:cNvSpPr/>
              <p:nvPr/>
            </p:nvSpPr>
            <p:spPr>
              <a:xfrm>
                <a:off x="6889905" y="572719"/>
                <a:ext cx="65825" cy="32913"/>
              </a:xfrm>
              <a:custGeom>
                <a:avLst/>
                <a:gdLst>
                  <a:gd name="connsiteX0" fmla="*/ 16456 w 65825"/>
                  <a:gd name="connsiteY0" fmla="*/ 32913 h 32913"/>
                  <a:gd name="connsiteX1" fmla="*/ 49369 w 65825"/>
                  <a:gd name="connsiteY1" fmla="*/ 32913 h 32913"/>
                  <a:gd name="connsiteX2" fmla="*/ 65825 w 65825"/>
                  <a:gd name="connsiteY2" fmla="*/ 16457 h 32913"/>
                  <a:gd name="connsiteX3" fmla="*/ 49369 w 65825"/>
                  <a:gd name="connsiteY3" fmla="*/ 0 h 32913"/>
                  <a:gd name="connsiteX4" fmla="*/ 16456 w 65825"/>
                  <a:gd name="connsiteY4" fmla="*/ 0 h 32913"/>
                  <a:gd name="connsiteX5" fmla="*/ 0 w 65825"/>
                  <a:gd name="connsiteY5" fmla="*/ 16457 h 32913"/>
                  <a:gd name="connsiteX6" fmla="*/ 16456 w 65825"/>
                  <a:gd name="connsiteY6" fmla="*/ 32913 h 32913"/>
                  <a:gd name="connsiteX7" fmla="*/ 16456 w 6582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825" h="32913">
                    <a:moveTo>
                      <a:pt x="16456" y="32913"/>
                    </a:moveTo>
                    <a:lnTo>
                      <a:pt x="49369" y="32913"/>
                    </a:lnTo>
                    <a:cubicBezTo>
                      <a:pt x="57597" y="32913"/>
                      <a:pt x="65825" y="24685"/>
                      <a:pt x="65825" y="16457"/>
                    </a:cubicBezTo>
                    <a:cubicBezTo>
                      <a:pt x="65825" y="8228"/>
                      <a:pt x="57597" y="0"/>
                      <a:pt x="49369" y="0"/>
                    </a:cubicBezTo>
                    <a:lnTo>
                      <a:pt x="16456" y="0"/>
                    </a:lnTo>
                    <a:cubicBezTo>
                      <a:pt x="8228" y="0"/>
                      <a:pt x="0" y="8228"/>
                      <a:pt x="0" y="16457"/>
                    </a:cubicBezTo>
                    <a:cubicBezTo>
                      <a:pt x="0" y="24685"/>
                      <a:pt x="8228" y="32913"/>
                      <a:pt x="16456" y="32913"/>
                    </a:cubicBezTo>
                    <a:lnTo>
                      <a:pt x="16456" y="32913"/>
                    </a:lnTo>
                    <a:close/>
                  </a:path>
                </a:pathLst>
              </a:custGeom>
              <a:grpFill/>
              <a:ln w="27426" cap="flat">
                <a:noFill/>
                <a:prstDash val="solid"/>
                <a:miter/>
              </a:ln>
            </p:spPr>
            <p:txBody>
              <a:bodyPr rtlCol="0" anchor="ctr"/>
              <a:lstStyle/>
              <a:p>
                <a:endParaRPr lang="en-US"/>
              </a:p>
            </p:txBody>
          </p:sp>
          <p:sp>
            <p:nvSpPr>
              <p:cNvPr id="14" name="Freeform 1026">
                <a:extLst>
                  <a:ext uri="{FF2B5EF4-FFF2-40B4-BE49-F238E27FC236}">
                    <a16:creationId xmlns:a16="http://schemas.microsoft.com/office/drawing/2014/main" id="{32C44064-0172-ABEF-30D4-60E195DEC0EA}"/>
                  </a:ext>
                </a:extLst>
              </p:cNvPr>
              <p:cNvSpPr/>
              <p:nvPr/>
            </p:nvSpPr>
            <p:spPr>
              <a:xfrm>
                <a:off x="7339717" y="572719"/>
                <a:ext cx="65827" cy="32913"/>
              </a:xfrm>
              <a:custGeom>
                <a:avLst/>
                <a:gdLst>
                  <a:gd name="connsiteX0" fmla="*/ 16458 w 65827"/>
                  <a:gd name="connsiteY0" fmla="*/ 32913 h 32913"/>
                  <a:gd name="connsiteX1" fmla="*/ 49371 w 65827"/>
                  <a:gd name="connsiteY1" fmla="*/ 32913 h 32913"/>
                  <a:gd name="connsiteX2" fmla="*/ 65827 w 65827"/>
                  <a:gd name="connsiteY2" fmla="*/ 16457 h 32913"/>
                  <a:gd name="connsiteX3" fmla="*/ 49371 w 65827"/>
                  <a:gd name="connsiteY3" fmla="*/ 0 h 32913"/>
                  <a:gd name="connsiteX4" fmla="*/ 16458 w 65827"/>
                  <a:gd name="connsiteY4" fmla="*/ 0 h 32913"/>
                  <a:gd name="connsiteX5" fmla="*/ 0 w 65827"/>
                  <a:gd name="connsiteY5" fmla="*/ 16457 h 32913"/>
                  <a:gd name="connsiteX6" fmla="*/ 16458 w 65827"/>
                  <a:gd name="connsiteY6" fmla="*/ 32913 h 32913"/>
                  <a:gd name="connsiteX7" fmla="*/ 16458 w 65827"/>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827" h="32913">
                    <a:moveTo>
                      <a:pt x="16458" y="32913"/>
                    </a:moveTo>
                    <a:lnTo>
                      <a:pt x="49371" y="32913"/>
                    </a:lnTo>
                    <a:cubicBezTo>
                      <a:pt x="57599" y="32913"/>
                      <a:pt x="65827" y="24685"/>
                      <a:pt x="65827" y="16457"/>
                    </a:cubicBezTo>
                    <a:cubicBezTo>
                      <a:pt x="65827" y="8228"/>
                      <a:pt x="57599" y="0"/>
                      <a:pt x="49371" y="0"/>
                    </a:cubicBezTo>
                    <a:lnTo>
                      <a:pt x="16458" y="0"/>
                    </a:lnTo>
                    <a:cubicBezTo>
                      <a:pt x="8230" y="0"/>
                      <a:pt x="0" y="8228"/>
                      <a:pt x="0" y="16457"/>
                    </a:cubicBezTo>
                    <a:cubicBezTo>
                      <a:pt x="0" y="24685"/>
                      <a:pt x="8230" y="32913"/>
                      <a:pt x="16458" y="32913"/>
                    </a:cubicBezTo>
                    <a:lnTo>
                      <a:pt x="16458" y="32913"/>
                    </a:lnTo>
                    <a:close/>
                  </a:path>
                </a:pathLst>
              </a:custGeom>
              <a:grpFill/>
              <a:ln w="27426" cap="flat">
                <a:noFill/>
                <a:prstDash val="solid"/>
                <a:miter/>
              </a:ln>
            </p:spPr>
            <p:txBody>
              <a:bodyPr rtlCol="0" anchor="ctr"/>
              <a:lstStyle/>
              <a:p>
                <a:endParaRPr lang="en-US"/>
              </a:p>
            </p:txBody>
          </p:sp>
          <p:sp>
            <p:nvSpPr>
              <p:cNvPr id="17" name="Freeform 1027">
                <a:extLst>
                  <a:ext uri="{FF2B5EF4-FFF2-40B4-BE49-F238E27FC236}">
                    <a16:creationId xmlns:a16="http://schemas.microsoft.com/office/drawing/2014/main" id="{15F321E6-E9E8-EB97-D441-BD096A4EA8DD}"/>
                  </a:ext>
                </a:extLst>
              </p:cNvPr>
              <p:cNvSpPr/>
              <p:nvPr/>
            </p:nvSpPr>
            <p:spPr>
              <a:xfrm>
                <a:off x="6959845" y="401296"/>
                <a:ext cx="54854" cy="56226"/>
              </a:xfrm>
              <a:custGeom>
                <a:avLst/>
                <a:gdLst>
                  <a:gd name="connsiteX0" fmla="*/ 28798 w 54854"/>
                  <a:gd name="connsiteY0" fmla="*/ 50741 h 56226"/>
                  <a:gd name="connsiteX1" fmla="*/ 39770 w 54854"/>
                  <a:gd name="connsiteY1" fmla="*/ 56227 h 56226"/>
                  <a:gd name="connsiteX2" fmla="*/ 50740 w 54854"/>
                  <a:gd name="connsiteY2" fmla="*/ 50741 h 56226"/>
                  <a:gd name="connsiteX3" fmla="*/ 50740 w 54854"/>
                  <a:gd name="connsiteY3" fmla="*/ 26056 h 56226"/>
                  <a:gd name="connsiteX4" fmla="*/ 28798 w 54854"/>
                  <a:gd name="connsiteY4" fmla="*/ 4114 h 56226"/>
                  <a:gd name="connsiteX5" fmla="*/ 4114 w 54854"/>
                  <a:gd name="connsiteY5" fmla="*/ 4114 h 56226"/>
                  <a:gd name="connsiteX6" fmla="*/ 4114 w 54854"/>
                  <a:gd name="connsiteY6" fmla="*/ 28799 h 56226"/>
                  <a:gd name="connsiteX7" fmla="*/ 28798 w 54854"/>
                  <a:gd name="connsiteY7" fmla="*/ 50741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54" h="56226">
                    <a:moveTo>
                      <a:pt x="28798" y="50741"/>
                    </a:moveTo>
                    <a:cubicBezTo>
                      <a:pt x="31542" y="53484"/>
                      <a:pt x="37026" y="56227"/>
                      <a:pt x="39770" y="56227"/>
                    </a:cubicBezTo>
                    <a:cubicBezTo>
                      <a:pt x="45256" y="56227"/>
                      <a:pt x="47998" y="53484"/>
                      <a:pt x="50740" y="50741"/>
                    </a:cubicBezTo>
                    <a:cubicBezTo>
                      <a:pt x="56226" y="45256"/>
                      <a:pt x="56226" y="34284"/>
                      <a:pt x="50740" y="26056"/>
                    </a:cubicBezTo>
                    <a:lnTo>
                      <a:pt x="28798" y="4114"/>
                    </a:lnTo>
                    <a:cubicBezTo>
                      <a:pt x="23312" y="-1371"/>
                      <a:pt x="12342" y="-1371"/>
                      <a:pt x="4114" y="4114"/>
                    </a:cubicBezTo>
                    <a:cubicBezTo>
                      <a:pt x="-1371" y="9600"/>
                      <a:pt x="-1371" y="20571"/>
                      <a:pt x="4114" y="28799"/>
                    </a:cubicBezTo>
                    <a:lnTo>
                      <a:pt x="28798" y="50741"/>
                    </a:lnTo>
                    <a:close/>
                  </a:path>
                </a:pathLst>
              </a:custGeom>
              <a:grpFill/>
              <a:ln w="27426" cap="flat">
                <a:noFill/>
                <a:prstDash val="solid"/>
                <a:miter/>
              </a:ln>
            </p:spPr>
            <p:txBody>
              <a:bodyPr rtlCol="0" anchor="ctr"/>
              <a:lstStyle/>
              <a:p>
                <a:endParaRPr lang="en-US"/>
              </a:p>
            </p:txBody>
          </p:sp>
          <p:sp>
            <p:nvSpPr>
              <p:cNvPr id="20" name="Freeform 1028">
                <a:extLst>
                  <a:ext uri="{FF2B5EF4-FFF2-40B4-BE49-F238E27FC236}">
                    <a16:creationId xmlns:a16="http://schemas.microsoft.com/office/drawing/2014/main" id="{544CE700-F708-5E45-777E-2F8DB9FB59B4}"/>
                  </a:ext>
                </a:extLst>
              </p:cNvPr>
              <p:cNvSpPr/>
              <p:nvPr/>
            </p:nvSpPr>
            <p:spPr>
              <a:xfrm>
                <a:off x="7278006" y="719456"/>
                <a:ext cx="52112" cy="56226"/>
              </a:xfrm>
              <a:custGeom>
                <a:avLst/>
                <a:gdLst>
                  <a:gd name="connsiteX0" fmla="*/ 28800 w 52112"/>
                  <a:gd name="connsiteY0" fmla="*/ 4114 h 56226"/>
                  <a:gd name="connsiteX1" fmla="*/ 4114 w 52112"/>
                  <a:gd name="connsiteY1" fmla="*/ 4114 h 56226"/>
                  <a:gd name="connsiteX2" fmla="*/ 4114 w 52112"/>
                  <a:gd name="connsiteY2" fmla="*/ 28799 h 56226"/>
                  <a:gd name="connsiteX3" fmla="*/ 26056 w 52112"/>
                  <a:gd name="connsiteY3" fmla="*/ 50741 h 56226"/>
                  <a:gd name="connsiteX4" fmla="*/ 37028 w 52112"/>
                  <a:gd name="connsiteY4" fmla="*/ 56227 h 56226"/>
                  <a:gd name="connsiteX5" fmla="*/ 47998 w 52112"/>
                  <a:gd name="connsiteY5" fmla="*/ 50741 h 56226"/>
                  <a:gd name="connsiteX6" fmla="*/ 47998 w 52112"/>
                  <a:gd name="connsiteY6" fmla="*/ 26056 h 56226"/>
                  <a:gd name="connsiteX7" fmla="*/ 28800 w 52112"/>
                  <a:gd name="connsiteY7" fmla="*/ 4114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112" h="56226">
                    <a:moveTo>
                      <a:pt x="28800" y="4114"/>
                    </a:moveTo>
                    <a:cubicBezTo>
                      <a:pt x="23314" y="-1371"/>
                      <a:pt x="12342" y="-1371"/>
                      <a:pt x="4114" y="4114"/>
                    </a:cubicBezTo>
                    <a:cubicBezTo>
                      <a:pt x="-1371" y="9600"/>
                      <a:pt x="-1371" y="20571"/>
                      <a:pt x="4114" y="28799"/>
                    </a:cubicBezTo>
                    <a:lnTo>
                      <a:pt x="26056" y="50741"/>
                    </a:lnTo>
                    <a:cubicBezTo>
                      <a:pt x="28800" y="53484"/>
                      <a:pt x="34284" y="56227"/>
                      <a:pt x="37028" y="56227"/>
                    </a:cubicBezTo>
                    <a:cubicBezTo>
                      <a:pt x="42514" y="56227"/>
                      <a:pt x="45256" y="53484"/>
                      <a:pt x="47998" y="50741"/>
                    </a:cubicBezTo>
                    <a:cubicBezTo>
                      <a:pt x="53484" y="45256"/>
                      <a:pt x="53484" y="34285"/>
                      <a:pt x="47998" y="26056"/>
                    </a:cubicBezTo>
                    <a:lnTo>
                      <a:pt x="28800" y="4114"/>
                    </a:lnTo>
                    <a:close/>
                  </a:path>
                </a:pathLst>
              </a:custGeom>
              <a:grpFill/>
              <a:ln w="27426" cap="flat">
                <a:noFill/>
                <a:prstDash val="solid"/>
                <a:miter/>
              </a:ln>
            </p:spPr>
            <p:txBody>
              <a:bodyPr rtlCol="0" anchor="ctr"/>
              <a:lstStyle/>
              <a:p>
                <a:endParaRPr lang="en-US"/>
              </a:p>
            </p:txBody>
          </p:sp>
          <p:sp>
            <p:nvSpPr>
              <p:cNvPr id="21" name="Freeform 1029">
                <a:extLst>
                  <a:ext uri="{FF2B5EF4-FFF2-40B4-BE49-F238E27FC236}">
                    <a16:creationId xmlns:a16="http://schemas.microsoft.com/office/drawing/2014/main" id="{6E1E8F5E-A684-F216-04FF-878B84195F93}"/>
                  </a:ext>
                </a:extLst>
              </p:cNvPr>
              <p:cNvSpPr/>
              <p:nvPr/>
            </p:nvSpPr>
            <p:spPr>
              <a:xfrm>
                <a:off x="6959845" y="719456"/>
                <a:ext cx="54854" cy="56226"/>
              </a:xfrm>
              <a:custGeom>
                <a:avLst/>
                <a:gdLst>
                  <a:gd name="connsiteX0" fmla="*/ 17828 w 54854"/>
                  <a:gd name="connsiteY0" fmla="*/ 56227 h 56226"/>
                  <a:gd name="connsiteX1" fmla="*/ 28798 w 54854"/>
                  <a:gd name="connsiteY1" fmla="*/ 50741 h 56226"/>
                  <a:gd name="connsiteX2" fmla="*/ 50740 w 54854"/>
                  <a:gd name="connsiteY2" fmla="*/ 28799 h 56226"/>
                  <a:gd name="connsiteX3" fmla="*/ 50740 w 54854"/>
                  <a:gd name="connsiteY3" fmla="*/ 4114 h 56226"/>
                  <a:gd name="connsiteX4" fmla="*/ 26056 w 54854"/>
                  <a:gd name="connsiteY4" fmla="*/ 4114 h 56226"/>
                  <a:gd name="connsiteX5" fmla="*/ 4114 w 54854"/>
                  <a:gd name="connsiteY5" fmla="*/ 26056 h 56226"/>
                  <a:gd name="connsiteX6" fmla="*/ 4114 w 54854"/>
                  <a:gd name="connsiteY6" fmla="*/ 50741 h 56226"/>
                  <a:gd name="connsiteX7" fmla="*/ 17828 w 54854"/>
                  <a:gd name="connsiteY7" fmla="*/ 56227 h 56226"/>
                  <a:gd name="connsiteX8" fmla="*/ 17828 w 54854"/>
                  <a:gd name="connsiteY8" fmla="*/ 56227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4" h="56226">
                    <a:moveTo>
                      <a:pt x="17828" y="56227"/>
                    </a:moveTo>
                    <a:cubicBezTo>
                      <a:pt x="23312" y="56227"/>
                      <a:pt x="26056" y="53484"/>
                      <a:pt x="28798" y="50741"/>
                    </a:cubicBezTo>
                    <a:lnTo>
                      <a:pt x="50740" y="28799"/>
                    </a:lnTo>
                    <a:cubicBezTo>
                      <a:pt x="56226" y="23314"/>
                      <a:pt x="56226" y="12342"/>
                      <a:pt x="50740" y="4114"/>
                    </a:cubicBezTo>
                    <a:cubicBezTo>
                      <a:pt x="45256" y="-1371"/>
                      <a:pt x="34284" y="-1371"/>
                      <a:pt x="26056" y="4114"/>
                    </a:cubicBezTo>
                    <a:lnTo>
                      <a:pt x="4114" y="26056"/>
                    </a:lnTo>
                    <a:cubicBezTo>
                      <a:pt x="-1371" y="31542"/>
                      <a:pt x="-1371" y="42513"/>
                      <a:pt x="4114" y="50741"/>
                    </a:cubicBezTo>
                    <a:cubicBezTo>
                      <a:pt x="9599" y="56227"/>
                      <a:pt x="12342" y="56227"/>
                      <a:pt x="17828" y="56227"/>
                    </a:cubicBezTo>
                    <a:lnTo>
                      <a:pt x="17828" y="56227"/>
                    </a:lnTo>
                    <a:close/>
                  </a:path>
                </a:pathLst>
              </a:custGeom>
              <a:grpFill/>
              <a:ln w="27426" cap="flat">
                <a:noFill/>
                <a:prstDash val="solid"/>
                <a:miter/>
              </a:ln>
            </p:spPr>
            <p:txBody>
              <a:bodyPr rtlCol="0" anchor="ctr"/>
              <a:lstStyle/>
              <a:p>
                <a:endParaRPr lang="en-US"/>
              </a:p>
            </p:txBody>
          </p:sp>
          <p:sp>
            <p:nvSpPr>
              <p:cNvPr id="22" name="Freeform 1030">
                <a:extLst>
                  <a:ext uri="{FF2B5EF4-FFF2-40B4-BE49-F238E27FC236}">
                    <a16:creationId xmlns:a16="http://schemas.microsoft.com/office/drawing/2014/main" id="{F5D7563D-474E-555A-D1C6-5CE0B90EB983}"/>
                  </a:ext>
                </a:extLst>
              </p:cNvPr>
              <p:cNvSpPr/>
              <p:nvPr/>
            </p:nvSpPr>
            <p:spPr>
              <a:xfrm>
                <a:off x="7278006" y="401296"/>
                <a:ext cx="54856" cy="56226"/>
              </a:xfrm>
              <a:custGeom>
                <a:avLst/>
                <a:gdLst>
                  <a:gd name="connsiteX0" fmla="*/ 17828 w 54856"/>
                  <a:gd name="connsiteY0" fmla="*/ 56227 h 56226"/>
                  <a:gd name="connsiteX1" fmla="*/ 28800 w 54856"/>
                  <a:gd name="connsiteY1" fmla="*/ 50741 h 56226"/>
                  <a:gd name="connsiteX2" fmla="*/ 50742 w 54856"/>
                  <a:gd name="connsiteY2" fmla="*/ 28799 h 56226"/>
                  <a:gd name="connsiteX3" fmla="*/ 50742 w 54856"/>
                  <a:gd name="connsiteY3" fmla="*/ 4114 h 56226"/>
                  <a:gd name="connsiteX4" fmla="*/ 26056 w 54856"/>
                  <a:gd name="connsiteY4" fmla="*/ 4114 h 56226"/>
                  <a:gd name="connsiteX5" fmla="*/ 4114 w 54856"/>
                  <a:gd name="connsiteY5" fmla="*/ 26056 h 56226"/>
                  <a:gd name="connsiteX6" fmla="*/ 4114 w 54856"/>
                  <a:gd name="connsiteY6" fmla="*/ 50741 h 56226"/>
                  <a:gd name="connsiteX7" fmla="*/ 17828 w 54856"/>
                  <a:gd name="connsiteY7" fmla="*/ 56227 h 56226"/>
                  <a:gd name="connsiteX8" fmla="*/ 17828 w 54856"/>
                  <a:gd name="connsiteY8" fmla="*/ 56227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6" h="56226">
                    <a:moveTo>
                      <a:pt x="17828" y="56227"/>
                    </a:moveTo>
                    <a:cubicBezTo>
                      <a:pt x="23314" y="56227"/>
                      <a:pt x="26056" y="53484"/>
                      <a:pt x="28800" y="50741"/>
                    </a:cubicBezTo>
                    <a:lnTo>
                      <a:pt x="50742" y="28799"/>
                    </a:lnTo>
                    <a:cubicBezTo>
                      <a:pt x="56228" y="23314"/>
                      <a:pt x="56228" y="12342"/>
                      <a:pt x="50742" y="4114"/>
                    </a:cubicBezTo>
                    <a:cubicBezTo>
                      <a:pt x="45256" y="-1371"/>
                      <a:pt x="34284" y="-1371"/>
                      <a:pt x="26056" y="4114"/>
                    </a:cubicBezTo>
                    <a:lnTo>
                      <a:pt x="4114" y="26056"/>
                    </a:lnTo>
                    <a:cubicBezTo>
                      <a:pt x="-1371" y="31542"/>
                      <a:pt x="-1371" y="42513"/>
                      <a:pt x="4114" y="50741"/>
                    </a:cubicBezTo>
                    <a:cubicBezTo>
                      <a:pt x="9600" y="53484"/>
                      <a:pt x="12342" y="56227"/>
                      <a:pt x="17828" y="56227"/>
                    </a:cubicBezTo>
                    <a:lnTo>
                      <a:pt x="17828" y="56227"/>
                    </a:lnTo>
                    <a:close/>
                  </a:path>
                </a:pathLst>
              </a:custGeom>
              <a:grpFill/>
              <a:ln w="27426" cap="flat">
                <a:noFill/>
                <a:prstDash val="solid"/>
                <a:miter/>
              </a:ln>
            </p:spPr>
            <p:txBody>
              <a:bodyPr rtlCol="0" anchor="ctr"/>
              <a:lstStyle/>
              <a:p>
                <a:endParaRPr lang="en-US"/>
              </a:p>
            </p:txBody>
          </p:sp>
          <p:sp>
            <p:nvSpPr>
              <p:cNvPr id="23" name="Freeform 1031">
                <a:extLst>
                  <a:ext uri="{FF2B5EF4-FFF2-40B4-BE49-F238E27FC236}">
                    <a16:creationId xmlns:a16="http://schemas.microsoft.com/office/drawing/2014/main" id="{6E60B4C9-6B21-FD4B-1D38-71C980E3BD61}"/>
                  </a:ext>
                </a:extLst>
              </p:cNvPr>
              <p:cNvSpPr/>
              <p:nvPr/>
            </p:nvSpPr>
            <p:spPr>
              <a:xfrm>
                <a:off x="7131268" y="331356"/>
                <a:ext cx="32913" cy="65826"/>
              </a:xfrm>
              <a:custGeom>
                <a:avLst/>
                <a:gdLst>
                  <a:gd name="connsiteX0" fmla="*/ 16456 w 32913"/>
                  <a:gd name="connsiteY0" fmla="*/ 65826 h 65826"/>
                  <a:gd name="connsiteX1" fmla="*/ 32914 w 32913"/>
                  <a:gd name="connsiteY1" fmla="*/ 49370 h 65826"/>
                  <a:gd name="connsiteX2" fmla="*/ 32914 w 32913"/>
                  <a:gd name="connsiteY2" fmla="*/ 16457 h 65826"/>
                  <a:gd name="connsiteX3" fmla="*/ 16456 w 32913"/>
                  <a:gd name="connsiteY3" fmla="*/ 0 h 65826"/>
                  <a:gd name="connsiteX4" fmla="*/ 0 w 32913"/>
                  <a:gd name="connsiteY4" fmla="*/ 16457 h 65826"/>
                  <a:gd name="connsiteX5" fmla="*/ 0 w 32913"/>
                  <a:gd name="connsiteY5" fmla="*/ 49370 h 65826"/>
                  <a:gd name="connsiteX6" fmla="*/ 16456 w 32913"/>
                  <a:gd name="connsiteY6" fmla="*/ 65826 h 65826"/>
                  <a:gd name="connsiteX7" fmla="*/ 16456 w 32913"/>
                  <a:gd name="connsiteY7" fmla="*/ 65826 h 6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5826">
                    <a:moveTo>
                      <a:pt x="16456" y="65826"/>
                    </a:moveTo>
                    <a:cubicBezTo>
                      <a:pt x="24686" y="65826"/>
                      <a:pt x="32914" y="57598"/>
                      <a:pt x="32914" y="49370"/>
                    </a:cubicBezTo>
                    <a:lnTo>
                      <a:pt x="32914" y="16457"/>
                    </a:lnTo>
                    <a:cubicBezTo>
                      <a:pt x="32914" y="8228"/>
                      <a:pt x="24686" y="0"/>
                      <a:pt x="16456" y="0"/>
                    </a:cubicBezTo>
                    <a:cubicBezTo>
                      <a:pt x="8228" y="0"/>
                      <a:pt x="0" y="8228"/>
                      <a:pt x="0" y="16457"/>
                    </a:cubicBezTo>
                    <a:lnTo>
                      <a:pt x="0" y="49370"/>
                    </a:lnTo>
                    <a:cubicBezTo>
                      <a:pt x="0" y="57598"/>
                      <a:pt x="8228" y="65826"/>
                      <a:pt x="16456" y="65826"/>
                    </a:cubicBezTo>
                    <a:lnTo>
                      <a:pt x="16456" y="65826"/>
                    </a:lnTo>
                    <a:close/>
                  </a:path>
                </a:pathLst>
              </a:custGeom>
              <a:grpFill/>
              <a:ln w="27426" cap="flat">
                <a:noFill/>
                <a:prstDash val="solid"/>
                <a:miter/>
              </a:ln>
            </p:spPr>
            <p:txBody>
              <a:bodyPr rtlCol="0" anchor="ctr"/>
              <a:lstStyle/>
              <a:p>
                <a:endParaRPr lang="en-US"/>
              </a:p>
            </p:txBody>
          </p:sp>
        </p:grpSp>
      </p:grpSp>
      <p:pic>
        <p:nvPicPr>
          <p:cNvPr id="27" name="Picture 26" descr="A close-up of a logo&#10;&#10;AI-generated content may be incorrect.">
            <a:hlinkClick r:id="rId2"/>
            <a:extLst>
              <a:ext uri="{FF2B5EF4-FFF2-40B4-BE49-F238E27FC236}">
                <a16:creationId xmlns:a16="http://schemas.microsoft.com/office/drawing/2014/main" id="{0F6ABF09-3DE6-D7FC-00E2-C2D059A3409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6748" y="8014981"/>
            <a:ext cx="2017267" cy="674557"/>
          </a:xfrm>
          <a:prstGeom prst="rect">
            <a:avLst/>
          </a:prstGeom>
        </p:spPr>
      </p:pic>
      <p:pic>
        <p:nvPicPr>
          <p:cNvPr id="32" name="Picture 31">
            <a:extLst>
              <a:ext uri="{FF2B5EF4-FFF2-40B4-BE49-F238E27FC236}">
                <a16:creationId xmlns:a16="http://schemas.microsoft.com/office/drawing/2014/main" id="{E8E1F8F3-5D8F-D17B-5DD9-0EE98D931A9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12069" y="5041211"/>
            <a:ext cx="1765649" cy="332245"/>
          </a:xfrm>
          <a:prstGeom prst="rect">
            <a:avLst/>
          </a:prstGeom>
        </p:spPr>
      </p:pic>
      <p:pic>
        <p:nvPicPr>
          <p:cNvPr id="5" name="Picture 4">
            <a:extLst>
              <a:ext uri="{FF2B5EF4-FFF2-40B4-BE49-F238E27FC236}">
                <a16:creationId xmlns:a16="http://schemas.microsoft.com/office/drawing/2014/main" id="{9A821BC4-5CC8-D66E-3A7F-7A8A6CC313AE}"/>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835592" y="1413987"/>
            <a:ext cx="4666906" cy="2095266"/>
          </a:xfrm>
          <a:prstGeom prst="rect">
            <a:avLst/>
          </a:prstGeom>
        </p:spPr>
      </p:pic>
    </p:spTree>
    <p:extLst>
      <p:ext uri="{BB962C8B-B14F-4D97-AF65-F5344CB8AC3E}">
        <p14:creationId xmlns:p14="http://schemas.microsoft.com/office/powerpoint/2010/main" val="1660062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B364B-CA1D-487A-621B-10237AE50B1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F3B151B-35A9-2F0E-1FCF-61BA136DFAA5}"/>
              </a:ext>
            </a:extLst>
          </p:cNvPr>
          <p:cNvSpPr>
            <a:spLocks noGrp="1"/>
          </p:cNvSpPr>
          <p:nvPr>
            <p:ph type="sldNum" sz="quarter" idx="4"/>
          </p:nvPr>
        </p:nvSpPr>
        <p:spPr/>
        <p:txBody>
          <a:bodyPr/>
          <a:lstStyle/>
          <a:p>
            <a:fld id="{9C527BFA-2C0E-4CEC-B6A5-913A56FEF4B4}" type="slidenum">
              <a:rPr lang="fr-CA" smtClean="0"/>
              <a:pPr/>
              <a:t>8</a:t>
            </a:fld>
            <a:endParaRPr lang="fr-CA"/>
          </a:p>
        </p:txBody>
      </p:sp>
      <p:sp>
        <p:nvSpPr>
          <p:cNvPr id="3" name="Text Placeholder 11">
            <a:extLst>
              <a:ext uri="{FF2B5EF4-FFF2-40B4-BE49-F238E27FC236}">
                <a16:creationId xmlns:a16="http://schemas.microsoft.com/office/drawing/2014/main" id="{EA4D3216-ED66-0A70-F2B9-C8CE90193D00}"/>
              </a:ext>
            </a:extLst>
          </p:cNvPr>
          <p:cNvSpPr txBox="1">
            <a:spLocks/>
          </p:cNvSpPr>
          <p:nvPr/>
        </p:nvSpPr>
        <p:spPr>
          <a:xfrm>
            <a:off x="2410620" y="2014199"/>
            <a:ext cx="4666906" cy="2837846"/>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9465E"/>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buNone/>
            </a:pPr>
            <a:r>
              <a:rPr lang="en-US" sz="1400" b="1" dirty="0">
                <a:solidFill>
                  <a:srgbClr val="242B62"/>
                </a:solidFill>
              </a:rPr>
              <a:t>Contribution:</a:t>
            </a:r>
            <a:endParaRPr lang="en-US" sz="1400" dirty="0">
              <a:solidFill>
                <a:srgbClr val="242B62"/>
              </a:solidFill>
            </a:endParaRPr>
          </a:p>
          <a:p>
            <a:pPr marL="171450" indent="-171450">
              <a:buFont typeface="Arial" panose="020B0604020202020204" pitchFamily="34" charset="0"/>
              <a:buChar char="•"/>
            </a:pPr>
            <a:r>
              <a:rPr lang="en-US" sz="1200" dirty="0">
                <a:solidFill>
                  <a:srgbClr val="242B62"/>
                </a:solidFill>
              </a:rPr>
              <a:t>Develops practice‑based AI learning activities grounded in real social‑ and health‑care contexts.</a:t>
            </a:r>
          </a:p>
          <a:p>
            <a:pPr marL="171450" indent="-171450">
              <a:buFont typeface="Arial" panose="020B0604020202020204" pitchFamily="34" charset="0"/>
              <a:buChar char="•"/>
            </a:pPr>
            <a:r>
              <a:rPr lang="en-US" sz="1200" dirty="0">
                <a:solidFill>
                  <a:srgbClr val="242B62"/>
                </a:solidFill>
              </a:rPr>
              <a:t>Provides insights into seniors’ daily support needs, ensuring materials reflect real‑life care environments.</a:t>
            </a:r>
          </a:p>
          <a:p>
            <a:pPr marL="171450" indent="-171450">
              <a:spcAft>
                <a:spcPts val="600"/>
              </a:spcAft>
              <a:buFont typeface="Arial" panose="020B0604020202020204" pitchFamily="34" charset="0"/>
              <a:buChar char="•"/>
            </a:pPr>
            <a:r>
              <a:rPr lang="en-US" sz="1200" dirty="0">
                <a:solidFill>
                  <a:srgbClr val="242B62"/>
                </a:solidFill>
              </a:rPr>
              <a:t>Contributes to piloting, testing, and refining resources with diverse learner groups.</a:t>
            </a:r>
          </a:p>
          <a:p>
            <a:r>
              <a:rPr lang="en-US" sz="1400" b="1" dirty="0">
                <a:solidFill>
                  <a:srgbClr val="242B62"/>
                </a:solidFill>
              </a:rPr>
              <a:t>What expertise do they bring?</a:t>
            </a:r>
            <a:endParaRPr lang="en-US" sz="1200" b="1" dirty="0">
              <a:solidFill>
                <a:srgbClr val="242B62"/>
              </a:solidFill>
            </a:endParaRPr>
          </a:p>
          <a:p>
            <a:pPr marL="172800" indent="-172800">
              <a:buFont typeface="Arial" panose="020B0604020202020204" pitchFamily="34" charset="0"/>
              <a:buChar char="•"/>
            </a:pPr>
            <a:r>
              <a:rPr lang="en-US" sz="1200" dirty="0">
                <a:solidFill>
                  <a:srgbClr val="242B62"/>
                </a:solidFill>
              </a:rPr>
              <a:t>25+ years of experience in training social‑ and health‑care professionals, including those working directly with seniors.</a:t>
            </a:r>
          </a:p>
          <a:p>
            <a:pPr marL="171450" indent="-171450">
              <a:buFont typeface="Arial" panose="020B0604020202020204" pitchFamily="34" charset="0"/>
              <a:buChar char="•"/>
            </a:pPr>
            <a:r>
              <a:rPr lang="en-US" sz="1200" dirty="0">
                <a:solidFill>
                  <a:srgbClr val="242B62"/>
                </a:solidFill>
              </a:rPr>
              <a:t>Deep understanding of accessibility, safety, and digital‑skills needs among older adults in care settings.</a:t>
            </a:r>
          </a:p>
          <a:p>
            <a:pPr marL="171450" indent="-171450">
              <a:buFont typeface="Arial" panose="020B0604020202020204" pitchFamily="34" charset="0"/>
              <a:buChar char="•"/>
            </a:pPr>
            <a:r>
              <a:rPr lang="en-US" sz="1200" dirty="0">
                <a:solidFill>
                  <a:srgbClr val="242B62"/>
                </a:solidFill>
              </a:rPr>
              <a:t>Experience working with multicultural, multi‑age learners, ensuring inclusive and adaptable training approaches.</a:t>
            </a:r>
          </a:p>
        </p:txBody>
      </p:sp>
      <p:cxnSp>
        <p:nvCxnSpPr>
          <p:cNvPr id="16" name="Straight Connector 15">
            <a:extLst>
              <a:ext uri="{FF2B5EF4-FFF2-40B4-BE49-F238E27FC236}">
                <a16:creationId xmlns:a16="http://schemas.microsoft.com/office/drawing/2014/main" id="{811E981F-D722-12F9-FA29-5DF3E6ABF5FA}"/>
              </a:ext>
            </a:extLst>
          </p:cNvPr>
          <p:cNvCxnSpPr>
            <a:cxnSpLocks/>
          </p:cNvCxnSpPr>
          <p:nvPr/>
        </p:nvCxnSpPr>
        <p:spPr>
          <a:xfrm flipH="1">
            <a:off x="4949" y="1804902"/>
            <a:ext cx="7559675" cy="0"/>
          </a:xfrm>
          <a:prstGeom prst="line">
            <a:avLst/>
          </a:prstGeom>
          <a:ln w="12700">
            <a:solidFill>
              <a:srgbClr val="EBCB1F"/>
            </a:solidFill>
            <a:prstDash val="sysDot"/>
          </a:ln>
        </p:spPr>
        <p:style>
          <a:lnRef idx="1">
            <a:schemeClr val="accent1"/>
          </a:lnRef>
          <a:fillRef idx="0">
            <a:schemeClr val="accent1"/>
          </a:fillRef>
          <a:effectRef idx="0">
            <a:schemeClr val="accent1"/>
          </a:effectRef>
          <a:fontRef idx="minor">
            <a:schemeClr val="tx1"/>
          </a:fontRef>
        </p:style>
      </p:cxnSp>
      <p:sp>
        <p:nvSpPr>
          <p:cNvPr id="18" name="Text Placeholder 18">
            <a:extLst>
              <a:ext uri="{FF2B5EF4-FFF2-40B4-BE49-F238E27FC236}">
                <a16:creationId xmlns:a16="http://schemas.microsoft.com/office/drawing/2014/main" id="{0FFB7723-BFA7-77D7-3EE2-8C31D2170EAE}"/>
              </a:ext>
            </a:extLst>
          </p:cNvPr>
          <p:cNvSpPr txBox="1">
            <a:spLocks/>
          </p:cNvSpPr>
          <p:nvPr/>
        </p:nvSpPr>
        <p:spPr>
          <a:xfrm>
            <a:off x="373032" y="1646896"/>
            <a:ext cx="556478" cy="324033"/>
          </a:xfrm>
          <a:prstGeom prst="rect">
            <a:avLst/>
          </a:prstGeom>
          <a:solidFill>
            <a:schemeClr val="bg1"/>
          </a:solidFill>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1860"/>
              </a:lnSpc>
              <a:spcBef>
                <a:spcPts val="0"/>
              </a:spcBef>
              <a:buNone/>
            </a:pPr>
            <a:r>
              <a:rPr lang="en-US" sz="2400" b="1" dirty="0">
                <a:solidFill>
                  <a:srgbClr val="CA7BB3"/>
                </a:solidFill>
              </a:rPr>
              <a:t>03</a:t>
            </a:r>
          </a:p>
          <a:p>
            <a:pPr marL="0" indent="0">
              <a:lnSpc>
                <a:spcPts val="1860"/>
              </a:lnSpc>
              <a:spcBef>
                <a:spcPts val="0"/>
              </a:spcBef>
              <a:buNone/>
            </a:pPr>
            <a:endParaRPr lang="en-US" sz="1800" b="1" dirty="0">
              <a:solidFill>
                <a:srgbClr val="09465E"/>
              </a:solidFill>
            </a:endParaRPr>
          </a:p>
        </p:txBody>
      </p:sp>
      <p:sp>
        <p:nvSpPr>
          <p:cNvPr id="19" name="Text Placeholder 18">
            <a:extLst>
              <a:ext uri="{FF2B5EF4-FFF2-40B4-BE49-F238E27FC236}">
                <a16:creationId xmlns:a16="http://schemas.microsoft.com/office/drawing/2014/main" id="{B9F49F93-C77A-1A1C-A2AE-A994E698122D}"/>
              </a:ext>
            </a:extLst>
          </p:cNvPr>
          <p:cNvSpPr txBox="1">
            <a:spLocks/>
          </p:cNvSpPr>
          <p:nvPr/>
        </p:nvSpPr>
        <p:spPr>
          <a:xfrm>
            <a:off x="352711" y="2078639"/>
            <a:ext cx="2017267" cy="1755140"/>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1860"/>
              </a:lnSpc>
              <a:spcBef>
                <a:spcPts val="0"/>
              </a:spcBef>
              <a:buNone/>
            </a:pPr>
            <a:r>
              <a:rPr lang="en-US" sz="1800" b="1" dirty="0">
                <a:solidFill>
                  <a:srgbClr val="242B62"/>
                </a:solidFill>
              </a:rPr>
              <a:t>SOSU </a:t>
            </a:r>
            <a:r>
              <a:rPr lang="en-US" sz="1800" b="1" dirty="0" err="1">
                <a:solidFill>
                  <a:srgbClr val="242B62"/>
                </a:solidFill>
              </a:rPr>
              <a:t>Østjylland</a:t>
            </a:r>
            <a:r>
              <a:rPr lang="en-US" sz="1800" b="1" dirty="0">
                <a:solidFill>
                  <a:srgbClr val="242B62"/>
                </a:solidFill>
              </a:rPr>
              <a:t> (Denmark)</a:t>
            </a:r>
          </a:p>
        </p:txBody>
      </p:sp>
      <p:sp>
        <p:nvSpPr>
          <p:cNvPr id="6" name="Text Placeholder 6">
            <a:extLst>
              <a:ext uri="{FF2B5EF4-FFF2-40B4-BE49-F238E27FC236}">
                <a16:creationId xmlns:a16="http://schemas.microsoft.com/office/drawing/2014/main" id="{631AF160-B352-F92E-B655-B28C00CA1D91}"/>
              </a:ext>
            </a:extLst>
          </p:cNvPr>
          <p:cNvSpPr>
            <a:spLocks noGrp="1"/>
          </p:cNvSpPr>
          <p:nvPr>
            <p:ph type="body" sz="quarter" idx="61"/>
          </p:nvPr>
        </p:nvSpPr>
        <p:spPr>
          <a:xfrm>
            <a:off x="-9335" y="644872"/>
            <a:ext cx="5511833" cy="586086"/>
          </a:xfrm>
          <a:solidFill>
            <a:srgbClr val="CA7BB3"/>
          </a:solidFill>
        </p:spPr>
        <p:txBody>
          <a:bodyPr/>
          <a:lstStyle/>
          <a:p>
            <a:r>
              <a:rPr lang="en-US" dirty="0"/>
              <a:t>03 | MEET THE PARTNERS</a:t>
            </a:r>
          </a:p>
        </p:txBody>
      </p:sp>
      <p:cxnSp>
        <p:nvCxnSpPr>
          <p:cNvPr id="15" name="Straight Connector 14">
            <a:extLst>
              <a:ext uri="{FF2B5EF4-FFF2-40B4-BE49-F238E27FC236}">
                <a16:creationId xmlns:a16="http://schemas.microsoft.com/office/drawing/2014/main" id="{EF19B4FE-AC04-ABD8-08F5-E658E3299833}"/>
              </a:ext>
            </a:extLst>
          </p:cNvPr>
          <p:cNvCxnSpPr>
            <a:cxnSpLocks/>
          </p:cNvCxnSpPr>
          <p:nvPr/>
        </p:nvCxnSpPr>
        <p:spPr>
          <a:xfrm flipH="1">
            <a:off x="-67570" y="4960513"/>
            <a:ext cx="7559675" cy="0"/>
          </a:xfrm>
          <a:prstGeom prst="line">
            <a:avLst/>
          </a:prstGeom>
          <a:ln w="12700">
            <a:solidFill>
              <a:srgbClr val="EBCB1F"/>
            </a:solidFill>
            <a:prstDash val="sysDot"/>
          </a:ln>
        </p:spPr>
        <p:style>
          <a:lnRef idx="1">
            <a:schemeClr val="accent1"/>
          </a:lnRef>
          <a:fillRef idx="0">
            <a:schemeClr val="accent1"/>
          </a:fillRef>
          <a:effectRef idx="0">
            <a:schemeClr val="accent1"/>
          </a:effectRef>
          <a:fontRef idx="minor">
            <a:schemeClr val="tx1"/>
          </a:fontRef>
        </p:style>
      </p:cxnSp>
      <p:sp>
        <p:nvSpPr>
          <p:cNvPr id="24" name="Text Placeholder 18">
            <a:extLst>
              <a:ext uri="{FF2B5EF4-FFF2-40B4-BE49-F238E27FC236}">
                <a16:creationId xmlns:a16="http://schemas.microsoft.com/office/drawing/2014/main" id="{02DE40D4-8A37-47E0-9998-E85343C675BA}"/>
              </a:ext>
            </a:extLst>
          </p:cNvPr>
          <p:cNvSpPr txBox="1">
            <a:spLocks/>
          </p:cNvSpPr>
          <p:nvPr/>
        </p:nvSpPr>
        <p:spPr>
          <a:xfrm>
            <a:off x="300513" y="4802507"/>
            <a:ext cx="556478" cy="324033"/>
          </a:xfrm>
          <a:prstGeom prst="rect">
            <a:avLst/>
          </a:prstGeom>
          <a:solidFill>
            <a:schemeClr val="bg1"/>
          </a:solidFill>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1860"/>
              </a:lnSpc>
              <a:spcBef>
                <a:spcPts val="0"/>
              </a:spcBef>
              <a:buNone/>
            </a:pPr>
            <a:r>
              <a:rPr lang="en-US" sz="2400" b="1" dirty="0">
                <a:solidFill>
                  <a:srgbClr val="CA7BB3"/>
                </a:solidFill>
              </a:rPr>
              <a:t>04</a:t>
            </a:r>
          </a:p>
          <a:p>
            <a:pPr marL="0" indent="0">
              <a:lnSpc>
                <a:spcPts val="1860"/>
              </a:lnSpc>
              <a:spcBef>
                <a:spcPts val="0"/>
              </a:spcBef>
              <a:buNone/>
            </a:pPr>
            <a:endParaRPr lang="en-US" sz="1800" b="1" dirty="0">
              <a:solidFill>
                <a:srgbClr val="CA7BB3"/>
              </a:solidFill>
            </a:endParaRPr>
          </a:p>
        </p:txBody>
      </p:sp>
      <p:cxnSp>
        <p:nvCxnSpPr>
          <p:cNvPr id="38" name="Straight Connector 37">
            <a:extLst>
              <a:ext uri="{FF2B5EF4-FFF2-40B4-BE49-F238E27FC236}">
                <a16:creationId xmlns:a16="http://schemas.microsoft.com/office/drawing/2014/main" id="{D4BC9204-28ED-AC72-2DEE-D350050DD81B}"/>
              </a:ext>
            </a:extLst>
          </p:cNvPr>
          <p:cNvCxnSpPr>
            <a:cxnSpLocks/>
          </p:cNvCxnSpPr>
          <p:nvPr/>
        </p:nvCxnSpPr>
        <p:spPr>
          <a:xfrm flipH="1">
            <a:off x="-5712" y="7764111"/>
            <a:ext cx="7559675" cy="0"/>
          </a:xfrm>
          <a:prstGeom prst="line">
            <a:avLst/>
          </a:prstGeom>
          <a:ln w="12700">
            <a:solidFill>
              <a:srgbClr val="EBCB1F"/>
            </a:solidFill>
            <a:prstDash val="sysDot"/>
          </a:ln>
        </p:spPr>
        <p:style>
          <a:lnRef idx="1">
            <a:schemeClr val="accent1"/>
          </a:lnRef>
          <a:fillRef idx="0">
            <a:schemeClr val="accent1"/>
          </a:fillRef>
          <a:effectRef idx="0">
            <a:schemeClr val="accent1"/>
          </a:effectRef>
          <a:fontRef idx="minor">
            <a:schemeClr val="tx1"/>
          </a:fontRef>
        </p:style>
      </p:cxnSp>
      <p:sp>
        <p:nvSpPr>
          <p:cNvPr id="39" name="Text Placeholder 18">
            <a:extLst>
              <a:ext uri="{FF2B5EF4-FFF2-40B4-BE49-F238E27FC236}">
                <a16:creationId xmlns:a16="http://schemas.microsoft.com/office/drawing/2014/main" id="{6F8BFC61-721D-4912-6B27-50207E62EEE5}"/>
              </a:ext>
            </a:extLst>
          </p:cNvPr>
          <p:cNvSpPr txBox="1">
            <a:spLocks/>
          </p:cNvSpPr>
          <p:nvPr/>
        </p:nvSpPr>
        <p:spPr>
          <a:xfrm>
            <a:off x="362371" y="7606105"/>
            <a:ext cx="556478" cy="324033"/>
          </a:xfrm>
          <a:prstGeom prst="rect">
            <a:avLst/>
          </a:prstGeom>
          <a:solidFill>
            <a:schemeClr val="bg1"/>
          </a:solidFill>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1860"/>
              </a:lnSpc>
              <a:spcBef>
                <a:spcPts val="0"/>
              </a:spcBef>
              <a:buNone/>
            </a:pPr>
            <a:r>
              <a:rPr lang="en-US" sz="2400" b="1" dirty="0">
                <a:solidFill>
                  <a:srgbClr val="CA7BB3"/>
                </a:solidFill>
              </a:rPr>
              <a:t>05</a:t>
            </a:r>
          </a:p>
          <a:p>
            <a:pPr marL="0" indent="0">
              <a:lnSpc>
                <a:spcPts val="1860"/>
              </a:lnSpc>
              <a:spcBef>
                <a:spcPts val="0"/>
              </a:spcBef>
              <a:buNone/>
            </a:pPr>
            <a:endParaRPr lang="en-US" sz="1800" b="1" dirty="0">
              <a:solidFill>
                <a:srgbClr val="CA7BB3"/>
              </a:solidFill>
            </a:endParaRPr>
          </a:p>
        </p:txBody>
      </p:sp>
      <p:sp>
        <p:nvSpPr>
          <p:cNvPr id="40" name="Text Placeholder 18">
            <a:extLst>
              <a:ext uri="{FF2B5EF4-FFF2-40B4-BE49-F238E27FC236}">
                <a16:creationId xmlns:a16="http://schemas.microsoft.com/office/drawing/2014/main" id="{F9993F00-EB3C-14FA-5754-80AF4F391B27}"/>
              </a:ext>
            </a:extLst>
          </p:cNvPr>
          <p:cNvSpPr txBox="1">
            <a:spLocks/>
          </p:cNvSpPr>
          <p:nvPr/>
        </p:nvSpPr>
        <p:spPr>
          <a:xfrm>
            <a:off x="358748" y="5259272"/>
            <a:ext cx="2017267" cy="1755140"/>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1860"/>
              </a:lnSpc>
              <a:spcBef>
                <a:spcPts val="0"/>
              </a:spcBef>
              <a:buNone/>
            </a:pPr>
            <a:r>
              <a:rPr lang="en-US" sz="1800" b="1" dirty="0">
                <a:solidFill>
                  <a:srgbClr val="242B62"/>
                </a:solidFill>
              </a:rPr>
              <a:t>Fundación </a:t>
            </a:r>
            <a:r>
              <a:rPr lang="en-US" sz="1800" b="1" dirty="0" err="1">
                <a:solidFill>
                  <a:srgbClr val="242B62"/>
                </a:solidFill>
              </a:rPr>
              <a:t>Cibervoluntarios</a:t>
            </a:r>
            <a:r>
              <a:rPr lang="en-US" sz="1800" b="1" dirty="0">
                <a:solidFill>
                  <a:srgbClr val="242B62"/>
                </a:solidFill>
              </a:rPr>
              <a:t> (Spain)</a:t>
            </a:r>
          </a:p>
        </p:txBody>
      </p:sp>
      <p:sp>
        <p:nvSpPr>
          <p:cNvPr id="42" name="Text Placeholder 18">
            <a:extLst>
              <a:ext uri="{FF2B5EF4-FFF2-40B4-BE49-F238E27FC236}">
                <a16:creationId xmlns:a16="http://schemas.microsoft.com/office/drawing/2014/main" id="{F0EF3780-9CDF-D2E0-690F-4B362A13CF9C}"/>
              </a:ext>
            </a:extLst>
          </p:cNvPr>
          <p:cNvSpPr txBox="1">
            <a:spLocks/>
          </p:cNvSpPr>
          <p:nvPr/>
        </p:nvSpPr>
        <p:spPr>
          <a:xfrm>
            <a:off x="300513" y="8088144"/>
            <a:ext cx="1951885" cy="1755140"/>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1860"/>
              </a:lnSpc>
              <a:spcBef>
                <a:spcPts val="0"/>
              </a:spcBef>
              <a:buNone/>
            </a:pPr>
            <a:r>
              <a:rPr lang="en-US" sz="1800" b="1" dirty="0" err="1">
                <a:solidFill>
                  <a:srgbClr val="242B62"/>
                </a:solidFill>
              </a:rPr>
              <a:t>Gairmeach</a:t>
            </a:r>
            <a:r>
              <a:rPr lang="en-US" sz="1800" b="1" dirty="0">
                <a:solidFill>
                  <a:srgbClr val="242B62"/>
                </a:solidFill>
              </a:rPr>
              <a:t> Training Ltd. (Ireland)</a:t>
            </a:r>
          </a:p>
        </p:txBody>
      </p:sp>
      <p:sp>
        <p:nvSpPr>
          <p:cNvPr id="43" name="Text Placeholder 11">
            <a:extLst>
              <a:ext uri="{FF2B5EF4-FFF2-40B4-BE49-F238E27FC236}">
                <a16:creationId xmlns:a16="http://schemas.microsoft.com/office/drawing/2014/main" id="{A5B6787E-18E1-EDBA-677B-B503F7C6268E}"/>
              </a:ext>
            </a:extLst>
          </p:cNvPr>
          <p:cNvSpPr txBox="1">
            <a:spLocks/>
          </p:cNvSpPr>
          <p:nvPr/>
        </p:nvSpPr>
        <p:spPr>
          <a:xfrm>
            <a:off x="2364015" y="5061849"/>
            <a:ext cx="4836911" cy="1980113"/>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9465E"/>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buNone/>
            </a:pPr>
            <a:r>
              <a:rPr lang="en-US" sz="1400" b="1" dirty="0">
                <a:solidFill>
                  <a:srgbClr val="242B62"/>
                </a:solidFill>
              </a:rPr>
              <a:t>Contribution:</a:t>
            </a:r>
            <a:endParaRPr lang="en-US" sz="1400" dirty="0">
              <a:solidFill>
                <a:srgbClr val="242B62"/>
              </a:solidFill>
            </a:endParaRPr>
          </a:p>
          <a:p>
            <a:pPr marL="171450" indent="-171450">
              <a:buFont typeface="Arial" panose="020B0604020202020204" pitchFamily="34" charset="0"/>
              <a:buChar char="•"/>
            </a:pPr>
            <a:r>
              <a:rPr lang="en-US" sz="1200" dirty="0">
                <a:solidFill>
                  <a:srgbClr val="242B62"/>
                </a:solidFill>
              </a:rPr>
              <a:t>Leader of intergenerational &amp; community engagement, </a:t>
            </a:r>
            <a:r>
              <a:rPr lang="en-US" sz="1200" dirty="0" err="1">
                <a:solidFill>
                  <a:srgbClr val="242B62"/>
                </a:solidFill>
              </a:rPr>
              <a:t>Cibervoluntarios</a:t>
            </a:r>
            <a:r>
              <a:rPr lang="en-US" sz="1200" dirty="0">
                <a:solidFill>
                  <a:srgbClr val="242B62"/>
                </a:solidFill>
              </a:rPr>
              <a:t> Strengthens the intergenerational mentoring model through its extensive volunteer network.</a:t>
            </a:r>
          </a:p>
          <a:p>
            <a:pPr marL="171450" indent="-171450">
              <a:spcAft>
                <a:spcPts val="600"/>
              </a:spcAft>
              <a:buFont typeface="Arial" panose="020B0604020202020204" pitchFamily="34" charset="0"/>
              <a:buChar char="•"/>
            </a:pPr>
            <a:r>
              <a:rPr lang="en-US" sz="1200" dirty="0">
                <a:solidFill>
                  <a:srgbClr val="242B62"/>
                </a:solidFill>
              </a:rPr>
              <a:t>Delivers accessible, volunteer‑supported AI workshops and awareness sessions </a:t>
            </a:r>
          </a:p>
          <a:p>
            <a:r>
              <a:rPr lang="en-US" sz="1200" b="1" dirty="0">
                <a:solidFill>
                  <a:srgbClr val="242B62"/>
                </a:solidFill>
              </a:rPr>
              <a:t>What expertise do they bring?</a:t>
            </a:r>
            <a:endParaRPr lang="en-US" sz="1200" dirty="0">
              <a:solidFill>
                <a:srgbClr val="242B62"/>
              </a:solidFill>
            </a:endParaRPr>
          </a:p>
          <a:p>
            <a:pPr marL="171450" indent="-171450">
              <a:buFont typeface="Arial" panose="020B0604020202020204" pitchFamily="34" charset="0"/>
              <a:buChar char="•"/>
            </a:pPr>
            <a:r>
              <a:rPr lang="en-US" sz="1200" dirty="0">
                <a:solidFill>
                  <a:srgbClr val="242B62"/>
                </a:solidFill>
              </a:rPr>
              <a:t>Extensive experience delivering digital‑skills training to vulnerable and low‑confidence users via a large volunteer network skilled in community‑based ICT support.</a:t>
            </a:r>
          </a:p>
          <a:p>
            <a:pPr marL="171450" indent="-171450">
              <a:buFont typeface="Arial" panose="020B0604020202020204" pitchFamily="34" charset="0"/>
              <a:buChar char="•"/>
            </a:pPr>
            <a:r>
              <a:rPr lang="en-US" sz="1200" dirty="0">
                <a:solidFill>
                  <a:srgbClr val="242B62"/>
                </a:solidFill>
              </a:rPr>
              <a:t>Proven methods for making technology accessible, safe, and confidence‑building for seniors.</a:t>
            </a:r>
          </a:p>
          <a:p>
            <a:pPr marL="171450" indent="-171450">
              <a:buFont typeface="Arial" panose="020B0604020202020204" pitchFamily="34" charset="0"/>
              <a:buChar char="•"/>
            </a:pPr>
            <a:r>
              <a:rPr lang="en-US" sz="1200" dirty="0">
                <a:solidFill>
                  <a:srgbClr val="242B62"/>
                </a:solidFill>
              </a:rPr>
              <a:t>Strong capacity for outreach and large‑scale grassroots engagement.</a:t>
            </a:r>
          </a:p>
        </p:txBody>
      </p:sp>
      <p:sp>
        <p:nvSpPr>
          <p:cNvPr id="45" name="Text Placeholder 11">
            <a:extLst>
              <a:ext uri="{FF2B5EF4-FFF2-40B4-BE49-F238E27FC236}">
                <a16:creationId xmlns:a16="http://schemas.microsoft.com/office/drawing/2014/main" id="{ED92C053-5927-3D22-EA63-4C5E164598BE}"/>
              </a:ext>
            </a:extLst>
          </p:cNvPr>
          <p:cNvSpPr txBox="1">
            <a:spLocks/>
          </p:cNvSpPr>
          <p:nvPr/>
        </p:nvSpPr>
        <p:spPr>
          <a:xfrm>
            <a:off x="2426243" y="7941235"/>
            <a:ext cx="4755702" cy="1410151"/>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9465E"/>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buNone/>
            </a:pPr>
            <a:r>
              <a:rPr lang="en-US" sz="1400" b="1" dirty="0">
                <a:solidFill>
                  <a:srgbClr val="242B62"/>
                </a:solidFill>
              </a:rPr>
              <a:t>Contribution:</a:t>
            </a:r>
            <a:endParaRPr lang="en-US" sz="1400" dirty="0">
              <a:solidFill>
                <a:srgbClr val="242B62"/>
              </a:solidFill>
            </a:endParaRPr>
          </a:p>
          <a:p>
            <a:pPr marL="171450" indent="-171450">
              <a:buFont typeface="Arial" panose="020B0604020202020204" pitchFamily="34" charset="0"/>
              <a:buChar char="•"/>
            </a:pPr>
            <a:r>
              <a:rPr lang="en-US" sz="1200" dirty="0">
                <a:solidFill>
                  <a:srgbClr val="242B62"/>
                </a:solidFill>
              </a:rPr>
              <a:t>Acts as the technical partner for AI4S, developing senior‑friendly AI tools and digital learning applications.</a:t>
            </a:r>
          </a:p>
          <a:p>
            <a:pPr marL="171450" indent="-171450">
              <a:buFont typeface="Arial" panose="020B0604020202020204" pitchFamily="34" charset="0"/>
              <a:buChar char="•"/>
            </a:pPr>
            <a:r>
              <a:rPr lang="en-US" sz="1200" dirty="0">
                <a:solidFill>
                  <a:srgbClr val="242B62"/>
                </a:solidFill>
              </a:rPr>
              <a:t>Supports the integration of AI topics into adult and vocational education </a:t>
            </a:r>
            <a:r>
              <a:rPr lang="en-US" sz="1200" dirty="0" err="1">
                <a:solidFill>
                  <a:srgbClr val="242B62"/>
                </a:solidFill>
              </a:rPr>
              <a:t>programmes</a:t>
            </a:r>
            <a:r>
              <a:rPr lang="en-US" sz="1200" dirty="0">
                <a:solidFill>
                  <a:srgbClr val="242B62"/>
                </a:solidFill>
              </a:rPr>
              <a:t>.</a:t>
            </a:r>
          </a:p>
          <a:p>
            <a:r>
              <a:rPr lang="en-US" sz="1400" b="1" dirty="0">
                <a:solidFill>
                  <a:srgbClr val="242B62"/>
                </a:solidFill>
              </a:rPr>
              <a:t>What expertise do they bring?</a:t>
            </a:r>
            <a:endParaRPr lang="en-US" sz="1200" b="1" dirty="0">
              <a:solidFill>
                <a:srgbClr val="242B62"/>
              </a:solidFill>
            </a:endParaRPr>
          </a:p>
          <a:p>
            <a:pPr marL="285750" indent="-285750">
              <a:buFont typeface="Arial" panose="020B0604020202020204" pitchFamily="34" charset="0"/>
              <a:buChar char="•"/>
            </a:pPr>
            <a:r>
              <a:rPr lang="en-US" sz="1200" dirty="0">
                <a:solidFill>
                  <a:srgbClr val="242B62"/>
                </a:solidFill>
              </a:rPr>
              <a:t>A multidisciplinary team of instructional designers and developers in applying AI within adult and vocational education.</a:t>
            </a:r>
          </a:p>
          <a:p>
            <a:pPr marL="285750" indent="-285750">
              <a:buFont typeface="Arial" panose="020B0604020202020204" pitchFamily="34" charset="0"/>
              <a:buChar char="•"/>
            </a:pPr>
            <a:r>
              <a:rPr lang="en-US" sz="1200" dirty="0">
                <a:solidFill>
                  <a:srgbClr val="242B62"/>
                </a:solidFill>
              </a:rPr>
              <a:t>Strong capability in developing user‑friendly digital tools and e‑learning applications.</a:t>
            </a:r>
          </a:p>
          <a:p>
            <a:pPr marL="285750" indent="-285750">
              <a:buFont typeface="Arial" panose="020B0604020202020204" pitchFamily="34" charset="0"/>
              <a:buChar char="•"/>
            </a:pPr>
            <a:r>
              <a:rPr lang="en-US" sz="1200" dirty="0">
                <a:solidFill>
                  <a:srgbClr val="242B62"/>
                </a:solidFill>
              </a:rPr>
              <a:t>Experience in </a:t>
            </a:r>
            <a:r>
              <a:rPr lang="en-US" sz="1200" dirty="0" err="1">
                <a:solidFill>
                  <a:srgbClr val="242B62"/>
                </a:solidFill>
              </a:rPr>
              <a:t>organisational</a:t>
            </a:r>
            <a:r>
              <a:rPr lang="en-US" sz="1200" dirty="0">
                <a:solidFill>
                  <a:srgbClr val="242B62"/>
                </a:solidFill>
              </a:rPr>
              <a:t> change management to support smooth adoption of digital literacy </a:t>
            </a:r>
            <a:r>
              <a:rPr lang="en-US" sz="1200" dirty="0" err="1">
                <a:solidFill>
                  <a:srgbClr val="242B62"/>
                </a:solidFill>
              </a:rPr>
              <a:t>programmes</a:t>
            </a:r>
            <a:r>
              <a:rPr lang="en-US" sz="1200" dirty="0">
                <a:solidFill>
                  <a:srgbClr val="242B62"/>
                </a:solidFill>
              </a:rPr>
              <a:t>. </a:t>
            </a:r>
            <a:endParaRPr lang="en-IE" sz="1200" dirty="0">
              <a:solidFill>
                <a:srgbClr val="242B62"/>
              </a:solidFill>
              <a:effectLst/>
              <a:ea typeface="Times New Roman" panose="02020603050405020304" pitchFamily="18" charset="0"/>
            </a:endParaRPr>
          </a:p>
        </p:txBody>
      </p:sp>
      <p:grpSp>
        <p:nvGrpSpPr>
          <p:cNvPr id="9" name="Graphic 3">
            <a:extLst>
              <a:ext uri="{FF2B5EF4-FFF2-40B4-BE49-F238E27FC236}">
                <a16:creationId xmlns:a16="http://schemas.microsoft.com/office/drawing/2014/main" id="{D8001685-B8F0-5C92-042A-8E03CCDF901F}"/>
              </a:ext>
            </a:extLst>
          </p:cNvPr>
          <p:cNvGrpSpPr/>
          <p:nvPr/>
        </p:nvGrpSpPr>
        <p:grpSpPr>
          <a:xfrm>
            <a:off x="5931050" y="429652"/>
            <a:ext cx="1146476" cy="1157445"/>
            <a:chOff x="6582714" y="331356"/>
            <a:chExt cx="1146476" cy="1157445"/>
          </a:xfrm>
          <a:solidFill>
            <a:srgbClr val="242B62"/>
          </a:solidFill>
        </p:grpSpPr>
        <p:sp>
          <p:nvSpPr>
            <p:cNvPr id="10" name="Freeform 1022">
              <a:extLst>
                <a:ext uri="{FF2B5EF4-FFF2-40B4-BE49-F238E27FC236}">
                  <a16:creationId xmlns:a16="http://schemas.microsoft.com/office/drawing/2014/main" id="{328832E8-B7CF-F72F-72D3-3146EC54530D}"/>
                </a:ext>
              </a:extLst>
            </p:cNvPr>
            <p:cNvSpPr/>
            <p:nvPr/>
          </p:nvSpPr>
          <p:spPr>
            <a:xfrm>
              <a:off x="7021557" y="463008"/>
              <a:ext cx="255077" cy="279761"/>
            </a:xfrm>
            <a:custGeom>
              <a:avLst/>
              <a:gdLst>
                <a:gd name="connsiteX0" fmla="*/ 27428 w 255077"/>
                <a:gd name="connsiteY0" fmla="*/ 49370 h 279761"/>
                <a:gd name="connsiteX1" fmla="*/ 128910 w 255077"/>
                <a:gd name="connsiteY1" fmla="*/ 0 h 279761"/>
                <a:gd name="connsiteX2" fmla="*/ 128910 w 255077"/>
                <a:gd name="connsiteY2" fmla="*/ 0 h 279761"/>
                <a:gd name="connsiteX3" fmla="*/ 255077 w 255077"/>
                <a:gd name="connsiteY3" fmla="*/ 128910 h 279761"/>
                <a:gd name="connsiteX4" fmla="*/ 219421 w 255077"/>
                <a:gd name="connsiteY4" fmla="*/ 216678 h 279761"/>
                <a:gd name="connsiteX5" fmla="*/ 181022 w 255077"/>
                <a:gd name="connsiteY5" fmla="*/ 279762 h 279761"/>
                <a:gd name="connsiteX6" fmla="*/ 76797 w 255077"/>
                <a:gd name="connsiteY6" fmla="*/ 279762 h 279761"/>
                <a:gd name="connsiteX7" fmla="*/ 35656 w 255077"/>
                <a:gd name="connsiteY7" fmla="*/ 216678 h 279761"/>
                <a:gd name="connsiteX8" fmla="*/ 0 w 255077"/>
                <a:gd name="connsiteY8" fmla="*/ 128910 h 279761"/>
                <a:gd name="connsiteX9" fmla="*/ 2742 w 255077"/>
                <a:gd name="connsiteY9" fmla="*/ 74055 h 279761"/>
                <a:gd name="connsiteX10" fmla="*/ 27428 w 255077"/>
                <a:gd name="connsiteY10" fmla="*/ 49370 h 279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5077" h="279761">
                  <a:moveTo>
                    <a:pt x="27428" y="49370"/>
                  </a:moveTo>
                  <a:cubicBezTo>
                    <a:pt x="52113" y="19199"/>
                    <a:pt x="87769" y="0"/>
                    <a:pt x="128910" y="0"/>
                  </a:cubicBezTo>
                  <a:lnTo>
                    <a:pt x="128910" y="0"/>
                  </a:lnTo>
                  <a:cubicBezTo>
                    <a:pt x="200222" y="0"/>
                    <a:pt x="255077" y="57598"/>
                    <a:pt x="255077" y="128910"/>
                  </a:cubicBezTo>
                  <a:cubicBezTo>
                    <a:pt x="255077" y="161823"/>
                    <a:pt x="241363" y="194736"/>
                    <a:pt x="219421" y="216678"/>
                  </a:cubicBezTo>
                  <a:cubicBezTo>
                    <a:pt x="202965" y="233135"/>
                    <a:pt x="189252" y="255077"/>
                    <a:pt x="181022" y="279762"/>
                  </a:cubicBezTo>
                  <a:lnTo>
                    <a:pt x="76797" y="279762"/>
                  </a:lnTo>
                  <a:cubicBezTo>
                    <a:pt x="68569" y="257820"/>
                    <a:pt x="54855" y="235878"/>
                    <a:pt x="35656" y="216678"/>
                  </a:cubicBezTo>
                  <a:cubicBezTo>
                    <a:pt x="13714" y="191993"/>
                    <a:pt x="0" y="161823"/>
                    <a:pt x="0" y="128910"/>
                  </a:cubicBezTo>
                  <a:lnTo>
                    <a:pt x="2742" y="74055"/>
                  </a:lnTo>
                  <a:lnTo>
                    <a:pt x="27428" y="49370"/>
                  </a:lnTo>
                  <a:close/>
                </a:path>
              </a:pathLst>
            </a:custGeom>
            <a:solidFill>
              <a:srgbClr val="EBCB1F"/>
            </a:solidFill>
            <a:ln w="27426" cap="flat">
              <a:noFill/>
              <a:prstDash val="solid"/>
              <a:miter/>
            </a:ln>
          </p:spPr>
          <p:txBody>
            <a:bodyPr rtlCol="0" anchor="ctr"/>
            <a:lstStyle/>
            <a:p>
              <a:endParaRPr lang="en-US"/>
            </a:p>
          </p:txBody>
        </p:sp>
        <p:grpSp>
          <p:nvGrpSpPr>
            <p:cNvPr id="11" name="Graphic 3">
              <a:extLst>
                <a:ext uri="{FF2B5EF4-FFF2-40B4-BE49-F238E27FC236}">
                  <a16:creationId xmlns:a16="http://schemas.microsoft.com/office/drawing/2014/main" id="{ED23405F-423C-15B8-31EB-1D139ED04244}"/>
                </a:ext>
              </a:extLst>
            </p:cNvPr>
            <p:cNvGrpSpPr/>
            <p:nvPr/>
          </p:nvGrpSpPr>
          <p:grpSpPr>
            <a:xfrm>
              <a:off x="6582714" y="331356"/>
              <a:ext cx="1146476" cy="1157445"/>
              <a:chOff x="6582714" y="331356"/>
              <a:chExt cx="1146476" cy="1157445"/>
            </a:xfrm>
            <a:grpFill/>
          </p:grpSpPr>
          <p:sp>
            <p:nvSpPr>
              <p:cNvPr id="12" name="Freeform 1024">
                <a:extLst>
                  <a:ext uri="{FF2B5EF4-FFF2-40B4-BE49-F238E27FC236}">
                    <a16:creationId xmlns:a16="http://schemas.microsoft.com/office/drawing/2014/main" id="{A8A041CF-73F6-19F9-981B-AF323F62D92F}"/>
                  </a:ext>
                </a:extLst>
              </p:cNvPr>
              <p:cNvSpPr/>
              <p:nvPr/>
            </p:nvSpPr>
            <p:spPr>
              <a:xfrm>
                <a:off x="6582714" y="424610"/>
                <a:ext cx="1146476" cy="1064191"/>
              </a:xfrm>
              <a:custGeom>
                <a:avLst/>
                <a:gdLst>
                  <a:gd name="connsiteX0" fmla="*/ 1023052 w 1146476"/>
                  <a:gd name="connsiteY0" fmla="*/ 811858 h 1064191"/>
                  <a:gd name="connsiteX1" fmla="*/ 1061451 w 1146476"/>
                  <a:gd name="connsiteY1" fmla="*/ 724089 h 1064191"/>
                  <a:gd name="connsiteX2" fmla="*/ 959969 w 1146476"/>
                  <a:gd name="connsiteY2" fmla="*/ 606150 h 1064191"/>
                  <a:gd name="connsiteX3" fmla="*/ 959969 w 1146476"/>
                  <a:gd name="connsiteY3" fmla="*/ 556781 h 1064191"/>
                  <a:gd name="connsiteX4" fmla="*/ 910599 w 1146476"/>
                  <a:gd name="connsiteY4" fmla="*/ 507411 h 1064191"/>
                  <a:gd name="connsiteX5" fmla="*/ 584209 w 1146476"/>
                  <a:gd name="connsiteY5" fmla="*/ 507411 h 1064191"/>
                  <a:gd name="connsiteX6" fmla="*/ 584209 w 1146476"/>
                  <a:gd name="connsiteY6" fmla="*/ 433356 h 1064191"/>
                  <a:gd name="connsiteX7" fmla="*/ 619865 w 1146476"/>
                  <a:gd name="connsiteY7" fmla="*/ 433356 h 1064191"/>
                  <a:gd name="connsiteX8" fmla="*/ 663750 w 1146476"/>
                  <a:gd name="connsiteY8" fmla="*/ 389472 h 1064191"/>
                  <a:gd name="connsiteX9" fmla="*/ 663750 w 1146476"/>
                  <a:gd name="connsiteY9" fmla="*/ 356559 h 1064191"/>
                  <a:gd name="connsiteX10" fmla="*/ 652778 w 1146476"/>
                  <a:gd name="connsiteY10" fmla="*/ 326389 h 1064191"/>
                  <a:gd name="connsiteX11" fmla="*/ 685692 w 1146476"/>
                  <a:gd name="connsiteY11" fmla="*/ 274276 h 1064191"/>
                  <a:gd name="connsiteX12" fmla="*/ 729575 w 1146476"/>
                  <a:gd name="connsiteY12" fmla="*/ 164566 h 1064191"/>
                  <a:gd name="connsiteX13" fmla="*/ 729575 w 1146476"/>
                  <a:gd name="connsiteY13" fmla="*/ 150852 h 1064191"/>
                  <a:gd name="connsiteX14" fmla="*/ 710377 w 1146476"/>
                  <a:gd name="connsiteY14" fmla="*/ 134395 h 1064191"/>
                  <a:gd name="connsiteX15" fmla="*/ 693920 w 1146476"/>
                  <a:gd name="connsiteY15" fmla="*/ 153595 h 1064191"/>
                  <a:gd name="connsiteX16" fmla="*/ 693920 w 1146476"/>
                  <a:gd name="connsiteY16" fmla="*/ 164566 h 1064191"/>
                  <a:gd name="connsiteX17" fmla="*/ 661006 w 1146476"/>
                  <a:gd name="connsiteY17" fmla="*/ 249591 h 1064191"/>
                  <a:gd name="connsiteX18" fmla="*/ 622609 w 1146476"/>
                  <a:gd name="connsiteY18" fmla="*/ 309932 h 1064191"/>
                  <a:gd name="connsiteX19" fmla="*/ 518384 w 1146476"/>
                  <a:gd name="connsiteY19" fmla="*/ 309932 h 1064191"/>
                  <a:gd name="connsiteX20" fmla="*/ 479984 w 1146476"/>
                  <a:gd name="connsiteY20" fmla="*/ 249591 h 1064191"/>
                  <a:gd name="connsiteX21" fmla="*/ 444329 w 1146476"/>
                  <a:gd name="connsiteY21" fmla="*/ 161823 h 1064191"/>
                  <a:gd name="connsiteX22" fmla="*/ 570495 w 1146476"/>
                  <a:gd name="connsiteY22" fmla="*/ 35656 h 1064191"/>
                  <a:gd name="connsiteX23" fmla="*/ 570495 w 1146476"/>
                  <a:gd name="connsiteY23" fmla="*/ 35656 h 1064191"/>
                  <a:gd name="connsiteX24" fmla="*/ 669236 w 1146476"/>
                  <a:gd name="connsiteY24" fmla="*/ 82283 h 1064191"/>
                  <a:gd name="connsiteX25" fmla="*/ 693920 w 1146476"/>
                  <a:gd name="connsiteY25" fmla="*/ 85026 h 1064191"/>
                  <a:gd name="connsiteX26" fmla="*/ 696664 w 1146476"/>
                  <a:gd name="connsiteY26" fmla="*/ 60341 h 1064191"/>
                  <a:gd name="connsiteX27" fmla="*/ 570495 w 1146476"/>
                  <a:gd name="connsiteY27" fmla="*/ 0 h 1064191"/>
                  <a:gd name="connsiteX28" fmla="*/ 570495 w 1146476"/>
                  <a:gd name="connsiteY28" fmla="*/ 0 h 1064191"/>
                  <a:gd name="connsiteX29" fmla="*/ 411415 w 1146476"/>
                  <a:gd name="connsiteY29" fmla="*/ 159080 h 1064191"/>
                  <a:gd name="connsiteX30" fmla="*/ 455299 w 1146476"/>
                  <a:gd name="connsiteY30" fmla="*/ 268791 h 1064191"/>
                  <a:gd name="connsiteX31" fmla="*/ 488212 w 1146476"/>
                  <a:gd name="connsiteY31" fmla="*/ 318160 h 1064191"/>
                  <a:gd name="connsiteX32" fmla="*/ 477242 w 1146476"/>
                  <a:gd name="connsiteY32" fmla="*/ 348331 h 1064191"/>
                  <a:gd name="connsiteX33" fmla="*/ 477242 w 1146476"/>
                  <a:gd name="connsiteY33" fmla="*/ 381244 h 1064191"/>
                  <a:gd name="connsiteX34" fmla="*/ 521126 w 1146476"/>
                  <a:gd name="connsiteY34" fmla="*/ 425128 h 1064191"/>
                  <a:gd name="connsiteX35" fmla="*/ 556781 w 1146476"/>
                  <a:gd name="connsiteY35" fmla="*/ 425128 h 1064191"/>
                  <a:gd name="connsiteX36" fmla="*/ 556781 w 1146476"/>
                  <a:gd name="connsiteY36" fmla="*/ 499183 h 1064191"/>
                  <a:gd name="connsiteX37" fmla="*/ 230393 w 1146476"/>
                  <a:gd name="connsiteY37" fmla="*/ 499183 h 1064191"/>
                  <a:gd name="connsiteX38" fmla="*/ 181022 w 1146476"/>
                  <a:gd name="connsiteY38" fmla="*/ 548552 h 1064191"/>
                  <a:gd name="connsiteX39" fmla="*/ 181022 w 1146476"/>
                  <a:gd name="connsiteY39" fmla="*/ 597922 h 1064191"/>
                  <a:gd name="connsiteX40" fmla="*/ 79541 w 1146476"/>
                  <a:gd name="connsiteY40" fmla="*/ 715861 h 1064191"/>
                  <a:gd name="connsiteX41" fmla="*/ 117939 w 1146476"/>
                  <a:gd name="connsiteY41" fmla="*/ 803629 h 1064191"/>
                  <a:gd name="connsiteX42" fmla="*/ 68569 w 1146476"/>
                  <a:gd name="connsiteY42" fmla="*/ 822829 h 1064191"/>
                  <a:gd name="connsiteX43" fmla="*/ 63083 w 1146476"/>
                  <a:gd name="connsiteY43" fmla="*/ 847513 h 1064191"/>
                  <a:gd name="connsiteX44" fmla="*/ 87769 w 1146476"/>
                  <a:gd name="connsiteY44" fmla="*/ 852999 h 1064191"/>
                  <a:gd name="connsiteX45" fmla="*/ 153594 w 1146476"/>
                  <a:gd name="connsiteY45" fmla="*/ 833800 h 1064191"/>
                  <a:gd name="connsiteX46" fmla="*/ 249591 w 1146476"/>
                  <a:gd name="connsiteY46" fmla="*/ 833800 h 1064191"/>
                  <a:gd name="connsiteX47" fmla="*/ 373016 w 1146476"/>
                  <a:gd name="connsiteY47" fmla="*/ 957224 h 1064191"/>
                  <a:gd name="connsiteX48" fmla="*/ 373016 w 1146476"/>
                  <a:gd name="connsiteY48" fmla="*/ 1012079 h 1064191"/>
                  <a:gd name="connsiteX49" fmla="*/ 359302 w 1146476"/>
                  <a:gd name="connsiteY49" fmla="*/ 1025793 h 1064191"/>
                  <a:gd name="connsiteX50" fmla="*/ 323646 w 1146476"/>
                  <a:gd name="connsiteY50" fmla="*/ 1025793 h 1064191"/>
                  <a:gd name="connsiteX51" fmla="*/ 323646 w 1146476"/>
                  <a:gd name="connsiteY51" fmla="*/ 973681 h 1064191"/>
                  <a:gd name="connsiteX52" fmla="*/ 307190 w 1146476"/>
                  <a:gd name="connsiteY52" fmla="*/ 957224 h 1064191"/>
                  <a:gd name="connsiteX53" fmla="*/ 290733 w 1146476"/>
                  <a:gd name="connsiteY53" fmla="*/ 973681 h 1064191"/>
                  <a:gd name="connsiteX54" fmla="*/ 290733 w 1146476"/>
                  <a:gd name="connsiteY54" fmla="*/ 1025793 h 1064191"/>
                  <a:gd name="connsiteX55" fmla="*/ 117939 w 1146476"/>
                  <a:gd name="connsiteY55" fmla="*/ 1025793 h 1064191"/>
                  <a:gd name="connsiteX56" fmla="*/ 117939 w 1146476"/>
                  <a:gd name="connsiteY56" fmla="*/ 973681 h 1064191"/>
                  <a:gd name="connsiteX57" fmla="*/ 101483 w 1146476"/>
                  <a:gd name="connsiteY57" fmla="*/ 957224 h 1064191"/>
                  <a:gd name="connsiteX58" fmla="*/ 85025 w 1146476"/>
                  <a:gd name="connsiteY58" fmla="*/ 973681 h 1064191"/>
                  <a:gd name="connsiteX59" fmla="*/ 85025 w 1146476"/>
                  <a:gd name="connsiteY59" fmla="*/ 1025793 h 1064191"/>
                  <a:gd name="connsiteX60" fmla="*/ 49369 w 1146476"/>
                  <a:gd name="connsiteY60" fmla="*/ 1025793 h 1064191"/>
                  <a:gd name="connsiteX61" fmla="*/ 35656 w 1146476"/>
                  <a:gd name="connsiteY61" fmla="*/ 1012079 h 1064191"/>
                  <a:gd name="connsiteX62" fmla="*/ 35656 w 1146476"/>
                  <a:gd name="connsiteY62" fmla="*/ 957224 h 1064191"/>
                  <a:gd name="connsiteX63" fmla="*/ 46627 w 1146476"/>
                  <a:gd name="connsiteY63" fmla="*/ 905112 h 1064191"/>
                  <a:gd name="connsiteX64" fmla="*/ 38399 w 1146476"/>
                  <a:gd name="connsiteY64" fmla="*/ 883169 h 1064191"/>
                  <a:gd name="connsiteX65" fmla="*/ 16456 w 1146476"/>
                  <a:gd name="connsiteY65" fmla="*/ 891398 h 1064191"/>
                  <a:gd name="connsiteX66" fmla="*/ 0 w 1146476"/>
                  <a:gd name="connsiteY66" fmla="*/ 959967 h 1064191"/>
                  <a:gd name="connsiteX67" fmla="*/ 0 w 1146476"/>
                  <a:gd name="connsiteY67" fmla="*/ 1014822 h 1064191"/>
                  <a:gd name="connsiteX68" fmla="*/ 49369 w 1146476"/>
                  <a:gd name="connsiteY68" fmla="*/ 1064192 h 1064191"/>
                  <a:gd name="connsiteX69" fmla="*/ 362046 w 1146476"/>
                  <a:gd name="connsiteY69" fmla="*/ 1064192 h 1064191"/>
                  <a:gd name="connsiteX70" fmla="*/ 394959 w 1146476"/>
                  <a:gd name="connsiteY70" fmla="*/ 1053221 h 1064191"/>
                  <a:gd name="connsiteX71" fmla="*/ 427871 w 1146476"/>
                  <a:gd name="connsiteY71" fmla="*/ 1064192 h 1064191"/>
                  <a:gd name="connsiteX72" fmla="*/ 713120 w 1146476"/>
                  <a:gd name="connsiteY72" fmla="*/ 1064192 h 1064191"/>
                  <a:gd name="connsiteX73" fmla="*/ 751519 w 1146476"/>
                  <a:gd name="connsiteY73" fmla="*/ 1050478 h 1064191"/>
                  <a:gd name="connsiteX74" fmla="*/ 787175 w 1146476"/>
                  <a:gd name="connsiteY74" fmla="*/ 1064192 h 1064191"/>
                  <a:gd name="connsiteX75" fmla="*/ 1097107 w 1146476"/>
                  <a:gd name="connsiteY75" fmla="*/ 1064192 h 1064191"/>
                  <a:gd name="connsiteX76" fmla="*/ 1146476 w 1146476"/>
                  <a:gd name="connsiteY76" fmla="*/ 1014822 h 1064191"/>
                  <a:gd name="connsiteX77" fmla="*/ 1146476 w 1146476"/>
                  <a:gd name="connsiteY77" fmla="*/ 959967 h 1064191"/>
                  <a:gd name="connsiteX78" fmla="*/ 1023052 w 1146476"/>
                  <a:gd name="connsiteY78" fmla="*/ 811858 h 1064191"/>
                  <a:gd name="connsiteX79" fmla="*/ 1023052 w 1146476"/>
                  <a:gd name="connsiteY79" fmla="*/ 811858 h 1064191"/>
                  <a:gd name="connsiteX80" fmla="*/ 943513 w 1146476"/>
                  <a:gd name="connsiteY80" fmla="*/ 641806 h 1064191"/>
                  <a:gd name="connsiteX81" fmla="*/ 946255 w 1146476"/>
                  <a:gd name="connsiteY81" fmla="*/ 641806 h 1064191"/>
                  <a:gd name="connsiteX82" fmla="*/ 1028538 w 1146476"/>
                  <a:gd name="connsiteY82" fmla="*/ 726832 h 1064191"/>
                  <a:gd name="connsiteX83" fmla="*/ 959969 w 1146476"/>
                  <a:gd name="connsiteY83" fmla="*/ 809115 h 1064191"/>
                  <a:gd name="connsiteX84" fmla="*/ 927055 w 1146476"/>
                  <a:gd name="connsiteY84" fmla="*/ 809115 h 1064191"/>
                  <a:gd name="connsiteX85" fmla="*/ 858486 w 1146476"/>
                  <a:gd name="connsiteY85" fmla="*/ 726832 h 1064191"/>
                  <a:gd name="connsiteX86" fmla="*/ 940769 w 1146476"/>
                  <a:gd name="connsiteY86" fmla="*/ 641806 h 1064191"/>
                  <a:gd name="connsiteX87" fmla="*/ 943513 w 1146476"/>
                  <a:gd name="connsiteY87" fmla="*/ 641806 h 1064191"/>
                  <a:gd name="connsiteX88" fmla="*/ 943513 w 1146476"/>
                  <a:gd name="connsiteY88" fmla="*/ 641806 h 1064191"/>
                  <a:gd name="connsiteX89" fmla="*/ 512898 w 1146476"/>
                  <a:gd name="connsiteY89" fmla="*/ 400443 h 1064191"/>
                  <a:gd name="connsiteX90" fmla="*/ 504670 w 1146476"/>
                  <a:gd name="connsiteY90" fmla="*/ 392215 h 1064191"/>
                  <a:gd name="connsiteX91" fmla="*/ 504670 w 1146476"/>
                  <a:gd name="connsiteY91" fmla="*/ 359302 h 1064191"/>
                  <a:gd name="connsiteX92" fmla="*/ 512898 w 1146476"/>
                  <a:gd name="connsiteY92" fmla="*/ 351073 h 1064191"/>
                  <a:gd name="connsiteX93" fmla="*/ 617123 w 1146476"/>
                  <a:gd name="connsiteY93" fmla="*/ 351073 h 1064191"/>
                  <a:gd name="connsiteX94" fmla="*/ 625351 w 1146476"/>
                  <a:gd name="connsiteY94" fmla="*/ 359302 h 1064191"/>
                  <a:gd name="connsiteX95" fmla="*/ 625351 w 1146476"/>
                  <a:gd name="connsiteY95" fmla="*/ 392215 h 1064191"/>
                  <a:gd name="connsiteX96" fmla="*/ 617123 w 1146476"/>
                  <a:gd name="connsiteY96" fmla="*/ 400443 h 1064191"/>
                  <a:gd name="connsiteX97" fmla="*/ 512898 w 1146476"/>
                  <a:gd name="connsiteY97" fmla="*/ 400443 h 1064191"/>
                  <a:gd name="connsiteX98" fmla="*/ 512898 w 1146476"/>
                  <a:gd name="connsiteY98" fmla="*/ 400443 h 1064191"/>
                  <a:gd name="connsiteX99" fmla="*/ 565009 w 1146476"/>
                  <a:gd name="connsiteY99" fmla="*/ 639063 h 1064191"/>
                  <a:gd name="connsiteX100" fmla="*/ 650036 w 1146476"/>
                  <a:gd name="connsiteY100" fmla="*/ 724089 h 1064191"/>
                  <a:gd name="connsiteX101" fmla="*/ 581467 w 1146476"/>
                  <a:gd name="connsiteY101" fmla="*/ 806372 h 1064191"/>
                  <a:gd name="connsiteX102" fmla="*/ 548553 w 1146476"/>
                  <a:gd name="connsiteY102" fmla="*/ 806372 h 1064191"/>
                  <a:gd name="connsiteX103" fmla="*/ 479984 w 1146476"/>
                  <a:gd name="connsiteY103" fmla="*/ 724089 h 1064191"/>
                  <a:gd name="connsiteX104" fmla="*/ 565009 w 1146476"/>
                  <a:gd name="connsiteY104" fmla="*/ 639063 h 1064191"/>
                  <a:gd name="connsiteX105" fmla="*/ 565009 w 1146476"/>
                  <a:gd name="connsiteY105" fmla="*/ 639063 h 1064191"/>
                  <a:gd name="connsiteX106" fmla="*/ 205708 w 1146476"/>
                  <a:gd name="connsiteY106" fmla="*/ 809115 h 1064191"/>
                  <a:gd name="connsiteX107" fmla="*/ 172794 w 1146476"/>
                  <a:gd name="connsiteY107" fmla="*/ 809115 h 1064191"/>
                  <a:gd name="connsiteX108" fmla="*/ 104225 w 1146476"/>
                  <a:gd name="connsiteY108" fmla="*/ 726832 h 1064191"/>
                  <a:gd name="connsiteX109" fmla="*/ 189252 w 1146476"/>
                  <a:gd name="connsiteY109" fmla="*/ 641806 h 1064191"/>
                  <a:gd name="connsiteX110" fmla="*/ 274277 w 1146476"/>
                  <a:gd name="connsiteY110" fmla="*/ 726832 h 1064191"/>
                  <a:gd name="connsiteX111" fmla="*/ 205708 w 1146476"/>
                  <a:gd name="connsiteY111" fmla="*/ 809115 h 1064191"/>
                  <a:gd name="connsiteX112" fmla="*/ 205708 w 1146476"/>
                  <a:gd name="connsiteY112" fmla="*/ 809115 h 1064191"/>
                  <a:gd name="connsiteX113" fmla="*/ 271535 w 1146476"/>
                  <a:gd name="connsiteY113" fmla="*/ 811858 h 1064191"/>
                  <a:gd name="connsiteX114" fmla="*/ 309932 w 1146476"/>
                  <a:gd name="connsiteY114" fmla="*/ 724089 h 1064191"/>
                  <a:gd name="connsiteX115" fmla="*/ 208450 w 1146476"/>
                  <a:gd name="connsiteY115" fmla="*/ 606150 h 1064191"/>
                  <a:gd name="connsiteX116" fmla="*/ 208450 w 1146476"/>
                  <a:gd name="connsiteY116" fmla="*/ 556781 h 1064191"/>
                  <a:gd name="connsiteX117" fmla="*/ 224907 w 1146476"/>
                  <a:gd name="connsiteY117" fmla="*/ 540324 h 1064191"/>
                  <a:gd name="connsiteX118" fmla="*/ 548553 w 1146476"/>
                  <a:gd name="connsiteY118" fmla="*/ 540324 h 1064191"/>
                  <a:gd name="connsiteX119" fmla="*/ 548553 w 1146476"/>
                  <a:gd name="connsiteY119" fmla="*/ 606150 h 1064191"/>
                  <a:gd name="connsiteX120" fmla="*/ 447071 w 1146476"/>
                  <a:gd name="connsiteY120" fmla="*/ 724089 h 1064191"/>
                  <a:gd name="connsiteX121" fmla="*/ 485470 w 1146476"/>
                  <a:gd name="connsiteY121" fmla="*/ 811858 h 1064191"/>
                  <a:gd name="connsiteX122" fmla="*/ 378502 w 1146476"/>
                  <a:gd name="connsiteY122" fmla="*/ 894140 h 1064191"/>
                  <a:gd name="connsiteX123" fmla="*/ 271535 w 1146476"/>
                  <a:gd name="connsiteY123" fmla="*/ 811858 h 1064191"/>
                  <a:gd name="connsiteX124" fmla="*/ 271535 w 1146476"/>
                  <a:gd name="connsiteY124" fmla="*/ 811858 h 1064191"/>
                  <a:gd name="connsiteX125" fmla="*/ 737805 w 1146476"/>
                  <a:gd name="connsiteY125" fmla="*/ 965452 h 1064191"/>
                  <a:gd name="connsiteX126" fmla="*/ 737805 w 1146476"/>
                  <a:gd name="connsiteY126" fmla="*/ 1012079 h 1064191"/>
                  <a:gd name="connsiteX127" fmla="*/ 713120 w 1146476"/>
                  <a:gd name="connsiteY127" fmla="*/ 1034021 h 1064191"/>
                  <a:gd name="connsiteX128" fmla="*/ 685692 w 1146476"/>
                  <a:gd name="connsiteY128" fmla="*/ 1034021 h 1064191"/>
                  <a:gd name="connsiteX129" fmla="*/ 685692 w 1146476"/>
                  <a:gd name="connsiteY129" fmla="*/ 981909 h 1064191"/>
                  <a:gd name="connsiteX130" fmla="*/ 669236 w 1146476"/>
                  <a:gd name="connsiteY130" fmla="*/ 965452 h 1064191"/>
                  <a:gd name="connsiteX131" fmla="*/ 652778 w 1146476"/>
                  <a:gd name="connsiteY131" fmla="*/ 981909 h 1064191"/>
                  <a:gd name="connsiteX132" fmla="*/ 652778 w 1146476"/>
                  <a:gd name="connsiteY132" fmla="*/ 1034021 h 1064191"/>
                  <a:gd name="connsiteX133" fmla="*/ 479984 w 1146476"/>
                  <a:gd name="connsiteY133" fmla="*/ 1034021 h 1064191"/>
                  <a:gd name="connsiteX134" fmla="*/ 479984 w 1146476"/>
                  <a:gd name="connsiteY134" fmla="*/ 981909 h 1064191"/>
                  <a:gd name="connsiteX135" fmla="*/ 463528 w 1146476"/>
                  <a:gd name="connsiteY135" fmla="*/ 965452 h 1064191"/>
                  <a:gd name="connsiteX136" fmla="*/ 447071 w 1146476"/>
                  <a:gd name="connsiteY136" fmla="*/ 981909 h 1064191"/>
                  <a:gd name="connsiteX137" fmla="*/ 447071 w 1146476"/>
                  <a:gd name="connsiteY137" fmla="*/ 1034021 h 1064191"/>
                  <a:gd name="connsiteX138" fmla="*/ 411415 w 1146476"/>
                  <a:gd name="connsiteY138" fmla="*/ 1034021 h 1064191"/>
                  <a:gd name="connsiteX139" fmla="*/ 397701 w 1146476"/>
                  <a:gd name="connsiteY139" fmla="*/ 1020307 h 1064191"/>
                  <a:gd name="connsiteX140" fmla="*/ 397701 w 1146476"/>
                  <a:gd name="connsiteY140" fmla="*/ 965452 h 1064191"/>
                  <a:gd name="connsiteX141" fmla="*/ 521126 w 1146476"/>
                  <a:gd name="connsiteY141" fmla="*/ 842028 h 1064191"/>
                  <a:gd name="connsiteX142" fmla="*/ 617123 w 1146476"/>
                  <a:gd name="connsiteY142" fmla="*/ 842028 h 1064191"/>
                  <a:gd name="connsiteX143" fmla="*/ 737805 w 1146476"/>
                  <a:gd name="connsiteY143" fmla="*/ 965452 h 1064191"/>
                  <a:gd name="connsiteX144" fmla="*/ 737805 w 1146476"/>
                  <a:gd name="connsiteY144" fmla="*/ 965452 h 1064191"/>
                  <a:gd name="connsiteX145" fmla="*/ 737805 w 1146476"/>
                  <a:gd name="connsiteY145" fmla="*/ 965452 h 1064191"/>
                  <a:gd name="connsiteX146" fmla="*/ 647292 w 1146476"/>
                  <a:gd name="connsiteY146" fmla="*/ 811858 h 1064191"/>
                  <a:gd name="connsiteX147" fmla="*/ 685692 w 1146476"/>
                  <a:gd name="connsiteY147" fmla="*/ 724089 h 1064191"/>
                  <a:gd name="connsiteX148" fmla="*/ 584209 w 1146476"/>
                  <a:gd name="connsiteY148" fmla="*/ 606150 h 1064191"/>
                  <a:gd name="connsiteX149" fmla="*/ 584209 w 1146476"/>
                  <a:gd name="connsiteY149" fmla="*/ 540324 h 1064191"/>
                  <a:gd name="connsiteX150" fmla="*/ 910599 w 1146476"/>
                  <a:gd name="connsiteY150" fmla="*/ 540324 h 1064191"/>
                  <a:gd name="connsiteX151" fmla="*/ 927055 w 1146476"/>
                  <a:gd name="connsiteY151" fmla="*/ 556781 h 1064191"/>
                  <a:gd name="connsiteX152" fmla="*/ 927055 w 1146476"/>
                  <a:gd name="connsiteY152" fmla="*/ 606150 h 1064191"/>
                  <a:gd name="connsiteX153" fmla="*/ 825572 w 1146476"/>
                  <a:gd name="connsiteY153" fmla="*/ 724089 h 1064191"/>
                  <a:gd name="connsiteX154" fmla="*/ 863972 w 1146476"/>
                  <a:gd name="connsiteY154" fmla="*/ 811858 h 1064191"/>
                  <a:gd name="connsiteX155" fmla="*/ 757003 w 1146476"/>
                  <a:gd name="connsiteY155" fmla="*/ 894140 h 1064191"/>
                  <a:gd name="connsiteX156" fmla="*/ 647292 w 1146476"/>
                  <a:gd name="connsiteY156" fmla="*/ 811858 h 1064191"/>
                  <a:gd name="connsiteX157" fmla="*/ 647292 w 1146476"/>
                  <a:gd name="connsiteY157" fmla="*/ 811858 h 1064191"/>
                  <a:gd name="connsiteX158" fmla="*/ 1113563 w 1146476"/>
                  <a:gd name="connsiteY158" fmla="*/ 1020307 h 1064191"/>
                  <a:gd name="connsiteX159" fmla="*/ 1099849 w 1146476"/>
                  <a:gd name="connsiteY159" fmla="*/ 1034021 h 1064191"/>
                  <a:gd name="connsiteX160" fmla="*/ 1064193 w 1146476"/>
                  <a:gd name="connsiteY160" fmla="*/ 1034021 h 1064191"/>
                  <a:gd name="connsiteX161" fmla="*/ 1064193 w 1146476"/>
                  <a:gd name="connsiteY161" fmla="*/ 981909 h 1064191"/>
                  <a:gd name="connsiteX162" fmla="*/ 1047737 w 1146476"/>
                  <a:gd name="connsiteY162" fmla="*/ 965452 h 1064191"/>
                  <a:gd name="connsiteX163" fmla="*/ 1031280 w 1146476"/>
                  <a:gd name="connsiteY163" fmla="*/ 981909 h 1064191"/>
                  <a:gd name="connsiteX164" fmla="*/ 1031280 w 1146476"/>
                  <a:gd name="connsiteY164" fmla="*/ 1034021 h 1064191"/>
                  <a:gd name="connsiteX165" fmla="*/ 858486 w 1146476"/>
                  <a:gd name="connsiteY165" fmla="*/ 1034021 h 1064191"/>
                  <a:gd name="connsiteX166" fmla="*/ 858486 w 1146476"/>
                  <a:gd name="connsiteY166" fmla="*/ 981909 h 1064191"/>
                  <a:gd name="connsiteX167" fmla="*/ 842030 w 1146476"/>
                  <a:gd name="connsiteY167" fmla="*/ 965452 h 1064191"/>
                  <a:gd name="connsiteX168" fmla="*/ 825572 w 1146476"/>
                  <a:gd name="connsiteY168" fmla="*/ 981909 h 1064191"/>
                  <a:gd name="connsiteX169" fmla="*/ 825572 w 1146476"/>
                  <a:gd name="connsiteY169" fmla="*/ 1034021 h 1064191"/>
                  <a:gd name="connsiteX170" fmla="*/ 789917 w 1146476"/>
                  <a:gd name="connsiteY170" fmla="*/ 1034021 h 1064191"/>
                  <a:gd name="connsiteX171" fmla="*/ 776203 w 1146476"/>
                  <a:gd name="connsiteY171" fmla="*/ 1020307 h 1064191"/>
                  <a:gd name="connsiteX172" fmla="*/ 776203 w 1146476"/>
                  <a:gd name="connsiteY172" fmla="*/ 965452 h 1064191"/>
                  <a:gd name="connsiteX173" fmla="*/ 776203 w 1146476"/>
                  <a:gd name="connsiteY173" fmla="*/ 965452 h 1064191"/>
                  <a:gd name="connsiteX174" fmla="*/ 899627 w 1146476"/>
                  <a:gd name="connsiteY174" fmla="*/ 842028 h 1064191"/>
                  <a:gd name="connsiteX175" fmla="*/ 995624 w 1146476"/>
                  <a:gd name="connsiteY175" fmla="*/ 842028 h 1064191"/>
                  <a:gd name="connsiteX176" fmla="*/ 1119049 w 1146476"/>
                  <a:gd name="connsiteY176" fmla="*/ 965452 h 1064191"/>
                  <a:gd name="connsiteX177" fmla="*/ 1119049 w 1146476"/>
                  <a:gd name="connsiteY177" fmla="*/ 1020307 h 106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Lst>
                <a:rect l="l" t="t" r="r" b="b"/>
                <a:pathLst>
                  <a:path w="1146476" h="1064191">
                    <a:moveTo>
                      <a:pt x="1023052" y="811858"/>
                    </a:moveTo>
                    <a:cubicBezTo>
                      <a:pt x="1047737" y="789915"/>
                      <a:pt x="1061451" y="759745"/>
                      <a:pt x="1061451" y="724089"/>
                    </a:cubicBezTo>
                    <a:cubicBezTo>
                      <a:pt x="1061451" y="663748"/>
                      <a:pt x="1017566" y="614379"/>
                      <a:pt x="959969" y="606150"/>
                    </a:cubicBezTo>
                    <a:lnTo>
                      <a:pt x="959969" y="556781"/>
                    </a:lnTo>
                    <a:cubicBezTo>
                      <a:pt x="959969" y="529353"/>
                      <a:pt x="938027" y="507411"/>
                      <a:pt x="910599" y="507411"/>
                    </a:cubicBezTo>
                    <a:lnTo>
                      <a:pt x="584209" y="507411"/>
                    </a:lnTo>
                    <a:lnTo>
                      <a:pt x="584209" y="433356"/>
                    </a:lnTo>
                    <a:lnTo>
                      <a:pt x="619865" y="433356"/>
                    </a:lnTo>
                    <a:cubicBezTo>
                      <a:pt x="644550" y="433356"/>
                      <a:pt x="663750" y="414157"/>
                      <a:pt x="663750" y="389472"/>
                    </a:cubicBezTo>
                    <a:lnTo>
                      <a:pt x="663750" y="356559"/>
                    </a:lnTo>
                    <a:cubicBezTo>
                      <a:pt x="663750" y="345588"/>
                      <a:pt x="658264" y="334617"/>
                      <a:pt x="652778" y="326389"/>
                    </a:cubicBezTo>
                    <a:cubicBezTo>
                      <a:pt x="661006" y="307189"/>
                      <a:pt x="671978" y="290733"/>
                      <a:pt x="685692" y="274276"/>
                    </a:cubicBezTo>
                    <a:cubicBezTo>
                      <a:pt x="713120" y="244106"/>
                      <a:pt x="729575" y="205707"/>
                      <a:pt x="729575" y="164566"/>
                    </a:cubicBezTo>
                    <a:cubicBezTo>
                      <a:pt x="729575" y="159080"/>
                      <a:pt x="729575" y="153595"/>
                      <a:pt x="729575" y="150852"/>
                    </a:cubicBezTo>
                    <a:cubicBezTo>
                      <a:pt x="729575" y="142624"/>
                      <a:pt x="721348" y="134395"/>
                      <a:pt x="710377" y="134395"/>
                    </a:cubicBezTo>
                    <a:cubicBezTo>
                      <a:pt x="702148" y="134395"/>
                      <a:pt x="693920" y="142624"/>
                      <a:pt x="693920" y="153595"/>
                    </a:cubicBezTo>
                    <a:cubicBezTo>
                      <a:pt x="693920" y="156337"/>
                      <a:pt x="693920" y="161823"/>
                      <a:pt x="693920" y="164566"/>
                    </a:cubicBezTo>
                    <a:cubicBezTo>
                      <a:pt x="693920" y="197479"/>
                      <a:pt x="682950" y="227649"/>
                      <a:pt x="661006" y="249591"/>
                    </a:cubicBezTo>
                    <a:cubicBezTo>
                      <a:pt x="644550" y="268791"/>
                      <a:pt x="630837" y="287990"/>
                      <a:pt x="622609" y="309932"/>
                    </a:cubicBezTo>
                    <a:lnTo>
                      <a:pt x="518384" y="309932"/>
                    </a:lnTo>
                    <a:cubicBezTo>
                      <a:pt x="510154" y="287990"/>
                      <a:pt x="496440" y="266048"/>
                      <a:pt x="479984" y="249591"/>
                    </a:cubicBezTo>
                    <a:cubicBezTo>
                      <a:pt x="458042" y="224906"/>
                      <a:pt x="444329" y="194736"/>
                      <a:pt x="444329" y="161823"/>
                    </a:cubicBezTo>
                    <a:cubicBezTo>
                      <a:pt x="444329" y="93254"/>
                      <a:pt x="499184" y="35656"/>
                      <a:pt x="570495" y="35656"/>
                    </a:cubicBezTo>
                    <a:lnTo>
                      <a:pt x="570495" y="35656"/>
                    </a:lnTo>
                    <a:cubicBezTo>
                      <a:pt x="608895" y="35656"/>
                      <a:pt x="644550" y="52112"/>
                      <a:pt x="669236" y="82283"/>
                    </a:cubicBezTo>
                    <a:cubicBezTo>
                      <a:pt x="674720" y="90511"/>
                      <a:pt x="685692" y="90511"/>
                      <a:pt x="693920" y="85026"/>
                    </a:cubicBezTo>
                    <a:cubicBezTo>
                      <a:pt x="702148" y="79540"/>
                      <a:pt x="702148" y="68569"/>
                      <a:pt x="696664" y="60341"/>
                    </a:cubicBezTo>
                    <a:cubicBezTo>
                      <a:pt x="666492" y="21942"/>
                      <a:pt x="619865" y="0"/>
                      <a:pt x="570495" y="0"/>
                    </a:cubicBezTo>
                    <a:cubicBezTo>
                      <a:pt x="570495" y="0"/>
                      <a:pt x="570495" y="0"/>
                      <a:pt x="570495" y="0"/>
                    </a:cubicBezTo>
                    <a:cubicBezTo>
                      <a:pt x="482726" y="0"/>
                      <a:pt x="411415" y="71312"/>
                      <a:pt x="411415" y="159080"/>
                    </a:cubicBezTo>
                    <a:cubicBezTo>
                      <a:pt x="411415" y="200222"/>
                      <a:pt x="427871" y="238620"/>
                      <a:pt x="455299" y="268791"/>
                    </a:cubicBezTo>
                    <a:cubicBezTo>
                      <a:pt x="469013" y="282504"/>
                      <a:pt x="479984" y="301704"/>
                      <a:pt x="488212" y="318160"/>
                    </a:cubicBezTo>
                    <a:cubicBezTo>
                      <a:pt x="479984" y="326389"/>
                      <a:pt x="477242" y="337360"/>
                      <a:pt x="477242" y="348331"/>
                    </a:cubicBezTo>
                    <a:lnTo>
                      <a:pt x="477242" y="381244"/>
                    </a:lnTo>
                    <a:cubicBezTo>
                      <a:pt x="477242" y="405929"/>
                      <a:pt x="496440" y="425128"/>
                      <a:pt x="521126" y="425128"/>
                    </a:cubicBezTo>
                    <a:lnTo>
                      <a:pt x="556781" y="425128"/>
                    </a:lnTo>
                    <a:lnTo>
                      <a:pt x="556781" y="499183"/>
                    </a:lnTo>
                    <a:lnTo>
                      <a:pt x="230393" y="499183"/>
                    </a:lnTo>
                    <a:cubicBezTo>
                      <a:pt x="202965" y="499183"/>
                      <a:pt x="181022" y="521125"/>
                      <a:pt x="181022" y="548552"/>
                    </a:cubicBezTo>
                    <a:lnTo>
                      <a:pt x="181022" y="597922"/>
                    </a:lnTo>
                    <a:cubicBezTo>
                      <a:pt x="123425" y="606150"/>
                      <a:pt x="79541" y="655520"/>
                      <a:pt x="79541" y="715861"/>
                    </a:cubicBezTo>
                    <a:cubicBezTo>
                      <a:pt x="79541" y="748774"/>
                      <a:pt x="93255" y="781687"/>
                      <a:pt x="117939" y="803629"/>
                    </a:cubicBezTo>
                    <a:cubicBezTo>
                      <a:pt x="101483" y="806372"/>
                      <a:pt x="85025" y="814600"/>
                      <a:pt x="68569" y="822829"/>
                    </a:cubicBezTo>
                    <a:cubicBezTo>
                      <a:pt x="60341" y="828314"/>
                      <a:pt x="57597" y="839285"/>
                      <a:pt x="63083" y="847513"/>
                    </a:cubicBezTo>
                    <a:cubicBezTo>
                      <a:pt x="68569" y="855742"/>
                      <a:pt x="79541" y="858484"/>
                      <a:pt x="87769" y="852999"/>
                    </a:cubicBezTo>
                    <a:cubicBezTo>
                      <a:pt x="106969" y="842028"/>
                      <a:pt x="128910" y="833800"/>
                      <a:pt x="153594" y="833800"/>
                    </a:cubicBezTo>
                    <a:lnTo>
                      <a:pt x="249591" y="833800"/>
                    </a:lnTo>
                    <a:cubicBezTo>
                      <a:pt x="318160" y="833800"/>
                      <a:pt x="373016" y="888655"/>
                      <a:pt x="373016" y="957224"/>
                    </a:cubicBezTo>
                    <a:lnTo>
                      <a:pt x="373016" y="1012079"/>
                    </a:lnTo>
                    <a:cubicBezTo>
                      <a:pt x="373016" y="1020307"/>
                      <a:pt x="367532" y="1025793"/>
                      <a:pt x="359302" y="1025793"/>
                    </a:cubicBezTo>
                    <a:lnTo>
                      <a:pt x="323646" y="1025793"/>
                    </a:lnTo>
                    <a:lnTo>
                      <a:pt x="323646" y="973681"/>
                    </a:lnTo>
                    <a:cubicBezTo>
                      <a:pt x="323646" y="965452"/>
                      <a:pt x="315418" y="957224"/>
                      <a:pt x="307190" y="957224"/>
                    </a:cubicBezTo>
                    <a:cubicBezTo>
                      <a:pt x="298962" y="957224"/>
                      <a:pt x="290733" y="965452"/>
                      <a:pt x="290733" y="973681"/>
                    </a:cubicBezTo>
                    <a:lnTo>
                      <a:pt x="290733" y="1025793"/>
                    </a:lnTo>
                    <a:lnTo>
                      <a:pt x="117939" y="1025793"/>
                    </a:lnTo>
                    <a:lnTo>
                      <a:pt x="117939" y="973681"/>
                    </a:lnTo>
                    <a:cubicBezTo>
                      <a:pt x="117939" y="965452"/>
                      <a:pt x="109711" y="957224"/>
                      <a:pt x="101483" y="957224"/>
                    </a:cubicBezTo>
                    <a:cubicBezTo>
                      <a:pt x="93255" y="957224"/>
                      <a:pt x="85025" y="965452"/>
                      <a:pt x="85025" y="973681"/>
                    </a:cubicBezTo>
                    <a:lnTo>
                      <a:pt x="85025" y="1025793"/>
                    </a:lnTo>
                    <a:lnTo>
                      <a:pt x="49369" y="1025793"/>
                    </a:lnTo>
                    <a:cubicBezTo>
                      <a:pt x="41142" y="1025793"/>
                      <a:pt x="35656" y="1020307"/>
                      <a:pt x="35656" y="1012079"/>
                    </a:cubicBezTo>
                    <a:lnTo>
                      <a:pt x="35656" y="957224"/>
                    </a:lnTo>
                    <a:cubicBezTo>
                      <a:pt x="35656" y="938025"/>
                      <a:pt x="38399" y="921568"/>
                      <a:pt x="46627" y="905112"/>
                    </a:cubicBezTo>
                    <a:cubicBezTo>
                      <a:pt x="49369" y="896883"/>
                      <a:pt x="46627" y="885912"/>
                      <a:pt x="38399" y="883169"/>
                    </a:cubicBezTo>
                    <a:cubicBezTo>
                      <a:pt x="30170" y="880427"/>
                      <a:pt x="19200" y="883169"/>
                      <a:pt x="16456" y="891398"/>
                    </a:cubicBezTo>
                    <a:cubicBezTo>
                      <a:pt x="5486" y="913340"/>
                      <a:pt x="0" y="935282"/>
                      <a:pt x="0" y="959967"/>
                    </a:cubicBezTo>
                    <a:lnTo>
                      <a:pt x="0" y="1014822"/>
                    </a:lnTo>
                    <a:cubicBezTo>
                      <a:pt x="0" y="1042250"/>
                      <a:pt x="21942" y="1064192"/>
                      <a:pt x="49369" y="1064192"/>
                    </a:cubicBezTo>
                    <a:lnTo>
                      <a:pt x="362046" y="1064192"/>
                    </a:lnTo>
                    <a:cubicBezTo>
                      <a:pt x="373016" y="1064192"/>
                      <a:pt x="386730" y="1058706"/>
                      <a:pt x="394959" y="1053221"/>
                    </a:cubicBezTo>
                    <a:cubicBezTo>
                      <a:pt x="403187" y="1061449"/>
                      <a:pt x="414157" y="1064192"/>
                      <a:pt x="427871" y="1064192"/>
                    </a:cubicBezTo>
                    <a:lnTo>
                      <a:pt x="713120" y="1064192"/>
                    </a:lnTo>
                    <a:cubicBezTo>
                      <a:pt x="726833" y="1064192"/>
                      <a:pt x="740547" y="1058706"/>
                      <a:pt x="751519" y="1050478"/>
                    </a:cubicBezTo>
                    <a:cubicBezTo>
                      <a:pt x="759747" y="1058706"/>
                      <a:pt x="773461" y="1064192"/>
                      <a:pt x="787175" y="1064192"/>
                    </a:cubicBezTo>
                    <a:lnTo>
                      <a:pt x="1097107" y="1064192"/>
                    </a:lnTo>
                    <a:cubicBezTo>
                      <a:pt x="1124535" y="1064192"/>
                      <a:pt x="1146476" y="1042250"/>
                      <a:pt x="1146476" y="1014822"/>
                    </a:cubicBezTo>
                    <a:lnTo>
                      <a:pt x="1146476" y="959967"/>
                    </a:lnTo>
                    <a:cubicBezTo>
                      <a:pt x="1146476" y="891398"/>
                      <a:pt x="1094365" y="828314"/>
                      <a:pt x="1023052" y="811858"/>
                    </a:cubicBezTo>
                    <a:lnTo>
                      <a:pt x="1023052" y="811858"/>
                    </a:lnTo>
                    <a:close/>
                    <a:moveTo>
                      <a:pt x="943513" y="641806"/>
                    </a:moveTo>
                    <a:cubicBezTo>
                      <a:pt x="943513" y="641806"/>
                      <a:pt x="946255" y="641806"/>
                      <a:pt x="946255" y="641806"/>
                    </a:cubicBezTo>
                    <a:cubicBezTo>
                      <a:pt x="990138" y="644549"/>
                      <a:pt x="1028538" y="680205"/>
                      <a:pt x="1028538" y="726832"/>
                    </a:cubicBezTo>
                    <a:cubicBezTo>
                      <a:pt x="1028538" y="767973"/>
                      <a:pt x="1001110" y="800887"/>
                      <a:pt x="959969" y="809115"/>
                    </a:cubicBezTo>
                    <a:lnTo>
                      <a:pt x="927055" y="809115"/>
                    </a:lnTo>
                    <a:cubicBezTo>
                      <a:pt x="888657" y="800887"/>
                      <a:pt x="858486" y="765231"/>
                      <a:pt x="858486" y="726832"/>
                    </a:cubicBezTo>
                    <a:cubicBezTo>
                      <a:pt x="858486" y="680205"/>
                      <a:pt x="894142" y="644549"/>
                      <a:pt x="940769" y="641806"/>
                    </a:cubicBezTo>
                    <a:cubicBezTo>
                      <a:pt x="940769" y="641806"/>
                      <a:pt x="940769" y="641806"/>
                      <a:pt x="943513" y="641806"/>
                    </a:cubicBezTo>
                    <a:lnTo>
                      <a:pt x="943513" y="641806"/>
                    </a:lnTo>
                    <a:close/>
                    <a:moveTo>
                      <a:pt x="512898" y="400443"/>
                    </a:moveTo>
                    <a:cubicBezTo>
                      <a:pt x="507412" y="400443"/>
                      <a:pt x="504670" y="397701"/>
                      <a:pt x="504670" y="392215"/>
                    </a:cubicBezTo>
                    <a:lnTo>
                      <a:pt x="504670" y="359302"/>
                    </a:lnTo>
                    <a:cubicBezTo>
                      <a:pt x="504670" y="353816"/>
                      <a:pt x="507412" y="351073"/>
                      <a:pt x="512898" y="351073"/>
                    </a:cubicBezTo>
                    <a:lnTo>
                      <a:pt x="617123" y="351073"/>
                    </a:lnTo>
                    <a:cubicBezTo>
                      <a:pt x="622609" y="351073"/>
                      <a:pt x="625351" y="353816"/>
                      <a:pt x="625351" y="359302"/>
                    </a:cubicBezTo>
                    <a:lnTo>
                      <a:pt x="625351" y="392215"/>
                    </a:lnTo>
                    <a:cubicBezTo>
                      <a:pt x="625351" y="397701"/>
                      <a:pt x="622609" y="400443"/>
                      <a:pt x="617123" y="400443"/>
                    </a:cubicBezTo>
                    <a:lnTo>
                      <a:pt x="512898" y="400443"/>
                    </a:lnTo>
                    <a:lnTo>
                      <a:pt x="512898" y="400443"/>
                    </a:lnTo>
                    <a:close/>
                    <a:moveTo>
                      <a:pt x="565009" y="639063"/>
                    </a:moveTo>
                    <a:cubicBezTo>
                      <a:pt x="611637" y="639063"/>
                      <a:pt x="650036" y="677462"/>
                      <a:pt x="650036" y="724089"/>
                    </a:cubicBezTo>
                    <a:cubicBezTo>
                      <a:pt x="650036" y="765231"/>
                      <a:pt x="622609" y="798144"/>
                      <a:pt x="581467" y="806372"/>
                    </a:cubicBezTo>
                    <a:lnTo>
                      <a:pt x="548553" y="806372"/>
                    </a:lnTo>
                    <a:cubicBezTo>
                      <a:pt x="510154" y="798144"/>
                      <a:pt x="479984" y="762488"/>
                      <a:pt x="479984" y="724089"/>
                    </a:cubicBezTo>
                    <a:cubicBezTo>
                      <a:pt x="479984" y="677462"/>
                      <a:pt x="518384" y="639063"/>
                      <a:pt x="565009" y="639063"/>
                    </a:cubicBezTo>
                    <a:lnTo>
                      <a:pt x="565009" y="639063"/>
                    </a:lnTo>
                    <a:close/>
                    <a:moveTo>
                      <a:pt x="205708" y="809115"/>
                    </a:moveTo>
                    <a:lnTo>
                      <a:pt x="172794" y="809115"/>
                    </a:lnTo>
                    <a:cubicBezTo>
                      <a:pt x="134396" y="800887"/>
                      <a:pt x="104225" y="765231"/>
                      <a:pt x="104225" y="726832"/>
                    </a:cubicBezTo>
                    <a:cubicBezTo>
                      <a:pt x="104225" y="680205"/>
                      <a:pt x="142624" y="641806"/>
                      <a:pt x="189252" y="641806"/>
                    </a:cubicBezTo>
                    <a:cubicBezTo>
                      <a:pt x="235877" y="641806"/>
                      <a:pt x="274277" y="680205"/>
                      <a:pt x="274277" y="726832"/>
                    </a:cubicBezTo>
                    <a:cubicBezTo>
                      <a:pt x="274277" y="765231"/>
                      <a:pt x="244107" y="800887"/>
                      <a:pt x="205708" y="809115"/>
                    </a:cubicBezTo>
                    <a:lnTo>
                      <a:pt x="205708" y="809115"/>
                    </a:lnTo>
                    <a:close/>
                    <a:moveTo>
                      <a:pt x="271535" y="811858"/>
                    </a:moveTo>
                    <a:cubicBezTo>
                      <a:pt x="296219" y="789915"/>
                      <a:pt x="309932" y="759745"/>
                      <a:pt x="309932" y="724089"/>
                    </a:cubicBezTo>
                    <a:cubicBezTo>
                      <a:pt x="309932" y="663748"/>
                      <a:pt x="266049" y="614379"/>
                      <a:pt x="208450" y="606150"/>
                    </a:cubicBezTo>
                    <a:lnTo>
                      <a:pt x="208450" y="556781"/>
                    </a:lnTo>
                    <a:cubicBezTo>
                      <a:pt x="208450" y="548552"/>
                      <a:pt x="216679" y="540324"/>
                      <a:pt x="224907" y="540324"/>
                    </a:cubicBezTo>
                    <a:lnTo>
                      <a:pt x="548553" y="540324"/>
                    </a:lnTo>
                    <a:lnTo>
                      <a:pt x="548553" y="606150"/>
                    </a:lnTo>
                    <a:cubicBezTo>
                      <a:pt x="490956" y="614379"/>
                      <a:pt x="447071" y="663748"/>
                      <a:pt x="447071" y="724089"/>
                    </a:cubicBezTo>
                    <a:cubicBezTo>
                      <a:pt x="447071" y="757002"/>
                      <a:pt x="460785" y="789915"/>
                      <a:pt x="485470" y="811858"/>
                    </a:cubicBezTo>
                    <a:cubicBezTo>
                      <a:pt x="438843" y="822829"/>
                      <a:pt x="400443" y="852999"/>
                      <a:pt x="378502" y="894140"/>
                    </a:cubicBezTo>
                    <a:cubicBezTo>
                      <a:pt x="356560" y="852999"/>
                      <a:pt x="318160" y="822829"/>
                      <a:pt x="271535" y="811858"/>
                    </a:cubicBezTo>
                    <a:lnTo>
                      <a:pt x="271535" y="811858"/>
                    </a:lnTo>
                    <a:close/>
                    <a:moveTo>
                      <a:pt x="737805" y="965452"/>
                    </a:moveTo>
                    <a:lnTo>
                      <a:pt x="737805" y="1012079"/>
                    </a:lnTo>
                    <a:cubicBezTo>
                      <a:pt x="737805" y="1025793"/>
                      <a:pt x="726833" y="1034021"/>
                      <a:pt x="713120" y="1034021"/>
                    </a:cubicBezTo>
                    <a:lnTo>
                      <a:pt x="685692" y="1034021"/>
                    </a:lnTo>
                    <a:lnTo>
                      <a:pt x="685692" y="981909"/>
                    </a:lnTo>
                    <a:cubicBezTo>
                      <a:pt x="685692" y="973681"/>
                      <a:pt x="677464" y="965452"/>
                      <a:pt x="669236" y="965452"/>
                    </a:cubicBezTo>
                    <a:cubicBezTo>
                      <a:pt x="661006" y="965452"/>
                      <a:pt x="652778" y="973681"/>
                      <a:pt x="652778" y="981909"/>
                    </a:cubicBezTo>
                    <a:lnTo>
                      <a:pt x="652778" y="1034021"/>
                    </a:lnTo>
                    <a:lnTo>
                      <a:pt x="479984" y="1034021"/>
                    </a:lnTo>
                    <a:lnTo>
                      <a:pt x="479984" y="981909"/>
                    </a:lnTo>
                    <a:cubicBezTo>
                      <a:pt x="479984" y="973681"/>
                      <a:pt x="471756" y="965452"/>
                      <a:pt x="463528" y="965452"/>
                    </a:cubicBezTo>
                    <a:cubicBezTo>
                      <a:pt x="455299" y="965452"/>
                      <a:pt x="447071" y="973681"/>
                      <a:pt x="447071" y="981909"/>
                    </a:cubicBezTo>
                    <a:lnTo>
                      <a:pt x="447071" y="1034021"/>
                    </a:lnTo>
                    <a:lnTo>
                      <a:pt x="411415" y="1034021"/>
                    </a:lnTo>
                    <a:cubicBezTo>
                      <a:pt x="403187" y="1034021"/>
                      <a:pt x="397701" y="1028536"/>
                      <a:pt x="397701" y="1020307"/>
                    </a:cubicBezTo>
                    <a:lnTo>
                      <a:pt x="397701" y="965452"/>
                    </a:lnTo>
                    <a:cubicBezTo>
                      <a:pt x="397701" y="896883"/>
                      <a:pt x="452557" y="842028"/>
                      <a:pt x="521126" y="842028"/>
                    </a:cubicBezTo>
                    <a:lnTo>
                      <a:pt x="617123" y="842028"/>
                    </a:lnTo>
                    <a:cubicBezTo>
                      <a:pt x="680206" y="842028"/>
                      <a:pt x="735061" y="896883"/>
                      <a:pt x="737805" y="965452"/>
                    </a:cubicBezTo>
                    <a:cubicBezTo>
                      <a:pt x="737805" y="965452"/>
                      <a:pt x="737805" y="965452"/>
                      <a:pt x="737805" y="965452"/>
                    </a:cubicBezTo>
                    <a:lnTo>
                      <a:pt x="737805" y="965452"/>
                    </a:lnTo>
                    <a:close/>
                    <a:moveTo>
                      <a:pt x="647292" y="811858"/>
                    </a:moveTo>
                    <a:cubicBezTo>
                      <a:pt x="671978" y="789915"/>
                      <a:pt x="685692" y="759745"/>
                      <a:pt x="685692" y="724089"/>
                    </a:cubicBezTo>
                    <a:cubicBezTo>
                      <a:pt x="685692" y="663748"/>
                      <a:pt x="641808" y="614379"/>
                      <a:pt x="584209" y="606150"/>
                    </a:cubicBezTo>
                    <a:lnTo>
                      <a:pt x="584209" y="540324"/>
                    </a:lnTo>
                    <a:lnTo>
                      <a:pt x="910599" y="540324"/>
                    </a:lnTo>
                    <a:cubicBezTo>
                      <a:pt x="918827" y="540324"/>
                      <a:pt x="927055" y="548552"/>
                      <a:pt x="927055" y="556781"/>
                    </a:cubicBezTo>
                    <a:lnTo>
                      <a:pt x="927055" y="606150"/>
                    </a:lnTo>
                    <a:cubicBezTo>
                      <a:pt x="869458" y="614379"/>
                      <a:pt x="825572" y="663748"/>
                      <a:pt x="825572" y="724089"/>
                    </a:cubicBezTo>
                    <a:cubicBezTo>
                      <a:pt x="825572" y="757002"/>
                      <a:pt x="839286" y="789915"/>
                      <a:pt x="863972" y="811858"/>
                    </a:cubicBezTo>
                    <a:cubicBezTo>
                      <a:pt x="817344" y="822829"/>
                      <a:pt x="778947" y="852999"/>
                      <a:pt x="757003" y="894140"/>
                    </a:cubicBezTo>
                    <a:cubicBezTo>
                      <a:pt x="732319" y="852999"/>
                      <a:pt x="693920" y="822829"/>
                      <a:pt x="647292" y="811858"/>
                    </a:cubicBezTo>
                    <a:lnTo>
                      <a:pt x="647292" y="811858"/>
                    </a:lnTo>
                    <a:close/>
                    <a:moveTo>
                      <a:pt x="1113563" y="1020307"/>
                    </a:moveTo>
                    <a:cubicBezTo>
                      <a:pt x="1113563" y="1028536"/>
                      <a:pt x="1108079" y="1034021"/>
                      <a:pt x="1099849" y="1034021"/>
                    </a:cubicBezTo>
                    <a:lnTo>
                      <a:pt x="1064193" y="1034021"/>
                    </a:lnTo>
                    <a:lnTo>
                      <a:pt x="1064193" y="981909"/>
                    </a:lnTo>
                    <a:cubicBezTo>
                      <a:pt x="1064193" y="973681"/>
                      <a:pt x="1055965" y="965452"/>
                      <a:pt x="1047737" y="965452"/>
                    </a:cubicBezTo>
                    <a:cubicBezTo>
                      <a:pt x="1039510" y="965452"/>
                      <a:pt x="1031280" y="973681"/>
                      <a:pt x="1031280" y="981909"/>
                    </a:cubicBezTo>
                    <a:lnTo>
                      <a:pt x="1031280" y="1034021"/>
                    </a:lnTo>
                    <a:lnTo>
                      <a:pt x="858486" y="1034021"/>
                    </a:lnTo>
                    <a:lnTo>
                      <a:pt x="858486" y="981909"/>
                    </a:lnTo>
                    <a:cubicBezTo>
                      <a:pt x="858486" y="973681"/>
                      <a:pt x="850258" y="965452"/>
                      <a:pt x="842030" y="965452"/>
                    </a:cubicBezTo>
                    <a:cubicBezTo>
                      <a:pt x="833802" y="965452"/>
                      <a:pt x="825572" y="973681"/>
                      <a:pt x="825572" y="981909"/>
                    </a:cubicBezTo>
                    <a:lnTo>
                      <a:pt x="825572" y="1034021"/>
                    </a:lnTo>
                    <a:lnTo>
                      <a:pt x="789917" y="1034021"/>
                    </a:lnTo>
                    <a:cubicBezTo>
                      <a:pt x="781689" y="1034021"/>
                      <a:pt x="776203" y="1028536"/>
                      <a:pt x="776203" y="1020307"/>
                    </a:cubicBezTo>
                    <a:cubicBezTo>
                      <a:pt x="776203" y="959967"/>
                      <a:pt x="776203" y="968195"/>
                      <a:pt x="776203" y="965452"/>
                    </a:cubicBezTo>
                    <a:cubicBezTo>
                      <a:pt x="776203" y="965452"/>
                      <a:pt x="776203" y="965452"/>
                      <a:pt x="776203" y="965452"/>
                    </a:cubicBezTo>
                    <a:cubicBezTo>
                      <a:pt x="776203" y="896883"/>
                      <a:pt x="831058" y="842028"/>
                      <a:pt x="899627" y="842028"/>
                    </a:cubicBezTo>
                    <a:lnTo>
                      <a:pt x="995624" y="842028"/>
                    </a:lnTo>
                    <a:cubicBezTo>
                      <a:pt x="1064193" y="842028"/>
                      <a:pt x="1119049" y="896883"/>
                      <a:pt x="1119049" y="965452"/>
                    </a:cubicBezTo>
                    <a:lnTo>
                      <a:pt x="1119049" y="1020307"/>
                    </a:lnTo>
                    <a:close/>
                  </a:path>
                </a:pathLst>
              </a:custGeom>
              <a:grpFill/>
              <a:ln w="27426" cap="flat">
                <a:noFill/>
                <a:prstDash val="solid"/>
                <a:miter/>
              </a:ln>
            </p:spPr>
            <p:txBody>
              <a:bodyPr rtlCol="0" anchor="ctr"/>
              <a:lstStyle/>
              <a:p>
                <a:endParaRPr lang="en-US"/>
              </a:p>
            </p:txBody>
          </p:sp>
          <p:sp>
            <p:nvSpPr>
              <p:cNvPr id="13" name="Freeform 1025">
                <a:extLst>
                  <a:ext uri="{FF2B5EF4-FFF2-40B4-BE49-F238E27FC236}">
                    <a16:creationId xmlns:a16="http://schemas.microsoft.com/office/drawing/2014/main" id="{B7E8446C-C6A8-ABE2-5563-26191D41D85F}"/>
                  </a:ext>
                </a:extLst>
              </p:cNvPr>
              <p:cNvSpPr/>
              <p:nvPr/>
            </p:nvSpPr>
            <p:spPr>
              <a:xfrm>
                <a:off x="6889905" y="572719"/>
                <a:ext cx="65825" cy="32913"/>
              </a:xfrm>
              <a:custGeom>
                <a:avLst/>
                <a:gdLst>
                  <a:gd name="connsiteX0" fmla="*/ 16456 w 65825"/>
                  <a:gd name="connsiteY0" fmla="*/ 32913 h 32913"/>
                  <a:gd name="connsiteX1" fmla="*/ 49369 w 65825"/>
                  <a:gd name="connsiteY1" fmla="*/ 32913 h 32913"/>
                  <a:gd name="connsiteX2" fmla="*/ 65825 w 65825"/>
                  <a:gd name="connsiteY2" fmla="*/ 16457 h 32913"/>
                  <a:gd name="connsiteX3" fmla="*/ 49369 w 65825"/>
                  <a:gd name="connsiteY3" fmla="*/ 0 h 32913"/>
                  <a:gd name="connsiteX4" fmla="*/ 16456 w 65825"/>
                  <a:gd name="connsiteY4" fmla="*/ 0 h 32913"/>
                  <a:gd name="connsiteX5" fmla="*/ 0 w 65825"/>
                  <a:gd name="connsiteY5" fmla="*/ 16457 h 32913"/>
                  <a:gd name="connsiteX6" fmla="*/ 16456 w 65825"/>
                  <a:gd name="connsiteY6" fmla="*/ 32913 h 32913"/>
                  <a:gd name="connsiteX7" fmla="*/ 16456 w 6582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825" h="32913">
                    <a:moveTo>
                      <a:pt x="16456" y="32913"/>
                    </a:moveTo>
                    <a:lnTo>
                      <a:pt x="49369" y="32913"/>
                    </a:lnTo>
                    <a:cubicBezTo>
                      <a:pt x="57597" y="32913"/>
                      <a:pt x="65825" y="24685"/>
                      <a:pt x="65825" y="16457"/>
                    </a:cubicBezTo>
                    <a:cubicBezTo>
                      <a:pt x="65825" y="8228"/>
                      <a:pt x="57597" y="0"/>
                      <a:pt x="49369" y="0"/>
                    </a:cubicBezTo>
                    <a:lnTo>
                      <a:pt x="16456" y="0"/>
                    </a:lnTo>
                    <a:cubicBezTo>
                      <a:pt x="8228" y="0"/>
                      <a:pt x="0" y="8228"/>
                      <a:pt x="0" y="16457"/>
                    </a:cubicBezTo>
                    <a:cubicBezTo>
                      <a:pt x="0" y="24685"/>
                      <a:pt x="8228" y="32913"/>
                      <a:pt x="16456" y="32913"/>
                    </a:cubicBezTo>
                    <a:lnTo>
                      <a:pt x="16456" y="32913"/>
                    </a:lnTo>
                    <a:close/>
                  </a:path>
                </a:pathLst>
              </a:custGeom>
              <a:grpFill/>
              <a:ln w="27426" cap="flat">
                <a:noFill/>
                <a:prstDash val="solid"/>
                <a:miter/>
              </a:ln>
            </p:spPr>
            <p:txBody>
              <a:bodyPr rtlCol="0" anchor="ctr"/>
              <a:lstStyle/>
              <a:p>
                <a:endParaRPr lang="en-US"/>
              </a:p>
            </p:txBody>
          </p:sp>
          <p:sp>
            <p:nvSpPr>
              <p:cNvPr id="14" name="Freeform 1026">
                <a:extLst>
                  <a:ext uri="{FF2B5EF4-FFF2-40B4-BE49-F238E27FC236}">
                    <a16:creationId xmlns:a16="http://schemas.microsoft.com/office/drawing/2014/main" id="{C6C26491-10B0-F20C-5791-92DC9612D368}"/>
                  </a:ext>
                </a:extLst>
              </p:cNvPr>
              <p:cNvSpPr/>
              <p:nvPr/>
            </p:nvSpPr>
            <p:spPr>
              <a:xfrm>
                <a:off x="7339717" y="572719"/>
                <a:ext cx="65827" cy="32913"/>
              </a:xfrm>
              <a:custGeom>
                <a:avLst/>
                <a:gdLst>
                  <a:gd name="connsiteX0" fmla="*/ 16458 w 65827"/>
                  <a:gd name="connsiteY0" fmla="*/ 32913 h 32913"/>
                  <a:gd name="connsiteX1" fmla="*/ 49371 w 65827"/>
                  <a:gd name="connsiteY1" fmla="*/ 32913 h 32913"/>
                  <a:gd name="connsiteX2" fmla="*/ 65827 w 65827"/>
                  <a:gd name="connsiteY2" fmla="*/ 16457 h 32913"/>
                  <a:gd name="connsiteX3" fmla="*/ 49371 w 65827"/>
                  <a:gd name="connsiteY3" fmla="*/ 0 h 32913"/>
                  <a:gd name="connsiteX4" fmla="*/ 16458 w 65827"/>
                  <a:gd name="connsiteY4" fmla="*/ 0 h 32913"/>
                  <a:gd name="connsiteX5" fmla="*/ 0 w 65827"/>
                  <a:gd name="connsiteY5" fmla="*/ 16457 h 32913"/>
                  <a:gd name="connsiteX6" fmla="*/ 16458 w 65827"/>
                  <a:gd name="connsiteY6" fmla="*/ 32913 h 32913"/>
                  <a:gd name="connsiteX7" fmla="*/ 16458 w 65827"/>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827" h="32913">
                    <a:moveTo>
                      <a:pt x="16458" y="32913"/>
                    </a:moveTo>
                    <a:lnTo>
                      <a:pt x="49371" y="32913"/>
                    </a:lnTo>
                    <a:cubicBezTo>
                      <a:pt x="57599" y="32913"/>
                      <a:pt x="65827" y="24685"/>
                      <a:pt x="65827" y="16457"/>
                    </a:cubicBezTo>
                    <a:cubicBezTo>
                      <a:pt x="65827" y="8228"/>
                      <a:pt x="57599" y="0"/>
                      <a:pt x="49371" y="0"/>
                    </a:cubicBezTo>
                    <a:lnTo>
                      <a:pt x="16458" y="0"/>
                    </a:lnTo>
                    <a:cubicBezTo>
                      <a:pt x="8230" y="0"/>
                      <a:pt x="0" y="8228"/>
                      <a:pt x="0" y="16457"/>
                    </a:cubicBezTo>
                    <a:cubicBezTo>
                      <a:pt x="0" y="24685"/>
                      <a:pt x="8230" y="32913"/>
                      <a:pt x="16458" y="32913"/>
                    </a:cubicBezTo>
                    <a:lnTo>
                      <a:pt x="16458" y="32913"/>
                    </a:lnTo>
                    <a:close/>
                  </a:path>
                </a:pathLst>
              </a:custGeom>
              <a:grpFill/>
              <a:ln w="27426" cap="flat">
                <a:noFill/>
                <a:prstDash val="solid"/>
                <a:miter/>
              </a:ln>
            </p:spPr>
            <p:txBody>
              <a:bodyPr rtlCol="0" anchor="ctr"/>
              <a:lstStyle/>
              <a:p>
                <a:endParaRPr lang="en-US"/>
              </a:p>
            </p:txBody>
          </p:sp>
          <p:sp>
            <p:nvSpPr>
              <p:cNvPr id="17" name="Freeform 1027">
                <a:extLst>
                  <a:ext uri="{FF2B5EF4-FFF2-40B4-BE49-F238E27FC236}">
                    <a16:creationId xmlns:a16="http://schemas.microsoft.com/office/drawing/2014/main" id="{7CF69C03-7714-CB68-85BE-7B052288AE8E}"/>
                  </a:ext>
                </a:extLst>
              </p:cNvPr>
              <p:cNvSpPr/>
              <p:nvPr/>
            </p:nvSpPr>
            <p:spPr>
              <a:xfrm>
                <a:off x="6959845" y="401296"/>
                <a:ext cx="54854" cy="56226"/>
              </a:xfrm>
              <a:custGeom>
                <a:avLst/>
                <a:gdLst>
                  <a:gd name="connsiteX0" fmla="*/ 28798 w 54854"/>
                  <a:gd name="connsiteY0" fmla="*/ 50741 h 56226"/>
                  <a:gd name="connsiteX1" fmla="*/ 39770 w 54854"/>
                  <a:gd name="connsiteY1" fmla="*/ 56227 h 56226"/>
                  <a:gd name="connsiteX2" fmla="*/ 50740 w 54854"/>
                  <a:gd name="connsiteY2" fmla="*/ 50741 h 56226"/>
                  <a:gd name="connsiteX3" fmla="*/ 50740 w 54854"/>
                  <a:gd name="connsiteY3" fmla="*/ 26056 h 56226"/>
                  <a:gd name="connsiteX4" fmla="*/ 28798 w 54854"/>
                  <a:gd name="connsiteY4" fmla="*/ 4114 h 56226"/>
                  <a:gd name="connsiteX5" fmla="*/ 4114 w 54854"/>
                  <a:gd name="connsiteY5" fmla="*/ 4114 h 56226"/>
                  <a:gd name="connsiteX6" fmla="*/ 4114 w 54854"/>
                  <a:gd name="connsiteY6" fmla="*/ 28799 h 56226"/>
                  <a:gd name="connsiteX7" fmla="*/ 28798 w 54854"/>
                  <a:gd name="connsiteY7" fmla="*/ 50741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54" h="56226">
                    <a:moveTo>
                      <a:pt x="28798" y="50741"/>
                    </a:moveTo>
                    <a:cubicBezTo>
                      <a:pt x="31542" y="53484"/>
                      <a:pt x="37026" y="56227"/>
                      <a:pt x="39770" y="56227"/>
                    </a:cubicBezTo>
                    <a:cubicBezTo>
                      <a:pt x="45256" y="56227"/>
                      <a:pt x="47998" y="53484"/>
                      <a:pt x="50740" y="50741"/>
                    </a:cubicBezTo>
                    <a:cubicBezTo>
                      <a:pt x="56226" y="45256"/>
                      <a:pt x="56226" y="34284"/>
                      <a:pt x="50740" y="26056"/>
                    </a:cubicBezTo>
                    <a:lnTo>
                      <a:pt x="28798" y="4114"/>
                    </a:lnTo>
                    <a:cubicBezTo>
                      <a:pt x="23312" y="-1371"/>
                      <a:pt x="12342" y="-1371"/>
                      <a:pt x="4114" y="4114"/>
                    </a:cubicBezTo>
                    <a:cubicBezTo>
                      <a:pt x="-1371" y="9600"/>
                      <a:pt x="-1371" y="20571"/>
                      <a:pt x="4114" y="28799"/>
                    </a:cubicBezTo>
                    <a:lnTo>
                      <a:pt x="28798" y="50741"/>
                    </a:lnTo>
                    <a:close/>
                  </a:path>
                </a:pathLst>
              </a:custGeom>
              <a:grpFill/>
              <a:ln w="27426" cap="flat">
                <a:noFill/>
                <a:prstDash val="solid"/>
                <a:miter/>
              </a:ln>
            </p:spPr>
            <p:txBody>
              <a:bodyPr rtlCol="0" anchor="ctr"/>
              <a:lstStyle/>
              <a:p>
                <a:endParaRPr lang="en-US"/>
              </a:p>
            </p:txBody>
          </p:sp>
          <p:sp>
            <p:nvSpPr>
              <p:cNvPr id="20" name="Freeform 1028">
                <a:extLst>
                  <a:ext uri="{FF2B5EF4-FFF2-40B4-BE49-F238E27FC236}">
                    <a16:creationId xmlns:a16="http://schemas.microsoft.com/office/drawing/2014/main" id="{97C6F817-56C1-C972-2825-68D03EAADF20}"/>
                  </a:ext>
                </a:extLst>
              </p:cNvPr>
              <p:cNvSpPr/>
              <p:nvPr/>
            </p:nvSpPr>
            <p:spPr>
              <a:xfrm>
                <a:off x="7278006" y="719456"/>
                <a:ext cx="52112" cy="56226"/>
              </a:xfrm>
              <a:custGeom>
                <a:avLst/>
                <a:gdLst>
                  <a:gd name="connsiteX0" fmla="*/ 28800 w 52112"/>
                  <a:gd name="connsiteY0" fmla="*/ 4114 h 56226"/>
                  <a:gd name="connsiteX1" fmla="*/ 4114 w 52112"/>
                  <a:gd name="connsiteY1" fmla="*/ 4114 h 56226"/>
                  <a:gd name="connsiteX2" fmla="*/ 4114 w 52112"/>
                  <a:gd name="connsiteY2" fmla="*/ 28799 h 56226"/>
                  <a:gd name="connsiteX3" fmla="*/ 26056 w 52112"/>
                  <a:gd name="connsiteY3" fmla="*/ 50741 h 56226"/>
                  <a:gd name="connsiteX4" fmla="*/ 37028 w 52112"/>
                  <a:gd name="connsiteY4" fmla="*/ 56227 h 56226"/>
                  <a:gd name="connsiteX5" fmla="*/ 47998 w 52112"/>
                  <a:gd name="connsiteY5" fmla="*/ 50741 h 56226"/>
                  <a:gd name="connsiteX6" fmla="*/ 47998 w 52112"/>
                  <a:gd name="connsiteY6" fmla="*/ 26056 h 56226"/>
                  <a:gd name="connsiteX7" fmla="*/ 28800 w 52112"/>
                  <a:gd name="connsiteY7" fmla="*/ 4114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112" h="56226">
                    <a:moveTo>
                      <a:pt x="28800" y="4114"/>
                    </a:moveTo>
                    <a:cubicBezTo>
                      <a:pt x="23314" y="-1371"/>
                      <a:pt x="12342" y="-1371"/>
                      <a:pt x="4114" y="4114"/>
                    </a:cubicBezTo>
                    <a:cubicBezTo>
                      <a:pt x="-1371" y="9600"/>
                      <a:pt x="-1371" y="20571"/>
                      <a:pt x="4114" y="28799"/>
                    </a:cubicBezTo>
                    <a:lnTo>
                      <a:pt x="26056" y="50741"/>
                    </a:lnTo>
                    <a:cubicBezTo>
                      <a:pt x="28800" y="53484"/>
                      <a:pt x="34284" y="56227"/>
                      <a:pt x="37028" y="56227"/>
                    </a:cubicBezTo>
                    <a:cubicBezTo>
                      <a:pt x="42514" y="56227"/>
                      <a:pt x="45256" y="53484"/>
                      <a:pt x="47998" y="50741"/>
                    </a:cubicBezTo>
                    <a:cubicBezTo>
                      <a:pt x="53484" y="45256"/>
                      <a:pt x="53484" y="34285"/>
                      <a:pt x="47998" y="26056"/>
                    </a:cubicBezTo>
                    <a:lnTo>
                      <a:pt x="28800" y="4114"/>
                    </a:lnTo>
                    <a:close/>
                  </a:path>
                </a:pathLst>
              </a:custGeom>
              <a:grpFill/>
              <a:ln w="27426" cap="flat">
                <a:noFill/>
                <a:prstDash val="solid"/>
                <a:miter/>
              </a:ln>
            </p:spPr>
            <p:txBody>
              <a:bodyPr rtlCol="0" anchor="ctr"/>
              <a:lstStyle/>
              <a:p>
                <a:endParaRPr lang="en-US"/>
              </a:p>
            </p:txBody>
          </p:sp>
          <p:sp>
            <p:nvSpPr>
              <p:cNvPr id="21" name="Freeform 1029">
                <a:extLst>
                  <a:ext uri="{FF2B5EF4-FFF2-40B4-BE49-F238E27FC236}">
                    <a16:creationId xmlns:a16="http://schemas.microsoft.com/office/drawing/2014/main" id="{542B727C-F67B-4888-2723-A023C80A2C62}"/>
                  </a:ext>
                </a:extLst>
              </p:cNvPr>
              <p:cNvSpPr/>
              <p:nvPr/>
            </p:nvSpPr>
            <p:spPr>
              <a:xfrm>
                <a:off x="6959845" y="719456"/>
                <a:ext cx="54854" cy="56226"/>
              </a:xfrm>
              <a:custGeom>
                <a:avLst/>
                <a:gdLst>
                  <a:gd name="connsiteX0" fmla="*/ 17828 w 54854"/>
                  <a:gd name="connsiteY0" fmla="*/ 56227 h 56226"/>
                  <a:gd name="connsiteX1" fmla="*/ 28798 w 54854"/>
                  <a:gd name="connsiteY1" fmla="*/ 50741 h 56226"/>
                  <a:gd name="connsiteX2" fmla="*/ 50740 w 54854"/>
                  <a:gd name="connsiteY2" fmla="*/ 28799 h 56226"/>
                  <a:gd name="connsiteX3" fmla="*/ 50740 w 54854"/>
                  <a:gd name="connsiteY3" fmla="*/ 4114 h 56226"/>
                  <a:gd name="connsiteX4" fmla="*/ 26056 w 54854"/>
                  <a:gd name="connsiteY4" fmla="*/ 4114 h 56226"/>
                  <a:gd name="connsiteX5" fmla="*/ 4114 w 54854"/>
                  <a:gd name="connsiteY5" fmla="*/ 26056 h 56226"/>
                  <a:gd name="connsiteX6" fmla="*/ 4114 w 54854"/>
                  <a:gd name="connsiteY6" fmla="*/ 50741 h 56226"/>
                  <a:gd name="connsiteX7" fmla="*/ 17828 w 54854"/>
                  <a:gd name="connsiteY7" fmla="*/ 56227 h 56226"/>
                  <a:gd name="connsiteX8" fmla="*/ 17828 w 54854"/>
                  <a:gd name="connsiteY8" fmla="*/ 56227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4" h="56226">
                    <a:moveTo>
                      <a:pt x="17828" y="56227"/>
                    </a:moveTo>
                    <a:cubicBezTo>
                      <a:pt x="23312" y="56227"/>
                      <a:pt x="26056" y="53484"/>
                      <a:pt x="28798" y="50741"/>
                    </a:cubicBezTo>
                    <a:lnTo>
                      <a:pt x="50740" y="28799"/>
                    </a:lnTo>
                    <a:cubicBezTo>
                      <a:pt x="56226" y="23314"/>
                      <a:pt x="56226" y="12342"/>
                      <a:pt x="50740" y="4114"/>
                    </a:cubicBezTo>
                    <a:cubicBezTo>
                      <a:pt x="45256" y="-1371"/>
                      <a:pt x="34284" y="-1371"/>
                      <a:pt x="26056" y="4114"/>
                    </a:cubicBezTo>
                    <a:lnTo>
                      <a:pt x="4114" y="26056"/>
                    </a:lnTo>
                    <a:cubicBezTo>
                      <a:pt x="-1371" y="31542"/>
                      <a:pt x="-1371" y="42513"/>
                      <a:pt x="4114" y="50741"/>
                    </a:cubicBezTo>
                    <a:cubicBezTo>
                      <a:pt x="9599" y="56227"/>
                      <a:pt x="12342" y="56227"/>
                      <a:pt x="17828" y="56227"/>
                    </a:cubicBezTo>
                    <a:lnTo>
                      <a:pt x="17828" y="56227"/>
                    </a:lnTo>
                    <a:close/>
                  </a:path>
                </a:pathLst>
              </a:custGeom>
              <a:grpFill/>
              <a:ln w="27426" cap="flat">
                <a:noFill/>
                <a:prstDash val="solid"/>
                <a:miter/>
              </a:ln>
            </p:spPr>
            <p:txBody>
              <a:bodyPr rtlCol="0" anchor="ctr"/>
              <a:lstStyle/>
              <a:p>
                <a:endParaRPr lang="en-US"/>
              </a:p>
            </p:txBody>
          </p:sp>
          <p:sp>
            <p:nvSpPr>
              <p:cNvPr id="22" name="Freeform 1030">
                <a:extLst>
                  <a:ext uri="{FF2B5EF4-FFF2-40B4-BE49-F238E27FC236}">
                    <a16:creationId xmlns:a16="http://schemas.microsoft.com/office/drawing/2014/main" id="{0A95A7D1-922B-5395-D547-5CBEAD065E0C}"/>
                  </a:ext>
                </a:extLst>
              </p:cNvPr>
              <p:cNvSpPr/>
              <p:nvPr/>
            </p:nvSpPr>
            <p:spPr>
              <a:xfrm>
                <a:off x="7278006" y="401296"/>
                <a:ext cx="54856" cy="56226"/>
              </a:xfrm>
              <a:custGeom>
                <a:avLst/>
                <a:gdLst>
                  <a:gd name="connsiteX0" fmla="*/ 17828 w 54856"/>
                  <a:gd name="connsiteY0" fmla="*/ 56227 h 56226"/>
                  <a:gd name="connsiteX1" fmla="*/ 28800 w 54856"/>
                  <a:gd name="connsiteY1" fmla="*/ 50741 h 56226"/>
                  <a:gd name="connsiteX2" fmla="*/ 50742 w 54856"/>
                  <a:gd name="connsiteY2" fmla="*/ 28799 h 56226"/>
                  <a:gd name="connsiteX3" fmla="*/ 50742 w 54856"/>
                  <a:gd name="connsiteY3" fmla="*/ 4114 h 56226"/>
                  <a:gd name="connsiteX4" fmla="*/ 26056 w 54856"/>
                  <a:gd name="connsiteY4" fmla="*/ 4114 h 56226"/>
                  <a:gd name="connsiteX5" fmla="*/ 4114 w 54856"/>
                  <a:gd name="connsiteY5" fmla="*/ 26056 h 56226"/>
                  <a:gd name="connsiteX6" fmla="*/ 4114 w 54856"/>
                  <a:gd name="connsiteY6" fmla="*/ 50741 h 56226"/>
                  <a:gd name="connsiteX7" fmla="*/ 17828 w 54856"/>
                  <a:gd name="connsiteY7" fmla="*/ 56227 h 56226"/>
                  <a:gd name="connsiteX8" fmla="*/ 17828 w 54856"/>
                  <a:gd name="connsiteY8" fmla="*/ 56227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6" h="56226">
                    <a:moveTo>
                      <a:pt x="17828" y="56227"/>
                    </a:moveTo>
                    <a:cubicBezTo>
                      <a:pt x="23314" y="56227"/>
                      <a:pt x="26056" y="53484"/>
                      <a:pt x="28800" y="50741"/>
                    </a:cubicBezTo>
                    <a:lnTo>
                      <a:pt x="50742" y="28799"/>
                    </a:lnTo>
                    <a:cubicBezTo>
                      <a:pt x="56228" y="23314"/>
                      <a:pt x="56228" y="12342"/>
                      <a:pt x="50742" y="4114"/>
                    </a:cubicBezTo>
                    <a:cubicBezTo>
                      <a:pt x="45256" y="-1371"/>
                      <a:pt x="34284" y="-1371"/>
                      <a:pt x="26056" y="4114"/>
                    </a:cubicBezTo>
                    <a:lnTo>
                      <a:pt x="4114" y="26056"/>
                    </a:lnTo>
                    <a:cubicBezTo>
                      <a:pt x="-1371" y="31542"/>
                      <a:pt x="-1371" y="42513"/>
                      <a:pt x="4114" y="50741"/>
                    </a:cubicBezTo>
                    <a:cubicBezTo>
                      <a:pt x="9600" y="53484"/>
                      <a:pt x="12342" y="56227"/>
                      <a:pt x="17828" y="56227"/>
                    </a:cubicBezTo>
                    <a:lnTo>
                      <a:pt x="17828" y="56227"/>
                    </a:lnTo>
                    <a:close/>
                  </a:path>
                </a:pathLst>
              </a:custGeom>
              <a:grpFill/>
              <a:ln w="27426" cap="flat">
                <a:noFill/>
                <a:prstDash val="solid"/>
                <a:miter/>
              </a:ln>
            </p:spPr>
            <p:txBody>
              <a:bodyPr rtlCol="0" anchor="ctr"/>
              <a:lstStyle/>
              <a:p>
                <a:endParaRPr lang="en-US"/>
              </a:p>
            </p:txBody>
          </p:sp>
          <p:sp>
            <p:nvSpPr>
              <p:cNvPr id="23" name="Freeform 1031">
                <a:extLst>
                  <a:ext uri="{FF2B5EF4-FFF2-40B4-BE49-F238E27FC236}">
                    <a16:creationId xmlns:a16="http://schemas.microsoft.com/office/drawing/2014/main" id="{A24C304B-3FDA-9E10-1D1D-F61F3DCE2E1E}"/>
                  </a:ext>
                </a:extLst>
              </p:cNvPr>
              <p:cNvSpPr/>
              <p:nvPr/>
            </p:nvSpPr>
            <p:spPr>
              <a:xfrm>
                <a:off x="7131268" y="331356"/>
                <a:ext cx="32913" cy="65826"/>
              </a:xfrm>
              <a:custGeom>
                <a:avLst/>
                <a:gdLst>
                  <a:gd name="connsiteX0" fmla="*/ 16456 w 32913"/>
                  <a:gd name="connsiteY0" fmla="*/ 65826 h 65826"/>
                  <a:gd name="connsiteX1" fmla="*/ 32914 w 32913"/>
                  <a:gd name="connsiteY1" fmla="*/ 49370 h 65826"/>
                  <a:gd name="connsiteX2" fmla="*/ 32914 w 32913"/>
                  <a:gd name="connsiteY2" fmla="*/ 16457 h 65826"/>
                  <a:gd name="connsiteX3" fmla="*/ 16456 w 32913"/>
                  <a:gd name="connsiteY3" fmla="*/ 0 h 65826"/>
                  <a:gd name="connsiteX4" fmla="*/ 0 w 32913"/>
                  <a:gd name="connsiteY4" fmla="*/ 16457 h 65826"/>
                  <a:gd name="connsiteX5" fmla="*/ 0 w 32913"/>
                  <a:gd name="connsiteY5" fmla="*/ 49370 h 65826"/>
                  <a:gd name="connsiteX6" fmla="*/ 16456 w 32913"/>
                  <a:gd name="connsiteY6" fmla="*/ 65826 h 65826"/>
                  <a:gd name="connsiteX7" fmla="*/ 16456 w 32913"/>
                  <a:gd name="connsiteY7" fmla="*/ 65826 h 6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5826">
                    <a:moveTo>
                      <a:pt x="16456" y="65826"/>
                    </a:moveTo>
                    <a:cubicBezTo>
                      <a:pt x="24686" y="65826"/>
                      <a:pt x="32914" y="57598"/>
                      <a:pt x="32914" y="49370"/>
                    </a:cubicBezTo>
                    <a:lnTo>
                      <a:pt x="32914" y="16457"/>
                    </a:lnTo>
                    <a:cubicBezTo>
                      <a:pt x="32914" y="8228"/>
                      <a:pt x="24686" y="0"/>
                      <a:pt x="16456" y="0"/>
                    </a:cubicBezTo>
                    <a:cubicBezTo>
                      <a:pt x="8228" y="0"/>
                      <a:pt x="0" y="8228"/>
                      <a:pt x="0" y="16457"/>
                    </a:cubicBezTo>
                    <a:lnTo>
                      <a:pt x="0" y="49370"/>
                    </a:lnTo>
                    <a:cubicBezTo>
                      <a:pt x="0" y="57598"/>
                      <a:pt x="8228" y="65826"/>
                      <a:pt x="16456" y="65826"/>
                    </a:cubicBezTo>
                    <a:lnTo>
                      <a:pt x="16456" y="65826"/>
                    </a:lnTo>
                    <a:close/>
                  </a:path>
                </a:pathLst>
              </a:custGeom>
              <a:grpFill/>
              <a:ln w="27426" cap="flat">
                <a:noFill/>
                <a:prstDash val="solid"/>
                <a:miter/>
              </a:ln>
            </p:spPr>
            <p:txBody>
              <a:bodyPr rtlCol="0" anchor="ctr"/>
              <a:lstStyle/>
              <a:p>
                <a:endParaRPr lang="en-US"/>
              </a:p>
            </p:txBody>
          </p:sp>
        </p:grpSp>
      </p:grpSp>
      <p:pic>
        <p:nvPicPr>
          <p:cNvPr id="27" name="Picture 26">
            <a:hlinkClick r:id="rId2"/>
            <a:extLst>
              <a:ext uri="{FF2B5EF4-FFF2-40B4-BE49-F238E27FC236}">
                <a16:creationId xmlns:a16="http://schemas.microsoft.com/office/drawing/2014/main" id="{425A1BB3-E7D6-EE54-7A7B-1D862E021C36}"/>
              </a:ext>
            </a:extLst>
          </p:cNvPr>
          <p:cNvPicPr>
            <a:picLocks noChangeAspect="1"/>
          </p:cNvPicPr>
          <p:nvPr/>
        </p:nvPicPr>
        <p:blipFill>
          <a:blip r:embed="rId3"/>
          <a:srcRect/>
          <a:stretch/>
        </p:blipFill>
        <p:spPr>
          <a:xfrm>
            <a:off x="458365" y="6289888"/>
            <a:ext cx="1794033" cy="674557"/>
          </a:xfrm>
          <a:prstGeom prst="rect">
            <a:avLst/>
          </a:prstGeom>
        </p:spPr>
      </p:pic>
      <p:pic>
        <p:nvPicPr>
          <p:cNvPr id="31" name="Picture 30">
            <a:hlinkClick r:id="rId4"/>
            <a:extLst>
              <a:ext uri="{FF2B5EF4-FFF2-40B4-BE49-F238E27FC236}">
                <a16:creationId xmlns:a16="http://schemas.microsoft.com/office/drawing/2014/main" id="{9158E550-2A46-BDD1-53B4-8F22195CBCA0}"/>
              </a:ext>
            </a:extLst>
          </p:cNvPr>
          <p:cNvPicPr>
            <a:picLocks noChangeAspect="1"/>
          </p:cNvPicPr>
          <p:nvPr/>
        </p:nvPicPr>
        <p:blipFill>
          <a:blip r:embed="rId5"/>
          <a:srcRect/>
          <a:stretch/>
        </p:blipFill>
        <p:spPr>
          <a:xfrm>
            <a:off x="408976" y="9060144"/>
            <a:ext cx="1740310" cy="523401"/>
          </a:xfrm>
          <a:prstGeom prst="rect">
            <a:avLst/>
          </a:prstGeom>
        </p:spPr>
      </p:pic>
      <p:pic>
        <p:nvPicPr>
          <p:cNvPr id="32" name="Picture 31">
            <a:extLst>
              <a:ext uri="{FF2B5EF4-FFF2-40B4-BE49-F238E27FC236}">
                <a16:creationId xmlns:a16="http://schemas.microsoft.com/office/drawing/2014/main" id="{5BBA15A6-91BF-4B4E-1872-BF72C1210E2B}"/>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352711" y="2985832"/>
            <a:ext cx="1935015" cy="855134"/>
          </a:xfrm>
          <a:prstGeom prst="rect">
            <a:avLst/>
          </a:prstGeom>
        </p:spPr>
      </p:pic>
    </p:spTree>
    <p:extLst>
      <p:ext uri="{BB962C8B-B14F-4D97-AF65-F5344CB8AC3E}">
        <p14:creationId xmlns:p14="http://schemas.microsoft.com/office/powerpoint/2010/main" val="3428241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966B96F-5AA8-F4B3-C026-F8DCF3B1027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1" y="1728250"/>
            <a:ext cx="7559675" cy="5337138"/>
          </a:xfrm>
          <a:prstGeom prst="rect">
            <a:avLst/>
          </a:prstGeom>
          <a:solidFill>
            <a:srgbClr val="BFBFBF"/>
          </a:solidFill>
          <a:ln>
            <a:noFill/>
          </a:ln>
        </p:spPr>
      </p:pic>
      <p:sp>
        <p:nvSpPr>
          <p:cNvPr id="4" name="Text Placeholder 3">
            <a:extLst>
              <a:ext uri="{FF2B5EF4-FFF2-40B4-BE49-F238E27FC236}">
                <a16:creationId xmlns:a16="http://schemas.microsoft.com/office/drawing/2014/main" id="{499EA625-A8AA-7FE2-51C5-9729DDE9131D}"/>
              </a:ext>
            </a:extLst>
          </p:cNvPr>
          <p:cNvSpPr>
            <a:spLocks noGrp="1"/>
          </p:cNvSpPr>
          <p:nvPr>
            <p:ph type="body" sz="quarter" idx="64"/>
          </p:nvPr>
        </p:nvSpPr>
        <p:spPr>
          <a:xfrm>
            <a:off x="859580" y="7324983"/>
            <a:ext cx="6020905" cy="2682782"/>
          </a:xfrm>
        </p:spPr>
        <p:txBody>
          <a:bodyPr/>
          <a:lstStyle/>
          <a:p>
            <a:pPr algn="just">
              <a:spcBef>
                <a:spcPts val="1200"/>
              </a:spcBef>
              <a:spcAft>
                <a:spcPts val="600"/>
              </a:spcAft>
            </a:pPr>
            <a:r>
              <a:rPr lang="en-US" sz="1200" dirty="0"/>
              <a:t>The AI for Seniors (AI4S) Course or Open Educational Resources (OERs) have been developed to empower you as a learner with the knowledge, tools, and confidence to navigate the world of </a:t>
            </a:r>
            <a:r>
              <a:rPr lang="en-US" sz="1200" b="1" dirty="0"/>
              <a:t>Artificial Intelligence</a:t>
            </a:r>
            <a:r>
              <a:rPr lang="en-US" dirty="0"/>
              <a:t>. </a:t>
            </a:r>
          </a:p>
          <a:p>
            <a:pPr algn="just">
              <a:spcAft>
                <a:spcPts val="600"/>
              </a:spcAft>
            </a:pPr>
            <a:r>
              <a:rPr lang="en-US" sz="1400" i="1" dirty="0"/>
              <a:t>Our mission is to ensure that seniors are not just observers of the digital revolution, but active, informed participants</a:t>
            </a:r>
            <a:r>
              <a:rPr lang="en-US" sz="1400" dirty="0"/>
              <a:t>.</a:t>
            </a:r>
          </a:p>
          <a:p>
            <a:pPr algn="just"/>
            <a:r>
              <a:rPr lang="en-US" sz="1200" dirty="0"/>
              <a:t>The </a:t>
            </a:r>
            <a:r>
              <a:rPr lang="en-US" sz="1200" b="1" dirty="0"/>
              <a:t>5 free, flexible modules </a:t>
            </a:r>
            <a:r>
              <a:rPr lang="en-US" sz="1200" dirty="0"/>
              <a:t>introduce essential practical AI skills tailored to everyday life and well-being. At the heart of these resources are three core goals:</a:t>
            </a:r>
          </a:p>
          <a:p>
            <a:pPr marL="171450" indent="-171450" algn="just">
              <a:buFont typeface="Arial" panose="020B0604020202020204" pitchFamily="34" charset="0"/>
              <a:buChar char="•"/>
            </a:pPr>
            <a:r>
              <a:rPr lang="en-US" sz="1200" dirty="0"/>
              <a:t>Independence </a:t>
            </a:r>
          </a:p>
          <a:p>
            <a:pPr marL="171450" indent="-171450" algn="just">
              <a:buFont typeface="Arial" panose="020B0604020202020204" pitchFamily="34" charset="0"/>
              <a:buChar char="•"/>
            </a:pPr>
            <a:r>
              <a:rPr lang="en-US" sz="1200" dirty="0"/>
              <a:t>Confidence </a:t>
            </a:r>
          </a:p>
          <a:p>
            <a:pPr marL="171450" indent="-171450" algn="just">
              <a:buFont typeface="Arial" panose="020B0604020202020204" pitchFamily="34" charset="0"/>
              <a:buChar char="•"/>
            </a:pPr>
            <a:r>
              <a:rPr lang="en-US" sz="1200" dirty="0"/>
              <a:t>Inclusion</a:t>
            </a:r>
          </a:p>
          <a:p>
            <a:pPr algn="just"/>
            <a:r>
              <a:rPr lang="en-US" sz="1200" dirty="0"/>
              <a:t>Whether you are an individual learner, an educator, or a community volunteer, these OERs are designed to demystify emerging technology, spark digital curiosity, and support social participation across generations.</a:t>
            </a:r>
          </a:p>
          <a:p>
            <a:pPr algn="just">
              <a:spcBef>
                <a:spcPts val="600"/>
              </a:spcBef>
            </a:pPr>
            <a:r>
              <a:rPr lang="en-US" sz="1200" dirty="0"/>
              <a:t>This </a:t>
            </a:r>
            <a:r>
              <a:rPr lang="en-US" sz="1200" b="1" dirty="0"/>
              <a:t>Digital Learner’s Toolkit </a:t>
            </a:r>
            <a:r>
              <a:rPr lang="en-US" sz="1200" dirty="0"/>
              <a:t>complements the online modules by offering space to reflect, document your progress, and apply AI tools to your daily routine. It encourages you to explore possibilities at your own pace and take meaningful steps on your journey toward digital empowerment.</a:t>
            </a:r>
            <a:endParaRPr lang="en-IE" sz="1200" dirty="0"/>
          </a:p>
        </p:txBody>
      </p:sp>
      <p:sp>
        <p:nvSpPr>
          <p:cNvPr id="5" name="Text Placeholder 4">
            <a:extLst>
              <a:ext uri="{FF2B5EF4-FFF2-40B4-BE49-F238E27FC236}">
                <a16:creationId xmlns:a16="http://schemas.microsoft.com/office/drawing/2014/main" id="{6B0D33AE-7F56-839D-3127-7E8EA584B042}"/>
              </a:ext>
            </a:extLst>
          </p:cNvPr>
          <p:cNvSpPr>
            <a:spLocks noGrp="1"/>
          </p:cNvSpPr>
          <p:nvPr>
            <p:ph type="body" sz="quarter" idx="61"/>
          </p:nvPr>
        </p:nvSpPr>
        <p:spPr>
          <a:xfrm>
            <a:off x="0" y="684048"/>
            <a:ext cx="6197017" cy="586086"/>
          </a:xfrm>
          <a:solidFill>
            <a:srgbClr val="CA7BB3"/>
          </a:solidFill>
        </p:spPr>
        <p:txBody>
          <a:bodyPr/>
          <a:lstStyle/>
          <a:p>
            <a:pPr marL="360000"/>
            <a:r>
              <a:rPr lang="en-US" dirty="0">
                <a:solidFill>
                  <a:schemeClr val="bg1"/>
                </a:solidFill>
              </a:rPr>
              <a:t>04 | THE AI FOR SENIORS COURSE </a:t>
            </a:r>
          </a:p>
        </p:txBody>
      </p:sp>
      <p:sp>
        <p:nvSpPr>
          <p:cNvPr id="6" name="Slide Number Placeholder 5">
            <a:extLst>
              <a:ext uri="{FF2B5EF4-FFF2-40B4-BE49-F238E27FC236}">
                <a16:creationId xmlns:a16="http://schemas.microsoft.com/office/drawing/2014/main" id="{E7920E51-80D4-291A-A7AA-1362494E5E2C}"/>
              </a:ext>
            </a:extLst>
          </p:cNvPr>
          <p:cNvSpPr>
            <a:spLocks noGrp="1"/>
          </p:cNvSpPr>
          <p:nvPr>
            <p:ph type="sldNum" sz="quarter" idx="4"/>
          </p:nvPr>
        </p:nvSpPr>
        <p:spPr/>
        <p:txBody>
          <a:bodyPr/>
          <a:lstStyle/>
          <a:p>
            <a:fld id="{CB2079F2-58AF-ED44-82D7-E04B2F6FD686}" type="slidenum">
              <a:rPr lang="en-US" smtClean="0"/>
              <a:pPr/>
              <a:t>9</a:t>
            </a:fld>
            <a:endParaRPr lang="en-US" dirty="0"/>
          </a:p>
        </p:txBody>
      </p:sp>
    </p:spTree>
    <p:extLst>
      <p:ext uri="{BB962C8B-B14F-4D97-AF65-F5344CB8AC3E}">
        <p14:creationId xmlns:p14="http://schemas.microsoft.com/office/powerpoint/2010/main" val="3621217695"/>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purl.org/dc/terms/"/>
    <ds:schemaRef ds:uri="http://purl.org/dc/elements/1.1/"/>
    <ds:schemaRef ds:uri="http://schemas.openxmlformats.org/package/2006/metadata/core-properties"/>
    <ds:schemaRef ds:uri="ef88797d-310b-4d46-ad9c-0c23fa0c8d45"/>
    <ds:schemaRef ds:uri="http://schemas.microsoft.com/office/2006/documentManagement/types"/>
    <ds:schemaRef ds:uri="876de33e-aaa5-4507-9b92-b84e676ded0d"/>
    <ds:schemaRef ds:uri="http://schemas.microsoft.com/office/2006/metadata/properties"/>
    <ds:schemaRef ds:uri="http://purl.org/dc/dcmitype/"/>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36349</TotalTime>
  <Words>11115</Words>
  <Application>Microsoft Office PowerPoint</Application>
  <PresentationFormat>Custom</PresentationFormat>
  <Paragraphs>1296</Paragraphs>
  <Slides>62</Slides>
  <Notes>13</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62</vt:i4>
      </vt:variant>
    </vt:vector>
  </HeadingPairs>
  <TitlesOfParts>
    <vt:vector size="76" baseType="lpstr">
      <vt:lpstr>MS Gothic</vt:lpstr>
      <vt:lpstr>Arial</vt:lpstr>
      <vt:lpstr>Calibri</vt:lpstr>
      <vt:lpstr>Calibri Light</vt:lpstr>
      <vt:lpstr>Cambria</vt:lpstr>
      <vt:lpstr>Century Schoolbook</vt:lpstr>
      <vt:lpstr>Montserrat</vt:lpstr>
      <vt:lpstr>Noto Sans Symbols</vt:lpstr>
      <vt:lpstr>Open Sans</vt:lpstr>
      <vt:lpstr>Times New Roman</vt:lpstr>
      <vt:lpstr>Wingdings</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Paula Whyte ( Momentum Consulting )</cp:lastModifiedBy>
  <cp:revision>676</cp:revision>
  <dcterms:created xsi:type="dcterms:W3CDTF">2021-06-15T11:45:52Z</dcterms:created>
  <dcterms:modified xsi:type="dcterms:W3CDTF">2026-07-23T14:46:52Z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