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28" r:id="rId1"/>
  </p:sldMasterIdLst>
  <p:notesMasterIdLst>
    <p:notesMasterId r:id="rId48"/>
  </p:notesMasterIdLst>
  <p:sldIdLst>
    <p:sldId id="4371" r:id="rId2"/>
    <p:sldId id="4412" r:id="rId3"/>
    <p:sldId id="4306" r:id="rId4"/>
    <p:sldId id="4384" r:id="rId5"/>
    <p:sldId id="4285" r:id="rId6"/>
    <p:sldId id="4385" r:id="rId7"/>
    <p:sldId id="4352" r:id="rId8"/>
    <p:sldId id="4319" r:id="rId9"/>
    <p:sldId id="4387" r:id="rId10"/>
    <p:sldId id="4410" r:id="rId11"/>
    <p:sldId id="4338" r:id="rId12"/>
    <p:sldId id="4355" r:id="rId13"/>
    <p:sldId id="4394" r:id="rId14"/>
    <p:sldId id="4388" r:id="rId15"/>
    <p:sldId id="4395" r:id="rId16"/>
    <p:sldId id="4391" r:id="rId17"/>
    <p:sldId id="4392" r:id="rId18"/>
    <p:sldId id="4389" r:id="rId19"/>
    <p:sldId id="4396" r:id="rId20"/>
    <p:sldId id="4390" r:id="rId21"/>
    <p:sldId id="4397" r:id="rId22"/>
    <p:sldId id="4393" r:id="rId23"/>
    <p:sldId id="260" r:id="rId24"/>
    <p:sldId id="275" r:id="rId25"/>
    <p:sldId id="4398" r:id="rId26"/>
    <p:sldId id="4399" r:id="rId27"/>
    <p:sldId id="4379" r:id="rId28"/>
    <p:sldId id="4400" r:id="rId29"/>
    <p:sldId id="4305" r:id="rId30"/>
    <p:sldId id="4401" r:id="rId31"/>
    <p:sldId id="4402" r:id="rId32"/>
    <p:sldId id="4403" r:id="rId33"/>
    <p:sldId id="4411" r:id="rId34"/>
    <p:sldId id="4408" r:id="rId35"/>
    <p:sldId id="4351" r:id="rId36"/>
    <p:sldId id="4404" r:id="rId37"/>
    <p:sldId id="269" r:id="rId38"/>
    <p:sldId id="4405" r:id="rId39"/>
    <p:sldId id="4314" r:id="rId40"/>
    <p:sldId id="4375" r:id="rId41"/>
    <p:sldId id="4406" r:id="rId42"/>
    <p:sldId id="4407" r:id="rId43"/>
    <p:sldId id="4313" r:id="rId44"/>
    <p:sldId id="4409" r:id="rId45"/>
    <p:sldId id="4300" r:id="rId46"/>
    <p:sldId id="4263" r:id="rId4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82496B7-485F-7B69-F7DE-F8CDD527168F}" name="Paula Whyte ( Momentum Consulting )" initials="PW" userId="S::paula@momentumconsulting.ie::a1b8e930-d272-4933-b1a2-fcb29f5bf11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92668"/>
    <a:srgbClr val="CA7BB3"/>
    <a:srgbClr val="727272"/>
    <a:srgbClr val="615AA6"/>
    <a:srgbClr val="EBCB1F"/>
    <a:srgbClr val="5496D1"/>
    <a:srgbClr val="403B6D"/>
    <a:srgbClr val="C16D32"/>
    <a:srgbClr val="BDA6CE"/>
    <a:srgbClr val="E5BDD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C7CD9A3-CACA-4516-B7FA-CD4D3D448BF2}" v="1" dt="2026-07-02T19:59:17.19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5082"/>
  </p:normalViewPr>
  <p:slideViewPr>
    <p:cSldViewPr snapToGrid="0" snapToObjects="1">
      <p:cViewPr varScale="1">
        <p:scale>
          <a:sx n="106" d="100"/>
          <a:sy n="106" d="100"/>
        </p:scale>
        <p:origin x="1080" y="78"/>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56" d="100"/>
        <a:sy n="5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55" Type="http://schemas.microsoft.com/office/2018/10/relationships/authors" Targe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microsoft.com/office/2016/11/relationships/changesInfo" Target="changesInfos/changesInfo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ja Schneidermann" userId="eq29njGU8y0PSNDJNl4ufIg6G2AS0r0w7kVXUGd1zCU=" providerId="None" clId="Web-{FC7CD9A3-CACA-4516-B7FA-CD4D3D448BF2}"/>
    <pc:docChg chg="modSld">
      <pc:chgData name="Anja Schneidermann" userId="eq29njGU8y0PSNDJNl4ufIg6G2AS0r0w7kVXUGd1zCU=" providerId="None" clId="Web-{FC7CD9A3-CACA-4516-B7FA-CD4D3D448BF2}" dt="2026-07-02T19:59:17.190" v="0" actId="1076"/>
      <pc:docMkLst>
        <pc:docMk/>
      </pc:docMkLst>
      <pc:sldChg chg="modSp">
        <pc:chgData name="Anja Schneidermann" userId="eq29njGU8y0PSNDJNl4ufIg6G2AS0r0w7kVXUGd1zCU=" providerId="None" clId="Web-{FC7CD9A3-CACA-4516-B7FA-CD4D3D448BF2}" dt="2026-07-02T19:59:17.190" v="0" actId="1076"/>
        <pc:sldMkLst>
          <pc:docMk/>
          <pc:sldMk cId="4286318819" sldId="4391"/>
        </pc:sldMkLst>
        <pc:spChg chg="mod">
          <ac:chgData name="Anja Schneidermann" userId="eq29njGU8y0PSNDJNl4ufIg6G2AS0r0w7kVXUGd1zCU=" providerId="None" clId="Web-{FC7CD9A3-CACA-4516-B7FA-CD4D3D448BF2}" dt="2026-07-02T19:59:17.190" v="0" actId="1076"/>
          <ac:spMkLst>
            <pc:docMk/>
            <pc:sldMk cId="4286318819" sldId="4391"/>
            <ac:spMk id="34" creationId="{B8D81662-6101-AF81-BDF9-E91E9E18E6EE}"/>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E6B282E-B117-B940-84DA-9267D4C22CBD}" type="datetimeFigureOut">
              <a:rPr lang="en-US" smtClean="0"/>
              <a:t>8/27/2026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E5DE82-CF29-044D-9158-06A811149881}" type="slidenum">
              <a:rPr lang="en-US" smtClean="0"/>
              <a:t>‹#›</a:t>
            </a:fld>
            <a:endParaRPr lang="en-US"/>
          </a:p>
        </p:txBody>
      </p:sp>
    </p:spTree>
    <p:extLst>
      <p:ext uri="{BB962C8B-B14F-4D97-AF65-F5344CB8AC3E}">
        <p14:creationId xmlns:p14="http://schemas.microsoft.com/office/powerpoint/2010/main" val="17619873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BE5DE82-CF29-044D-9158-06A811149881}" type="slidenum">
              <a:rPr lang="en-US" smtClean="0"/>
              <a:t>3</a:t>
            </a:fld>
            <a:endParaRPr lang="en-US"/>
          </a:p>
        </p:txBody>
      </p:sp>
    </p:spTree>
    <p:extLst>
      <p:ext uri="{BB962C8B-B14F-4D97-AF65-F5344CB8AC3E}">
        <p14:creationId xmlns:p14="http://schemas.microsoft.com/office/powerpoint/2010/main" val="42264682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7AD120-3405-E45E-78F2-6FFCEAEBB7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E888FE-2066-702B-C055-0D94E234A9BB}"/>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E535F3E2-AFB1-BE2E-3CAB-4C4AB75A8DD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73AED1E-6D34-CE5C-F8F3-DF56408D9446}"/>
              </a:ext>
            </a:extLst>
          </p:cNvPr>
          <p:cNvSpPr>
            <a:spLocks noGrp="1"/>
          </p:cNvSpPr>
          <p:nvPr>
            <p:ph type="sldNum" sz="quarter" idx="5"/>
          </p:nvPr>
        </p:nvSpPr>
        <p:spPr/>
        <p:txBody>
          <a:bodyPr/>
          <a:lstStyle/>
          <a:p>
            <a:fld id="{4BE5DE82-CF29-044D-9158-06A811149881}" type="slidenum">
              <a:rPr lang="en-US" smtClean="0"/>
              <a:t>6</a:t>
            </a:fld>
            <a:endParaRPr lang="en-US"/>
          </a:p>
        </p:txBody>
      </p:sp>
    </p:spTree>
    <p:extLst>
      <p:ext uri="{BB962C8B-B14F-4D97-AF65-F5344CB8AC3E}">
        <p14:creationId xmlns:p14="http://schemas.microsoft.com/office/powerpoint/2010/main" val="1452085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BE5DE82-CF29-044D-9158-06A811149881}" type="slidenum">
              <a:rPr lang="en-US" smtClean="0"/>
              <a:t>7</a:t>
            </a:fld>
            <a:endParaRPr lang="en-US"/>
          </a:p>
        </p:txBody>
      </p:sp>
    </p:spTree>
    <p:extLst>
      <p:ext uri="{BB962C8B-B14F-4D97-AF65-F5344CB8AC3E}">
        <p14:creationId xmlns:p14="http://schemas.microsoft.com/office/powerpoint/2010/main" val="31980282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11</a:t>
            </a:fld>
            <a:endParaRPr lang="en-US"/>
          </a:p>
        </p:txBody>
      </p:sp>
    </p:spTree>
    <p:extLst>
      <p:ext uri="{BB962C8B-B14F-4D97-AF65-F5344CB8AC3E}">
        <p14:creationId xmlns:p14="http://schemas.microsoft.com/office/powerpoint/2010/main" val="41929031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12</a:t>
            </a:fld>
            <a:endParaRPr lang="en-US"/>
          </a:p>
        </p:txBody>
      </p:sp>
    </p:spTree>
    <p:extLst>
      <p:ext uri="{BB962C8B-B14F-4D97-AF65-F5344CB8AC3E}">
        <p14:creationId xmlns:p14="http://schemas.microsoft.com/office/powerpoint/2010/main" val="29239730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25B5D2-5A46-CCB2-1E00-E102EAD136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7A86C6-10EE-EB6B-AD19-D45D07D01E00}"/>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3316C7ED-B66E-7F77-0C5B-132C13A51F0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CF570DF-F32B-B247-E05B-278F5D3E2B33}"/>
              </a:ext>
            </a:extLst>
          </p:cNvPr>
          <p:cNvSpPr>
            <a:spLocks noGrp="1"/>
          </p:cNvSpPr>
          <p:nvPr>
            <p:ph type="sldNum" sz="quarter" idx="5"/>
          </p:nvPr>
        </p:nvSpPr>
        <p:spPr/>
        <p:txBody>
          <a:bodyPr/>
          <a:lstStyle/>
          <a:p>
            <a:fld id="{4BE5DE82-CF29-044D-9158-06A811149881}" type="slidenum">
              <a:rPr lang="en-US" smtClean="0"/>
              <a:t>38</a:t>
            </a:fld>
            <a:endParaRPr lang="en-US"/>
          </a:p>
        </p:txBody>
      </p:sp>
    </p:spTree>
    <p:extLst>
      <p:ext uri="{BB962C8B-B14F-4D97-AF65-F5344CB8AC3E}">
        <p14:creationId xmlns:p14="http://schemas.microsoft.com/office/powerpoint/2010/main" val="976569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46</a:t>
            </a:fld>
            <a:endParaRPr lang="en-US"/>
          </a:p>
        </p:txBody>
      </p:sp>
    </p:spTree>
    <p:extLst>
      <p:ext uri="{BB962C8B-B14F-4D97-AF65-F5344CB8AC3E}">
        <p14:creationId xmlns:p14="http://schemas.microsoft.com/office/powerpoint/2010/main" val="71721930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01">
    <p:spTree>
      <p:nvGrpSpPr>
        <p:cNvPr id="1" name=""/>
        <p:cNvGrpSpPr/>
        <p:nvPr/>
      </p:nvGrpSpPr>
      <p:grpSpPr>
        <a:xfrm>
          <a:off x="0" y="0"/>
          <a:ext cx="0" cy="0"/>
          <a:chOff x="0" y="0"/>
          <a:chExt cx="0" cy="0"/>
        </a:xfrm>
      </p:grpSpPr>
      <p:sp>
        <p:nvSpPr>
          <p:cNvPr id="16" name="Freeform 15">
            <a:extLst>
              <a:ext uri="{FF2B5EF4-FFF2-40B4-BE49-F238E27FC236}">
                <a16:creationId xmlns:a16="http://schemas.microsoft.com/office/drawing/2014/main" id="{A23881BF-50DE-4A0A-BC60-2288230932B6}"/>
              </a:ext>
            </a:extLst>
          </p:cNvPr>
          <p:cNvSpPr>
            <a:spLocks noGrp="1"/>
          </p:cNvSpPr>
          <p:nvPr>
            <p:ph type="pic" sz="quarter" idx="10"/>
          </p:nvPr>
        </p:nvSpPr>
        <p:spPr>
          <a:xfrm>
            <a:off x="3310" y="17886"/>
            <a:ext cx="12188690" cy="5750526"/>
          </a:xfrm>
          <a:custGeom>
            <a:avLst/>
            <a:gdLst>
              <a:gd name="connsiteX0" fmla="*/ 0 w 12188690"/>
              <a:gd name="connsiteY0" fmla="*/ 0 h 5750526"/>
              <a:gd name="connsiteX1" fmla="*/ 12188690 w 12188690"/>
              <a:gd name="connsiteY1" fmla="*/ 0 h 5750526"/>
              <a:gd name="connsiteX2" fmla="*/ 12188690 w 12188690"/>
              <a:gd name="connsiteY2" fmla="*/ 5750526 h 5750526"/>
              <a:gd name="connsiteX3" fmla="*/ 4880096 w 12188690"/>
              <a:gd name="connsiteY3" fmla="*/ 5750526 h 5750526"/>
              <a:gd name="connsiteX4" fmla="*/ 4880096 w 12188690"/>
              <a:gd name="connsiteY4" fmla="*/ 3832731 h 5750526"/>
              <a:gd name="connsiteX5" fmla="*/ 0 w 12188690"/>
              <a:gd name="connsiteY5" fmla="*/ 3832731 h 5750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88690" h="5750526">
                <a:moveTo>
                  <a:pt x="0" y="0"/>
                </a:moveTo>
                <a:lnTo>
                  <a:pt x="12188690" y="0"/>
                </a:lnTo>
                <a:lnTo>
                  <a:pt x="12188690" y="5750526"/>
                </a:lnTo>
                <a:lnTo>
                  <a:pt x="4880096" y="5750526"/>
                </a:lnTo>
                <a:lnTo>
                  <a:pt x="4880096" y="3832731"/>
                </a:lnTo>
                <a:lnTo>
                  <a:pt x="0" y="3832731"/>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p:txBody>
      </p:sp>
      <p:sp>
        <p:nvSpPr>
          <p:cNvPr id="17" name="Rectangle 16">
            <a:extLst>
              <a:ext uri="{FF2B5EF4-FFF2-40B4-BE49-F238E27FC236}">
                <a16:creationId xmlns:a16="http://schemas.microsoft.com/office/drawing/2014/main" id="{6B601F56-BD2F-2B6E-9059-2394412AA06D}"/>
              </a:ext>
            </a:extLst>
          </p:cNvPr>
          <p:cNvSpPr/>
          <p:nvPr userDrawn="1"/>
        </p:nvSpPr>
        <p:spPr>
          <a:xfrm>
            <a:off x="0" y="3850617"/>
            <a:ext cx="4883406" cy="260184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9347" tIns="24673" rIns="49347" bIns="24673" numCol="1" spcCol="0" rtlCol="0" fromWordArt="0" anchor="ctr" anchorCtr="0" forceAA="0" compatLnSpc="1">
            <a:prstTxWarp prst="textNoShape">
              <a:avLst/>
            </a:prstTxWarp>
            <a:noAutofit/>
          </a:bodyPr>
          <a:lstStyle/>
          <a:p>
            <a:endParaRPr lang="en-GB" sz="529"/>
          </a:p>
        </p:txBody>
      </p:sp>
      <p:pic>
        <p:nvPicPr>
          <p:cNvPr id="20" name="Picture 19">
            <a:extLst>
              <a:ext uri="{FF2B5EF4-FFF2-40B4-BE49-F238E27FC236}">
                <a16:creationId xmlns:a16="http://schemas.microsoft.com/office/drawing/2014/main" id="{37D0F76E-84E8-B97E-209C-D9516D39394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060110" y="6096129"/>
            <a:ext cx="1787365" cy="397996"/>
          </a:xfrm>
          <a:prstGeom prst="rect">
            <a:avLst/>
          </a:prstGeom>
        </p:spPr>
      </p:pic>
      <p:sp>
        <p:nvSpPr>
          <p:cNvPr id="21" name="TextBox 20">
            <a:extLst>
              <a:ext uri="{FF2B5EF4-FFF2-40B4-BE49-F238E27FC236}">
                <a16:creationId xmlns:a16="http://schemas.microsoft.com/office/drawing/2014/main" id="{8233B25E-0BD6-6E7F-3784-AA21F79CB9BA}"/>
              </a:ext>
            </a:extLst>
          </p:cNvPr>
          <p:cNvSpPr txBox="1"/>
          <p:nvPr userDrawn="1"/>
        </p:nvSpPr>
        <p:spPr>
          <a:xfrm>
            <a:off x="8847475" y="6096129"/>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458300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Cover 01">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5E3BAAE-FA76-F16F-DC86-33478BE5694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235151" y="6051093"/>
            <a:ext cx="2054262" cy="457426"/>
          </a:xfrm>
          <a:prstGeom prst="rect">
            <a:avLst/>
          </a:prstGeom>
        </p:spPr>
      </p:pic>
      <p:pic>
        <p:nvPicPr>
          <p:cNvPr id="4" name="Picture 3" descr="A logo for a company&#10;&#10;AI-generated content may be incorrect.">
            <a:extLst>
              <a:ext uri="{FF2B5EF4-FFF2-40B4-BE49-F238E27FC236}">
                <a16:creationId xmlns:a16="http://schemas.microsoft.com/office/drawing/2014/main" id="{BD9F56B2-666B-391C-5900-2DA6915B14F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075095" y="349480"/>
            <a:ext cx="3700312" cy="3440641"/>
          </a:xfrm>
          <a:prstGeom prst="rect">
            <a:avLst/>
          </a:prstGeom>
        </p:spPr>
      </p:pic>
      <p:sp>
        <p:nvSpPr>
          <p:cNvPr id="7" name="Freeform 6">
            <a:extLst>
              <a:ext uri="{FF2B5EF4-FFF2-40B4-BE49-F238E27FC236}">
                <a16:creationId xmlns:a16="http://schemas.microsoft.com/office/drawing/2014/main" id="{ACF12B56-9C95-5EC7-A168-32BD26DB9B1B}"/>
              </a:ext>
            </a:extLst>
          </p:cNvPr>
          <p:cNvSpPr>
            <a:spLocks noGrp="1"/>
          </p:cNvSpPr>
          <p:nvPr>
            <p:ph type="pic" sz="quarter" idx="10"/>
          </p:nvPr>
        </p:nvSpPr>
        <p:spPr>
          <a:xfrm>
            <a:off x="548891" y="0"/>
            <a:ext cx="7137369" cy="6858000"/>
          </a:xfrm>
          <a:custGeom>
            <a:avLst/>
            <a:gdLst>
              <a:gd name="connsiteX0" fmla="*/ 0 w 7137369"/>
              <a:gd name="connsiteY0" fmla="*/ 0 h 6858000"/>
              <a:gd name="connsiteX1" fmla="*/ 7137369 w 7137369"/>
              <a:gd name="connsiteY1" fmla="*/ 0 h 6858000"/>
              <a:gd name="connsiteX2" fmla="*/ 7137369 w 7137369"/>
              <a:gd name="connsiteY2" fmla="*/ 6858000 h 6858000"/>
              <a:gd name="connsiteX3" fmla="*/ 0 w 7137369"/>
              <a:gd name="connsiteY3" fmla="*/ 6858000 h 6858000"/>
              <a:gd name="connsiteX4" fmla="*/ 0 w 7137369"/>
              <a:gd name="connsiteY4" fmla="*/ 6508519 h 6858000"/>
              <a:gd name="connsiteX5" fmla="*/ 4334515 w 7137369"/>
              <a:gd name="connsiteY5" fmla="*/ 6508519 h 6858000"/>
              <a:gd name="connsiteX6" fmla="*/ 4334515 w 7137369"/>
              <a:gd name="connsiteY6" fmla="*/ 3906677 h 6858000"/>
              <a:gd name="connsiteX7" fmla="*/ 0 w 7137369"/>
              <a:gd name="connsiteY7" fmla="*/ 390667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37369" h="6858000">
                <a:moveTo>
                  <a:pt x="0" y="0"/>
                </a:moveTo>
                <a:lnTo>
                  <a:pt x="7137369" y="0"/>
                </a:lnTo>
                <a:lnTo>
                  <a:pt x="7137369" y="6858000"/>
                </a:lnTo>
                <a:lnTo>
                  <a:pt x="0" y="6858000"/>
                </a:lnTo>
                <a:lnTo>
                  <a:pt x="0" y="6508519"/>
                </a:lnTo>
                <a:lnTo>
                  <a:pt x="4334515" y="6508519"/>
                </a:lnTo>
                <a:lnTo>
                  <a:pt x="4334515" y="3906677"/>
                </a:lnTo>
                <a:lnTo>
                  <a:pt x="0" y="3906677"/>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p:txBody>
      </p:sp>
      <p:sp>
        <p:nvSpPr>
          <p:cNvPr id="8" name="Rectangle 7">
            <a:extLst>
              <a:ext uri="{FF2B5EF4-FFF2-40B4-BE49-F238E27FC236}">
                <a16:creationId xmlns:a16="http://schemas.microsoft.com/office/drawing/2014/main" id="{AFCF296B-E199-9A44-DB23-825EDA2C3D6A}"/>
              </a:ext>
            </a:extLst>
          </p:cNvPr>
          <p:cNvSpPr/>
          <p:nvPr userDrawn="1"/>
        </p:nvSpPr>
        <p:spPr>
          <a:xfrm>
            <a:off x="0" y="3906677"/>
            <a:ext cx="4883406" cy="260184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9347" tIns="24673" rIns="49347" bIns="24673" numCol="1" spcCol="0" rtlCol="0" fromWordArt="0" anchor="ctr" anchorCtr="0" forceAA="0" compatLnSpc="1">
            <a:prstTxWarp prst="textNoShape">
              <a:avLst/>
            </a:prstTxWarp>
            <a:noAutofit/>
          </a:bodyPr>
          <a:lstStyle/>
          <a:p>
            <a:endParaRPr lang="en-GB" sz="529"/>
          </a:p>
        </p:txBody>
      </p:sp>
      <p:pic>
        <p:nvPicPr>
          <p:cNvPr id="3" name="Picture 2" descr="A grey and black sign with a person in a circle&#10;&#10;AI-generated content may be incorrect.">
            <a:extLst>
              <a:ext uri="{FF2B5EF4-FFF2-40B4-BE49-F238E27FC236}">
                <a16:creationId xmlns:a16="http://schemas.microsoft.com/office/drawing/2014/main" id="{8D22FA3F-6B1A-33A6-AD28-9B9837424997}"/>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700497" y="6051094"/>
            <a:ext cx="1074910" cy="392170"/>
          </a:xfrm>
          <a:prstGeom prst="rect">
            <a:avLst/>
          </a:prstGeom>
        </p:spPr>
      </p:pic>
    </p:spTree>
    <p:extLst>
      <p:ext uri="{BB962C8B-B14F-4D97-AF65-F5344CB8AC3E}">
        <p14:creationId xmlns:p14="http://schemas.microsoft.com/office/powerpoint/2010/main" val="38016265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ver 02">
    <p:spTree>
      <p:nvGrpSpPr>
        <p:cNvPr id="1" name=""/>
        <p:cNvGrpSpPr/>
        <p:nvPr/>
      </p:nvGrpSpPr>
      <p:grpSpPr>
        <a:xfrm>
          <a:off x="0" y="0"/>
          <a:ext cx="0" cy="0"/>
          <a:chOff x="0" y="0"/>
          <a:chExt cx="0" cy="0"/>
        </a:xfrm>
      </p:grpSpPr>
      <p:sp>
        <p:nvSpPr>
          <p:cNvPr id="21" name="Freeform 20">
            <a:extLst>
              <a:ext uri="{FF2B5EF4-FFF2-40B4-BE49-F238E27FC236}">
                <a16:creationId xmlns:a16="http://schemas.microsoft.com/office/drawing/2014/main" id="{04673D9F-9BC9-4E52-5154-43BA36715B62}"/>
              </a:ext>
            </a:extLst>
          </p:cNvPr>
          <p:cNvSpPr>
            <a:spLocks noGrp="1"/>
          </p:cNvSpPr>
          <p:nvPr>
            <p:ph type="pic" sz="quarter" idx="10"/>
          </p:nvPr>
        </p:nvSpPr>
        <p:spPr>
          <a:xfrm>
            <a:off x="0" y="2853114"/>
            <a:ext cx="12192000" cy="3094978"/>
          </a:xfrm>
          <a:custGeom>
            <a:avLst/>
            <a:gdLst>
              <a:gd name="connsiteX0" fmla="*/ 405507 w 12192000"/>
              <a:gd name="connsiteY0" fmla="*/ 2825686 h 3094978"/>
              <a:gd name="connsiteX1" fmla="*/ 857572 w 12192000"/>
              <a:gd name="connsiteY1" fmla="*/ 2825686 h 3094978"/>
              <a:gd name="connsiteX2" fmla="*/ 938497 w 12192000"/>
              <a:gd name="connsiteY2" fmla="*/ 3067532 h 3094978"/>
              <a:gd name="connsiteX3" fmla="*/ 947799 w 12192000"/>
              <a:gd name="connsiteY3" fmla="*/ 3087066 h 3094978"/>
              <a:gd name="connsiteX4" fmla="*/ 961092 w 12192000"/>
              <a:gd name="connsiteY4" fmla="*/ 3094978 h 3094978"/>
              <a:gd name="connsiteX5" fmla="*/ 302529 w 12192000"/>
              <a:gd name="connsiteY5" fmla="*/ 3094978 h 3094978"/>
              <a:gd name="connsiteX6" fmla="*/ 319465 w 12192000"/>
              <a:gd name="connsiteY6" fmla="*/ 3082880 h 3094978"/>
              <a:gd name="connsiteX7" fmla="*/ 329232 w 12192000"/>
              <a:gd name="connsiteY7" fmla="*/ 3061021 h 3094978"/>
              <a:gd name="connsiteX8" fmla="*/ 10614483 w 12192000"/>
              <a:gd name="connsiteY8" fmla="*/ 2608025 h 3094978"/>
              <a:gd name="connsiteX9" fmla="*/ 10690757 w 12192000"/>
              <a:gd name="connsiteY9" fmla="*/ 2608025 h 3094978"/>
              <a:gd name="connsiteX10" fmla="*/ 10759590 w 12192000"/>
              <a:gd name="connsiteY10" fmla="*/ 2620118 h 3094978"/>
              <a:gd name="connsiteX11" fmla="*/ 10812145 w 12192000"/>
              <a:gd name="connsiteY11" fmla="*/ 2655929 h 3094978"/>
              <a:gd name="connsiteX12" fmla="*/ 10853538 w 12192000"/>
              <a:gd name="connsiteY12" fmla="*/ 2714995 h 3094978"/>
              <a:gd name="connsiteX13" fmla="*/ 10891675 w 12192000"/>
              <a:gd name="connsiteY13" fmla="*/ 2795921 h 3094978"/>
              <a:gd name="connsiteX14" fmla="*/ 10999575 w 12192000"/>
              <a:gd name="connsiteY14" fmla="*/ 3064742 h 3094978"/>
              <a:gd name="connsiteX15" fmla="*/ 11008877 w 12192000"/>
              <a:gd name="connsiteY15" fmla="*/ 3083810 h 3094978"/>
              <a:gd name="connsiteX16" fmla="*/ 11025230 w 12192000"/>
              <a:gd name="connsiteY16" fmla="*/ 3094978 h 3094978"/>
              <a:gd name="connsiteX17" fmla="*/ 10589197 w 12192000"/>
              <a:gd name="connsiteY17" fmla="*/ 3094978 h 3094978"/>
              <a:gd name="connsiteX18" fmla="*/ 10608436 w 12192000"/>
              <a:gd name="connsiteY18" fmla="*/ 3083345 h 3094978"/>
              <a:gd name="connsiteX19" fmla="*/ 10614483 w 12192000"/>
              <a:gd name="connsiteY19" fmla="*/ 3066602 h 3094978"/>
              <a:gd name="connsiteX20" fmla="*/ 4499433 w 12192000"/>
              <a:gd name="connsiteY20" fmla="*/ 2608025 h 3094978"/>
              <a:gd name="connsiteX21" fmla="*/ 4575708 w 12192000"/>
              <a:gd name="connsiteY21" fmla="*/ 2608025 h 3094978"/>
              <a:gd name="connsiteX22" fmla="*/ 4644541 w 12192000"/>
              <a:gd name="connsiteY22" fmla="*/ 2620118 h 3094978"/>
              <a:gd name="connsiteX23" fmla="*/ 4697096 w 12192000"/>
              <a:gd name="connsiteY23" fmla="*/ 2655929 h 3094978"/>
              <a:gd name="connsiteX24" fmla="*/ 4738489 w 12192000"/>
              <a:gd name="connsiteY24" fmla="*/ 2714995 h 3094978"/>
              <a:gd name="connsiteX25" fmla="*/ 4776626 w 12192000"/>
              <a:gd name="connsiteY25" fmla="*/ 2795921 h 3094978"/>
              <a:gd name="connsiteX26" fmla="*/ 4884526 w 12192000"/>
              <a:gd name="connsiteY26" fmla="*/ 3064742 h 3094978"/>
              <a:gd name="connsiteX27" fmla="*/ 4893827 w 12192000"/>
              <a:gd name="connsiteY27" fmla="*/ 3083810 h 3094978"/>
              <a:gd name="connsiteX28" fmla="*/ 4910180 w 12192000"/>
              <a:gd name="connsiteY28" fmla="*/ 3094978 h 3094978"/>
              <a:gd name="connsiteX29" fmla="*/ 4474149 w 12192000"/>
              <a:gd name="connsiteY29" fmla="*/ 3094978 h 3094978"/>
              <a:gd name="connsiteX30" fmla="*/ 4493387 w 12192000"/>
              <a:gd name="connsiteY30" fmla="*/ 3083345 h 3094978"/>
              <a:gd name="connsiteX31" fmla="*/ 4499433 w 12192000"/>
              <a:gd name="connsiteY31" fmla="*/ 3066602 h 3094978"/>
              <a:gd name="connsiteX32" fmla="*/ 7649157 w 12192000"/>
              <a:gd name="connsiteY32" fmla="*/ 2165261 h 3094978"/>
              <a:gd name="connsiteX33" fmla="*/ 7651018 w 12192000"/>
              <a:gd name="connsiteY33" fmla="*/ 2165261 h 3094978"/>
              <a:gd name="connsiteX34" fmla="*/ 7699387 w 12192000"/>
              <a:gd name="connsiteY34" fmla="*/ 2278278 h 3094978"/>
              <a:gd name="connsiteX35" fmla="*/ 7752407 w 12192000"/>
              <a:gd name="connsiteY35" fmla="*/ 2386643 h 3094978"/>
              <a:gd name="connsiteX36" fmla="*/ 8051924 w 12192000"/>
              <a:gd name="connsiteY36" fmla="*/ 2949400 h 3094978"/>
              <a:gd name="connsiteX37" fmla="*/ 8093782 w 12192000"/>
              <a:gd name="connsiteY37" fmla="*/ 3025209 h 3094978"/>
              <a:gd name="connsiteX38" fmla="*/ 8132384 w 12192000"/>
              <a:gd name="connsiteY38" fmla="*/ 3071718 h 3094978"/>
              <a:gd name="connsiteX39" fmla="*/ 8175256 w 12192000"/>
              <a:gd name="connsiteY39" fmla="*/ 3094978 h 3094978"/>
              <a:gd name="connsiteX40" fmla="*/ 7633783 w 12192000"/>
              <a:gd name="connsiteY40" fmla="*/ 3094978 h 3094978"/>
              <a:gd name="connsiteX41" fmla="*/ 7633809 w 12192000"/>
              <a:gd name="connsiteY41" fmla="*/ 3094972 h 3094978"/>
              <a:gd name="connsiteX42" fmla="*/ 7651483 w 12192000"/>
              <a:gd name="connsiteY42" fmla="*/ 3082415 h 3094978"/>
              <a:gd name="connsiteX43" fmla="*/ 7656599 w 12192000"/>
              <a:gd name="connsiteY43" fmla="*/ 3065672 h 3094978"/>
              <a:gd name="connsiteX44" fmla="*/ 7656599 w 12192000"/>
              <a:gd name="connsiteY44" fmla="*/ 2435942 h 3094978"/>
              <a:gd name="connsiteX45" fmla="*/ 7654738 w 12192000"/>
              <a:gd name="connsiteY45" fmla="*/ 2298741 h 3094978"/>
              <a:gd name="connsiteX46" fmla="*/ 7649157 w 12192000"/>
              <a:gd name="connsiteY46" fmla="*/ 2165261 h 3094978"/>
              <a:gd name="connsiteX47" fmla="*/ 629679 w 12192000"/>
              <a:gd name="connsiteY47" fmla="*/ 2126194 h 3094978"/>
              <a:gd name="connsiteX48" fmla="*/ 630609 w 12192000"/>
              <a:gd name="connsiteY48" fmla="*/ 2126194 h 3094978"/>
              <a:gd name="connsiteX49" fmla="*/ 800831 w 12192000"/>
              <a:gd name="connsiteY49" fmla="*/ 2637791 h 3094978"/>
              <a:gd name="connsiteX50" fmla="*/ 459457 w 12192000"/>
              <a:gd name="connsiteY50" fmla="*/ 2637791 h 3094978"/>
              <a:gd name="connsiteX51" fmla="*/ 10614483 w 12192000"/>
              <a:gd name="connsiteY51" fmla="*/ 2083406 h 3094978"/>
              <a:gd name="connsiteX52" fmla="*/ 10724243 w 12192000"/>
              <a:gd name="connsiteY52" fmla="*/ 2083406 h 3094978"/>
              <a:gd name="connsiteX53" fmla="*/ 10789821 w 12192000"/>
              <a:gd name="connsiteY53" fmla="*/ 2086196 h 3094978"/>
              <a:gd name="connsiteX54" fmla="*/ 10832144 w 12192000"/>
              <a:gd name="connsiteY54" fmla="*/ 2093638 h 3094978"/>
              <a:gd name="connsiteX55" fmla="*/ 10920510 w 12192000"/>
              <a:gd name="connsiteY55" fmla="*/ 2151309 h 3094978"/>
              <a:gd name="connsiteX56" fmla="*/ 10947485 w 12192000"/>
              <a:gd name="connsiteY56" fmla="*/ 2251767 h 3094978"/>
              <a:gd name="connsiteX57" fmla="*/ 10934463 w 12192000"/>
              <a:gd name="connsiteY57" fmla="*/ 2322461 h 3094978"/>
              <a:gd name="connsiteX58" fmla="*/ 10895396 w 12192000"/>
              <a:gd name="connsiteY58" fmla="*/ 2376876 h 3094978"/>
              <a:gd name="connsiteX59" fmla="*/ 10830283 w 12192000"/>
              <a:gd name="connsiteY59" fmla="*/ 2412223 h 3094978"/>
              <a:gd name="connsiteX60" fmla="*/ 10739126 w 12192000"/>
              <a:gd name="connsiteY60" fmla="*/ 2424780 h 3094978"/>
              <a:gd name="connsiteX61" fmla="*/ 10614483 w 12192000"/>
              <a:gd name="connsiteY61" fmla="*/ 2424780 h 3094978"/>
              <a:gd name="connsiteX62" fmla="*/ 4499433 w 12192000"/>
              <a:gd name="connsiteY62" fmla="*/ 2083406 h 3094978"/>
              <a:gd name="connsiteX63" fmla="*/ 4609194 w 12192000"/>
              <a:gd name="connsiteY63" fmla="*/ 2083406 h 3094978"/>
              <a:gd name="connsiteX64" fmla="*/ 4674771 w 12192000"/>
              <a:gd name="connsiteY64" fmla="*/ 2086196 h 3094978"/>
              <a:gd name="connsiteX65" fmla="*/ 4717094 w 12192000"/>
              <a:gd name="connsiteY65" fmla="*/ 2093638 h 3094978"/>
              <a:gd name="connsiteX66" fmla="*/ 4805461 w 12192000"/>
              <a:gd name="connsiteY66" fmla="*/ 2151309 h 3094978"/>
              <a:gd name="connsiteX67" fmla="*/ 4832436 w 12192000"/>
              <a:gd name="connsiteY67" fmla="*/ 2251767 h 3094978"/>
              <a:gd name="connsiteX68" fmla="*/ 4819414 w 12192000"/>
              <a:gd name="connsiteY68" fmla="*/ 2322461 h 3094978"/>
              <a:gd name="connsiteX69" fmla="*/ 4780346 w 12192000"/>
              <a:gd name="connsiteY69" fmla="*/ 2376876 h 3094978"/>
              <a:gd name="connsiteX70" fmla="*/ 4715234 w 12192000"/>
              <a:gd name="connsiteY70" fmla="*/ 2412223 h 3094978"/>
              <a:gd name="connsiteX71" fmla="*/ 4624077 w 12192000"/>
              <a:gd name="connsiteY71" fmla="*/ 2424780 h 3094978"/>
              <a:gd name="connsiteX72" fmla="*/ 4499433 w 12192000"/>
              <a:gd name="connsiteY72" fmla="*/ 2424780 h 3094978"/>
              <a:gd name="connsiteX73" fmla="*/ 9638319 w 12192000"/>
              <a:gd name="connsiteY73" fmla="*/ 2075964 h 3094978"/>
              <a:gd name="connsiteX74" fmla="*/ 9787147 w 12192000"/>
              <a:gd name="connsiteY74" fmla="*/ 2106195 h 3094978"/>
              <a:gd name="connsiteX75" fmla="*/ 9882490 w 12192000"/>
              <a:gd name="connsiteY75" fmla="*/ 2191771 h 3094978"/>
              <a:gd name="connsiteX76" fmla="*/ 9933185 w 12192000"/>
              <a:gd name="connsiteY76" fmla="*/ 2324786 h 3094978"/>
              <a:gd name="connsiteX77" fmla="*/ 9948067 w 12192000"/>
              <a:gd name="connsiteY77" fmla="*/ 2497334 h 3094978"/>
              <a:gd name="connsiteX78" fmla="*/ 9932719 w 12192000"/>
              <a:gd name="connsiteY78" fmla="*/ 2660580 h 3094978"/>
              <a:gd name="connsiteX79" fmla="*/ 9880165 w 12192000"/>
              <a:gd name="connsiteY79" fmla="*/ 2794991 h 3094978"/>
              <a:gd name="connsiteX80" fmla="*/ 9782496 w 12192000"/>
              <a:gd name="connsiteY80" fmla="*/ 2886148 h 3094978"/>
              <a:gd name="connsiteX81" fmla="*/ 9631808 w 12192000"/>
              <a:gd name="connsiteY81" fmla="*/ 2919634 h 3094978"/>
              <a:gd name="connsiteX82" fmla="*/ 9482049 w 12192000"/>
              <a:gd name="connsiteY82" fmla="*/ 2890334 h 3094978"/>
              <a:gd name="connsiteX83" fmla="*/ 9387172 w 12192000"/>
              <a:gd name="connsiteY83" fmla="*/ 2805222 h 3094978"/>
              <a:gd name="connsiteX84" fmla="*/ 9336942 w 12192000"/>
              <a:gd name="connsiteY84" fmla="*/ 2670812 h 3094978"/>
              <a:gd name="connsiteX85" fmla="*/ 9322060 w 12192000"/>
              <a:gd name="connsiteY85" fmla="*/ 2493613 h 3094978"/>
              <a:gd name="connsiteX86" fmla="*/ 9337408 w 12192000"/>
              <a:gd name="connsiteY86" fmla="*/ 2333158 h 3094978"/>
              <a:gd name="connsiteX87" fmla="*/ 9389962 w 12192000"/>
              <a:gd name="connsiteY87" fmla="*/ 2200608 h 3094978"/>
              <a:gd name="connsiteX88" fmla="*/ 9487630 w 12192000"/>
              <a:gd name="connsiteY88" fmla="*/ 2109916 h 3094978"/>
              <a:gd name="connsiteX89" fmla="*/ 9638319 w 12192000"/>
              <a:gd name="connsiteY89" fmla="*/ 2075964 h 3094978"/>
              <a:gd name="connsiteX90" fmla="*/ 3523270 w 12192000"/>
              <a:gd name="connsiteY90" fmla="*/ 2075964 h 3094978"/>
              <a:gd name="connsiteX91" fmla="*/ 3672098 w 12192000"/>
              <a:gd name="connsiteY91" fmla="*/ 2106195 h 3094978"/>
              <a:gd name="connsiteX92" fmla="*/ 3767441 w 12192000"/>
              <a:gd name="connsiteY92" fmla="*/ 2191771 h 3094978"/>
              <a:gd name="connsiteX93" fmla="*/ 3818136 w 12192000"/>
              <a:gd name="connsiteY93" fmla="*/ 2324786 h 3094978"/>
              <a:gd name="connsiteX94" fmla="*/ 3833018 w 12192000"/>
              <a:gd name="connsiteY94" fmla="*/ 2497334 h 3094978"/>
              <a:gd name="connsiteX95" fmla="*/ 3817670 w 12192000"/>
              <a:gd name="connsiteY95" fmla="*/ 2660580 h 3094978"/>
              <a:gd name="connsiteX96" fmla="*/ 3765115 w 12192000"/>
              <a:gd name="connsiteY96" fmla="*/ 2794991 h 3094978"/>
              <a:gd name="connsiteX97" fmla="*/ 3667447 w 12192000"/>
              <a:gd name="connsiteY97" fmla="*/ 2886148 h 3094978"/>
              <a:gd name="connsiteX98" fmla="*/ 3516758 w 12192000"/>
              <a:gd name="connsiteY98" fmla="*/ 2919634 h 3094978"/>
              <a:gd name="connsiteX99" fmla="*/ 3367000 w 12192000"/>
              <a:gd name="connsiteY99" fmla="*/ 2890334 h 3094978"/>
              <a:gd name="connsiteX100" fmla="*/ 3272122 w 12192000"/>
              <a:gd name="connsiteY100" fmla="*/ 2805222 h 3094978"/>
              <a:gd name="connsiteX101" fmla="*/ 3221893 w 12192000"/>
              <a:gd name="connsiteY101" fmla="*/ 2670812 h 3094978"/>
              <a:gd name="connsiteX102" fmla="*/ 3207010 w 12192000"/>
              <a:gd name="connsiteY102" fmla="*/ 2493613 h 3094978"/>
              <a:gd name="connsiteX103" fmla="*/ 3222358 w 12192000"/>
              <a:gd name="connsiteY103" fmla="*/ 2333158 h 3094978"/>
              <a:gd name="connsiteX104" fmla="*/ 3274913 w 12192000"/>
              <a:gd name="connsiteY104" fmla="*/ 2200608 h 3094978"/>
              <a:gd name="connsiteX105" fmla="*/ 3372581 w 12192000"/>
              <a:gd name="connsiteY105" fmla="*/ 2109916 h 3094978"/>
              <a:gd name="connsiteX106" fmla="*/ 3523270 w 12192000"/>
              <a:gd name="connsiteY106" fmla="*/ 2075964 h 3094978"/>
              <a:gd name="connsiteX107" fmla="*/ 0 w 12192000"/>
              <a:gd name="connsiteY107" fmla="*/ 0 h 3094978"/>
              <a:gd name="connsiteX108" fmla="*/ 12192000 w 12192000"/>
              <a:gd name="connsiteY108" fmla="*/ 0 h 3094978"/>
              <a:gd name="connsiteX109" fmla="*/ 12192000 w 12192000"/>
              <a:gd name="connsiteY109" fmla="*/ 3094978 h 3094978"/>
              <a:gd name="connsiteX110" fmla="*/ 11835765 w 12192000"/>
              <a:gd name="connsiteY110" fmla="*/ 3094978 h 3094978"/>
              <a:gd name="connsiteX111" fmla="*/ 11905734 w 12192000"/>
              <a:gd name="connsiteY111" fmla="*/ 3067184 h 3094978"/>
              <a:gd name="connsiteX112" fmla="*/ 11971311 w 12192000"/>
              <a:gd name="connsiteY112" fmla="*/ 3025209 h 3094978"/>
              <a:gd name="connsiteX113" fmla="*/ 12067119 w 12192000"/>
              <a:gd name="connsiteY113" fmla="*/ 2905681 h 3094978"/>
              <a:gd name="connsiteX114" fmla="*/ 12102466 w 12192000"/>
              <a:gd name="connsiteY114" fmla="*/ 2739180 h 3094978"/>
              <a:gd name="connsiteX115" fmla="*/ 12080142 w 12192000"/>
              <a:gd name="connsiteY115" fmla="*/ 2613141 h 3094978"/>
              <a:gd name="connsiteX116" fmla="*/ 12021541 w 12192000"/>
              <a:gd name="connsiteY116" fmla="*/ 2520123 h 3094978"/>
              <a:gd name="connsiteX117" fmla="*/ 11938755 w 12192000"/>
              <a:gd name="connsiteY117" fmla="*/ 2452220 h 3094978"/>
              <a:gd name="connsiteX118" fmla="*/ 11843877 w 12192000"/>
              <a:gd name="connsiteY118" fmla="*/ 2401526 h 3094978"/>
              <a:gd name="connsiteX119" fmla="*/ 11748999 w 12192000"/>
              <a:gd name="connsiteY119" fmla="*/ 2359203 h 3094978"/>
              <a:gd name="connsiteX120" fmla="*/ 11665749 w 12192000"/>
              <a:gd name="connsiteY120" fmla="*/ 2316415 h 3094978"/>
              <a:gd name="connsiteX121" fmla="*/ 11607147 w 12192000"/>
              <a:gd name="connsiteY121" fmla="*/ 2264325 h 3094978"/>
              <a:gd name="connsiteX122" fmla="*/ 11585288 w 12192000"/>
              <a:gd name="connsiteY122" fmla="*/ 2195027 h 3094978"/>
              <a:gd name="connsiteX123" fmla="*/ 11595055 w 12192000"/>
              <a:gd name="connsiteY123" fmla="*/ 2143867 h 3094978"/>
              <a:gd name="connsiteX124" fmla="*/ 11624821 w 12192000"/>
              <a:gd name="connsiteY124" fmla="*/ 2102474 h 3094978"/>
              <a:gd name="connsiteX125" fmla="*/ 11674585 w 12192000"/>
              <a:gd name="connsiteY125" fmla="*/ 2075499 h 3094978"/>
              <a:gd name="connsiteX126" fmla="*/ 11744348 w 12192000"/>
              <a:gd name="connsiteY126" fmla="*/ 2065732 h 3094978"/>
              <a:gd name="connsiteX127" fmla="*/ 11838296 w 12192000"/>
              <a:gd name="connsiteY127" fmla="*/ 2078290 h 3094978"/>
              <a:gd name="connsiteX128" fmla="*/ 11913640 w 12192000"/>
              <a:gd name="connsiteY128" fmla="*/ 2106195 h 3094978"/>
              <a:gd name="connsiteX129" fmla="*/ 11968521 w 12192000"/>
              <a:gd name="connsiteY129" fmla="*/ 2134565 h 3094978"/>
              <a:gd name="connsiteX130" fmla="*/ 12001077 w 12192000"/>
              <a:gd name="connsiteY130" fmla="*/ 2147588 h 3094978"/>
              <a:gd name="connsiteX131" fmla="*/ 12017355 w 12192000"/>
              <a:gd name="connsiteY131" fmla="*/ 2142007 h 3094978"/>
              <a:gd name="connsiteX132" fmla="*/ 12026657 w 12192000"/>
              <a:gd name="connsiteY132" fmla="*/ 2124333 h 3094978"/>
              <a:gd name="connsiteX133" fmla="*/ 12031308 w 12192000"/>
              <a:gd name="connsiteY133" fmla="*/ 2093638 h 3094978"/>
              <a:gd name="connsiteX134" fmla="*/ 12032703 w 12192000"/>
              <a:gd name="connsiteY134" fmla="*/ 2048059 h 3094978"/>
              <a:gd name="connsiteX135" fmla="*/ 12031773 w 12192000"/>
              <a:gd name="connsiteY135" fmla="*/ 2007596 h 3094978"/>
              <a:gd name="connsiteX136" fmla="*/ 12028517 w 12192000"/>
              <a:gd name="connsiteY136" fmla="*/ 1980621 h 3094978"/>
              <a:gd name="connsiteX137" fmla="*/ 12022936 w 12192000"/>
              <a:gd name="connsiteY137" fmla="*/ 1963413 h 3094978"/>
              <a:gd name="connsiteX138" fmla="*/ 12010379 w 12192000"/>
              <a:gd name="connsiteY138" fmla="*/ 1947600 h 3094978"/>
              <a:gd name="connsiteX139" fmla="*/ 11972241 w 12192000"/>
              <a:gd name="connsiteY139" fmla="*/ 1924346 h 3094978"/>
              <a:gd name="connsiteX140" fmla="*/ 11906199 w 12192000"/>
              <a:gd name="connsiteY140" fmla="*/ 1899231 h 3094978"/>
              <a:gd name="connsiteX141" fmla="*/ 11826204 w 12192000"/>
              <a:gd name="connsiteY141" fmla="*/ 1881558 h 3094978"/>
              <a:gd name="connsiteX142" fmla="*/ 11740628 w 12192000"/>
              <a:gd name="connsiteY142" fmla="*/ 1875046 h 3094978"/>
              <a:gd name="connsiteX143" fmla="*/ 11583893 w 12192000"/>
              <a:gd name="connsiteY143" fmla="*/ 1896440 h 3094978"/>
              <a:gd name="connsiteX144" fmla="*/ 11455529 w 12192000"/>
              <a:gd name="connsiteY144" fmla="*/ 1961088 h 3094978"/>
              <a:gd name="connsiteX145" fmla="*/ 11369022 w 12192000"/>
              <a:gd name="connsiteY145" fmla="*/ 2069918 h 3094978"/>
              <a:gd name="connsiteX146" fmla="*/ 11336931 w 12192000"/>
              <a:gd name="connsiteY146" fmla="*/ 2222002 h 3094978"/>
              <a:gd name="connsiteX147" fmla="*/ 11359256 w 12192000"/>
              <a:gd name="connsiteY147" fmla="*/ 2351296 h 3094978"/>
              <a:gd name="connsiteX148" fmla="*/ 11417392 w 12192000"/>
              <a:gd name="connsiteY148" fmla="*/ 2444779 h 3094978"/>
              <a:gd name="connsiteX149" fmla="*/ 11498782 w 12192000"/>
              <a:gd name="connsiteY149" fmla="*/ 2512682 h 3094978"/>
              <a:gd name="connsiteX150" fmla="*/ 11592730 w 12192000"/>
              <a:gd name="connsiteY150" fmla="*/ 2563376 h 3094978"/>
              <a:gd name="connsiteX151" fmla="*/ 11686678 w 12192000"/>
              <a:gd name="connsiteY151" fmla="*/ 2605700 h 3094978"/>
              <a:gd name="connsiteX152" fmla="*/ 11768068 w 12192000"/>
              <a:gd name="connsiteY152" fmla="*/ 2648488 h 3094978"/>
              <a:gd name="connsiteX153" fmla="*/ 11826204 w 12192000"/>
              <a:gd name="connsiteY153" fmla="*/ 2700578 h 3094978"/>
              <a:gd name="connsiteX154" fmla="*/ 11848528 w 12192000"/>
              <a:gd name="connsiteY154" fmla="*/ 2770806 h 3094978"/>
              <a:gd name="connsiteX155" fmla="*/ 11835506 w 12192000"/>
              <a:gd name="connsiteY155" fmla="*/ 2834988 h 3094978"/>
              <a:gd name="connsiteX156" fmla="*/ 11797834 w 12192000"/>
              <a:gd name="connsiteY156" fmla="*/ 2883357 h 3094978"/>
              <a:gd name="connsiteX157" fmla="*/ 11737837 w 12192000"/>
              <a:gd name="connsiteY157" fmla="*/ 2913588 h 3094978"/>
              <a:gd name="connsiteX158" fmla="*/ 11657842 w 12192000"/>
              <a:gd name="connsiteY158" fmla="*/ 2924285 h 3094978"/>
              <a:gd name="connsiteX159" fmla="*/ 11538314 w 12192000"/>
              <a:gd name="connsiteY159" fmla="*/ 2908937 h 3094978"/>
              <a:gd name="connsiteX160" fmla="*/ 11449483 w 12192000"/>
              <a:gd name="connsiteY160" fmla="*/ 2874986 h 3094978"/>
              <a:gd name="connsiteX161" fmla="*/ 11388556 w 12192000"/>
              <a:gd name="connsiteY161" fmla="*/ 2841034 h 3094978"/>
              <a:gd name="connsiteX162" fmla="*/ 11351814 w 12192000"/>
              <a:gd name="connsiteY162" fmla="*/ 2825686 h 3094978"/>
              <a:gd name="connsiteX163" fmla="*/ 11335536 w 12192000"/>
              <a:gd name="connsiteY163" fmla="*/ 2830802 h 3094978"/>
              <a:gd name="connsiteX164" fmla="*/ 11324374 w 12192000"/>
              <a:gd name="connsiteY164" fmla="*/ 2848011 h 3094978"/>
              <a:gd name="connsiteX165" fmla="*/ 11318328 w 12192000"/>
              <a:gd name="connsiteY165" fmla="*/ 2879637 h 3094978"/>
              <a:gd name="connsiteX166" fmla="*/ 11316468 w 12192000"/>
              <a:gd name="connsiteY166" fmla="*/ 2928006 h 3094978"/>
              <a:gd name="connsiteX167" fmla="*/ 11321584 w 12192000"/>
              <a:gd name="connsiteY167" fmla="*/ 2993583 h 3094978"/>
              <a:gd name="connsiteX168" fmla="*/ 11338792 w 12192000"/>
              <a:gd name="connsiteY168" fmla="*/ 3028465 h 3094978"/>
              <a:gd name="connsiteX169" fmla="*/ 11378324 w 12192000"/>
              <a:gd name="connsiteY169" fmla="*/ 3056370 h 3094978"/>
              <a:gd name="connsiteX170" fmla="*/ 11446692 w 12192000"/>
              <a:gd name="connsiteY170" fmla="*/ 3086601 h 3094978"/>
              <a:gd name="connsiteX171" fmla="*/ 11478778 w 12192000"/>
              <a:gd name="connsiteY171" fmla="*/ 3094978 h 3094978"/>
              <a:gd name="connsiteX172" fmla="*/ 11244947 w 12192000"/>
              <a:gd name="connsiteY172" fmla="*/ 3094978 h 3094978"/>
              <a:gd name="connsiteX173" fmla="*/ 11259094 w 12192000"/>
              <a:gd name="connsiteY173" fmla="*/ 3085670 h 3094978"/>
              <a:gd name="connsiteX174" fmla="*/ 11262815 w 12192000"/>
              <a:gd name="connsiteY174" fmla="*/ 3068462 h 3094978"/>
              <a:gd name="connsiteX175" fmla="*/ 11258164 w 12192000"/>
              <a:gd name="connsiteY175" fmla="*/ 3042882 h 3094978"/>
              <a:gd name="connsiteX176" fmla="*/ 11239561 w 12192000"/>
              <a:gd name="connsiteY176" fmla="*/ 2991258 h 3094978"/>
              <a:gd name="connsiteX177" fmla="*/ 11138171 w 12192000"/>
              <a:gd name="connsiteY177" fmla="*/ 2754063 h 3094978"/>
              <a:gd name="connsiteX178" fmla="*/ 11101895 w 12192000"/>
              <a:gd name="connsiteY178" fmla="*/ 2677323 h 3094978"/>
              <a:gd name="connsiteX179" fmla="*/ 11062362 w 12192000"/>
              <a:gd name="connsiteY179" fmla="*/ 2616862 h 3094978"/>
              <a:gd name="connsiteX180" fmla="*/ 11017714 w 12192000"/>
              <a:gd name="connsiteY180" fmla="*/ 2571748 h 3094978"/>
              <a:gd name="connsiteX181" fmla="*/ 10967019 w 12192000"/>
              <a:gd name="connsiteY181" fmla="*/ 2540122 h 3094978"/>
              <a:gd name="connsiteX182" fmla="*/ 11066548 w 12192000"/>
              <a:gd name="connsiteY182" fmla="*/ 2493613 h 3094978"/>
              <a:gd name="connsiteX183" fmla="*/ 11140032 w 12192000"/>
              <a:gd name="connsiteY183" fmla="*/ 2425710 h 3094978"/>
              <a:gd name="connsiteX184" fmla="*/ 11185145 w 12192000"/>
              <a:gd name="connsiteY184" fmla="*/ 2336879 h 3094978"/>
              <a:gd name="connsiteX185" fmla="*/ 11200493 w 12192000"/>
              <a:gd name="connsiteY185" fmla="*/ 2226653 h 3094978"/>
              <a:gd name="connsiteX186" fmla="*/ 11179099 w 12192000"/>
              <a:gd name="connsiteY186" fmla="*/ 2099684 h 3094978"/>
              <a:gd name="connsiteX187" fmla="*/ 11117243 w 12192000"/>
              <a:gd name="connsiteY187" fmla="*/ 2003876 h 3094978"/>
              <a:gd name="connsiteX188" fmla="*/ 11018644 w 12192000"/>
              <a:gd name="connsiteY188" fmla="*/ 1938298 h 3094978"/>
              <a:gd name="connsiteX189" fmla="*/ 10887954 w 12192000"/>
              <a:gd name="connsiteY189" fmla="*/ 1902952 h 3094978"/>
              <a:gd name="connsiteX190" fmla="*/ 10832144 w 12192000"/>
              <a:gd name="connsiteY190" fmla="*/ 1898301 h 3094978"/>
              <a:gd name="connsiteX191" fmla="*/ 10754009 w 12192000"/>
              <a:gd name="connsiteY191" fmla="*/ 1896440 h 3094978"/>
              <a:gd name="connsiteX192" fmla="*/ 10442400 w 12192000"/>
              <a:gd name="connsiteY192" fmla="*/ 1896440 h 3094978"/>
              <a:gd name="connsiteX193" fmla="*/ 10390775 w 12192000"/>
              <a:gd name="connsiteY193" fmla="*/ 1914579 h 3094978"/>
              <a:gd name="connsiteX194" fmla="*/ 10369846 w 12192000"/>
              <a:gd name="connsiteY194" fmla="*/ 1973645 h 3094978"/>
              <a:gd name="connsiteX195" fmla="*/ 10369846 w 12192000"/>
              <a:gd name="connsiteY195" fmla="*/ 3066602 h 3094978"/>
              <a:gd name="connsiteX196" fmla="*/ 10375427 w 12192000"/>
              <a:gd name="connsiteY196" fmla="*/ 3083345 h 3094978"/>
              <a:gd name="connsiteX197" fmla="*/ 10394220 w 12192000"/>
              <a:gd name="connsiteY197" fmla="*/ 3094978 h 3094978"/>
              <a:gd name="connsiteX198" fmla="*/ 9814716 w 12192000"/>
              <a:gd name="connsiteY198" fmla="*/ 3094978 h 3094978"/>
              <a:gd name="connsiteX199" fmla="*/ 9875049 w 12192000"/>
              <a:gd name="connsiteY199" fmla="*/ 3078229 h 3094978"/>
              <a:gd name="connsiteX200" fmla="*/ 10056898 w 12192000"/>
              <a:gd name="connsiteY200" fmla="*/ 2952655 h 3094978"/>
              <a:gd name="connsiteX201" fmla="*/ 10167589 w 12192000"/>
              <a:gd name="connsiteY201" fmla="*/ 2752202 h 3094978"/>
              <a:gd name="connsiteX202" fmla="*/ 10204796 w 12192000"/>
              <a:gd name="connsiteY202" fmla="*/ 2484311 h 3094978"/>
              <a:gd name="connsiteX203" fmla="*/ 10168984 w 12192000"/>
              <a:gd name="connsiteY203" fmla="*/ 2213165 h 3094978"/>
              <a:gd name="connsiteX204" fmla="*/ 10062944 w 12192000"/>
              <a:gd name="connsiteY204" fmla="*/ 2022944 h 3094978"/>
              <a:gd name="connsiteX205" fmla="*/ 9888071 w 12192000"/>
              <a:gd name="connsiteY205" fmla="*/ 1911323 h 3094978"/>
              <a:gd name="connsiteX206" fmla="*/ 9646690 w 12192000"/>
              <a:gd name="connsiteY206" fmla="*/ 1875046 h 3094978"/>
              <a:gd name="connsiteX207" fmla="*/ 9395078 w 12192000"/>
              <a:gd name="connsiteY207" fmla="*/ 1918765 h 3094978"/>
              <a:gd name="connsiteX208" fmla="*/ 9213229 w 12192000"/>
              <a:gd name="connsiteY208" fmla="*/ 2044338 h 3094978"/>
              <a:gd name="connsiteX209" fmla="*/ 9102538 w 12192000"/>
              <a:gd name="connsiteY209" fmla="*/ 2242931 h 3094978"/>
              <a:gd name="connsiteX210" fmla="*/ 9065331 w 12192000"/>
              <a:gd name="connsiteY210" fmla="*/ 2505706 h 3094978"/>
              <a:gd name="connsiteX211" fmla="*/ 9100213 w 12192000"/>
              <a:gd name="connsiteY211" fmla="*/ 2781038 h 3094978"/>
              <a:gd name="connsiteX212" fmla="*/ 9204857 w 12192000"/>
              <a:gd name="connsiteY212" fmla="*/ 2972654 h 3094978"/>
              <a:gd name="connsiteX213" fmla="*/ 9379265 w 12192000"/>
              <a:gd name="connsiteY213" fmla="*/ 3084740 h 3094978"/>
              <a:gd name="connsiteX214" fmla="*/ 9421469 w 12192000"/>
              <a:gd name="connsiteY214" fmla="*/ 3094978 h 3094978"/>
              <a:gd name="connsiteX215" fmla="*/ 8875627 w 12192000"/>
              <a:gd name="connsiteY215" fmla="*/ 3094978 h 3094978"/>
              <a:gd name="connsiteX216" fmla="*/ 8894867 w 12192000"/>
              <a:gd name="connsiteY216" fmla="*/ 3083345 h 3094978"/>
              <a:gd name="connsiteX217" fmla="*/ 8900913 w 12192000"/>
              <a:gd name="connsiteY217" fmla="*/ 3066602 h 3094978"/>
              <a:gd name="connsiteX218" fmla="*/ 8900913 w 12192000"/>
              <a:gd name="connsiteY218" fmla="*/ 1929927 h 3094978"/>
              <a:gd name="connsiteX219" fmla="*/ 8894867 w 12192000"/>
              <a:gd name="connsiteY219" fmla="*/ 1913184 h 3094978"/>
              <a:gd name="connsiteX220" fmla="*/ 8874868 w 12192000"/>
              <a:gd name="connsiteY220" fmla="*/ 1901091 h 3094978"/>
              <a:gd name="connsiteX221" fmla="*/ 8837661 w 12192000"/>
              <a:gd name="connsiteY221" fmla="*/ 1893650 h 3094978"/>
              <a:gd name="connsiteX222" fmla="*/ 8778130 w 12192000"/>
              <a:gd name="connsiteY222" fmla="*/ 1890859 h 3094978"/>
              <a:gd name="connsiteX223" fmla="*/ 8719529 w 12192000"/>
              <a:gd name="connsiteY223" fmla="*/ 1893650 h 3094978"/>
              <a:gd name="connsiteX224" fmla="*/ 8681857 w 12192000"/>
              <a:gd name="connsiteY224" fmla="*/ 1901091 h 3094978"/>
              <a:gd name="connsiteX225" fmla="*/ 8661393 w 12192000"/>
              <a:gd name="connsiteY225" fmla="*/ 1913184 h 3094978"/>
              <a:gd name="connsiteX226" fmla="*/ 8655347 w 12192000"/>
              <a:gd name="connsiteY226" fmla="*/ 1929927 h 3094978"/>
              <a:gd name="connsiteX227" fmla="*/ 8655347 w 12192000"/>
              <a:gd name="connsiteY227" fmla="*/ 3066602 h 3094978"/>
              <a:gd name="connsiteX228" fmla="*/ 8661393 w 12192000"/>
              <a:gd name="connsiteY228" fmla="*/ 3083345 h 3094978"/>
              <a:gd name="connsiteX229" fmla="*/ 8680633 w 12192000"/>
              <a:gd name="connsiteY229" fmla="*/ 3094978 h 3094978"/>
              <a:gd name="connsiteX230" fmla="*/ 8374831 w 12192000"/>
              <a:gd name="connsiteY230" fmla="*/ 3094978 h 3094978"/>
              <a:gd name="connsiteX231" fmla="*/ 8401205 w 12192000"/>
              <a:gd name="connsiteY231" fmla="*/ 3080555 h 3094978"/>
              <a:gd name="connsiteX232" fmla="*/ 8421204 w 12192000"/>
              <a:gd name="connsiteY232" fmla="*/ 3052649 h 3094978"/>
              <a:gd name="connsiteX233" fmla="*/ 8428645 w 12192000"/>
              <a:gd name="connsiteY233" fmla="*/ 3014512 h 3094978"/>
              <a:gd name="connsiteX234" fmla="*/ 8428645 w 12192000"/>
              <a:gd name="connsiteY234" fmla="*/ 1932717 h 3094978"/>
              <a:gd name="connsiteX235" fmla="*/ 8423994 w 12192000"/>
              <a:gd name="connsiteY235" fmla="*/ 1915974 h 3094978"/>
              <a:gd name="connsiteX236" fmla="*/ 8407716 w 12192000"/>
              <a:gd name="connsiteY236" fmla="*/ 1902952 h 3094978"/>
              <a:gd name="connsiteX237" fmla="*/ 8374695 w 12192000"/>
              <a:gd name="connsiteY237" fmla="*/ 1895045 h 3094978"/>
              <a:gd name="connsiteX238" fmla="*/ 8321675 w 12192000"/>
              <a:gd name="connsiteY238" fmla="*/ 1892720 h 3094978"/>
              <a:gd name="connsiteX239" fmla="*/ 8266794 w 12192000"/>
              <a:gd name="connsiteY239" fmla="*/ 1895045 h 3094978"/>
              <a:gd name="connsiteX240" fmla="*/ 8232378 w 12192000"/>
              <a:gd name="connsiteY240" fmla="*/ 1902952 h 3094978"/>
              <a:gd name="connsiteX241" fmla="*/ 8213774 w 12192000"/>
              <a:gd name="connsiteY241" fmla="*/ 1915974 h 3094978"/>
              <a:gd name="connsiteX242" fmla="*/ 8208193 w 12192000"/>
              <a:gd name="connsiteY242" fmla="*/ 1932717 h 3094978"/>
              <a:gd name="connsiteX243" fmla="*/ 8208193 w 12192000"/>
              <a:gd name="connsiteY243" fmla="*/ 2497334 h 3094978"/>
              <a:gd name="connsiteX244" fmla="*/ 8209589 w 12192000"/>
              <a:gd name="connsiteY244" fmla="*/ 2632210 h 3094978"/>
              <a:gd name="connsiteX245" fmla="*/ 8213774 w 12192000"/>
              <a:gd name="connsiteY245" fmla="*/ 2768015 h 3094978"/>
              <a:gd name="connsiteX246" fmla="*/ 8212844 w 12192000"/>
              <a:gd name="connsiteY246" fmla="*/ 2768015 h 3094978"/>
              <a:gd name="connsiteX247" fmla="*/ 8178428 w 12192000"/>
              <a:gd name="connsiteY247" fmla="*/ 2693601 h 3094978"/>
              <a:gd name="connsiteX248" fmla="*/ 8142151 w 12192000"/>
              <a:gd name="connsiteY248" fmla="*/ 2617792 h 3094978"/>
              <a:gd name="connsiteX249" fmla="*/ 8103549 w 12192000"/>
              <a:gd name="connsiteY249" fmla="*/ 2540587 h 3094978"/>
              <a:gd name="connsiteX250" fmla="*/ 8063086 w 12192000"/>
              <a:gd name="connsiteY250" fmla="*/ 2461987 h 3094978"/>
              <a:gd name="connsiteX251" fmla="*/ 7828682 w 12192000"/>
              <a:gd name="connsiteY251" fmla="*/ 2022014 h 3094978"/>
              <a:gd name="connsiteX252" fmla="*/ 7794265 w 12192000"/>
              <a:gd name="connsiteY252" fmla="*/ 1961088 h 3094978"/>
              <a:gd name="connsiteX253" fmla="*/ 7758454 w 12192000"/>
              <a:gd name="connsiteY253" fmla="*/ 1922485 h 3094978"/>
              <a:gd name="connsiteX254" fmla="*/ 7715200 w 12192000"/>
              <a:gd name="connsiteY254" fmla="*/ 1902486 h 3094978"/>
              <a:gd name="connsiteX255" fmla="*/ 7655669 w 12192000"/>
              <a:gd name="connsiteY255" fmla="*/ 1896440 h 3094978"/>
              <a:gd name="connsiteX256" fmla="*/ 7524514 w 12192000"/>
              <a:gd name="connsiteY256" fmla="*/ 1896440 h 3094978"/>
              <a:gd name="connsiteX257" fmla="*/ 7461727 w 12192000"/>
              <a:gd name="connsiteY257" fmla="*/ 1918299 h 3094978"/>
              <a:gd name="connsiteX258" fmla="*/ 7436147 w 12192000"/>
              <a:gd name="connsiteY258" fmla="*/ 1983877 h 3094978"/>
              <a:gd name="connsiteX259" fmla="*/ 7436147 w 12192000"/>
              <a:gd name="connsiteY259" fmla="*/ 3065672 h 3094978"/>
              <a:gd name="connsiteX260" fmla="*/ 7440798 w 12192000"/>
              <a:gd name="connsiteY260" fmla="*/ 3082415 h 3094978"/>
              <a:gd name="connsiteX261" fmla="*/ 7457541 w 12192000"/>
              <a:gd name="connsiteY261" fmla="*/ 3094972 h 3094978"/>
              <a:gd name="connsiteX262" fmla="*/ 7457567 w 12192000"/>
              <a:gd name="connsiteY262" fmla="*/ 3094978 h 3094978"/>
              <a:gd name="connsiteX263" fmla="*/ 7233295 w 12192000"/>
              <a:gd name="connsiteY263" fmla="*/ 3094978 h 3094978"/>
              <a:gd name="connsiteX264" fmla="*/ 7233313 w 12192000"/>
              <a:gd name="connsiteY264" fmla="*/ 3094972 h 3094978"/>
              <a:gd name="connsiteX265" fmla="*/ 7244940 w 12192000"/>
              <a:gd name="connsiteY265" fmla="*/ 3078694 h 3094978"/>
              <a:gd name="connsiteX266" fmla="*/ 7251916 w 12192000"/>
              <a:gd name="connsiteY266" fmla="*/ 3049394 h 3094978"/>
              <a:gd name="connsiteX267" fmla="*/ 7254242 w 12192000"/>
              <a:gd name="connsiteY267" fmla="*/ 3004280 h 3094978"/>
              <a:gd name="connsiteX268" fmla="*/ 7251916 w 12192000"/>
              <a:gd name="connsiteY268" fmla="*/ 2959167 h 3094978"/>
              <a:gd name="connsiteX269" fmla="*/ 7244940 w 12192000"/>
              <a:gd name="connsiteY269" fmla="*/ 2929866 h 3094978"/>
              <a:gd name="connsiteX270" fmla="*/ 7233313 w 12192000"/>
              <a:gd name="connsiteY270" fmla="*/ 2913588 h 3094978"/>
              <a:gd name="connsiteX271" fmla="*/ 7217965 w 12192000"/>
              <a:gd name="connsiteY271" fmla="*/ 2908472 h 3094978"/>
              <a:gd name="connsiteX272" fmla="*/ 6784503 w 12192000"/>
              <a:gd name="connsiteY272" fmla="*/ 2908472 h 3094978"/>
              <a:gd name="connsiteX273" fmla="*/ 6784503 w 12192000"/>
              <a:gd name="connsiteY273" fmla="*/ 2568957 h 3094978"/>
              <a:gd name="connsiteX274" fmla="*/ 7148202 w 12192000"/>
              <a:gd name="connsiteY274" fmla="*/ 2568957 h 3094978"/>
              <a:gd name="connsiteX275" fmla="*/ 7163550 w 12192000"/>
              <a:gd name="connsiteY275" fmla="*/ 2564307 h 3094978"/>
              <a:gd name="connsiteX276" fmla="*/ 7175177 w 12192000"/>
              <a:gd name="connsiteY276" fmla="*/ 2548959 h 3094978"/>
              <a:gd name="connsiteX277" fmla="*/ 7182153 w 12192000"/>
              <a:gd name="connsiteY277" fmla="*/ 2520588 h 3094978"/>
              <a:gd name="connsiteX278" fmla="*/ 7184479 w 12192000"/>
              <a:gd name="connsiteY278" fmla="*/ 2475940 h 3094978"/>
              <a:gd name="connsiteX279" fmla="*/ 7182153 w 12192000"/>
              <a:gd name="connsiteY279" fmla="*/ 2431757 h 3094978"/>
              <a:gd name="connsiteX280" fmla="*/ 7175177 w 12192000"/>
              <a:gd name="connsiteY280" fmla="*/ 2402921 h 3094978"/>
              <a:gd name="connsiteX281" fmla="*/ 7163550 w 12192000"/>
              <a:gd name="connsiteY281" fmla="*/ 2387108 h 3094978"/>
              <a:gd name="connsiteX282" fmla="*/ 7148202 w 12192000"/>
              <a:gd name="connsiteY282" fmla="*/ 2381992 h 3094978"/>
              <a:gd name="connsiteX283" fmla="*/ 6784503 w 12192000"/>
              <a:gd name="connsiteY283" fmla="*/ 2381992 h 3094978"/>
              <a:gd name="connsiteX284" fmla="*/ 6784503 w 12192000"/>
              <a:gd name="connsiteY284" fmla="*/ 2088057 h 3094978"/>
              <a:gd name="connsiteX285" fmla="*/ 7214244 w 12192000"/>
              <a:gd name="connsiteY285" fmla="*/ 2088057 h 3094978"/>
              <a:gd name="connsiteX286" fmla="*/ 7229127 w 12192000"/>
              <a:gd name="connsiteY286" fmla="*/ 2082941 h 3094978"/>
              <a:gd name="connsiteX287" fmla="*/ 7240289 w 12192000"/>
              <a:gd name="connsiteY287" fmla="*/ 2066663 h 3094978"/>
              <a:gd name="connsiteX288" fmla="*/ 7247266 w 12192000"/>
              <a:gd name="connsiteY288" fmla="*/ 2037362 h 3094978"/>
              <a:gd name="connsiteX289" fmla="*/ 7249591 w 12192000"/>
              <a:gd name="connsiteY289" fmla="*/ 1993179 h 3094978"/>
              <a:gd name="connsiteX290" fmla="*/ 7247266 w 12192000"/>
              <a:gd name="connsiteY290" fmla="*/ 1947135 h 3094978"/>
              <a:gd name="connsiteX291" fmla="*/ 7240289 w 12192000"/>
              <a:gd name="connsiteY291" fmla="*/ 1917369 h 3094978"/>
              <a:gd name="connsiteX292" fmla="*/ 7229127 w 12192000"/>
              <a:gd name="connsiteY292" fmla="*/ 1901091 h 3094978"/>
              <a:gd name="connsiteX293" fmla="*/ 7214244 w 12192000"/>
              <a:gd name="connsiteY293" fmla="*/ 1896440 h 3094978"/>
              <a:gd name="connsiteX294" fmla="*/ 6613351 w 12192000"/>
              <a:gd name="connsiteY294" fmla="*/ 1896440 h 3094978"/>
              <a:gd name="connsiteX295" fmla="*/ 6561726 w 12192000"/>
              <a:gd name="connsiteY295" fmla="*/ 1914579 h 3094978"/>
              <a:gd name="connsiteX296" fmla="*/ 6540797 w 12192000"/>
              <a:gd name="connsiteY296" fmla="*/ 1973645 h 3094978"/>
              <a:gd name="connsiteX297" fmla="*/ 6540797 w 12192000"/>
              <a:gd name="connsiteY297" fmla="*/ 3022884 h 3094978"/>
              <a:gd name="connsiteX298" fmla="*/ 6561726 w 12192000"/>
              <a:gd name="connsiteY298" fmla="*/ 3081950 h 3094978"/>
              <a:gd name="connsiteX299" fmla="*/ 6584108 w 12192000"/>
              <a:gd name="connsiteY299" fmla="*/ 3094978 h 3094978"/>
              <a:gd name="connsiteX300" fmla="*/ 6120766 w 12192000"/>
              <a:gd name="connsiteY300" fmla="*/ 3094978 h 3094978"/>
              <a:gd name="connsiteX301" fmla="*/ 6190735 w 12192000"/>
              <a:gd name="connsiteY301" fmla="*/ 3067184 h 3094978"/>
              <a:gd name="connsiteX302" fmla="*/ 6256312 w 12192000"/>
              <a:gd name="connsiteY302" fmla="*/ 3025209 h 3094978"/>
              <a:gd name="connsiteX303" fmla="*/ 6352120 w 12192000"/>
              <a:gd name="connsiteY303" fmla="*/ 2905681 h 3094978"/>
              <a:gd name="connsiteX304" fmla="*/ 6387467 w 12192000"/>
              <a:gd name="connsiteY304" fmla="*/ 2739180 h 3094978"/>
              <a:gd name="connsiteX305" fmla="*/ 6365143 w 12192000"/>
              <a:gd name="connsiteY305" fmla="*/ 2613141 h 3094978"/>
              <a:gd name="connsiteX306" fmla="*/ 6306542 w 12192000"/>
              <a:gd name="connsiteY306" fmla="*/ 2520123 h 3094978"/>
              <a:gd name="connsiteX307" fmla="*/ 6223756 w 12192000"/>
              <a:gd name="connsiteY307" fmla="*/ 2452220 h 3094978"/>
              <a:gd name="connsiteX308" fmla="*/ 6128878 w 12192000"/>
              <a:gd name="connsiteY308" fmla="*/ 2401526 h 3094978"/>
              <a:gd name="connsiteX309" fmla="*/ 6034000 w 12192000"/>
              <a:gd name="connsiteY309" fmla="*/ 2359203 h 3094978"/>
              <a:gd name="connsiteX310" fmla="*/ 5950749 w 12192000"/>
              <a:gd name="connsiteY310" fmla="*/ 2316415 h 3094978"/>
              <a:gd name="connsiteX311" fmla="*/ 5892148 w 12192000"/>
              <a:gd name="connsiteY311" fmla="*/ 2264325 h 3094978"/>
              <a:gd name="connsiteX312" fmla="*/ 5870289 w 12192000"/>
              <a:gd name="connsiteY312" fmla="*/ 2195027 h 3094978"/>
              <a:gd name="connsiteX313" fmla="*/ 5880056 w 12192000"/>
              <a:gd name="connsiteY313" fmla="*/ 2143867 h 3094978"/>
              <a:gd name="connsiteX314" fmla="*/ 5909822 w 12192000"/>
              <a:gd name="connsiteY314" fmla="*/ 2102474 h 3094978"/>
              <a:gd name="connsiteX315" fmla="*/ 5959587 w 12192000"/>
              <a:gd name="connsiteY315" fmla="*/ 2075499 h 3094978"/>
              <a:gd name="connsiteX316" fmla="*/ 6029350 w 12192000"/>
              <a:gd name="connsiteY316" fmla="*/ 2065732 h 3094978"/>
              <a:gd name="connsiteX317" fmla="*/ 6123297 w 12192000"/>
              <a:gd name="connsiteY317" fmla="*/ 2078290 h 3094978"/>
              <a:gd name="connsiteX318" fmla="*/ 6198641 w 12192000"/>
              <a:gd name="connsiteY318" fmla="*/ 2106195 h 3094978"/>
              <a:gd name="connsiteX319" fmla="*/ 6253522 w 12192000"/>
              <a:gd name="connsiteY319" fmla="*/ 2134565 h 3094978"/>
              <a:gd name="connsiteX320" fmla="*/ 6286078 w 12192000"/>
              <a:gd name="connsiteY320" fmla="*/ 2147588 h 3094978"/>
              <a:gd name="connsiteX321" fmla="*/ 6302356 w 12192000"/>
              <a:gd name="connsiteY321" fmla="*/ 2142007 h 3094978"/>
              <a:gd name="connsiteX322" fmla="*/ 6311658 w 12192000"/>
              <a:gd name="connsiteY322" fmla="*/ 2124333 h 3094978"/>
              <a:gd name="connsiteX323" fmla="*/ 6316308 w 12192000"/>
              <a:gd name="connsiteY323" fmla="*/ 2093638 h 3094978"/>
              <a:gd name="connsiteX324" fmla="*/ 6317704 w 12192000"/>
              <a:gd name="connsiteY324" fmla="*/ 2048059 h 3094978"/>
              <a:gd name="connsiteX325" fmla="*/ 6316774 w 12192000"/>
              <a:gd name="connsiteY325" fmla="*/ 2007596 h 3094978"/>
              <a:gd name="connsiteX326" fmla="*/ 6313518 w 12192000"/>
              <a:gd name="connsiteY326" fmla="*/ 1980621 h 3094978"/>
              <a:gd name="connsiteX327" fmla="*/ 6307937 w 12192000"/>
              <a:gd name="connsiteY327" fmla="*/ 1963413 h 3094978"/>
              <a:gd name="connsiteX328" fmla="*/ 6295380 w 12192000"/>
              <a:gd name="connsiteY328" fmla="*/ 1947600 h 3094978"/>
              <a:gd name="connsiteX329" fmla="*/ 6257242 w 12192000"/>
              <a:gd name="connsiteY329" fmla="*/ 1924346 h 3094978"/>
              <a:gd name="connsiteX330" fmla="*/ 6191200 w 12192000"/>
              <a:gd name="connsiteY330" fmla="*/ 1899231 h 3094978"/>
              <a:gd name="connsiteX331" fmla="*/ 6111205 w 12192000"/>
              <a:gd name="connsiteY331" fmla="*/ 1881558 h 3094978"/>
              <a:gd name="connsiteX332" fmla="*/ 6025629 w 12192000"/>
              <a:gd name="connsiteY332" fmla="*/ 1875046 h 3094978"/>
              <a:gd name="connsiteX333" fmla="*/ 5868894 w 12192000"/>
              <a:gd name="connsiteY333" fmla="*/ 1896440 h 3094978"/>
              <a:gd name="connsiteX334" fmla="*/ 5740530 w 12192000"/>
              <a:gd name="connsiteY334" fmla="*/ 1961088 h 3094978"/>
              <a:gd name="connsiteX335" fmla="*/ 5654025 w 12192000"/>
              <a:gd name="connsiteY335" fmla="*/ 2069918 h 3094978"/>
              <a:gd name="connsiteX336" fmla="*/ 5621932 w 12192000"/>
              <a:gd name="connsiteY336" fmla="*/ 2222002 h 3094978"/>
              <a:gd name="connsiteX337" fmla="*/ 5644256 w 12192000"/>
              <a:gd name="connsiteY337" fmla="*/ 2351296 h 3094978"/>
              <a:gd name="connsiteX338" fmla="*/ 5702392 w 12192000"/>
              <a:gd name="connsiteY338" fmla="*/ 2444779 h 3094978"/>
              <a:gd name="connsiteX339" fmla="*/ 5783783 w 12192000"/>
              <a:gd name="connsiteY339" fmla="*/ 2512682 h 3094978"/>
              <a:gd name="connsiteX340" fmla="*/ 5877731 w 12192000"/>
              <a:gd name="connsiteY340" fmla="*/ 2563376 h 3094978"/>
              <a:gd name="connsiteX341" fmla="*/ 5971679 w 12192000"/>
              <a:gd name="connsiteY341" fmla="*/ 2605700 h 3094978"/>
              <a:gd name="connsiteX342" fmla="*/ 6053069 w 12192000"/>
              <a:gd name="connsiteY342" fmla="*/ 2648488 h 3094978"/>
              <a:gd name="connsiteX343" fmla="*/ 6111205 w 12192000"/>
              <a:gd name="connsiteY343" fmla="*/ 2700578 h 3094978"/>
              <a:gd name="connsiteX344" fmla="*/ 6133529 w 12192000"/>
              <a:gd name="connsiteY344" fmla="*/ 2770806 h 3094978"/>
              <a:gd name="connsiteX345" fmla="*/ 6120506 w 12192000"/>
              <a:gd name="connsiteY345" fmla="*/ 2834988 h 3094978"/>
              <a:gd name="connsiteX346" fmla="*/ 6082834 w 12192000"/>
              <a:gd name="connsiteY346" fmla="*/ 2883357 h 3094978"/>
              <a:gd name="connsiteX347" fmla="*/ 6022838 w 12192000"/>
              <a:gd name="connsiteY347" fmla="*/ 2913588 h 3094978"/>
              <a:gd name="connsiteX348" fmla="*/ 5942843 w 12192000"/>
              <a:gd name="connsiteY348" fmla="*/ 2924285 h 3094978"/>
              <a:gd name="connsiteX349" fmla="*/ 5823315 w 12192000"/>
              <a:gd name="connsiteY349" fmla="*/ 2908937 h 3094978"/>
              <a:gd name="connsiteX350" fmla="*/ 5734484 w 12192000"/>
              <a:gd name="connsiteY350" fmla="*/ 2874986 h 3094978"/>
              <a:gd name="connsiteX351" fmla="*/ 5673557 w 12192000"/>
              <a:gd name="connsiteY351" fmla="*/ 2841034 h 3094978"/>
              <a:gd name="connsiteX352" fmla="*/ 5636815 w 12192000"/>
              <a:gd name="connsiteY352" fmla="*/ 2825686 h 3094978"/>
              <a:gd name="connsiteX353" fmla="*/ 5620537 w 12192000"/>
              <a:gd name="connsiteY353" fmla="*/ 2830802 h 3094978"/>
              <a:gd name="connsiteX354" fmla="*/ 5609376 w 12192000"/>
              <a:gd name="connsiteY354" fmla="*/ 2848011 h 3094978"/>
              <a:gd name="connsiteX355" fmla="*/ 5603329 w 12192000"/>
              <a:gd name="connsiteY355" fmla="*/ 2879637 h 3094978"/>
              <a:gd name="connsiteX356" fmla="*/ 5601468 w 12192000"/>
              <a:gd name="connsiteY356" fmla="*/ 2928006 h 3094978"/>
              <a:gd name="connsiteX357" fmla="*/ 5606584 w 12192000"/>
              <a:gd name="connsiteY357" fmla="*/ 2993583 h 3094978"/>
              <a:gd name="connsiteX358" fmla="*/ 5623793 w 12192000"/>
              <a:gd name="connsiteY358" fmla="*/ 3028465 h 3094978"/>
              <a:gd name="connsiteX359" fmla="*/ 5663325 w 12192000"/>
              <a:gd name="connsiteY359" fmla="*/ 3056370 h 3094978"/>
              <a:gd name="connsiteX360" fmla="*/ 5731693 w 12192000"/>
              <a:gd name="connsiteY360" fmla="*/ 3086601 h 3094978"/>
              <a:gd name="connsiteX361" fmla="*/ 5763780 w 12192000"/>
              <a:gd name="connsiteY361" fmla="*/ 3094978 h 3094978"/>
              <a:gd name="connsiteX362" fmla="*/ 5129899 w 12192000"/>
              <a:gd name="connsiteY362" fmla="*/ 3094978 h 3094978"/>
              <a:gd name="connsiteX363" fmla="*/ 5144045 w 12192000"/>
              <a:gd name="connsiteY363" fmla="*/ 3085670 h 3094978"/>
              <a:gd name="connsiteX364" fmla="*/ 5147766 w 12192000"/>
              <a:gd name="connsiteY364" fmla="*/ 3068462 h 3094978"/>
              <a:gd name="connsiteX365" fmla="*/ 5143115 w 12192000"/>
              <a:gd name="connsiteY365" fmla="*/ 3042882 h 3094978"/>
              <a:gd name="connsiteX366" fmla="*/ 5124511 w 12192000"/>
              <a:gd name="connsiteY366" fmla="*/ 2991258 h 3094978"/>
              <a:gd name="connsiteX367" fmla="*/ 5023122 w 12192000"/>
              <a:gd name="connsiteY367" fmla="*/ 2754063 h 3094978"/>
              <a:gd name="connsiteX368" fmla="*/ 4986845 w 12192000"/>
              <a:gd name="connsiteY368" fmla="*/ 2677323 h 3094978"/>
              <a:gd name="connsiteX369" fmla="*/ 4947313 w 12192000"/>
              <a:gd name="connsiteY369" fmla="*/ 2616862 h 3094978"/>
              <a:gd name="connsiteX370" fmla="*/ 4902664 w 12192000"/>
              <a:gd name="connsiteY370" fmla="*/ 2571748 h 3094978"/>
              <a:gd name="connsiteX371" fmla="*/ 4851970 w 12192000"/>
              <a:gd name="connsiteY371" fmla="*/ 2540122 h 3094978"/>
              <a:gd name="connsiteX372" fmla="*/ 4951499 w 12192000"/>
              <a:gd name="connsiteY372" fmla="*/ 2493613 h 3094978"/>
              <a:gd name="connsiteX373" fmla="*/ 5024984 w 12192000"/>
              <a:gd name="connsiteY373" fmla="*/ 2425710 h 3094978"/>
              <a:gd name="connsiteX374" fmla="*/ 5070096 w 12192000"/>
              <a:gd name="connsiteY374" fmla="*/ 2336879 h 3094978"/>
              <a:gd name="connsiteX375" fmla="*/ 5085444 w 12192000"/>
              <a:gd name="connsiteY375" fmla="*/ 2226653 h 3094978"/>
              <a:gd name="connsiteX376" fmla="*/ 5064051 w 12192000"/>
              <a:gd name="connsiteY376" fmla="*/ 2099684 h 3094978"/>
              <a:gd name="connsiteX377" fmla="*/ 5002194 w 12192000"/>
              <a:gd name="connsiteY377" fmla="*/ 2003876 h 3094978"/>
              <a:gd name="connsiteX378" fmla="*/ 4903595 w 12192000"/>
              <a:gd name="connsiteY378" fmla="*/ 1938298 h 3094978"/>
              <a:gd name="connsiteX379" fmla="*/ 4772906 w 12192000"/>
              <a:gd name="connsiteY379" fmla="*/ 1902952 h 3094978"/>
              <a:gd name="connsiteX380" fmla="*/ 4717094 w 12192000"/>
              <a:gd name="connsiteY380" fmla="*/ 1898301 h 3094978"/>
              <a:gd name="connsiteX381" fmla="*/ 4638960 w 12192000"/>
              <a:gd name="connsiteY381" fmla="*/ 1896440 h 3094978"/>
              <a:gd name="connsiteX382" fmla="*/ 4327351 w 12192000"/>
              <a:gd name="connsiteY382" fmla="*/ 1896440 h 3094978"/>
              <a:gd name="connsiteX383" fmla="*/ 4275727 w 12192000"/>
              <a:gd name="connsiteY383" fmla="*/ 1914579 h 3094978"/>
              <a:gd name="connsiteX384" fmla="*/ 4254797 w 12192000"/>
              <a:gd name="connsiteY384" fmla="*/ 1973645 h 3094978"/>
              <a:gd name="connsiteX385" fmla="*/ 4254797 w 12192000"/>
              <a:gd name="connsiteY385" fmla="*/ 3066602 h 3094978"/>
              <a:gd name="connsiteX386" fmla="*/ 4260378 w 12192000"/>
              <a:gd name="connsiteY386" fmla="*/ 3083345 h 3094978"/>
              <a:gd name="connsiteX387" fmla="*/ 4279171 w 12192000"/>
              <a:gd name="connsiteY387" fmla="*/ 3094978 h 3094978"/>
              <a:gd name="connsiteX388" fmla="*/ 3699668 w 12192000"/>
              <a:gd name="connsiteY388" fmla="*/ 3094978 h 3094978"/>
              <a:gd name="connsiteX389" fmla="*/ 3760000 w 12192000"/>
              <a:gd name="connsiteY389" fmla="*/ 3078229 h 3094978"/>
              <a:gd name="connsiteX390" fmla="*/ 3941848 w 12192000"/>
              <a:gd name="connsiteY390" fmla="*/ 2952655 h 3094978"/>
              <a:gd name="connsiteX391" fmla="*/ 4052539 w 12192000"/>
              <a:gd name="connsiteY391" fmla="*/ 2752202 h 3094978"/>
              <a:gd name="connsiteX392" fmla="*/ 4089747 w 12192000"/>
              <a:gd name="connsiteY392" fmla="*/ 2484311 h 3094978"/>
              <a:gd name="connsiteX393" fmla="*/ 4053935 w 12192000"/>
              <a:gd name="connsiteY393" fmla="*/ 2213165 h 3094978"/>
              <a:gd name="connsiteX394" fmla="*/ 3947895 w 12192000"/>
              <a:gd name="connsiteY394" fmla="*/ 2022944 h 3094978"/>
              <a:gd name="connsiteX395" fmla="*/ 3773022 w 12192000"/>
              <a:gd name="connsiteY395" fmla="*/ 1911323 h 3094978"/>
              <a:gd name="connsiteX396" fmla="*/ 3531641 w 12192000"/>
              <a:gd name="connsiteY396" fmla="*/ 1875046 h 3094978"/>
              <a:gd name="connsiteX397" fmla="*/ 3280029 w 12192000"/>
              <a:gd name="connsiteY397" fmla="*/ 1918765 h 3094978"/>
              <a:gd name="connsiteX398" fmla="*/ 3098179 w 12192000"/>
              <a:gd name="connsiteY398" fmla="*/ 2044338 h 3094978"/>
              <a:gd name="connsiteX399" fmla="*/ 2987489 w 12192000"/>
              <a:gd name="connsiteY399" fmla="*/ 2242931 h 3094978"/>
              <a:gd name="connsiteX400" fmla="*/ 2950282 w 12192000"/>
              <a:gd name="connsiteY400" fmla="*/ 2505706 h 3094978"/>
              <a:gd name="connsiteX401" fmla="*/ 2985163 w 12192000"/>
              <a:gd name="connsiteY401" fmla="*/ 2781038 h 3094978"/>
              <a:gd name="connsiteX402" fmla="*/ 3089808 w 12192000"/>
              <a:gd name="connsiteY402" fmla="*/ 2972654 h 3094978"/>
              <a:gd name="connsiteX403" fmla="*/ 3264216 w 12192000"/>
              <a:gd name="connsiteY403" fmla="*/ 3084740 h 3094978"/>
              <a:gd name="connsiteX404" fmla="*/ 3306421 w 12192000"/>
              <a:gd name="connsiteY404" fmla="*/ 3094978 h 3094978"/>
              <a:gd name="connsiteX405" fmla="*/ 2398306 w 12192000"/>
              <a:gd name="connsiteY405" fmla="*/ 3094978 h 3094978"/>
              <a:gd name="connsiteX406" fmla="*/ 2398334 w 12192000"/>
              <a:gd name="connsiteY406" fmla="*/ 3094972 h 3094978"/>
              <a:gd name="connsiteX407" fmla="*/ 2418333 w 12192000"/>
              <a:gd name="connsiteY407" fmla="*/ 3082415 h 3094978"/>
              <a:gd name="connsiteX408" fmla="*/ 2423914 w 12192000"/>
              <a:gd name="connsiteY408" fmla="*/ 3064742 h 3094978"/>
              <a:gd name="connsiteX409" fmla="*/ 2423914 w 12192000"/>
              <a:gd name="connsiteY409" fmla="*/ 2616397 h 3094978"/>
              <a:gd name="connsiteX410" fmla="*/ 2793193 w 12192000"/>
              <a:gd name="connsiteY410" fmla="*/ 2616397 h 3094978"/>
              <a:gd name="connsiteX411" fmla="*/ 2808076 w 12192000"/>
              <a:gd name="connsiteY411" fmla="*/ 2611281 h 3094978"/>
              <a:gd name="connsiteX412" fmla="*/ 2819703 w 12192000"/>
              <a:gd name="connsiteY412" fmla="*/ 2594073 h 3094978"/>
              <a:gd name="connsiteX413" fmla="*/ 2827145 w 12192000"/>
              <a:gd name="connsiteY413" fmla="*/ 2563376 h 3094978"/>
              <a:gd name="connsiteX414" fmla="*/ 2829471 w 12192000"/>
              <a:gd name="connsiteY414" fmla="*/ 2516868 h 3094978"/>
              <a:gd name="connsiteX415" fmla="*/ 2827145 w 12192000"/>
              <a:gd name="connsiteY415" fmla="*/ 2470359 h 3094978"/>
              <a:gd name="connsiteX416" fmla="*/ 2819703 w 12192000"/>
              <a:gd name="connsiteY416" fmla="*/ 2440593 h 3094978"/>
              <a:gd name="connsiteX417" fmla="*/ 2808076 w 12192000"/>
              <a:gd name="connsiteY417" fmla="*/ 2424780 h 3094978"/>
              <a:gd name="connsiteX418" fmla="*/ 2793193 w 12192000"/>
              <a:gd name="connsiteY418" fmla="*/ 2420129 h 3094978"/>
              <a:gd name="connsiteX419" fmla="*/ 2423914 w 12192000"/>
              <a:gd name="connsiteY419" fmla="*/ 2420129 h 3094978"/>
              <a:gd name="connsiteX420" fmla="*/ 2423914 w 12192000"/>
              <a:gd name="connsiteY420" fmla="*/ 2096428 h 3094978"/>
              <a:gd name="connsiteX421" fmla="*/ 2817378 w 12192000"/>
              <a:gd name="connsiteY421" fmla="*/ 2096428 h 3094978"/>
              <a:gd name="connsiteX422" fmla="*/ 2832261 w 12192000"/>
              <a:gd name="connsiteY422" fmla="*/ 2090847 h 3094978"/>
              <a:gd name="connsiteX423" fmla="*/ 2843888 w 12192000"/>
              <a:gd name="connsiteY423" fmla="*/ 2074104 h 3094978"/>
              <a:gd name="connsiteX424" fmla="*/ 2851329 w 12192000"/>
              <a:gd name="connsiteY424" fmla="*/ 2043873 h 3094978"/>
              <a:gd name="connsiteX425" fmla="*/ 2853655 w 12192000"/>
              <a:gd name="connsiteY425" fmla="*/ 1996899 h 3094978"/>
              <a:gd name="connsiteX426" fmla="*/ 2851329 w 12192000"/>
              <a:gd name="connsiteY426" fmla="*/ 1949460 h 3094978"/>
              <a:gd name="connsiteX427" fmla="*/ 2843888 w 12192000"/>
              <a:gd name="connsiteY427" fmla="*/ 1918299 h 3094978"/>
              <a:gd name="connsiteX428" fmla="*/ 2832261 w 12192000"/>
              <a:gd name="connsiteY428" fmla="*/ 1901556 h 3094978"/>
              <a:gd name="connsiteX429" fmla="*/ 2817378 w 12192000"/>
              <a:gd name="connsiteY429" fmla="*/ 1896440 h 3094978"/>
              <a:gd name="connsiteX430" fmla="*/ 2250901 w 12192000"/>
              <a:gd name="connsiteY430" fmla="*/ 1896440 h 3094978"/>
              <a:gd name="connsiteX431" fmla="*/ 2199276 w 12192000"/>
              <a:gd name="connsiteY431" fmla="*/ 1914579 h 3094978"/>
              <a:gd name="connsiteX432" fmla="*/ 2178347 w 12192000"/>
              <a:gd name="connsiteY432" fmla="*/ 1973645 h 3094978"/>
              <a:gd name="connsiteX433" fmla="*/ 2178347 w 12192000"/>
              <a:gd name="connsiteY433" fmla="*/ 3064742 h 3094978"/>
              <a:gd name="connsiteX434" fmla="*/ 2184393 w 12192000"/>
              <a:gd name="connsiteY434" fmla="*/ 3082415 h 3094978"/>
              <a:gd name="connsiteX435" fmla="*/ 2204392 w 12192000"/>
              <a:gd name="connsiteY435" fmla="*/ 3094972 h 3094978"/>
              <a:gd name="connsiteX436" fmla="*/ 2204421 w 12192000"/>
              <a:gd name="connsiteY436" fmla="*/ 3094978 h 3094978"/>
              <a:gd name="connsiteX437" fmla="*/ 1531853 w 12192000"/>
              <a:gd name="connsiteY437" fmla="*/ 3094978 h 3094978"/>
              <a:gd name="connsiteX438" fmla="*/ 1551092 w 12192000"/>
              <a:gd name="connsiteY438" fmla="*/ 3083345 h 3094978"/>
              <a:gd name="connsiteX439" fmla="*/ 1557139 w 12192000"/>
              <a:gd name="connsiteY439" fmla="*/ 3066602 h 3094978"/>
              <a:gd name="connsiteX440" fmla="*/ 1557139 w 12192000"/>
              <a:gd name="connsiteY440" fmla="*/ 1929927 h 3094978"/>
              <a:gd name="connsiteX441" fmla="*/ 1551092 w 12192000"/>
              <a:gd name="connsiteY441" fmla="*/ 1913184 h 3094978"/>
              <a:gd name="connsiteX442" fmla="*/ 1531094 w 12192000"/>
              <a:gd name="connsiteY442" fmla="*/ 1901091 h 3094978"/>
              <a:gd name="connsiteX443" fmla="*/ 1493887 w 12192000"/>
              <a:gd name="connsiteY443" fmla="*/ 1893650 h 3094978"/>
              <a:gd name="connsiteX444" fmla="*/ 1434355 w 12192000"/>
              <a:gd name="connsiteY444" fmla="*/ 1890859 h 3094978"/>
              <a:gd name="connsiteX445" fmla="*/ 1375754 w 12192000"/>
              <a:gd name="connsiteY445" fmla="*/ 1893650 h 3094978"/>
              <a:gd name="connsiteX446" fmla="*/ 1338082 w 12192000"/>
              <a:gd name="connsiteY446" fmla="*/ 1901091 h 3094978"/>
              <a:gd name="connsiteX447" fmla="*/ 1317618 w 12192000"/>
              <a:gd name="connsiteY447" fmla="*/ 1913184 h 3094978"/>
              <a:gd name="connsiteX448" fmla="*/ 1311572 w 12192000"/>
              <a:gd name="connsiteY448" fmla="*/ 1929927 h 3094978"/>
              <a:gd name="connsiteX449" fmla="*/ 1311572 w 12192000"/>
              <a:gd name="connsiteY449" fmla="*/ 3066602 h 3094978"/>
              <a:gd name="connsiteX450" fmla="*/ 1317618 w 12192000"/>
              <a:gd name="connsiteY450" fmla="*/ 3083345 h 3094978"/>
              <a:gd name="connsiteX451" fmla="*/ 1336858 w 12192000"/>
              <a:gd name="connsiteY451" fmla="*/ 3094978 h 3094978"/>
              <a:gd name="connsiteX452" fmla="*/ 1178467 w 12192000"/>
              <a:gd name="connsiteY452" fmla="*/ 3094978 h 3094978"/>
              <a:gd name="connsiteX453" fmla="*/ 1189645 w 12192000"/>
              <a:gd name="connsiteY453" fmla="*/ 3091252 h 3094978"/>
              <a:gd name="connsiteX454" fmla="*/ 1197086 w 12192000"/>
              <a:gd name="connsiteY454" fmla="*/ 3061951 h 3094978"/>
              <a:gd name="connsiteX455" fmla="*/ 1183133 w 12192000"/>
              <a:gd name="connsiteY455" fmla="*/ 3008931 h 3094978"/>
              <a:gd name="connsiteX456" fmla="*/ 811063 w 12192000"/>
              <a:gd name="connsiteY456" fmla="*/ 1942019 h 3094978"/>
              <a:gd name="connsiteX457" fmla="*/ 797576 w 12192000"/>
              <a:gd name="connsiteY457" fmla="*/ 1914114 h 3094978"/>
              <a:gd name="connsiteX458" fmla="*/ 771531 w 12192000"/>
              <a:gd name="connsiteY458" fmla="*/ 1898766 h 3094978"/>
              <a:gd name="connsiteX459" fmla="*/ 720836 w 12192000"/>
              <a:gd name="connsiteY459" fmla="*/ 1892255 h 3094978"/>
              <a:gd name="connsiteX460" fmla="*/ 633400 w 12192000"/>
              <a:gd name="connsiteY460" fmla="*/ 1890859 h 3094978"/>
              <a:gd name="connsiteX461" fmla="*/ 557125 w 12192000"/>
              <a:gd name="connsiteY461" fmla="*/ 1892255 h 3094978"/>
              <a:gd name="connsiteX462" fmla="*/ 512012 w 12192000"/>
              <a:gd name="connsiteY462" fmla="*/ 1898766 h 3094978"/>
              <a:gd name="connsiteX463" fmla="*/ 488292 w 12192000"/>
              <a:gd name="connsiteY463" fmla="*/ 1913649 h 3094978"/>
              <a:gd name="connsiteX464" fmla="*/ 475270 w 12192000"/>
              <a:gd name="connsiteY464" fmla="*/ 1939228 h 3094978"/>
              <a:gd name="connsiteX465" fmla="*/ 104130 w 12192000"/>
              <a:gd name="connsiteY465" fmla="*/ 3007071 h 3094978"/>
              <a:gd name="connsiteX466" fmla="*/ 90177 w 12192000"/>
              <a:gd name="connsiteY466" fmla="*/ 3059160 h 3094978"/>
              <a:gd name="connsiteX467" fmla="*/ 96688 w 12192000"/>
              <a:gd name="connsiteY467" fmla="*/ 3089391 h 3094978"/>
              <a:gd name="connsiteX468" fmla="*/ 110559 w 12192000"/>
              <a:gd name="connsiteY468" fmla="*/ 3094978 h 3094978"/>
              <a:gd name="connsiteX469" fmla="*/ 0 w 12192000"/>
              <a:gd name="connsiteY469" fmla="*/ 3094978 h 3094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12192000" h="3094978">
                <a:moveTo>
                  <a:pt x="405507" y="2825686"/>
                </a:moveTo>
                <a:lnTo>
                  <a:pt x="857572" y="2825686"/>
                </a:lnTo>
                <a:lnTo>
                  <a:pt x="938497" y="3067532"/>
                </a:lnTo>
                <a:cubicBezTo>
                  <a:pt x="940978" y="3075593"/>
                  <a:pt x="944078" y="3082105"/>
                  <a:pt x="947799" y="3087066"/>
                </a:cubicBezTo>
                <a:lnTo>
                  <a:pt x="961092" y="3094978"/>
                </a:lnTo>
                <a:lnTo>
                  <a:pt x="302529" y="3094978"/>
                </a:lnTo>
                <a:lnTo>
                  <a:pt x="319465" y="3082880"/>
                </a:lnTo>
                <a:cubicBezTo>
                  <a:pt x="323496" y="3076989"/>
                  <a:pt x="326752" y="3069702"/>
                  <a:pt x="329232" y="3061021"/>
                </a:cubicBezTo>
                <a:close/>
                <a:moveTo>
                  <a:pt x="10614483" y="2608025"/>
                </a:moveTo>
                <a:lnTo>
                  <a:pt x="10690757" y="2608025"/>
                </a:lnTo>
                <a:cubicBezTo>
                  <a:pt x="10716802" y="2608025"/>
                  <a:pt x="10739746" y="2612056"/>
                  <a:pt x="10759590" y="2620118"/>
                </a:cubicBezTo>
                <a:cubicBezTo>
                  <a:pt x="10779434" y="2628179"/>
                  <a:pt x="10796952" y="2640116"/>
                  <a:pt x="10812145" y="2655929"/>
                </a:cubicBezTo>
                <a:cubicBezTo>
                  <a:pt x="10827338" y="2671742"/>
                  <a:pt x="10841135" y="2691431"/>
                  <a:pt x="10853538" y="2714995"/>
                </a:cubicBezTo>
                <a:cubicBezTo>
                  <a:pt x="10865940" y="2738560"/>
                  <a:pt x="10878652" y="2765535"/>
                  <a:pt x="10891675" y="2795921"/>
                </a:cubicBezTo>
                <a:lnTo>
                  <a:pt x="10999575" y="3064742"/>
                </a:lnTo>
                <a:cubicBezTo>
                  <a:pt x="11002055" y="3072183"/>
                  <a:pt x="11005156" y="3078539"/>
                  <a:pt x="11008877" y="3083810"/>
                </a:cubicBezTo>
                <a:lnTo>
                  <a:pt x="11025230" y="3094978"/>
                </a:lnTo>
                <a:lnTo>
                  <a:pt x="10589197" y="3094978"/>
                </a:lnTo>
                <a:lnTo>
                  <a:pt x="10608436" y="3083345"/>
                </a:lnTo>
                <a:cubicBezTo>
                  <a:pt x="10612468" y="3078384"/>
                  <a:pt x="10614483" y="3072803"/>
                  <a:pt x="10614483" y="3066602"/>
                </a:cubicBezTo>
                <a:close/>
                <a:moveTo>
                  <a:pt x="4499433" y="2608025"/>
                </a:moveTo>
                <a:lnTo>
                  <a:pt x="4575708" y="2608025"/>
                </a:lnTo>
                <a:cubicBezTo>
                  <a:pt x="4601754" y="2608025"/>
                  <a:pt x="4624697" y="2612056"/>
                  <a:pt x="4644541" y="2620118"/>
                </a:cubicBezTo>
                <a:cubicBezTo>
                  <a:pt x="4664385" y="2628179"/>
                  <a:pt x="4681903" y="2640116"/>
                  <a:pt x="4697096" y="2655929"/>
                </a:cubicBezTo>
                <a:cubicBezTo>
                  <a:pt x="4712288" y="2671742"/>
                  <a:pt x="4726086" y="2691431"/>
                  <a:pt x="4738489" y="2714995"/>
                </a:cubicBezTo>
                <a:cubicBezTo>
                  <a:pt x="4750891" y="2738560"/>
                  <a:pt x="4763603" y="2765535"/>
                  <a:pt x="4776626" y="2795921"/>
                </a:cubicBezTo>
                <a:lnTo>
                  <a:pt x="4884526" y="3064742"/>
                </a:lnTo>
                <a:cubicBezTo>
                  <a:pt x="4887006" y="3072183"/>
                  <a:pt x="4890107" y="3078539"/>
                  <a:pt x="4893827" y="3083810"/>
                </a:cubicBezTo>
                <a:lnTo>
                  <a:pt x="4910180" y="3094978"/>
                </a:lnTo>
                <a:lnTo>
                  <a:pt x="4474149" y="3094978"/>
                </a:lnTo>
                <a:lnTo>
                  <a:pt x="4493387" y="3083345"/>
                </a:lnTo>
                <a:cubicBezTo>
                  <a:pt x="4497419" y="3078384"/>
                  <a:pt x="4499433" y="3072803"/>
                  <a:pt x="4499433" y="3066602"/>
                </a:cubicBezTo>
                <a:close/>
                <a:moveTo>
                  <a:pt x="7649157" y="2165261"/>
                </a:moveTo>
                <a:lnTo>
                  <a:pt x="7651018" y="2165261"/>
                </a:lnTo>
                <a:cubicBezTo>
                  <a:pt x="7665280" y="2201848"/>
                  <a:pt x="7681403" y="2239520"/>
                  <a:pt x="7699387" y="2278278"/>
                </a:cubicBezTo>
                <a:cubicBezTo>
                  <a:pt x="7717370" y="2317035"/>
                  <a:pt x="7735043" y="2353157"/>
                  <a:pt x="7752407" y="2386643"/>
                </a:cubicBezTo>
                <a:lnTo>
                  <a:pt x="8051924" y="2949400"/>
                </a:lnTo>
                <a:cubicBezTo>
                  <a:pt x="8067426" y="2980406"/>
                  <a:pt x="8081378" y="3005675"/>
                  <a:pt x="8093782" y="3025209"/>
                </a:cubicBezTo>
                <a:cubicBezTo>
                  <a:pt x="8106183" y="3044743"/>
                  <a:pt x="8119051" y="3060246"/>
                  <a:pt x="8132384" y="3071718"/>
                </a:cubicBezTo>
                <a:lnTo>
                  <a:pt x="8175256" y="3094978"/>
                </a:lnTo>
                <a:lnTo>
                  <a:pt x="7633783" y="3094978"/>
                </a:lnTo>
                <a:lnTo>
                  <a:pt x="7633809" y="3094972"/>
                </a:lnTo>
                <a:cubicBezTo>
                  <a:pt x="7642181" y="3091562"/>
                  <a:pt x="7648072" y="3087376"/>
                  <a:pt x="7651483" y="3082415"/>
                </a:cubicBezTo>
                <a:cubicBezTo>
                  <a:pt x="7654893" y="3077454"/>
                  <a:pt x="7656598" y="3071873"/>
                  <a:pt x="7656599" y="3065672"/>
                </a:cubicBezTo>
                <a:lnTo>
                  <a:pt x="7656599" y="2435942"/>
                </a:lnTo>
                <a:cubicBezTo>
                  <a:pt x="7656598" y="2388813"/>
                  <a:pt x="7655978" y="2343080"/>
                  <a:pt x="7654738" y="2298741"/>
                </a:cubicBezTo>
                <a:cubicBezTo>
                  <a:pt x="7653498" y="2254403"/>
                  <a:pt x="7651637" y="2209910"/>
                  <a:pt x="7649157" y="2165261"/>
                </a:cubicBezTo>
                <a:close/>
                <a:moveTo>
                  <a:pt x="629679" y="2126194"/>
                </a:moveTo>
                <a:lnTo>
                  <a:pt x="630609" y="2126194"/>
                </a:lnTo>
                <a:lnTo>
                  <a:pt x="800831" y="2637791"/>
                </a:lnTo>
                <a:lnTo>
                  <a:pt x="459457" y="2637791"/>
                </a:lnTo>
                <a:close/>
                <a:moveTo>
                  <a:pt x="10614483" y="2083406"/>
                </a:moveTo>
                <a:lnTo>
                  <a:pt x="10724243" y="2083406"/>
                </a:lnTo>
                <a:cubicBezTo>
                  <a:pt x="10752149" y="2083406"/>
                  <a:pt x="10774008" y="2084336"/>
                  <a:pt x="10789821" y="2086196"/>
                </a:cubicBezTo>
                <a:cubicBezTo>
                  <a:pt x="10805634" y="2088057"/>
                  <a:pt x="10819741" y="2090537"/>
                  <a:pt x="10832144" y="2093638"/>
                </a:cubicBezTo>
                <a:cubicBezTo>
                  <a:pt x="10873071" y="2104800"/>
                  <a:pt x="10902527" y="2124023"/>
                  <a:pt x="10920510" y="2151309"/>
                </a:cubicBezTo>
                <a:cubicBezTo>
                  <a:pt x="10938494" y="2178594"/>
                  <a:pt x="10947485" y="2212080"/>
                  <a:pt x="10947485" y="2251767"/>
                </a:cubicBezTo>
                <a:cubicBezTo>
                  <a:pt x="10947485" y="2277812"/>
                  <a:pt x="10943145" y="2301377"/>
                  <a:pt x="10934463" y="2322461"/>
                </a:cubicBezTo>
                <a:cubicBezTo>
                  <a:pt x="10925781" y="2343545"/>
                  <a:pt x="10912758" y="2361683"/>
                  <a:pt x="10895396" y="2376876"/>
                </a:cubicBezTo>
                <a:cubicBezTo>
                  <a:pt x="10878033" y="2392069"/>
                  <a:pt x="10856328" y="2403851"/>
                  <a:pt x="10830283" y="2412223"/>
                </a:cubicBezTo>
                <a:cubicBezTo>
                  <a:pt x="10804238" y="2420594"/>
                  <a:pt x="10773853" y="2424780"/>
                  <a:pt x="10739126" y="2424780"/>
                </a:cubicBezTo>
                <a:lnTo>
                  <a:pt x="10614483" y="2424780"/>
                </a:lnTo>
                <a:close/>
                <a:moveTo>
                  <a:pt x="4499433" y="2083406"/>
                </a:moveTo>
                <a:lnTo>
                  <a:pt x="4609194" y="2083406"/>
                </a:lnTo>
                <a:cubicBezTo>
                  <a:pt x="4637099" y="2083406"/>
                  <a:pt x="4658958" y="2084336"/>
                  <a:pt x="4674771" y="2086196"/>
                </a:cubicBezTo>
                <a:cubicBezTo>
                  <a:pt x="4690584" y="2088057"/>
                  <a:pt x="4704692" y="2090537"/>
                  <a:pt x="4717094" y="2093638"/>
                </a:cubicBezTo>
                <a:cubicBezTo>
                  <a:pt x="4758023" y="2104800"/>
                  <a:pt x="4787477" y="2124023"/>
                  <a:pt x="4805461" y="2151309"/>
                </a:cubicBezTo>
                <a:cubicBezTo>
                  <a:pt x="4823444" y="2178594"/>
                  <a:pt x="4832436" y="2212080"/>
                  <a:pt x="4832436" y="2251767"/>
                </a:cubicBezTo>
                <a:cubicBezTo>
                  <a:pt x="4832436" y="2277812"/>
                  <a:pt x="4828095" y="2301377"/>
                  <a:pt x="4819414" y="2322461"/>
                </a:cubicBezTo>
                <a:cubicBezTo>
                  <a:pt x="4810732" y="2343545"/>
                  <a:pt x="4797709" y="2361683"/>
                  <a:pt x="4780346" y="2376876"/>
                </a:cubicBezTo>
                <a:cubicBezTo>
                  <a:pt x="4762984" y="2392069"/>
                  <a:pt x="4741279" y="2403851"/>
                  <a:pt x="4715234" y="2412223"/>
                </a:cubicBezTo>
                <a:cubicBezTo>
                  <a:pt x="4689189" y="2420594"/>
                  <a:pt x="4658803" y="2424780"/>
                  <a:pt x="4624077" y="2424780"/>
                </a:cubicBezTo>
                <a:lnTo>
                  <a:pt x="4499433" y="2424780"/>
                </a:lnTo>
                <a:close/>
                <a:moveTo>
                  <a:pt x="9638319" y="2075964"/>
                </a:moveTo>
                <a:cubicBezTo>
                  <a:pt x="9697849" y="2075964"/>
                  <a:pt x="9747460" y="2086041"/>
                  <a:pt x="9787147" y="2106195"/>
                </a:cubicBezTo>
                <a:cubicBezTo>
                  <a:pt x="9826834" y="2126349"/>
                  <a:pt x="9858615" y="2154874"/>
                  <a:pt x="9882490" y="2191771"/>
                </a:cubicBezTo>
                <a:cubicBezTo>
                  <a:pt x="9906365" y="2228668"/>
                  <a:pt x="9923262" y="2273007"/>
                  <a:pt x="9933185" y="2324786"/>
                </a:cubicBezTo>
                <a:cubicBezTo>
                  <a:pt x="9943106" y="2376566"/>
                  <a:pt x="9948066" y="2434082"/>
                  <a:pt x="9948067" y="2497334"/>
                </a:cubicBezTo>
                <a:cubicBezTo>
                  <a:pt x="9948066" y="2555005"/>
                  <a:pt x="9942950" y="2609420"/>
                  <a:pt x="9932719" y="2660580"/>
                </a:cubicBezTo>
                <a:cubicBezTo>
                  <a:pt x="9922486" y="2711740"/>
                  <a:pt x="9904969" y="2756543"/>
                  <a:pt x="9880165" y="2794991"/>
                </a:cubicBezTo>
                <a:cubicBezTo>
                  <a:pt x="9855359" y="2833438"/>
                  <a:pt x="9822803" y="2863824"/>
                  <a:pt x="9782496" y="2886148"/>
                </a:cubicBezTo>
                <a:cubicBezTo>
                  <a:pt x="9742188" y="2908472"/>
                  <a:pt x="9691959" y="2919634"/>
                  <a:pt x="9631808" y="2919634"/>
                </a:cubicBezTo>
                <a:cubicBezTo>
                  <a:pt x="9571657" y="2919634"/>
                  <a:pt x="9521738" y="2909867"/>
                  <a:pt x="9482049" y="2890334"/>
                </a:cubicBezTo>
                <a:cubicBezTo>
                  <a:pt x="9442362" y="2870800"/>
                  <a:pt x="9410736" y="2842430"/>
                  <a:pt x="9387172" y="2805222"/>
                </a:cubicBezTo>
                <a:cubicBezTo>
                  <a:pt x="9363608" y="2768015"/>
                  <a:pt x="9346865" y="2723212"/>
                  <a:pt x="9336942" y="2670812"/>
                </a:cubicBezTo>
                <a:cubicBezTo>
                  <a:pt x="9327020" y="2618412"/>
                  <a:pt x="9322058" y="2559346"/>
                  <a:pt x="9322060" y="2493613"/>
                </a:cubicBezTo>
                <a:cubicBezTo>
                  <a:pt x="9322058" y="2437183"/>
                  <a:pt x="9327174" y="2383697"/>
                  <a:pt x="9337408" y="2333158"/>
                </a:cubicBezTo>
                <a:cubicBezTo>
                  <a:pt x="9347638" y="2282618"/>
                  <a:pt x="9365158" y="2238435"/>
                  <a:pt x="9389962" y="2200608"/>
                </a:cubicBezTo>
                <a:cubicBezTo>
                  <a:pt x="9414767" y="2162781"/>
                  <a:pt x="9447324" y="2132550"/>
                  <a:pt x="9487630" y="2109916"/>
                </a:cubicBezTo>
                <a:cubicBezTo>
                  <a:pt x="9527938" y="2087281"/>
                  <a:pt x="9578168" y="2075964"/>
                  <a:pt x="9638319" y="2075964"/>
                </a:cubicBezTo>
                <a:close/>
                <a:moveTo>
                  <a:pt x="3523270" y="2075964"/>
                </a:moveTo>
                <a:cubicBezTo>
                  <a:pt x="3582801" y="2075964"/>
                  <a:pt x="3632410" y="2086041"/>
                  <a:pt x="3672098" y="2106195"/>
                </a:cubicBezTo>
                <a:cubicBezTo>
                  <a:pt x="3711785" y="2126349"/>
                  <a:pt x="3743567" y="2154874"/>
                  <a:pt x="3767441" y="2191771"/>
                </a:cubicBezTo>
                <a:cubicBezTo>
                  <a:pt x="3791315" y="2228668"/>
                  <a:pt x="3808213" y="2273007"/>
                  <a:pt x="3818136" y="2324786"/>
                </a:cubicBezTo>
                <a:cubicBezTo>
                  <a:pt x="3828057" y="2376566"/>
                  <a:pt x="3833018" y="2434082"/>
                  <a:pt x="3833018" y="2497334"/>
                </a:cubicBezTo>
                <a:cubicBezTo>
                  <a:pt x="3833018" y="2555005"/>
                  <a:pt x="3827902" y="2609420"/>
                  <a:pt x="3817670" y="2660580"/>
                </a:cubicBezTo>
                <a:cubicBezTo>
                  <a:pt x="3807438" y="2711740"/>
                  <a:pt x="3789920" y="2756543"/>
                  <a:pt x="3765115" y="2794991"/>
                </a:cubicBezTo>
                <a:cubicBezTo>
                  <a:pt x="3740310" y="2833438"/>
                  <a:pt x="3707754" y="2863824"/>
                  <a:pt x="3667447" y="2886148"/>
                </a:cubicBezTo>
                <a:cubicBezTo>
                  <a:pt x="3627139" y="2908472"/>
                  <a:pt x="3576910" y="2919634"/>
                  <a:pt x="3516758" y="2919634"/>
                </a:cubicBezTo>
                <a:cubicBezTo>
                  <a:pt x="3456607" y="2919634"/>
                  <a:pt x="3406688" y="2909867"/>
                  <a:pt x="3367000" y="2890334"/>
                </a:cubicBezTo>
                <a:cubicBezTo>
                  <a:pt x="3327313" y="2870800"/>
                  <a:pt x="3295687" y="2842430"/>
                  <a:pt x="3272122" y="2805222"/>
                </a:cubicBezTo>
                <a:cubicBezTo>
                  <a:pt x="3248558" y="2768015"/>
                  <a:pt x="3231815" y="2723212"/>
                  <a:pt x="3221893" y="2670812"/>
                </a:cubicBezTo>
                <a:cubicBezTo>
                  <a:pt x="3211971" y="2618412"/>
                  <a:pt x="3207010" y="2559346"/>
                  <a:pt x="3207010" y="2493613"/>
                </a:cubicBezTo>
                <a:cubicBezTo>
                  <a:pt x="3207010" y="2437183"/>
                  <a:pt x="3212126" y="2383697"/>
                  <a:pt x="3222358" y="2333158"/>
                </a:cubicBezTo>
                <a:cubicBezTo>
                  <a:pt x="3232590" y="2282618"/>
                  <a:pt x="3250108" y="2238435"/>
                  <a:pt x="3274913" y="2200608"/>
                </a:cubicBezTo>
                <a:cubicBezTo>
                  <a:pt x="3299717" y="2162781"/>
                  <a:pt x="3332274" y="2132550"/>
                  <a:pt x="3372581" y="2109916"/>
                </a:cubicBezTo>
                <a:cubicBezTo>
                  <a:pt x="3412889" y="2087281"/>
                  <a:pt x="3463119" y="2075964"/>
                  <a:pt x="3523270" y="2075964"/>
                </a:cubicBezTo>
                <a:close/>
                <a:moveTo>
                  <a:pt x="0" y="0"/>
                </a:moveTo>
                <a:lnTo>
                  <a:pt x="12192000" y="0"/>
                </a:lnTo>
                <a:lnTo>
                  <a:pt x="12192000" y="3094978"/>
                </a:lnTo>
                <a:lnTo>
                  <a:pt x="11835765" y="3094978"/>
                </a:lnTo>
                <a:lnTo>
                  <a:pt x="11905734" y="3067184"/>
                </a:lnTo>
                <a:cubicBezTo>
                  <a:pt x="11929298" y="3055169"/>
                  <a:pt x="11951157" y="3041177"/>
                  <a:pt x="11971311" y="3025209"/>
                </a:cubicBezTo>
                <a:cubicBezTo>
                  <a:pt x="12011618" y="2993273"/>
                  <a:pt x="12043555" y="2953430"/>
                  <a:pt x="12067119" y="2905681"/>
                </a:cubicBezTo>
                <a:cubicBezTo>
                  <a:pt x="12090683" y="2857933"/>
                  <a:pt x="12102466" y="2802432"/>
                  <a:pt x="12102466" y="2739180"/>
                </a:cubicBezTo>
                <a:cubicBezTo>
                  <a:pt x="12102466" y="2690811"/>
                  <a:pt x="12095025" y="2648798"/>
                  <a:pt x="12080142" y="2613141"/>
                </a:cubicBezTo>
                <a:cubicBezTo>
                  <a:pt x="12065259" y="2577484"/>
                  <a:pt x="12045725" y="2546478"/>
                  <a:pt x="12021541" y="2520123"/>
                </a:cubicBezTo>
                <a:cubicBezTo>
                  <a:pt x="11997356" y="2493768"/>
                  <a:pt x="11969760" y="2471134"/>
                  <a:pt x="11938755" y="2452220"/>
                </a:cubicBezTo>
                <a:cubicBezTo>
                  <a:pt x="11907749" y="2433307"/>
                  <a:pt x="11876123" y="2416409"/>
                  <a:pt x="11843877" y="2401526"/>
                </a:cubicBezTo>
                <a:cubicBezTo>
                  <a:pt x="11811630" y="2386643"/>
                  <a:pt x="11780004" y="2372535"/>
                  <a:pt x="11748999" y="2359203"/>
                </a:cubicBezTo>
                <a:cubicBezTo>
                  <a:pt x="11717993" y="2345870"/>
                  <a:pt x="11690242" y="2331608"/>
                  <a:pt x="11665749" y="2316415"/>
                </a:cubicBezTo>
                <a:cubicBezTo>
                  <a:pt x="11641254" y="2301222"/>
                  <a:pt x="11621720" y="2283859"/>
                  <a:pt x="11607147" y="2264325"/>
                </a:cubicBezTo>
                <a:cubicBezTo>
                  <a:pt x="11592574" y="2244791"/>
                  <a:pt x="11585287" y="2221692"/>
                  <a:pt x="11585288" y="2195027"/>
                </a:cubicBezTo>
                <a:cubicBezTo>
                  <a:pt x="11585287" y="2177043"/>
                  <a:pt x="11588543" y="2159990"/>
                  <a:pt x="11595055" y="2143867"/>
                </a:cubicBezTo>
                <a:cubicBezTo>
                  <a:pt x="11601565" y="2127744"/>
                  <a:pt x="11611488" y="2113946"/>
                  <a:pt x="11624821" y="2102474"/>
                </a:cubicBezTo>
                <a:cubicBezTo>
                  <a:pt x="11638153" y="2091002"/>
                  <a:pt x="11654741" y="2082010"/>
                  <a:pt x="11674585" y="2075499"/>
                </a:cubicBezTo>
                <a:cubicBezTo>
                  <a:pt x="11694428" y="2068988"/>
                  <a:pt x="11717683" y="2065732"/>
                  <a:pt x="11744348" y="2065732"/>
                </a:cubicBezTo>
                <a:cubicBezTo>
                  <a:pt x="11778454" y="2065732"/>
                  <a:pt x="11809770" y="2069918"/>
                  <a:pt x="11838296" y="2078290"/>
                </a:cubicBezTo>
                <a:cubicBezTo>
                  <a:pt x="11866821" y="2086661"/>
                  <a:pt x="11891936" y="2095963"/>
                  <a:pt x="11913640" y="2106195"/>
                </a:cubicBezTo>
                <a:cubicBezTo>
                  <a:pt x="11935344" y="2116427"/>
                  <a:pt x="11953638" y="2125884"/>
                  <a:pt x="11968521" y="2134565"/>
                </a:cubicBezTo>
                <a:cubicBezTo>
                  <a:pt x="11983404" y="2143247"/>
                  <a:pt x="11994255" y="2147588"/>
                  <a:pt x="12001077" y="2147588"/>
                </a:cubicBezTo>
                <a:cubicBezTo>
                  <a:pt x="12007897" y="2147588"/>
                  <a:pt x="12013324" y="2145727"/>
                  <a:pt x="12017355" y="2142007"/>
                </a:cubicBezTo>
                <a:cubicBezTo>
                  <a:pt x="12021385" y="2138286"/>
                  <a:pt x="12024486" y="2132395"/>
                  <a:pt x="12026657" y="2124333"/>
                </a:cubicBezTo>
                <a:cubicBezTo>
                  <a:pt x="12028826" y="2116272"/>
                  <a:pt x="12030377" y="2106040"/>
                  <a:pt x="12031308" y="2093638"/>
                </a:cubicBezTo>
                <a:cubicBezTo>
                  <a:pt x="12032238" y="2081235"/>
                  <a:pt x="12032703" y="2066042"/>
                  <a:pt x="12032703" y="2048059"/>
                </a:cubicBezTo>
                <a:cubicBezTo>
                  <a:pt x="12032703" y="2031936"/>
                  <a:pt x="12032392" y="2018448"/>
                  <a:pt x="12031773" y="2007596"/>
                </a:cubicBezTo>
                <a:cubicBezTo>
                  <a:pt x="12031152" y="1996744"/>
                  <a:pt x="12030067" y="1987753"/>
                  <a:pt x="12028517" y="1980621"/>
                </a:cubicBezTo>
                <a:cubicBezTo>
                  <a:pt x="12026966" y="1973490"/>
                  <a:pt x="12025106" y="1967754"/>
                  <a:pt x="12022936" y="1963413"/>
                </a:cubicBezTo>
                <a:cubicBezTo>
                  <a:pt x="12020765" y="1959072"/>
                  <a:pt x="12016579" y="1953801"/>
                  <a:pt x="12010379" y="1947600"/>
                </a:cubicBezTo>
                <a:cubicBezTo>
                  <a:pt x="12004177" y="1941399"/>
                  <a:pt x="11991465" y="1933647"/>
                  <a:pt x="11972241" y="1924346"/>
                </a:cubicBezTo>
                <a:cubicBezTo>
                  <a:pt x="11953017" y="1915044"/>
                  <a:pt x="11931003" y="1906672"/>
                  <a:pt x="11906199" y="1899231"/>
                </a:cubicBezTo>
                <a:cubicBezTo>
                  <a:pt x="11881394" y="1891789"/>
                  <a:pt x="11854729" y="1885898"/>
                  <a:pt x="11826204" y="1881558"/>
                </a:cubicBezTo>
                <a:cubicBezTo>
                  <a:pt x="11797678" y="1877217"/>
                  <a:pt x="11769153" y="1875046"/>
                  <a:pt x="11740628" y="1875046"/>
                </a:cubicBezTo>
                <a:cubicBezTo>
                  <a:pt x="11685437" y="1875046"/>
                  <a:pt x="11633191" y="1882178"/>
                  <a:pt x="11583893" y="1896440"/>
                </a:cubicBezTo>
                <a:cubicBezTo>
                  <a:pt x="11534593" y="1910703"/>
                  <a:pt x="11491805" y="1932252"/>
                  <a:pt x="11455529" y="1961088"/>
                </a:cubicBezTo>
                <a:cubicBezTo>
                  <a:pt x="11419252" y="1989923"/>
                  <a:pt x="11390417" y="2026200"/>
                  <a:pt x="11369022" y="2069918"/>
                </a:cubicBezTo>
                <a:cubicBezTo>
                  <a:pt x="11347628" y="2113636"/>
                  <a:pt x="11336931" y="2164331"/>
                  <a:pt x="11336931" y="2222002"/>
                </a:cubicBezTo>
                <a:cubicBezTo>
                  <a:pt x="11336931" y="2272231"/>
                  <a:pt x="11344373" y="2315330"/>
                  <a:pt x="11359256" y="2351296"/>
                </a:cubicBezTo>
                <a:cubicBezTo>
                  <a:pt x="11374138" y="2387263"/>
                  <a:pt x="11393516" y="2418424"/>
                  <a:pt x="11417392" y="2444779"/>
                </a:cubicBezTo>
                <a:cubicBezTo>
                  <a:pt x="11441266" y="2471134"/>
                  <a:pt x="11468395" y="2493768"/>
                  <a:pt x="11498782" y="2512682"/>
                </a:cubicBezTo>
                <a:cubicBezTo>
                  <a:pt x="11529167" y="2531595"/>
                  <a:pt x="11560483" y="2548494"/>
                  <a:pt x="11592730" y="2563376"/>
                </a:cubicBezTo>
                <a:cubicBezTo>
                  <a:pt x="11624975" y="2578259"/>
                  <a:pt x="11656291" y="2592367"/>
                  <a:pt x="11686678" y="2605700"/>
                </a:cubicBezTo>
                <a:cubicBezTo>
                  <a:pt x="11717063" y="2619032"/>
                  <a:pt x="11744193" y="2633295"/>
                  <a:pt x="11768068" y="2648488"/>
                </a:cubicBezTo>
                <a:cubicBezTo>
                  <a:pt x="11791942" y="2663681"/>
                  <a:pt x="11811321" y="2681044"/>
                  <a:pt x="11826204" y="2700578"/>
                </a:cubicBezTo>
                <a:cubicBezTo>
                  <a:pt x="11841087" y="2720111"/>
                  <a:pt x="11848528" y="2743521"/>
                  <a:pt x="11848528" y="2770806"/>
                </a:cubicBezTo>
                <a:cubicBezTo>
                  <a:pt x="11848528" y="2794370"/>
                  <a:pt x="11844187" y="2815764"/>
                  <a:pt x="11835506" y="2834988"/>
                </a:cubicBezTo>
                <a:cubicBezTo>
                  <a:pt x="11826824" y="2854212"/>
                  <a:pt x="11814266" y="2870335"/>
                  <a:pt x="11797834" y="2883357"/>
                </a:cubicBezTo>
                <a:cubicBezTo>
                  <a:pt x="11781400" y="2896380"/>
                  <a:pt x="11761401" y="2906457"/>
                  <a:pt x="11737837" y="2913588"/>
                </a:cubicBezTo>
                <a:cubicBezTo>
                  <a:pt x="11714272" y="2920719"/>
                  <a:pt x="11687607" y="2924285"/>
                  <a:pt x="11657842" y="2924285"/>
                </a:cubicBezTo>
                <a:cubicBezTo>
                  <a:pt x="11612573" y="2924285"/>
                  <a:pt x="11572731" y="2919169"/>
                  <a:pt x="11538314" y="2908937"/>
                </a:cubicBezTo>
                <a:cubicBezTo>
                  <a:pt x="11503898" y="2898705"/>
                  <a:pt x="11474287" y="2887388"/>
                  <a:pt x="11449483" y="2874986"/>
                </a:cubicBezTo>
                <a:cubicBezTo>
                  <a:pt x="11424677" y="2862583"/>
                  <a:pt x="11404369" y="2851266"/>
                  <a:pt x="11388556" y="2841034"/>
                </a:cubicBezTo>
                <a:cubicBezTo>
                  <a:pt x="11372743" y="2830802"/>
                  <a:pt x="11360495" y="2825686"/>
                  <a:pt x="11351814" y="2825686"/>
                </a:cubicBezTo>
                <a:cubicBezTo>
                  <a:pt x="11345612" y="2825686"/>
                  <a:pt x="11340187" y="2827392"/>
                  <a:pt x="11335536" y="2830802"/>
                </a:cubicBezTo>
                <a:cubicBezTo>
                  <a:pt x="11330885" y="2834213"/>
                  <a:pt x="11327165" y="2839949"/>
                  <a:pt x="11324374" y="2848011"/>
                </a:cubicBezTo>
                <a:cubicBezTo>
                  <a:pt x="11321584" y="2856072"/>
                  <a:pt x="11319567" y="2866614"/>
                  <a:pt x="11318328" y="2879637"/>
                </a:cubicBezTo>
                <a:cubicBezTo>
                  <a:pt x="11317087" y="2892659"/>
                  <a:pt x="11316468" y="2908782"/>
                  <a:pt x="11316468" y="2928006"/>
                </a:cubicBezTo>
                <a:cubicBezTo>
                  <a:pt x="11316468" y="2956531"/>
                  <a:pt x="11318172" y="2978390"/>
                  <a:pt x="11321584" y="2993583"/>
                </a:cubicBezTo>
                <a:cubicBezTo>
                  <a:pt x="11324994" y="3008776"/>
                  <a:pt x="11330729" y="3020403"/>
                  <a:pt x="11338792" y="3028465"/>
                </a:cubicBezTo>
                <a:cubicBezTo>
                  <a:pt x="11346853" y="3036526"/>
                  <a:pt x="11360030" y="3045828"/>
                  <a:pt x="11378324" y="3056370"/>
                </a:cubicBezTo>
                <a:cubicBezTo>
                  <a:pt x="11396617" y="3066912"/>
                  <a:pt x="11419407" y="3076989"/>
                  <a:pt x="11446692" y="3086601"/>
                </a:cubicBezTo>
                <a:lnTo>
                  <a:pt x="11478778" y="3094978"/>
                </a:lnTo>
                <a:lnTo>
                  <a:pt x="11244947" y="3094978"/>
                </a:lnTo>
                <a:lnTo>
                  <a:pt x="11259094" y="3085670"/>
                </a:lnTo>
                <a:cubicBezTo>
                  <a:pt x="11261574" y="3081020"/>
                  <a:pt x="11262815" y="3075283"/>
                  <a:pt x="11262815" y="3068462"/>
                </a:cubicBezTo>
                <a:cubicBezTo>
                  <a:pt x="11262815" y="3062261"/>
                  <a:pt x="11261265" y="3053734"/>
                  <a:pt x="11258164" y="3042882"/>
                </a:cubicBezTo>
                <a:cubicBezTo>
                  <a:pt x="11255063" y="3032030"/>
                  <a:pt x="11248862" y="3014822"/>
                  <a:pt x="11239561" y="2991258"/>
                </a:cubicBezTo>
                <a:lnTo>
                  <a:pt x="11138171" y="2754063"/>
                </a:lnTo>
                <a:cubicBezTo>
                  <a:pt x="11126390" y="2725537"/>
                  <a:pt x="11114297" y="2699958"/>
                  <a:pt x="11101895" y="2677323"/>
                </a:cubicBezTo>
                <a:cubicBezTo>
                  <a:pt x="11089492" y="2654689"/>
                  <a:pt x="11076315" y="2634535"/>
                  <a:pt x="11062362" y="2616862"/>
                </a:cubicBezTo>
                <a:cubicBezTo>
                  <a:pt x="11048410" y="2599189"/>
                  <a:pt x="11033527" y="2584150"/>
                  <a:pt x="11017714" y="2571748"/>
                </a:cubicBezTo>
                <a:cubicBezTo>
                  <a:pt x="11001901" y="2559346"/>
                  <a:pt x="10985003" y="2548804"/>
                  <a:pt x="10967019" y="2540122"/>
                </a:cubicBezTo>
                <a:cubicBezTo>
                  <a:pt x="11004226" y="2528340"/>
                  <a:pt x="11037402" y="2512837"/>
                  <a:pt x="11066548" y="2493613"/>
                </a:cubicBezTo>
                <a:cubicBezTo>
                  <a:pt x="11095694" y="2474390"/>
                  <a:pt x="11120188" y="2451755"/>
                  <a:pt x="11140032" y="2425710"/>
                </a:cubicBezTo>
                <a:cubicBezTo>
                  <a:pt x="11159876" y="2399665"/>
                  <a:pt x="11174913" y="2370055"/>
                  <a:pt x="11185145" y="2336879"/>
                </a:cubicBezTo>
                <a:cubicBezTo>
                  <a:pt x="11195377" y="2303702"/>
                  <a:pt x="11200493" y="2266960"/>
                  <a:pt x="11200493" y="2226653"/>
                </a:cubicBezTo>
                <a:cubicBezTo>
                  <a:pt x="11200493" y="2178904"/>
                  <a:pt x="11193362" y="2136581"/>
                  <a:pt x="11179099" y="2099684"/>
                </a:cubicBezTo>
                <a:cubicBezTo>
                  <a:pt x="11164836" y="2062787"/>
                  <a:pt x="11144218" y="2030851"/>
                  <a:pt x="11117243" y="2003876"/>
                </a:cubicBezTo>
                <a:cubicBezTo>
                  <a:pt x="11090267" y="1976901"/>
                  <a:pt x="11057401" y="1955041"/>
                  <a:pt x="11018644" y="1938298"/>
                </a:cubicBezTo>
                <a:cubicBezTo>
                  <a:pt x="10979887" y="1921555"/>
                  <a:pt x="10936323" y="1909773"/>
                  <a:pt x="10887954" y="1902952"/>
                </a:cubicBezTo>
                <a:cubicBezTo>
                  <a:pt x="10871211" y="1901091"/>
                  <a:pt x="10852608" y="1899541"/>
                  <a:pt x="10832144" y="1898301"/>
                </a:cubicBezTo>
                <a:cubicBezTo>
                  <a:pt x="10811680" y="1897061"/>
                  <a:pt x="10785635" y="1896440"/>
                  <a:pt x="10754009" y="1896440"/>
                </a:cubicBezTo>
                <a:lnTo>
                  <a:pt x="10442400" y="1896440"/>
                </a:lnTo>
                <a:cubicBezTo>
                  <a:pt x="10421936" y="1896440"/>
                  <a:pt x="10404728" y="1902486"/>
                  <a:pt x="10390775" y="1914579"/>
                </a:cubicBezTo>
                <a:cubicBezTo>
                  <a:pt x="10376823" y="1926671"/>
                  <a:pt x="10369846" y="1946360"/>
                  <a:pt x="10369846" y="1973645"/>
                </a:cubicBezTo>
                <a:lnTo>
                  <a:pt x="10369846" y="3066602"/>
                </a:lnTo>
                <a:cubicBezTo>
                  <a:pt x="10369846" y="3072803"/>
                  <a:pt x="10371707" y="3078384"/>
                  <a:pt x="10375427" y="3083345"/>
                </a:cubicBezTo>
                <a:lnTo>
                  <a:pt x="10394220" y="3094978"/>
                </a:lnTo>
                <a:lnTo>
                  <a:pt x="9814716" y="3094978"/>
                </a:lnTo>
                <a:lnTo>
                  <a:pt x="9875049" y="3078229"/>
                </a:lnTo>
                <a:cubicBezTo>
                  <a:pt x="9947292" y="3049394"/>
                  <a:pt x="10007908" y="3007536"/>
                  <a:pt x="10056898" y="2952655"/>
                </a:cubicBezTo>
                <a:cubicBezTo>
                  <a:pt x="10105888" y="2897775"/>
                  <a:pt x="10142783" y="2830957"/>
                  <a:pt x="10167589" y="2752202"/>
                </a:cubicBezTo>
                <a:cubicBezTo>
                  <a:pt x="10192393" y="2673448"/>
                  <a:pt x="10204795" y="2584150"/>
                  <a:pt x="10204796" y="2484311"/>
                </a:cubicBezTo>
                <a:cubicBezTo>
                  <a:pt x="10204795" y="2380132"/>
                  <a:pt x="10192858" y="2289750"/>
                  <a:pt x="10168984" y="2213165"/>
                </a:cubicBezTo>
                <a:cubicBezTo>
                  <a:pt x="10145109" y="2136581"/>
                  <a:pt x="10109762" y="2073174"/>
                  <a:pt x="10062944" y="2022944"/>
                </a:cubicBezTo>
                <a:cubicBezTo>
                  <a:pt x="10016125" y="1972715"/>
                  <a:pt x="9957833" y="1935508"/>
                  <a:pt x="9888071" y="1911323"/>
                </a:cubicBezTo>
                <a:cubicBezTo>
                  <a:pt x="9818307" y="1887139"/>
                  <a:pt x="9737846" y="1875046"/>
                  <a:pt x="9646690" y="1875046"/>
                </a:cubicBezTo>
                <a:cubicBezTo>
                  <a:pt x="9551193" y="1875046"/>
                  <a:pt x="9467321" y="1889619"/>
                  <a:pt x="9395078" y="1918765"/>
                </a:cubicBezTo>
                <a:cubicBezTo>
                  <a:pt x="9322835" y="1947910"/>
                  <a:pt x="9262219" y="1989768"/>
                  <a:pt x="9213229" y="2044338"/>
                </a:cubicBezTo>
                <a:cubicBezTo>
                  <a:pt x="9164240" y="2098909"/>
                  <a:pt x="9127343" y="2165106"/>
                  <a:pt x="9102538" y="2242931"/>
                </a:cubicBezTo>
                <a:cubicBezTo>
                  <a:pt x="9077733" y="2320756"/>
                  <a:pt x="9065330" y="2408347"/>
                  <a:pt x="9065331" y="2505706"/>
                </a:cubicBezTo>
                <a:cubicBezTo>
                  <a:pt x="9065330" y="2611746"/>
                  <a:pt x="9076957" y="2703523"/>
                  <a:pt x="9100213" y="2781038"/>
                </a:cubicBezTo>
                <a:cubicBezTo>
                  <a:pt x="9123466" y="2858553"/>
                  <a:pt x="9158348" y="2922425"/>
                  <a:pt x="9204857" y="2972654"/>
                </a:cubicBezTo>
                <a:cubicBezTo>
                  <a:pt x="9251365" y="3022884"/>
                  <a:pt x="9309501" y="3060246"/>
                  <a:pt x="9379265" y="3084740"/>
                </a:cubicBezTo>
                <a:lnTo>
                  <a:pt x="9421469" y="3094978"/>
                </a:lnTo>
                <a:lnTo>
                  <a:pt x="8875627" y="3094978"/>
                </a:lnTo>
                <a:lnTo>
                  <a:pt x="8894867" y="3083345"/>
                </a:lnTo>
                <a:cubicBezTo>
                  <a:pt x="8898898" y="3078384"/>
                  <a:pt x="8900913" y="3072803"/>
                  <a:pt x="8900913" y="3066602"/>
                </a:cubicBezTo>
                <a:lnTo>
                  <a:pt x="8900913" y="1929927"/>
                </a:lnTo>
                <a:cubicBezTo>
                  <a:pt x="8900913" y="1923726"/>
                  <a:pt x="8898898" y="1918144"/>
                  <a:pt x="8894867" y="1913184"/>
                </a:cubicBezTo>
                <a:cubicBezTo>
                  <a:pt x="8890837" y="1908223"/>
                  <a:pt x="8884170" y="1904192"/>
                  <a:pt x="8874868" y="1901091"/>
                </a:cubicBezTo>
                <a:cubicBezTo>
                  <a:pt x="8865567" y="1897991"/>
                  <a:pt x="8853164" y="1895510"/>
                  <a:pt x="8837661" y="1893650"/>
                </a:cubicBezTo>
                <a:cubicBezTo>
                  <a:pt x="8822158" y="1891789"/>
                  <a:pt x="8802314" y="1890859"/>
                  <a:pt x="8778130" y="1890859"/>
                </a:cubicBezTo>
                <a:cubicBezTo>
                  <a:pt x="8754566" y="1890859"/>
                  <a:pt x="8735032" y="1891789"/>
                  <a:pt x="8719529" y="1893650"/>
                </a:cubicBezTo>
                <a:cubicBezTo>
                  <a:pt x="8704026" y="1895510"/>
                  <a:pt x="8691468" y="1897991"/>
                  <a:pt x="8681857" y="1901091"/>
                </a:cubicBezTo>
                <a:cubicBezTo>
                  <a:pt x="8672245" y="1904192"/>
                  <a:pt x="8665424" y="1908223"/>
                  <a:pt x="8661393" y="1913184"/>
                </a:cubicBezTo>
                <a:cubicBezTo>
                  <a:pt x="8657362" y="1918144"/>
                  <a:pt x="8655346" y="1923726"/>
                  <a:pt x="8655347" y="1929927"/>
                </a:cubicBezTo>
                <a:lnTo>
                  <a:pt x="8655347" y="3066602"/>
                </a:lnTo>
                <a:cubicBezTo>
                  <a:pt x="8655346" y="3072803"/>
                  <a:pt x="8657362" y="3078384"/>
                  <a:pt x="8661393" y="3083345"/>
                </a:cubicBezTo>
                <a:lnTo>
                  <a:pt x="8680633" y="3094978"/>
                </a:lnTo>
                <a:lnTo>
                  <a:pt x="8374831" y="3094978"/>
                </a:lnTo>
                <a:lnTo>
                  <a:pt x="8401205" y="3080555"/>
                </a:lnTo>
                <a:cubicBezTo>
                  <a:pt x="8409576" y="3073113"/>
                  <a:pt x="8416242" y="3063811"/>
                  <a:pt x="8421204" y="3052649"/>
                </a:cubicBezTo>
                <a:cubicBezTo>
                  <a:pt x="8426164" y="3041487"/>
                  <a:pt x="8428645" y="3028775"/>
                  <a:pt x="8428645" y="3014512"/>
                </a:cubicBezTo>
                <a:lnTo>
                  <a:pt x="8428645" y="1932717"/>
                </a:lnTo>
                <a:cubicBezTo>
                  <a:pt x="8428645" y="1926516"/>
                  <a:pt x="8427094" y="1920935"/>
                  <a:pt x="8423994" y="1915974"/>
                </a:cubicBezTo>
                <a:cubicBezTo>
                  <a:pt x="8420893" y="1911013"/>
                  <a:pt x="8415467" y="1906672"/>
                  <a:pt x="8407716" y="1902952"/>
                </a:cubicBezTo>
                <a:cubicBezTo>
                  <a:pt x="8399964" y="1899231"/>
                  <a:pt x="8388957" y="1896595"/>
                  <a:pt x="8374695" y="1895045"/>
                </a:cubicBezTo>
                <a:cubicBezTo>
                  <a:pt x="8360431" y="1893495"/>
                  <a:pt x="8342758" y="1892720"/>
                  <a:pt x="8321675" y="1892720"/>
                </a:cubicBezTo>
                <a:cubicBezTo>
                  <a:pt x="8299351" y="1892720"/>
                  <a:pt x="8281056" y="1893495"/>
                  <a:pt x="8266794" y="1895045"/>
                </a:cubicBezTo>
                <a:cubicBezTo>
                  <a:pt x="8252531" y="1896595"/>
                  <a:pt x="8241059" y="1899231"/>
                  <a:pt x="8232378" y="1902952"/>
                </a:cubicBezTo>
                <a:cubicBezTo>
                  <a:pt x="8223695" y="1906672"/>
                  <a:pt x="8217495" y="1911013"/>
                  <a:pt x="8213774" y="1915974"/>
                </a:cubicBezTo>
                <a:cubicBezTo>
                  <a:pt x="8210054" y="1920935"/>
                  <a:pt x="8208193" y="1926516"/>
                  <a:pt x="8208193" y="1932717"/>
                </a:cubicBezTo>
                <a:lnTo>
                  <a:pt x="8208193" y="2497334"/>
                </a:lnTo>
                <a:cubicBezTo>
                  <a:pt x="8208193" y="2540122"/>
                  <a:pt x="8208658" y="2585080"/>
                  <a:pt x="8209589" y="2632210"/>
                </a:cubicBezTo>
                <a:cubicBezTo>
                  <a:pt x="8210519" y="2679339"/>
                  <a:pt x="8211914" y="2724607"/>
                  <a:pt x="8213774" y="2768015"/>
                </a:cubicBezTo>
                <a:lnTo>
                  <a:pt x="8212844" y="2768015"/>
                </a:lnTo>
                <a:cubicBezTo>
                  <a:pt x="8201682" y="2743211"/>
                  <a:pt x="8190209" y="2718406"/>
                  <a:pt x="8178428" y="2693601"/>
                </a:cubicBezTo>
                <a:cubicBezTo>
                  <a:pt x="8166645" y="2668797"/>
                  <a:pt x="8154552" y="2643527"/>
                  <a:pt x="8142151" y="2617792"/>
                </a:cubicBezTo>
                <a:cubicBezTo>
                  <a:pt x="8129748" y="2592057"/>
                  <a:pt x="8116880" y="2566322"/>
                  <a:pt x="8103549" y="2540587"/>
                </a:cubicBezTo>
                <a:cubicBezTo>
                  <a:pt x="8090215" y="2514852"/>
                  <a:pt x="8076728" y="2488652"/>
                  <a:pt x="8063086" y="2461987"/>
                </a:cubicBezTo>
                <a:lnTo>
                  <a:pt x="7828682" y="2022014"/>
                </a:lnTo>
                <a:cubicBezTo>
                  <a:pt x="7816899" y="1997830"/>
                  <a:pt x="7805427" y="1977521"/>
                  <a:pt x="7794265" y="1961088"/>
                </a:cubicBezTo>
                <a:cubicBezTo>
                  <a:pt x="7783103" y="1944654"/>
                  <a:pt x="7771165" y="1931787"/>
                  <a:pt x="7758454" y="1922485"/>
                </a:cubicBezTo>
                <a:cubicBezTo>
                  <a:pt x="7745740" y="1913184"/>
                  <a:pt x="7731323" y="1906517"/>
                  <a:pt x="7715200" y="1902486"/>
                </a:cubicBezTo>
                <a:cubicBezTo>
                  <a:pt x="7699076" y="1898456"/>
                  <a:pt x="7679233" y="1896440"/>
                  <a:pt x="7655669" y="1896440"/>
                </a:cubicBezTo>
                <a:lnTo>
                  <a:pt x="7524514" y="1896440"/>
                </a:lnTo>
                <a:cubicBezTo>
                  <a:pt x="7499709" y="1896440"/>
                  <a:pt x="7478780" y="1903727"/>
                  <a:pt x="7461727" y="1918299"/>
                </a:cubicBezTo>
                <a:cubicBezTo>
                  <a:pt x="7444673" y="1932872"/>
                  <a:pt x="7436147" y="1954731"/>
                  <a:pt x="7436147" y="1983877"/>
                </a:cubicBezTo>
                <a:lnTo>
                  <a:pt x="7436147" y="3065672"/>
                </a:lnTo>
                <a:cubicBezTo>
                  <a:pt x="7436147" y="3071873"/>
                  <a:pt x="7437697" y="3077454"/>
                  <a:pt x="7440798" y="3082415"/>
                </a:cubicBezTo>
                <a:cubicBezTo>
                  <a:pt x="7443898" y="3087376"/>
                  <a:pt x="7449479" y="3091562"/>
                  <a:pt x="7457541" y="3094972"/>
                </a:cubicBezTo>
                <a:lnTo>
                  <a:pt x="7457567" y="3094978"/>
                </a:lnTo>
                <a:lnTo>
                  <a:pt x="7233295" y="3094978"/>
                </a:lnTo>
                <a:lnTo>
                  <a:pt x="7233313" y="3094972"/>
                </a:lnTo>
                <a:cubicBezTo>
                  <a:pt x="7237964" y="3091562"/>
                  <a:pt x="7241839" y="3086136"/>
                  <a:pt x="7244940" y="3078694"/>
                </a:cubicBezTo>
                <a:cubicBezTo>
                  <a:pt x="7248041" y="3071253"/>
                  <a:pt x="7250366" y="3061486"/>
                  <a:pt x="7251916" y="3049394"/>
                </a:cubicBezTo>
                <a:cubicBezTo>
                  <a:pt x="7253466" y="3037301"/>
                  <a:pt x="7254242" y="3022263"/>
                  <a:pt x="7254242" y="3004280"/>
                </a:cubicBezTo>
                <a:cubicBezTo>
                  <a:pt x="7254242" y="2986297"/>
                  <a:pt x="7253466" y="2971259"/>
                  <a:pt x="7251916" y="2959167"/>
                </a:cubicBezTo>
                <a:cubicBezTo>
                  <a:pt x="7250366" y="2947074"/>
                  <a:pt x="7248041" y="2937307"/>
                  <a:pt x="7244940" y="2929866"/>
                </a:cubicBezTo>
                <a:cubicBezTo>
                  <a:pt x="7241839" y="2922425"/>
                  <a:pt x="7237964" y="2916999"/>
                  <a:pt x="7233313" y="2913588"/>
                </a:cubicBezTo>
                <a:cubicBezTo>
                  <a:pt x="7228662" y="2910177"/>
                  <a:pt x="7223546" y="2908472"/>
                  <a:pt x="7217965" y="2908472"/>
                </a:cubicBezTo>
                <a:lnTo>
                  <a:pt x="6784503" y="2908472"/>
                </a:lnTo>
                <a:lnTo>
                  <a:pt x="6784503" y="2568957"/>
                </a:lnTo>
                <a:lnTo>
                  <a:pt x="7148202" y="2568957"/>
                </a:lnTo>
                <a:cubicBezTo>
                  <a:pt x="7153783" y="2568957"/>
                  <a:pt x="7158899" y="2567407"/>
                  <a:pt x="7163550" y="2564307"/>
                </a:cubicBezTo>
                <a:cubicBezTo>
                  <a:pt x="7168201" y="2561206"/>
                  <a:pt x="7172076" y="2556090"/>
                  <a:pt x="7175177" y="2548959"/>
                </a:cubicBezTo>
                <a:cubicBezTo>
                  <a:pt x="7178277" y="2541827"/>
                  <a:pt x="7180603" y="2532371"/>
                  <a:pt x="7182153" y="2520588"/>
                </a:cubicBezTo>
                <a:cubicBezTo>
                  <a:pt x="7183703" y="2508806"/>
                  <a:pt x="7184479" y="2493923"/>
                  <a:pt x="7184479" y="2475940"/>
                </a:cubicBezTo>
                <a:cubicBezTo>
                  <a:pt x="7184479" y="2458577"/>
                  <a:pt x="7183703" y="2443849"/>
                  <a:pt x="7182153" y="2431757"/>
                </a:cubicBezTo>
                <a:cubicBezTo>
                  <a:pt x="7180603" y="2419664"/>
                  <a:pt x="7178277" y="2410052"/>
                  <a:pt x="7175177" y="2402921"/>
                </a:cubicBezTo>
                <a:cubicBezTo>
                  <a:pt x="7172076" y="2395790"/>
                  <a:pt x="7168201" y="2390519"/>
                  <a:pt x="7163550" y="2387108"/>
                </a:cubicBezTo>
                <a:cubicBezTo>
                  <a:pt x="7158899" y="2383697"/>
                  <a:pt x="7153783" y="2381992"/>
                  <a:pt x="7148202" y="2381992"/>
                </a:cubicBezTo>
                <a:lnTo>
                  <a:pt x="6784503" y="2381992"/>
                </a:lnTo>
                <a:lnTo>
                  <a:pt x="6784503" y="2088057"/>
                </a:lnTo>
                <a:lnTo>
                  <a:pt x="7214244" y="2088057"/>
                </a:lnTo>
                <a:cubicBezTo>
                  <a:pt x="7219825" y="2088057"/>
                  <a:pt x="7224786" y="2086351"/>
                  <a:pt x="7229127" y="2082941"/>
                </a:cubicBezTo>
                <a:cubicBezTo>
                  <a:pt x="7233468" y="2079530"/>
                  <a:pt x="7237188" y="2074104"/>
                  <a:pt x="7240289" y="2066663"/>
                </a:cubicBezTo>
                <a:cubicBezTo>
                  <a:pt x="7243390" y="2059221"/>
                  <a:pt x="7245715" y="2049454"/>
                  <a:pt x="7247266" y="2037362"/>
                </a:cubicBezTo>
                <a:cubicBezTo>
                  <a:pt x="7248816" y="2025270"/>
                  <a:pt x="7249591" y="2010542"/>
                  <a:pt x="7249591" y="1993179"/>
                </a:cubicBezTo>
                <a:cubicBezTo>
                  <a:pt x="7249591" y="1974575"/>
                  <a:pt x="7248816" y="1959227"/>
                  <a:pt x="7247266" y="1947135"/>
                </a:cubicBezTo>
                <a:cubicBezTo>
                  <a:pt x="7245715" y="1935043"/>
                  <a:pt x="7243390" y="1925121"/>
                  <a:pt x="7240289" y="1917369"/>
                </a:cubicBezTo>
                <a:cubicBezTo>
                  <a:pt x="7237188" y="1909618"/>
                  <a:pt x="7233468" y="1904192"/>
                  <a:pt x="7229127" y="1901091"/>
                </a:cubicBezTo>
                <a:cubicBezTo>
                  <a:pt x="7224786" y="1897991"/>
                  <a:pt x="7219825" y="1896440"/>
                  <a:pt x="7214244" y="1896440"/>
                </a:cubicBezTo>
                <a:lnTo>
                  <a:pt x="6613351" y="1896440"/>
                </a:lnTo>
                <a:cubicBezTo>
                  <a:pt x="6592887" y="1896440"/>
                  <a:pt x="6575679" y="1902486"/>
                  <a:pt x="6561726" y="1914579"/>
                </a:cubicBezTo>
                <a:cubicBezTo>
                  <a:pt x="6547773" y="1926671"/>
                  <a:pt x="6540797" y="1946360"/>
                  <a:pt x="6540797" y="1973645"/>
                </a:cubicBezTo>
                <a:lnTo>
                  <a:pt x="6540797" y="3022884"/>
                </a:lnTo>
                <a:cubicBezTo>
                  <a:pt x="6540797" y="3050169"/>
                  <a:pt x="6547773" y="3069858"/>
                  <a:pt x="6561726" y="3081950"/>
                </a:cubicBezTo>
                <a:lnTo>
                  <a:pt x="6584108" y="3094978"/>
                </a:lnTo>
                <a:lnTo>
                  <a:pt x="6120766" y="3094978"/>
                </a:lnTo>
                <a:lnTo>
                  <a:pt x="6190735" y="3067184"/>
                </a:lnTo>
                <a:cubicBezTo>
                  <a:pt x="6214299" y="3055169"/>
                  <a:pt x="6236158" y="3041177"/>
                  <a:pt x="6256312" y="3025209"/>
                </a:cubicBezTo>
                <a:cubicBezTo>
                  <a:pt x="6296620" y="2993273"/>
                  <a:pt x="6328555" y="2953430"/>
                  <a:pt x="6352120" y="2905681"/>
                </a:cubicBezTo>
                <a:cubicBezTo>
                  <a:pt x="6375685" y="2857933"/>
                  <a:pt x="6387467" y="2802432"/>
                  <a:pt x="6387467" y="2739180"/>
                </a:cubicBezTo>
                <a:cubicBezTo>
                  <a:pt x="6387467" y="2690811"/>
                  <a:pt x="6380026" y="2648798"/>
                  <a:pt x="6365143" y="2613141"/>
                </a:cubicBezTo>
                <a:cubicBezTo>
                  <a:pt x="6350260" y="2577484"/>
                  <a:pt x="6330726" y="2546478"/>
                  <a:pt x="6306542" y="2520123"/>
                </a:cubicBezTo>
                <a:cubicBezTo>
                  <a:pt x="6282357" y="2493768"/>
                  <a:pt x="6254762" y="2471134"/>
                  <a:pt x="6223756" y="2452220"/>
                </a:cubicBezTo>
                <a:cubicBezTo>
                  <a:pt x="6192750" y="2433307"/>
                  <a:pt x="6161124" y="2416409"/>
                  <a:pt x="6128878" y="2401526"/>
                </a:cubicBezTo>
                <a:cubicBezTo>
                  <a:pt x="6096632" y="2386643"/>
                  <a:pt x="6065007" y="2372535"/>
                  <a:pt x="6034000" y="2359203"/>
                </a:cubicBezTo>
                <a:cubicBezTo>
                  <a:pt x="6002994" y="2345870"/>
                  <a:pt x="5975244" y="2331608"/>
                  <a:pt x="5950749" y="2316415"/>
                </a:cubicBezTo>
                <a:cubicBezTo>
                  <a:pt x="5926254" y="2301222"/>
                  <a:pt x="5906721" y="2283859"/>
                  <a:pt x="5892148" y="2264325"/>
                </a:cubicBezTo>
                <a:cubicBezTo>
                  <a:pt x="5877575" y="2244791"/>
                  <a:pt x="5870289" y="2221692"/>
                  <a:pt x="5870289" y="2195027"/>
                </a:cubicBezTo>
                <a:cubicBezTo>
                  <a:pt x="5870289" y="2177043"/>
                  <a:pt x="5873544" y="2159990"/>
                  <a:pt x="5880056" y="2143867"/>
                </a:cubicBezTo>
                <a:cubicBezTo>
                  <a:pt x="5886567" y="2127744"/>
                  <a:pt x="5896489" y="2113946"/>
                  <a:pt x="5909822" y="2102474"/>
                </a:cubicBezTo>
                <a:cubicBezTo>
                  <a:pt x="5923155" y="2091002"/>
                  <a:pt x="5939742" y="2082010"/>
                  <a:pt x="5959587" y="2075499"/>
                </a:cubicBezTo>
                <a:cubicBezTo>
                  <a:pt x="5979431" y="2068988"/>
                  <a:pt x="6002684" y="2065732"/>
                  <a:pt x="6029350" y="2065732"/>
                </a:cubicBezTo>
                <a:cubicBezTo>
                  <a:pt x="6063455" y="2065732"/>
                  <a:pt x="6094771" y="2069918"/>
                  <a:pt x="6123297" y="2078290"/>
                </a:cubicBezTo>
                <a:cubicBezTo>
                  <a:pt x="6151822" y="2086661"/>
                  <a:pt x="6176937" y="2095963"/>
                  <a:pt x="6198641" y="2106195"/>
                </a:cubicBezTo>
                <a:cubicBezTo>
                  <a:pt x="6220345" y="2116427"/>
                  <a:pt x="6238639" y="2125884"/>
                  <a:pt x="6253522" y="2134565"/>
                </a:cubicBezTo>
                <a:cubicBezTo>
                  <a:pt x="6268404" y="2143247"/>
                  <a:pt x="6279256" y="2147588"/>
                  <a:pt x="6286078" y="2147588"/>
                </a:cubicBezTo>
                <a:cubicBezTo>
                  <a:pt x="6292899" y="2147588"/>
                  <a:pt x="6298325" y="2145727"/>
                  <a:pt x="6302356" y="2142007"/>
                </a:cubicBezTo>
                <a:cubicBezTo>
                  <a:pt x="6306386" y="2138286"/>
                  <a:pt x="6309487" y="2132395"/>
                  <a:pt x="6311658" y="2124333"/>
                </a:cubicBezTo>
                <a:cubicBezTo>
                  <a:pt x="6313828" y="2116272"/>
                  <a:pt x="6315378" y="2106040"/>
                  <a:pt x="6316308" y="2093638"/>
                </a:cubicBezTo>
                <a:cubicBezTo>
                  <a:pt x="6317239" y="2081235"/>
                  <a:pt x="6317704" y="2066042"/>
                  <a:pt x="6317704" y="2048059"/>
                </a:cubicBezTo>
                <a:cubicBezTo>
                  <a:pt x="6317704" y="2031936"/>
                  <a:pt x="6317393" y="2018448"/>
                  <a:pt x="6316774" y="2007596"/>
                </a:cubicBezTo>
                <a:cubicBezTo>
                  <a:pt x="6316153" y="1996744"/>
                  <a:pt x="6315068" y="1987753"/>
                  <a:pt x="6313518" y="1980621"/>
                </a:cubicBezTo>
                <a:cubicBezTo>
                  <a:pt x="6311967" y="1973490"/>
                  <a:pt x="6310107" y="1967754"/>
                  <a:pt x="6307937" y="1963413"/>
                </a:cubicBezTo>
                <a:cubicBezTo>
                  <a:pt x="6305766" y="1959072"/>
                  <a:pt x="6301580" y="1953801"/>
                  <a:pt x="6295380" y="1947600"/>
                </a:cubicBezTo>
                <a:cubicBezTo>
                  <a:pt x="6289178" y="1941399"/>
                  <a:pt x="6276466" y="1933647"/>
                  <a:pt x="6257242" y="1924346"/>
                </a:cubicBezTo>
                <a:cubicBezTo>
                  <a:pt x="6238018" y="1915044"/>
                  <a:pt x="6216004" y="1906672"/>
                  <a:pt x="6191200" y="1899231"/>
                </a:cubicBezTo>
                <a:cubicBezTo>
                  <a:pt x="6166395" y="1891789"/>
                  <a:pt x="6139730" y="1885898"/>
                  <a:pt x="6111205" y="1881558"/>
                </a:cubicBezTo>
                <a:cubicBezTo>
                  <a:pt x="6082679" y="1877217"/>
                  <a:pt x="6054155" y="1875046"/>
                  <a:pt x="6025629" y="1875046"/>
                </a:cubicBezTo>
                <a:cubicBezTo>
                  <a:pt x="5970439" y="1875046"/>
                  <a:pt x="5918194" y="1882178"/>
                  <a:pt x="5868894" y="1896440"/>
                </a:cubicBezTo>
                <a:cubicBezTo>
                  <a:pt x="5819595" y="1910703"/>
                  <a:pt x="5776806" y="1932252"/>
                  <a:pt x="5740530" y="1961088"/>
                </a:cubicBezTo>
                <a:cubicBezTo>
                  <a:pt x="5704253" y="1989923"/>
                  <a:pt x="5675417" y="2026200"/>
                  <a:pt x="5654025" y="2069918"/>
                </a:cubicBezTo>
                <a:cubicBezTo>
                  <a:pt x="5632629" y="2113636"/>
                  <a:pt x="5621932" y="2164331"/>
                  <a:pt x="5621932" y="2222002"/>
                </a:cubicBezTo>
                <a:cubicBezTo>
                  <a:pt x="5621932" y="2272231"/>
                  <a:pt x="5629374" y="2315330"/>
                  <a:pt x="5644256" y="2351296"/>
                </a:cubicBezTo>
                <a:cubicBezTo>
                  <a:pt x="5659140" y="2387263"/>
                  <a:pt x="5678518" y="2418424"/>
                  <a:pt x="5702392" y="2444779"/>
                </a:cubicBezTo>
                <a:cubicBezTo>
                  <a:pt x="5726267" y="2471134"/>
                  <a:pt x="5753397" y="2493768"/>
                  <a:pt x="5783783" y="2512682"/>
                </a:cubicBezTo>
                <a:cubicBezTo>
                  <a:pt x="5814168" y="2531595"/>
                  <a:pt x="5845484" y="2548494"/>
                  <a:pt x="5877731" y="2563376"/>
                </a:cubicBezTo>
                <a:cubicBezTo>
                  <a:pt x="5909976" y="2578259"/>
                  <a:pt x="5941292" y="2592367"/>
                  <a:pt x="5971679" y="2605700"/>
                </a:cubicBezTo>
                <a:cubicBezTo>
                  <a:pt x="6002064" y="2619032"/>
                  <a:pt x="6029194" y="2633295"/>
                  <a:pt x="6053069" y="2648488"/>
                </a:cubicBezTo>
                <a:cubicBezTo>
                  <a:pt x="6076943" y="2663681"/>
                  <a:pt x="6096322" y="2681044"/>
                  <a:pt x="6111205" y="2700578"/>
                </a:cubicBezTo>
                <a:cubicBezTo>
                  <a:pt x="6126088" y="2720111"/>
                  <a:pt x="6133529" y="2743521"/>
                  <a:pt x="6133529" y="2770806"/>
                </a:cubicBezTo>
                <a:cubicBezTo>
                  <a:pt x="6133529" y="2794370"/>
                  <a:pt x="6129188" y="2815764"/>
                  <a:pt x="6120506" y="2834988"/>
                </a:cubicBezTo>
                <a:cubicBezTo>
                  <a:pt x="6111824" y="2854212"/>
                  <a:pt x="6099267" y="2870335"/>
                  <a:pt x="6082834" y="2883357"/>
                </a:cubicBezTo>
                <a:cubicBezTo>
                  <a:pt x="6066401" y="2896380"/>
                  <a:pt x="6046403" y="2906457"/>
                  <a:pt x="6022838" y="2913588"/>
                </a:cubicBezTo>
                <a:cubicBezTo>
                  <a:pt x="5999273" y="2920719"/>
                  <a:pt x="5972608" y="2924285"/>
                  <a:pt x="5942843" y="2924285"/>
                </a:cubicBezTo>
                <a:cubicBezTo>
                  <a:pt x="5897574" y="2924285"/>
                  <a:pt x="5857732" y="2919169"/>
                  <a:pt x="5823315" y="2908937"/>
                </a:cubicBezTo>
                <a:cubicBezTo>
                  <a:pt x="5788899" y="2898705"/>
                  <a:pt x="5759288" y="2887388"/>
                  <a:pt x="5734484" y="2874986"/>
                </a:cubicBezTo>
                <a:cubicBezTo>
                  <a:pt x="5709679" y="2862583"/>
                  <a:pt x="5689371" y="2851266"/>
                  <a:pt x="5673557" y="2841034"/>
                </a:cubicBezTo>
                <a:cubicBezTo>
                  <a:pt x="5657745" y="2830802"/>
                  <a:pt x="5645497" y="2825686"/>
                  <a:pt x="5636815" y="2825686"/>
                </a:cubicBezTo>
                <a:cubicBezTo>
                  <a:pt x="5630614" y="2825686"/>
                  <a:pt x="5625189" y="2827392"/>
                  <a:pt x="5620537" y="2830802"/>
                </a:cubicBezTo>
                <a:cubicBezTo>
                  <a:pt x="5615886" y="2834213"/>
                  <a:pt x="5612166" y="2839949"/>
                  <a:pt x="5609376" y="2848011"/>
                </a:cubicBezTo>
                <a:cubicBezTo>
                  <a:pt x="5606584" y="2856072"/>
                  <a:pt x="5604569" y="2866614"/>
                  <a:pt x="5603329" y="2879637"/>
                </a:cubicBezTo>
                <a:cubicBezTo>
                  <a:pt x="5602088" y="2892659"/>
                  <a:pt x="5601468" y="2908782"/>
                  <a:pt x="5601468" y="2928006"/>
                </a:cubicBezTo>
                <a:cubicBezTo>
                  <a:pt x="5601468" y="2956531"/>
                  <a:pt x="5603174" y="2978390"/>
                  <a:pt x="5606584" y="2993583"/>
                </a:cubicBezTo>
                <a:cubicBezTo>
                  <a:pt x="5609995" y="3008776"/>
                  <a:pt x="5615731" y="3020403"/>
                  <a:pt x="5623793" y="3028465"/>
                </a:cubicBezTo>
                <a:cubicBezTo>
                  <a:pt x="5631854" y="3036526"/>
                  <a:pt x="5645031" y="3045828"/>
                  <a:pt x="5663325" y="3056370"/>
                </a:cubicBezTo>
                <a:cubicBezTo>
                  <a:pt x="5681618" y="3066912"/>
                  <a:pt x="5704408" y="3076989"/>
                  <a:pt x="5731693" y="3086601"/>
                </a:cubicBezTo>
                <a:lnTo>
                  <a:pt x="5763780" y="3094978"/>
                </a:lnTo>
                <a:lnTo>
                  <a:pt x="5129899" y="3094978"/>
                </a:lnTo>
                <a:lnTo>
                  <a:pt x="5144045" y="3085670"/>
                </a:lnTo>
                <a:cubicBezTo>
                  <a:pt x="5146526" y="3081020"/>
                  <a:pt x="5147766" y="3075283"/>
                  <a:pt x="5147766" y="3068462"/>
                </a:cubicBezTo>
                <a:cubicBezTo>
                  <a:pt x="5147766" y="3062261"/>
                  <a:pt x="5146215" y="3053734"/>
                  <a:pt x="5143115" y="3042882"/>
                </a:cubicBezTo>
                <a:cubicBezTo>
                  <a:pt x="5140014" y="3032030"/>
                  <a:pt x="5133813" y="3014822"/>
                  <a:pt x="5124511" y="2991258"/>
                </a:cubicBezTo>
                <a:lnTo>
                  <a:pt x="5023122" y="2754063"/>
                </a:lnTo>
                <a:cubicBezTo>
                  <a:pt x="5011340" y="2725537"/>
                  <a:pt x="4999249" y="2699958"/>
                  <a:pt x="4986845" y="2677323"/>
                </a:cubicBezTo>
                <a:cubicBezTo>
                  <a:pt x="4974443" y="2654689"/>
                  <a:pt x="4961265" y="2634535"/>
                  <a:pt x="4947313" y="2616862"/>
                </a:cubicBezTo>
                <a:cubicBezTo>
                  <a:pt x="4933360" y="2599189"/>
                  <a:pt x="4918477" y="2584150"/>
                  <a:pt x="4902664" y="2571748"/>
                </a:cubicBezTo>
                <a:cubicBezTo>
                  <a:pt x="4886851" y="2559346"/>
                  <a:pt x="4869953" y="2548804"/>
                  <a:pt x="4851970" y="2540122"/>
                </a:cubicBezTo>
                <a:cubicBezTo>
                  <a:pt x="4889177" y="2528340"/>
                  <a:pt x="4922354" y="2512837"/>
                  <a:pt x="4951499" y="2493613"/>
                </a:cubicBezTo>
                <a:cubicBezTo>
                  <a:pt x="4980643" y="2474390"/>
                  <a:pt x="5005140" y="2451755"/>
                  <a:pt x="5024984" y="2425710"/>
                </a:cubicBezTo>
                <a:cubicBezTo>
                  <a:pt x="5044826" y="2399665"/>
                  <a:pt x="5059864" y="2370055"/>
                  <a:pt x="5070096" y="2336879"/>
                </a:cubicBezTo>
                <a:cubicBezTo>
                  <a:pt x="5080328" y="2303702"/>
                  <a:pt x="5085443" y="2266960"/>
                  <a:pt x="5085444" y="2226653"/>
                </a:cubicBezTo>
                <a:cubicBezTo>
                  <a:pt x="5085443" y="2178904"/>
                  <a:pt x="5078312" y="2136581"/>
                  <a:pt x="5064051" y="2099684"/>
                </a:cubicBezTo>
                <a:cubicBezTo>
                  <a:pt x="5049787" y="2062787"/>
                  <a:pt x="5029168" y="2030851"/>
                  <a:pt x="5002194" y="2003876"/>
                </a:cubicBezTo>
                <a:cubicBezTo>
                  <a:pt x="4975218" y="1976901"/>
                  <a:pt x="4942352" y="1955041"/>
                  <a:pt x="4903595" y="1938298"/>
                </a:cubicBezTo>
                <a:cubicBezTo>
                  <a:pt x="4864837" y="1921555"/>
                  <a:pt x="4821274" y="1909773"/>
                  <a:pt x="4772906" y="1902952"/>
                </a:cubicBezTo>
                <a:cubicBezTo>
                  <a:pt x="4756161" y="1901091"/>
                  <a:pt x="4737558" y="1899541"/>
                  <a:pt x="4717094" y="1898301"/>
                </a:cubicBezTo>
                <a:cubicBezTo>
                  <a:pt x="4696630" y="1897061"/>
                  <a:pt x="4670585" y="1896440"/>
                  <a:pt x="4638960" y="1896440"/>
                </a:cubicBezTo>
                <a:lnTo>
                  <a:pt x="4327351" y="1896440"/>
                </a:lnTo>
                <a:cubicBezTo>
                  <a:pt x="4306887" y="1896440"/>
                  <a:pt x="4289679" y="1902486"/>
                  <a:pt x="4275727" y="1914579"/>
                </a:cubicBezTo>
                <a:cubicBezTo>
                  <a:pt x="4261773" y="1926671"/>
                  <a:pt x="4254797" y="1946360"/>
                  <a:pt x="4254797" y="1973645"/>
                </a:cubicBezTo>
                <a:lnTo>
                  <a:pt x="4254797" y="3066602"/>
                </a:lnTo>
                <a:cubicBezTo>
                  <a:pt x="4254797" y="3072803"/>
                  <a:pt x="4256657" y="3078384"/>
                  <a:pt x="4260378" y="3083345"/>
                </a:cubicBezTo>
                <a:lnTo>
                  <a:pt x="4279171" y="3094978"/>
                </a:lnTo>
                <a:lnTo>
                  <a:pt x="3699668" y="3094978"/>
                </a:lnTo>
                <a:lnTo>
                  <a:pt x="3760000" y="3078229"/>
                </a:lnTo>
                <a:cubicBezTo>
                  <a:pt x="3832243" y="3049394"/>
                  <a:pt x="3892859" y="3007536"/>
                  <a:pt x="3941848" y="2952655"/>
                </a:cubicBezTo>
                <a:cubicBezTo>
                  <a:pt x="3990838" y="2897775"/>
                  <a:pt x="4027735" y="2830957"/>
                  <a:pt x="4052539" y="2752202"/>
                </a:cubicBezTo>
                <a:cubicBezTo>
                  <a:pt x="4077344" y="2673448"/>
                  <a:pt x="4089747" y="2584150"/>
                  <a:pt x="4089747" y="2484311"/>
                </a:cubicBezTo>
                <a:cubicBezTo>
                  <a:pt x="4089747" y="2380132"/>
                  <a:pt x="4077809" y="2289750"/>
                  <a:pt x="4053935" y="2213165"/>
                </a:cubicBezTo>
                <a:cubicBezTo>
                  <a:pt x="4030060" y="2136581"/>
                  <a:pt x="3994713" y="2073174"/>
                  <a:pt x="3947895" y="2022944"/>
                </a:cubicBezTo>
                <a:cubicBezTo>
                  <a:pt x="3901076" y="1972715"/>
                  <a:pt x="3842785" y="1935508"/>
                  <a:pt x="3773022" y="1911323"/>
                </a:cubicBezTo>
                <a:cubicBezTo>
                  <a:pt x="3703259" y="1887139"/>
                  <a:pt x="3622799" y="1875046"/>
                  <a:pt x="3531641" y="1875046"/>
                </a:cubicBezTo>
                <a:cubicBezTo>
                  <a:pt x="3436143" y="1875046"/>
                  <a:pt x="3352272" y="1889619"/>
                  <a:pt x="3280029" y="1918765"/>
                </a:cubicBezTo>
                <a:cubicBezTo>
                  <a:pt x="3207785" y="1947910"/>
                  <a:pt x="3147169" y="1989768"/>
                  <a:pt x="3098179" y="2044338"/>
                </a:cubicBezTo>
                <a:cubicBezTo>
                  <a:pt x="3049190" y="2098909"/>
                  <a:pt x="3012293" y="2165106"/>
                  <a:pt x="2987489" y="2242931"/>
                </a:cubicBezTo>
                <a:cubicBezTo>
                  <a:pt x="2962684" y="2320756"/>
                  <a:pt x="2950282" y="2408347"/>
                  <a:pt x="2950282" y="2505706"/>
                </a:cubicBezTo>
                <a:cubicBezTo>
                  <a:pt x="2950282" y="2611746"/>
                  <a:pt x="2961908" y="2703523"/>
                  <a:pt x="2985163" y="2781038"/>
                </a:cubicBezTo>
                <a:cubicBezTo>
                  <a:pt x="3008417" y="2858553"/>
                  <a:pt x="3043299" y="2922425"/>
                  <a:pt x="3089808" y="2972654"/>
                </a:cubicBezTo>
                <a:cubicBezTo>
                  <a:pt x="3136317" y="3022884"/>
                  <a:pt x="3194453" y="3060246"/>
                  <a:pt x="3264216" y="3084740"/>
                </a:cubicBezTo>
                <a:lnTo>
                  <a:pt x="3306421" y="3094978"/>
                </a:lnTo>
                <a:lnTo>
                  <a:pt x="2398306" y="3094978"/>
                </a:lnTo>
                <a:lnTo>
                  <a:pt x="2398334" y="3094972"/>
                </a:lnTo>
                <a:cubicBezTo>
                  <a:pt x="2407945" y="3091562"/>
                  <a:pt x="2414612" y="3087376"/>
                  <a:pt x="2418333" y="3082415"/>
                </a:cubicBezTo>
                <a:cubicBezTo>
                  <a:pt x="2422053" y="3077454"/>
                  <a:pt x="2423914" y="3071563"/>
                  <a:pt x="2423914" y="3064742"/>
                </a:cubicBezTo>
                <a:lnTo>
                  <a:pt x="2423914" y="2616397"/>
                </a:lnTo>
                <a:lnTo>
                  <a:pt x="2793193" y="2616397"/>
                </a:lnTo>
                <a:cubicBezTo>
                  <a:pt x="2798774" y="2616397"/>
                  <a:pt x="2803736" y="2614692"/>
                  <a:pt x="2808076" y="2611281"/>
                </a:cubicBezTo>
                <a:cubicBezTo>
                  <a:pt x="2812417" y="2607870"/>
                  <a:pt x="2816293" y="2602134"/>
                  <a:pt x="2819703" y="2594073"/>
                </a:cubicBezTo>
                <a:cubicBezTo>
                  <a:pt x="2823114" y="2586011"/>
                  <a:pt x="2825594" y="2575779"/>
                  <a:pt x="2827145" y="2563376"/>
                </a:cubicBezTo>
                <a:cubicBezTo>
                  <a:pt x="2828695" y="2550974"/>
                  <a:pt x="2829471" y="2535471"/>
                  <a:pt x="2829471" y="2516868"/>
                </a:cubicBezTo>
                <a:cubicBezTo>
                  <a:pt x="2829471" y="2498264"/>
                  <a:pt x="2828695" y="2482761"/>
                  <a:pt x="2827145" y="2470359"/>
                </a:cubicBezTo>
                <a:cubicBezTo>
                  <a:pt x="2825594" y="2457957"/>
                  <a:pt x="2823114" y="2448035"/>
                  <a:pt x="2819703" y="2440593"/>
                </a:cubicBezTo>
                <a:cubicBezTo>
                  <a:pt x="2816293" y="2433152"/>
                  <a:pt x="2812417" y="2427881"/>
                  <a:pt x="2808076" y="2424780"/>
                </a:cubicBezTo>
                <a:cubicBezTo>
                  <a:pt x="2803736" y="2421680"/>
                  <a:pt x="2798774" y="2420129"/>
                  <a:pt x="2793193" y="2420129"/>
                </a:cubicBezTo>
                <a:lnTo>
                  <a:pt x="2423914" y="2420129"/>
                </a:lnTo>
                <a:lnTo>
                  <a:pt x="2423914" y="2096428"/>
                </a:lnTo>
                <a:lnTo>
                  <a:pt x="2817378" y="2096428"/>
                </a:lnTo>
                <a:cubicBezTo>
                  <a:pt x="2822959" y="2096428"/>
                  <a:pt x="2827920" y="2094568"/>
                  <a:pt x="2832261" y="2090847"/>
                </a:cubicBezTo>
                <a:cubicBezTo>
                  <a:pt x="2836602" y="2087126"/>
                  <a:pt x="2840477" y="2081545"/>
                  <a:pt x="2843888" y="2074104"/>
                </a:cubicBezTo>
                <a:cubicBezTo>
                  <a:pt x="2847299" y="2066663"/>
                  <a:pt x="2849779" y="2056586"/>
                  <a:pt x="2851329" y="2043873"/>
                </a:cubicBezTo>
                <a:cubicBezTo>
                  <a:pt x="2852880" y="2031161"/>
                  <a:pt x="2853655" y="2015503"/>
                  <a:pt x="2853655" y="1996899"/>
                </a:cubicBezTo>
                <a:cubicBezTo>
                  <a:pt x="2853655" y="1978296"/>
                  <a:pt x="2852880" y="1962483"/>
                  <a:pt x="2851329" y="1949460"/>
                </a:cubicBezTo>
                <a:cubicBezTo>
                  <a:pt x="2849779" y="1936438"/>
                  <a:pt x="2847299" y="1926051"/>
                  <a:pt x="2843888" y="1918299"/>
                </a:cubicBezTo>
                <a:cubicBezTo>
                  <a:pt x="2840477" y="1910548"/>
                  <a:pt x="2836602" y="1904967"/>
                  <a:pt x="2832261" y="1901556"/>
                </a:cubicBezTo>
                <a:cubicBezTo>
                  <a:pt x="2827920" y="1898146"/>
                  <a:pt x="2822959" y="1896440"/>
                  <a:pt x="2817378" y="1896440"/>
                </a:cubicBezTo>
                <a:lnTo>
                  <a:pt x="2250901" y="1896440"/>
                </a:lnTo>
                <a:cubicBezTo>
                  <a:pt x="2230437" y="1896440"/>
                  <a:pt x="2213228" y="1902486"/>
                  <a:pt x="2199276" y="1914579"/>
                </a:cubicBezTo>
                <a:cubicBezTo>
                  <a:pt x="2185323" y="1926671"/>
                  <a:pt x="2178347" y="1946360"/>
                  <a:pt x="2178347" y="1973645"/>
                </a:cubicBezTo>
                <a:lnTo>
                  <a:pt x="2178347" y="3064742"/>
                </a:lnTo>
                <a:cubicBezTo>
                  <a:pt x="2178347" y="3071563"/>
                  <a:pt x="2180362" y="3077454"/>
                  <a:pt x="2184393" y="3082415"/>
                </a:cubicBezTo>
                <a:cubicBezTo>
                  <a:pt x="2188424" y="3087376"/>
                  <a:pt x="2195090" y="3091562"/>
                  <a:pt x="2204392" y="3094972"/>
                </a:cubicBezTo>
                <a:lnTo>
                  <a:pt x="2204421" y="3094978"/>
                </a:lnTo>
                <a:lnTo>
                  <a:pt x="1531853" y="3094978"/>
                </a:lnTo>
                <a:lnTo>
                  <a:pt x="1551092" y="3083345"/>
                </a:lnTo>
                <a:cubicBezTo>
                  <a:pt x="1555123" y="3078384"/>
                  <a:pt x="1557139" y="3072803"/>
                  <a:pt x="1557139" y="3066602"/>
                </a:cubicBezTo>
                <a:lnTo>
                  <a:pt x="1557139" y="1929927"/>
                </a:lnTo>
                <a:cubicBezTo>
                  <a:pt x="1557139" y="1923726"/>
                  <a:pt x="1555123" y="1918144"/>
                  <a:pt x="1551092" y="1913184"/>
                </a:cubicBezTo>
                <a:cubicBezTo>
                  <a:pt x="1547062" y="1908223"/>
                  <a:pt x="1540395" y="1904192"/>
                  <a:pt x="1531094" y="1901091"/>
                </a:cubicBezTo>
                <a:cubicBezTo>
                  <a:pt x="1521792" y="1897991"/>
                  <a:pt x="1509390" y="1895510"/>
                  <a:pt x="1493887" y="1893650"/>
                </a:cubicBezTo>
                <a:cubicBezTo>
                  <a:pt x="1478384" y="1891789"/>
                  <a:pt x="1458540" y="1890859"/>
                  <a:pt x="1434355" y="1890859"/>
                </a:cubicBezTo>
                <a:cubicBezTo>
                  <a:pt x="1410791" y="1890859"/>
                  <a:pt x="1391257" y="1891789"/>
                  <a:pt x="1375754" y="1893650"/>
                </a:cubicBezTo>
                <a:cubicBezTo>
                  <a:pt x="1360251" y="1895510"/>
                  <a:pt x="1347694" y="1897991"/>
                  <a:pt x="1338082" y="1901091"/>
                </a:cubicBezTo>
                <a:cubicBezTo>
                  <a:pt x="1328470" y="1904192"/>
                  <a:pt x="1321649" y="1908223"/>
                  <a:pt x="1317618" y="1913184"/>
                </a:cubicBezTo>
                <a:cubicBezTo>
                  <a:pt x="1313587" y="1918144"/>
                  <a:pt x="1311572" y="1923726"/>
                  <a:pt x="1311572" y="1929927"/>
                </a:cubicBezTo>
                <a:lnTo>
                  <a:pt x="1311572" y="3066602"/>
                </a:lnTo>
                <a:cubicBezTo>
                  <a:pt x="1311572" y="3072803"/>
                  <a:pt x="1313587" y="3078384"/>
                  <a:pt x="1317618" y="3083345"/>
                </a:cubicBezTo>
                <a:lnTo>
                  <a:pt x="1336858" y="3094978"/>
                </a:lnTo>
                <a:lnTo>
                  <a:pt x="1178467" y="3094978"/>
                </a:lnTo>
                <a:lnTo>
                  <a:pt x="1189645" y="3091252"/>
                </a:lnTo>
                <a:cubicBezTo>
                  <a:pt x="1196466" y="3084740"/>
                  <a:pt x="1198947" y="3074973"/>
                  <a:pt x="1197086" y="3061951"/>
                </a:cubicBezTo>
                <a:cubicBezTo>
                  <a:pt x="1195226" y="3048929"/>
                  <a:pt x="1190575" y="3031255"/>
                  <a:pt x="1183133" y="3008931"/>
                </a:cubicBezTo>
                <a:lnTo>
                  <a:pt x="811063" y="1942019"/>
                </a:lnTo>
                <a:cubicBezTo>
                  <a:pt x="807342" y="1930237"/>
                  <a:pt x="802847" y="1920935"/>
                  <a:pt x="797576" y="1914114"/>
                </a:cubicBezTo>
                <a:cubicBezTo>
                  <a:pt x="792305" y="1907292"/>
                  <a:pt x="783623" y="1902176"/>
                  <a:pt x="771531" y="1898766"/>
                </a:cubicBezTo>
                <a:cubicBezTo>
                  <a:pt x="759438" y="1895355"/>
                  <a:pt x="742540" y="1893185"/>
                  <a:pt x="720836" y="1892255"/>
                </a:cubicBezTo>
                <a:cubicBezTo>
                  <a:pt x="699132" y="1891324"/>
                  <a:pt x="669986" y="1890859"/>
                  <a:pt x="633400" y="1890859"/>
                </a:cubicBezTo>
                <a:cubicBezTo>
                  <a:pt x="601774" y="1890859"/>
                  <a:pt x="576349" y="1891324"/>
                  <a:pt x="557125" y="1892255"/>
                </a:cubicBezTo>
                <a:cubicBezTo>
                  <a:pt x="537902" y="1893185"/>
                  <a:pt x="522864" y="1895355"/>
                  <a:pt x="512012" y="1898766"/>
                </a:cubicBezTo>
                <a:cubicBezTo>
                  <a:pt x="501160" y="1902176"/>
                  <a:pt x="493253" y="1907137"/>
                  <a:pt x="488292" y="1913649"/>
                </a:cubicBezTo>
                <a:cubicBezTo>
                  <a:pt x="483331" y="1920160"/>
                  <a:pt x="478990" y="1928686"/>
                  <a:pt x="475270" y="1939228"/>
                </a:cubicBezTo>
                <a:lnTo>
                  <a:pt x="104130" y="3007071"/>
                </a:lnTo>
                <a:cubicBezTo>
                  <a:pt x="96688" y="3028775"/>
                  <a:pt x="92037" y="3046138"/>
                  <a:pt x="90177" y="3059160"/>
                </a:cubicBezTo>
                <a:cubicBezTo>
                  <a:pt x="88317" y="3072183"/>
                  <a:pt x="90487" y="3082260"/>
                  <a:pt x="96688" y="3089391"/>
                </a:cubicBezTo>
                <a:lnTo>
                  <a:pt x="110559" y="3094978"/>
                </a:lnTo>
                <a:lnTo>
                  <a:pt x="0" y="3094978"/>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p:txBody>
      </p:sp>
      <p:pic>
        <p:nvPicPr>
          <p:cNvPr id="9" name="Picture 8" descr="A logo for a company&#10;&#10;AI-generated content may be incorrect.">
            <a:extLst>
              <a:ext uri="{FF2B5EF4-FFF2-40B4-BE49-F238E27FC236}">
                <a16:creationId xmlns:a16="http://schemas.microsoft.com/office/drawing/2014/main" id="{B7C17308-B716-F809-6DDC-C65B26E1FB5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454521" y="-204061"/>
            <a:ext cx="3540255" cy="3291816"/>
          </a:xfrm>
          <a:prstGeom prst="rect">
            <a:avLst/>
          </a:prstGeom>
        </p:spPr>
      </p:pic>
      <p:pic>
        <p:nvPicPr>
          <p:cNvPr id="26" name="Picture 25">
            <a:extLst>
              <a:ext uri="{FF2B5EF4-FFF2-40B4-BE49-F238E27FC236}">
                <a16:creationId xmlns:a16="http://schemas.microsoft.com/office/drawing/2014/main" id="{92F74230-0E81-8AFB-1CEE-2F80A2BC97F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47344" y="6176903"/>
            <a:ext cx="1787365" cy="397996"/>
          </a:xfrm>
          <a:prstGeom prst="rect">
            <a:avLst/>
          </a:prstGeom>
        </p:spPr>
      </p:pic>
      <p:sp>
        <p:nvSpPr>
          <p:cNvPr id="27" name="TextBox 26">
            <a:extLst>
              <a:ext uri="{FF2B5EF4-FFF2-40B4-BE49-F238E27FC236}">
                <a16:creationId xmlns:a16="http://schemas.microsoft.com/office/drawing/2014/main" id="{E921F927-DC17-BA00-F3A9-3E736E5B989E}"/>
              </a:ext>
            </a:extLst>
          </p:cNvPr>
          <p:cNvSpPr txBox="1"/>
          <p:nvPr userDrawn="1"/>
        </p:nvSpPr>
        <p:spPr>
          <a:xfrm>
            <a:off x="2334709" y="6176903"/>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576266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Welcome Page">
    <p:spTree>
      <p:nvGrpSpPr>
        <p:cNvPr id="1" name=""/>
        <p:cNvGrpSpPr/>
        <p:nvPr/>
      </p:nvGrpSpPr>
      <p:grpSpPr>
        <a:xfrm>
          <a:off x="0" y="0"/>
          <a:ext cx="0" cy="0"/>
          <a:chOff x="0" y="0"/>
          <a:chExt cx="0" cy="0"/>
        </a:xfrm>
      </p:grpSpPr>
      <p:sp>
        <p:nvSpPr>
          <p:cNvPr id="13" name="Text Placeholder 23">
            <a:extLst>
              <a:ext uri="{FF2B5EF4-FFF2-40B4-BE49-F238E27FC236}">
                <a16:creationId xmlns:a16="http://schemas.microsoft.com/office/drawing/2014/main" id="{CE7EEC5F-AA97-024B-2522-8D6023CD2054}"/>
              </a:ext>
            </a:extLst>
          </p:cNvPr>
          <p:cNvSpPr>
            <a:spLocks noGrp="1"/>
          </p:cNvSpPr>
          <p:nvPr>
            <p:ph type="body" sz="quarter" idx="15" hasCustomPrompt="1"/>
          </p:nvPr>
        </p:nvSpPr>
        <p:spPr>
          <a:xfrm>
            <a:off x="820859" y="628686"/>
            <a:ext cx="5997036"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14" name="Text Placeholder 25">
            <a:extLst>
              <a:ext uri="{FF2B5EF4-FFF2-40B4-BE49-F238E27FC236}">
                <a16:creationId xmlns:a16="http://schemas.microsoft.com/office/drawing/2014/main" id="{5616742D-7F74-0AC3-BA5F-2C22BD0265B6}"/>
              </a:ext>
            </a:extLst>
          </p:cNvPr>
          <p:cNvSpPr>
            <a:spLocks noGrp="1"/>
          </p:cNvSpPr>
          <p:nvPr>
            <p:ph type="body" sz="quarter" idx="17" hasCustomPrompt="1"/>
          </p:nvPr>
        </p:nvSpPr>
        <p:spPr>
          <a:xfrm>
            <a:off x="815741" y="1684530"/>
            <a:ext cx="5989394" cy="2646838"/>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5" name="Freeform 14">
            <a:extLst>
              <a:ext uri="{FF2B5EF4-FFF2-40B4-BE49-F238E27FC236}">
                <a16:creationId xmlns:a16="http://schemas.microsoft.com/office/drawing/2014/main" id="{59A8DD2E-4754-33E7-E9CE-CE11166AC9A4}"/>
              </a:ext>
            </a:extLst>
          </p:cNvPr>
          <p:cNvSpPr/>
          <p:nvPr userDrawn="1"/>
        </p:nvSpPr>
        <p:spPr>
          <a:xfrm rot="16200000">
            <a:off x="7673165" y="-187467"/>
            <a:ext cx="4332040" cy="4705632"/>
          </a:xfrm>
          <a:custGeom>
            <a:avLst/>
            <a:gdLst>
              <a:gd name="connsiteX0" fmla="*/ 4561840 w 6157745"/>
              <a:gd name="connsiteY0" fmla="*/ 0 h 6688785"/>
              <a:gd name="connsiteX1" fmla="*/ 6130354 w 6157745"/>
              <a:gd name="connsiteY1" fmla="*/ 276811 h 6688785"/>
              <a:gd name="connsiteX2" fmla="*/ 6157745 w 6157745"/>
              <a:gd name="connsiteY2" fmla="*/ 287612 h 6688785"/>
              <a:gd name="connsiteX3" fmla="*/ 6157745 w 6157745"/>
              <a:gd name="connsiteY3" fmla="*/ 6688785 h 6688785"/>
              <a:gd name="connsiteX4" fmla="*/ 526262 w 6157745"/>
              <a:gd name="connsiteY4" fmla="*/ 6688785 h 6688785"/>
              <a:gd name="connsiteX5" fmla="*/ 449847 w 6157745"/>
              <a:gd name="connsiteY5" fmla="*/ 6539587 h 6688785"/>
              <a:gd name="connsiteX6" fmla="*/ 0 w 6157745"/>
              <a:gd name="connsiteY6" fmla="*/ 4561840 h 6688785"/>
              <a:gd name="connsiteX7" fmla="*/ 4561840 w 6157745"/>
              <a:gd name="connsiteY7" fmla="*/ 0 h 6688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57745" h="6688785">
                <a:moveTo>
                  <a:pt x="4561840" y="0"/>
                </a:moveTo>
                <a:cubicBezTo>
                  <a:pt x="5112966" y="0"/>
                  <a:pt x="5641266" y="97732"/>
                  <a:pt x="6130354" y="276811"/>
                </a:cubicBezTo>
                <a:lnTo>
                  <a:pt x="6157745" y="287612"/>
                </a:lnTo>
                <a:lnTo>
                  <a:pt x="6157745" y="6688785"/>
                </a:lnTo>
                <a:lnTo>
                  <a:pt x="526262" y="6688785"/>
                </a:lnTo>
                <a:lnTo>
                  <a:pt x="449847" y="6539587"/>
                </a:lnTo>
                <a:cubicBezTo>
                  <a:pt x="161558" y="5941289"/>
                  <a:pt x="0" y="5270431"/>
                  <a:pt x="0" y="4561840"/>
                </a:cubicBezTo>
                <a:cubicBezTo>
                  <a:pt x="0" y="2042405"/>
                  <a:pt x="2042405" y="0"/>
                  <a:pt x="4561840" y="0"/>
                </a:cubicBezTo>
                <a:close/>
              </a:path>
            </a:pathLst>
          </a:custGeom>
          <a:solidFill>
            <a:srgbClr val="CA7BB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 name="Picture 1" descr="A logo for a company&#10;&#10;AI-generated content may be incorrect.">
            <a:extLst>
              <a:ext uri="{FF2B5EF4-FFF2-40B4-BE49-F238E27FC236}">
                <a16:creationId xmlns:a16="http://schemas.microsoft.com/office/drawing/2014/main" id="{D12368B1-966F-3B31-5713-E8650CA9F62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630334" y="2541784"/>
            <a:ext cx="3540255" cy="3291816"/>
          </a:xfrm>
          <a:prstGeom prst="rect">
            <a:avLst/>
          </a:prstGeom>
        </p:spPr>
      </p:pic>
      <p:pic>
        <p:nvPicPr>
          <p:cNvPr id="7" name="Picture 6">
            <a:extLst>
              <a:ext uri="{FF2B5EF4-FFF2-40B4-BE49-F238E27FC236}">
                <a16:creationId xmlns:a16="http://schemas.microsoft.com/office/drawing/2014/main" id="{2E7DAB99-961A-D53A-748D-5F85FA2F00D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15741" y="5777908"/>
            <a:ext cx="1787365" cy="397996"/>
          </a:xfrm>
          <a:prstGeom prst="rect">
            <a:avLst/>
          </a:prstGeom>
        </p:spPr>
      </p:pic>
      <p:sp>
        <p:nvSpPr>
          <p:cNvPr id="8" name="TextBox 7">
            <a:extLst>
              <a:ext uri="{FF2B5EF4-FFF2-40B4-BE49-F238E27FC236}">
                <a16:creationId xmlns:a16="http://schemas.microsoft.com/office/drawing/2014/main" id="{1E81B304-4330-D23A-3699-CD93304D4E3D}"/>
              </a:ext>
            </a:extLst>
          </p:cNvPr>
          <p:cNvSpPr txBox="1"/>
          <p:nvPr userDrawn="1"/>
        </p:nvSpPr>
        <p:spPr>
          <a:xfrm>
            <a:off x="2603106" y="5777908"/>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9791141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1_Welcome Page">
    <p:spTree>
      <p:nvGrpSpPr>
        <p:cNvPr id="1" name=""/>
        <p:cNvGrpSpPr/>
        <p:nvPr/>
      </p:nvGrpSpPr>
      <p:grpSpPr>
        <a:xfrm>
          <a:off x="0" y="0"/>
          <a:ext cx="0" cy="0"/>
          <a:chOff x="0" y="0"/>
          <a:chExt cx="0" cy="0"/>
        </a:xfrm>
      </p:grpSpPr>
      <p:sp>
        <p:nvSpPr>
          <p:cNvPr id="13" name="Text Placeholder 23">
            <a:extLst>
              <a:ext uri="{FF2B5EF4-FFF2-40B4-BE49-F238E27FC236}">
                <a16:creationId xmlns:a16="http://schemas.microsoft.com/office/drawing/2014/main" id="{CE7EEC5F-AA97-024B-2522-8D6023CD2054}"/>
              </a:ext>
            </a:extLst>
          </p:cNvPr>
          <p:cNvSpPr>
            <a:spLocks noGrp="1"/>
          </p:cNvSpPr>
          <p:nvPr>
            <p:ph type="body" sz="quarter" idx="15" hasCustomPrompt="1"/>
          </p:nvPr>
        </p:nvSpPr>
        <p:spPr>
          <a:xfrm>
            <a:off x="820859" y="628686"/>
            <a:ext cx="5997036"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14" name="Text Placeholder 25">
            <a:extLst>
              <a:ext uri="{FF2B5EF4-FFF2-40B4-BE49-F238E27FC236}">
                <a16:creationId xmlns:a16="http://schemas.microsoft.com/office/drawing/2014/main" id="{5616742D-7F74-0AC3-BA5F-2C22BD0265B6}"/>
              </a:ext>
            </a:extLst>
          </p:cNvPr>
          <p:cNvSpPr>
            <a:spLocks noGrp="1"/>
          </p:cNvSpPr>
          <p:nvPr>
            <p:ph type="body" sz="quarter" idx="17" hasCustomPrompt="1"/>
          </p:nvPr>
        </p:nvSpPr>
        <p:spPr>
          <a:xfrm>
            <a:off x="815741" y="1684530"/>
            <a:ext cx="5989394" cy="2646838"/>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5" name="Freeform 14">
            <a:extLst>
              <a:ext uri="{FF2B5EF4-FFF2-40B4-BE49-F238E27FC236}">
                <a16:creationId xmlns:a16="http://schemas.microsoft.com/office/drawing/2014/main" id="{59A8DD2E-4754-33E7-E9CE-CE11166AC9A4}"/>
              </a:ext>
            </a:extLst>
          </p:cNvPr>
          <p:cNvSpPr/>
          <p:nvPr userDrawn="1"/>
        </p:nvSpPr>
        <p:spPr>
          <a:xfrm rot="16200000">
            <a:off x="7673165" y="-187467"/>
            <a:ext cx="4332040" cy="4705632"/>
          </a:xfrm>
          <a:custGeom>
            <a:avLst/>
            <a:gdLst>
              <a:gd name="connsiteX0" fmla="*/ 4561840 w 6157745"/>
              <a:gd name="connsiteY0" fmla="*/ 0 h 6688785"/>
              <a:gd name="connsiteX1" fmla="*/ 6130354 w 6157745"/>
              <a:gd name="connsiteY1" fmla="*/ 276811 h 6688785"/>
              <a:gd name="connsiteX2" fmla="*/ 6157745 w 6157745"/>
              <a:gd name="connsiteY2" fmla="*/ 287612 h 6688785"/>
              <a:gd name="connsiteX3" fmla="*/ 6157745 w 6157745"/>
              <a:gd name="connsiteY3" fmla="*/ 6688785 h 6688785"/>
              <a:gd name="connsiteX4" fmla="*/ 526262 w 6157745"/>
              <a:gd name="connsiteY4" fmla="*/ 6688785 h 6688785"/>
              <a:gd name="connsiteX5" fmla="*/ 449847 w 6157745"/>
              <a:gd name="connsiteY5" fmla="*/ 6539587 h 6688785"/>
              <a:gd name="connsiteX6" fmla="*/ 0 w 6157745"/>
              <a:gd name="connsiteY6" fmla="*/ 4561840 h 6688785"/>
              <a:gd name="connsiteX7" fmla="*/ 4561840 w 6157745"/>
              <a:gd name="connsiteY7" fmla="*/ 0 h 6688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57745" h="6688785">
                <a:moveTo>
                  <a:pt x="4561840" y="0"/>
                </a:moveTo>
                <a:cubicBezTo>
                  <a:pt x="5112966" y="0"/>
                  <a:pt x="5641266" y="97732"/>
                  <a:pt x="6130354" y="276811"/>
                </a:cubicBezTo>
                <a:lnTo>
                  <a:pt x="6157745" y="287612"/>
                </a:lnTo>
                <a:lnTo>
                  <a:pt x="6157745" y="6688785"/>
                </a:lnTo>
                <a:lnTo>
                  <a:pt x="526262" y="6688785"/>
                </a:lnTo>
                <a:lnTo>
                  <a:pt x="449847" y="6539587"/>
                </a:lnTo>
                <a:cubicBezTo>
                  <a:pt x="161558" y="5941289"/>
                  <a:pt x="0" y="5270431"/>
                  <a:pt x="0" y="4561840"/>
                </a:cubicBezTo>
                <a:cubicBezTo>
                  <a:pt x="0" y="2042405"/>
                  <a:pt x="2042405" y="0"/>
                  <a:pt x="4561840" y="0"/>
                </a:cubicBezTo>
                <a:close/>
              </a:path>
            </a:pathLst>
          </a:custGeom>
          <a:solidFill>
            <a:srgbClr val="CA7BB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 name="Picture 1" descr="A logo for a company&#10;&#10;AI-generated content may be incorrect.">
            <a:extLst>
              <a:ext uri="{FF2B5EF4-FFF2-40B4-BE49-F238E27FC236}">
                <a16:creationId xmlns:a16="http://schemas.microsoft.com/office/drawing/2014/main" id="{D12368B1-966F-3B31-5713-E8650CA9F62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630334" y="2541784"/>
            <a:ext cx="3540255" cy="3291816"/>
          </a:xfrm>
          <a:prstGeom prst="rect">
            <a:avLst/>
          </a:prstGeom>
        </p:spPr>
      </p:pic>
    </p:spTree>
    <p:extLst>
      <p:ext uri="{BB962C8B-B14F-4D97-AF65-F5344CB8AC3E}">
        <p14:creationId xmlns:p14="http://schemas.microsoft.com/office/powerpoint/2010/main" val="22641706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Overview/Intro ">
    <p:spTree>
      <p:nvGrpSpPr>
        <p:cNvPr id="1" name=""/>
        <p:cNvGrpSpPr/>
        <p:nvPr/>
      </p:nvGrpSpPr>
      <p:grpSpPr>
        <a:xfrm>
          <a:off x="0" y="0"/>
          <a:ext cx="0" cy="0"/>
          <a:chOff x="0" y="0"/>
          <a:chExt cx="0" cy="0"/>
        </a:xfrm>
      </p:grpSpPr>
      <p:sp>
        <p:nvSpPr>
          <p:cNvPr id="47" name="Picture Placeholder 3">
            <a:extLst>
              <a:ext uri="{FF2B5EF4-FFF2-40B4-BE49-F238E27FC236}">
                <a16:creationId xmlns:a16="http://schemas.microsoft.com/office/drawing/2014/main" id="{CFFAA2CE-68E3-2F4C-B815-5E56A1944D9F}"/>
              </a:ext>
            </a:extLst>
          </p:cNvPr>
          <p:cNvSpPr>
            <a:spLocks noGrp="1"/>
          </p:cNvSpPr>
          <p:nvPr>
            <p:ph type="pic" sz="quarter" idx="10"/>
          </p:nvPr>
        </p:nvSpPr>
        <p:spPr>
          <a:xfrm>
            <a:off x="388401" y="385460"/>
            <a:ext cx="4107750" cy="6087079"/>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p:txBody>
      </p:sp>
      <p:sp>
        <p:nvSpPr>
          <p:cNvPr id="7" name="Text Placeholder 23">
            <a:extLst>
              <a:ext uri="{FF2B5EF4-FFF2-40B4-BE49-F238E27FC236}">
                <a16:creationId xmlns:a16="http://schemas.microsoft.com/office/drawing/2014/main" id="{1E3E1DCA-97E1-E51C-B6F1-951296F0F1F3}"/>
              </a:ext>
            </a:extLst>
          </p:cNvPr>
          <p:cNvSpPr>
            <a:spLocks noGrp="1"/>
          </p:cNvSpPr>
          <p:nvPr>
            <p:ph type="body" sz="quarter" idx="15" hasCustomPrompt="1"/>
          </p:nvPr>
        </p:nvSpPr>
        <p:spPr>
          <a:xfrm>
            <a:off x="4927638" y="708896"/>
            <a:ext cx="5997036"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8" name="Text Placeholder 25">
            <a:extLst>
              <a:ext uri="{FF2B5EF4-FFF2-40B4-BE49-F238E27FC236}">
                <a16:creationId xmlns:a16="http://schemas.microsoft.com/office/drawing/2014/main" id="{A809BE57-6FB4-ED63-E611-2B6D97EE24B5}"/>
              </a:ext>
            </a:extLst>
          </p:cNvPr>
          <p:cNvSpPr>
            <a:spLocks noGrp="1"/>
          </p:cNvSpPr>
          <p:nvPr>
            <p:ph type="body" sz="quarter" idx="17" hasCustomPrompt="1"/>
          </p:nvPr>
        </p:nvSpPr>
        <p:spPr>
          <a:xfrm>
            <a:off x="4922520" y="1764739"/>
            <a:ext cx="5989394"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6122930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Content Slide ">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28A2B8D5-B1A8-DD47-B5C1-C990227310BE}"/>
              </a:ext>
            </a:extLst>
          </p:cNvPr>
          <p:cNvSpPr/>
          <p:nvPr userDrawn="1"/>
        </p:nvSpPr>
        <p:spPr>
          <a:xfrm flipV="1">
            <a:off x="-89796" y="14541"/>
            <a:ext cx="1382400" cy="685800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3">
            <a:extLst>
              <a:ext uri="{FF2B5EF4-FFF2-40B4-BE49-F238E27FC236}">
                <a16:creationId xmlns:a16="http://schemas.microsoft.com/office/drawing/2014/main" id="{E9C7D49D-E579-0703-A593-A896767B72E4}"/>
              </a:ext>
            </a:extLst>
          </p:cNvPr>
          <p:cNvSpPr>
            <a:spLocks noGrp="1"/>
          </p:cNvSpPr>
          <p:nvPr>
            <p:ph type="pic" sz="quarter" idx="10"/>
          </p:nvPr>
        </p:nvSpPr>
        <p:spPr>
          <a:xfrm>
            <a:off x="788894" y="288801"/>
            <a:ext cx="11403106" cy="2223235"/>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rgbClr val="D9D9D9"/>
          </a:solidFill>
        </p:spPr>
        <p:txBody>
          <a:bodyPr wrap="square">
            <a:noAutofit/>
          </a:bodyPr>
          <a:lstStyle>
            <a:lvl1pPr marL="0" indent="0" algn="ctr">
              <a:buFontTx/>
              <a:buNone/>
              <a:defRPr sz="800">
                <a:solidFill>
                  <a:srgbClr val="D9D9D9"/>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sp>
        <p:nvSpPr>
          <p:cNvPr id="8" name="Text Placeholder 25">
            <a:extLst>
              <a:ext uri="{FF2B5EF4-FFF2-40B4-BE49-F238E27FC236}">
                <a16:creationId xmlns:a16="http://schemas.microsoft.com/office/drawing/2014/main" id="{ACF933D0-65F5-1BCE-6F4C-13E8EEB1BCAD}"/>
              </a:ext>
            </a:extLst>
          </p:cNvPr>
          <p:cNvSpPr>
            <a:spLocks noGrp="1"/>
          </p:cNvSpPr>
          <p:nvPr>
            <p:ph type="body" sz="quarter" idx="29" hasCustomPrompt="1"/>
          </p:nvPr>
        </p:nvSpPr>
        <p:spPr>
          <a:xfrm>
            <a:off x="2040141" y="2862555"/>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01</a:t>
            </a:r>
          </a:p>
        </p:txBody>
      </p:sp>
      <p:sp>
        <p:nvSpPr>
          <p:cNvPr id="9" name="Text Placeholder 25">
            <a:extLst>
              <a:ext uri="{FF2B5EF4-FFF2-40B4-BE49-F238E27FC236}">
                <a16:creationId xmlns:a16="http://schemas.microsoft.com/office/drawing/2014/main" id="{4F787619-3D0E-EA6C-2341-78AF448F7166}"/>
              </a:ext>
            </a:extLst>
          </p:cNvPr>
          <p:cNvSpPr>
            <a:spLocks noGrp="1"/>
          </p:cNvSpPr>
          <p:nvPr>
            <p:ph type="body" sz="quarter" idx="30" hasCustomPrompt="1"/>
          </p:nvPr>
        </p:nvSpPr>
        <p:spPr>
          <a:xfrm>
            <a:off x="2766253" y="2862556"/>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0" name="Text Placeholder 25">
            <a:extLst>
              <a:ext uri="{FF2B5EF4-FFF2-40B4-BE49-F238E27FC236}">
                <a16:creationId xmlns:a16="http://schemas.microsoft.com/office/drawing/2014/main" id="{C4C73628-92B3-7D5C-BBF7-FF864BC3BEF5}"/>
              </a:ext>
            </a:extLst>
          </p:cNvPr>
          <p:cNvSpPr>
            <a:spLocks noGrp="1"/>
          </p:cNvSpPr>
          <p:nvPr>
            <p:ph type="body" sz="quarter" idx="31" hasCustomPrompt="1"/>
          </p:nvPr>
        </p:nvSpPr>
        <p:spPr>
          <a:xfrm>
            <a:off x="2040141" y="3441624"/>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02</a:t>
            </a:r>
          </a:p>
        </p:txBody>
      </p:sp>
      <p:sp>
        <p:nvSpPr>
          <p:cNvPr id="14" name="Text Placeholder 25">
            <a:extLst>
              <a:ext uri="{FF2B5EF4-FFF2-40B4-BE49-F238E27FC236}">
                <a16:creationId xmlns:a16="http://schemas.microsoft.com/office/drawing/2014/main" id="{BEE6948A-C437-96E9-AB14-C23B3640D07A}"/>
              </a:ext>
            </a:extLst>
          </p:cNvPr>
          <p:cNvSpPr>
            <a:spLocks noGrp="1"/>
          </p:cNvSpPr>
          <p:nvPr>
            <p:ph type="body" sz="quarter" idx="32" hasCustomPrompt="1"/>
          </p:nvPr>
        </p:nvSpPr>
        <p:spPr>
          <a:xfrm>
            <a:off x="2766253" y="3441625"/>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5" name="Text Placeholder 25">
            <a:extLst>
              <a:ext uri="{FF2B5EF4-FFF2-40B4-BE49-F238E27FC236}">
                <a16:creationId xmlns:a16="http://schemas.microsoft.com/office/drawing/2014/main" id="{0D15F5E7-3D24-B981-3B7F-9EB3F3F83D68}"/>
              </a:ext>
            </a:extLst>
          </p:cNvPr>
          <p:cNvSpPr>
            <a:spLocks noGrp="1"/>
          </p:cNvSpPr>
          <p:nvPr>
            <p:ph type="body" sz="quarter" idx="33" hasCustomPrompt="1"/>
          </p:nvPr>
        </p:nvSpPr>
        <p:spPr>
          <a:xfrm>
            <a:off x="2040141" y="4023950"/>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03</a:t>
            </a:r>
          </a:p>
        </p:txBody>
      </p:sp>
      <p:sp>
        <p:nvSpPr>
          <p:cNvPr id="16" name="Text Placeholder 25">
            <a:extLst>
              <a:ext uri="{FF2B5EF4-FFF2-40B4-BE49-F238E27FC236}">
                <a16:creationId xmlns:a16="http://schemas.microsoft.com/office/drawing/2014/main" id="{AD14DFB4-3EA4-1E37-CC92-DE154EEED8FE}"/>
              </a:ext>
            </a:extLst>
          </p:cNvPr>
          <p:cNvSpPr>
            <a:spLocks noGrp="1"/>
          </p:cNvSpPr>
          <p:nvPr>
            <p:ph type="body" sz="quarter" idx="34" hasCustomPrompt="1"/>
          </p:nvPr>
        </p:nvSpPr>
        <p:spPr>
          <a:xfrm>
            <a:off x="2766253" y="4023951"/>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7" name="Text Placeholder 25">
            <a:extLst>
              <a:ext uri="{FF2B5EF4-FFF2-40B4-BE49-F238E27FC236}">
                <a16:creationId xmlns:a16="http://schemas.microsoft.com/office/drawing/2014/main" id="{17C8F24B-3F57-A65B-8701-31294292C447}"/>
              </a:ext>
            </a:extLst>
          </p:cNvPr>
          <p:cNvSpPr>
            <a:spLocks noGrp="1"/>
          </p:cNvSpPr>
          <p:nvPr>
            <p:ph type="body" sz="quarter" idx="35" hasCustomPrompt="1"/>
          </p:nvPr>
        </p:nvSpPr>
        <p:spPr>
          <a:xfrm>
            <a:off x="2040141" y="4603049"/>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04</a:t>
            </a:r>
          </a:p>
        </p:txBody>
      </p:sp>
      <p:sp>
        <p:nvSpPr>
          <p:cNvPr id="18" name="Text Placeholder 25">
            <a:extLst>
              <a:ext uri="{FF2B5EF4-FFF2-40B4-BE49-F238E27FC236}">
                <a16:creationId xmlns:a16="http://schemas.microsoft.com/office/drawing/2014/main" id="{27910574-D846-2C4A-B940-DA6F9C0AE699}"/>
              </a:ext>
            </a:extLst>
          </p:cNvPr>
          <p:cNvSpPr>
            <a:spLocks noGrp="1"/>
          </p:cNvSpPr>
          <p:nvPr>
            <p:ph type="body" sz="quarter" idx="36" hasCustomPrompt="1"/>
          </p:nvPr>
        </p:nvSpPr>
        <p:spPr>
          <a:xfrm>
            <a:off x="2766253" y="4603050"/>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1" name="Straight Connector 20">
            <a:extLst>
              <a:ext uri="{FF2B5EF4-FFF2-40B4-BE49-F238E27FC236}">
                <a16:creationId xmlns:a16="http://schemas.microsoft.com/office/drawing/2014/main" id="{DE2139BB-310D-C6A2-029A-8553C526F016}"/>
              </a:ext>
            </a:extLst>
          </p:cNvPr>
          <p:cNvCxnSpPr>
            <a:cxnSpLocks/>
          </p:cNvCxnSpPr>
          <p:nvPr userDrawn="1"/>
        </p:nvCxnSpPr>
        <p:spPr>
          <a:xfrm flipV="1">
            <a:off x="1956469" y="3431696"/>
            <a:ext cx="9108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CAFD890B-1020-6B42-39CD-BE9CBFD5B3C2}"/>
              </a:ext>
            </a:extLst>
          </p:cNvPr>
          <p:cNvCxnSpPr>
            <a:cxnSpLocks/>
          </p:cNvCxnSpPr>
          <p:nvPr userDrawn="1"/>
        </p:nvCxnSpPr>
        <p:spPr>
          <a:xfrm flipV="1">
            <a:off x="1956469" y="4009519"/>
            <a:ext cx="9108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520B581-0D90-D9D8-CB35-C8738E0F5F3D}"/>
              </a:ext>
            </a:extLst>
          </p:cNvPr>
          <p:cNvCxnSpPr>
            <a:cxnSpLocks/>
          </p:cNvCxnSpPr>
          <p:nvPr userDrawn="1"/>
        </p:nvCxnSpPr>
        <p:spPr>
          <a:xfrm flipV="1">
            <a:off x="1956469" y="4587342"/>
            <a:ext cx="9108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sp>
        <p:nvSpPr>
          <p:cNvPr id="25" name="Text Placeholder 25">
            <a:extLst>
              <a:ext uri="{FF2B5EF4-FFF2-40B4-BE49-F238E27FC236}">
                <a16:creationId xmlns:a16="http://schemas.microsoft.com/office/drawing/2014/main" id="{CA71CEB7-91FD-5929-20DB-D471F0B92522}"/>
              </a:ext>
            </a:extLst>
          </p:cNvPr>
          <p:cNvSpPr>
            <a:spLocks noGrp="1"/>
          </p:cNvSpPr>
          <p:nvPr>
            <p:ph type="body" sz="quarter" idx="37" hasCustomPrompt="1"/>
          </p:nvPr>
        </p:nvSpPr>
        <p:spPr>
          <a:xfrm>
            <a:off x="2027668" y="5195145"/>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05</a:t>
            </a:r>
          </a:p>
        </p:txBody>
      </p:sp>
      <p:sp>
        <p:nvSpPr>
          <p:cNvPr id="26" name="Text Placeholder 25">
            <a:extLst>
              <a:ext uri="{FF2B5EF4-FFF2-40B4-BE49-F238E27FC236}">
                <a16:creationId xmlns:a16="http://schemas.microsoft.com/office/drawing/2014/main" id="{A703F74F-522E-D7C5-1DF9-A701E377B174}"/>
              </a:ext>
            </a:extLst>
          </p:cNvPr>
          <p:cNvSpPr>
            <a:spLocks noGrp="1"/>
          </p:cNvSpPr>
          <p:nvPr>
            <p:ph type="body" sz="quarter" idx="38" hasCustomPrompt="1"/>
          </p:nvPr>
        </p:nvSpPr>
        <p:spPr>
          <a:xfrm>
            <a:off x="2753780" y="5195146"/>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9" name="Straight Connector 28">
            <a:extLst>
              <a:ext uri="{FF2B5EF4-FFF2-40B4-BE49-F238E27FC236}">
                <a16:creationId xmlns:a16="http://schemas.microsoft.com/office/drawing/2014/main" id="{91033040-3E67-DD14-64CB-3AD30C4DF9C8}"/>
              </a:ext>
            </a:extLst>
          </p:cNvPr>
          <p:cNvCxnSpPr>
            <a:cxnSpLocks/>
          </p:cNvCxnSpPr>
          <p:nvPr userDrawn="1"/>
        </p:nvCxnSpPr>
        <p:spPr>
          <a:xfrm flipV="1">
            <a:off x="1943996" y="5179438"/>
            <a:ext cx="9108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pic>
        <p:nvPicPr>
          <p:cNvPr id="32" name="Picture 31">
            <a:extLst>
              <a:ext uri="{FF2B5EF4-FFF2-40B4-BE49-F238E27FC236}">
                <a16:creationId xmlns:a16="http://schemas.microsoft.com/office/drawing/2014/main" id="{97AF61DB-6586-D4E2-BC40-C216CAC2411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943996" y="6097889"/>
            <a:ext cx="1787365" cy="397996"/>
          </a:xfrm>
          <a:prstGeom prst="rect">
            <a:avLst/>
          </a:prstGeom>
        </p:spPr>
      </p:pic>
      <p:sp>
        <p:nvSpPr>
          <p:cNvPr id="33" name="TextBox 32">
            <a:extLst>
              <a:ext uri="{FF2B5EF4-FFF2-40B4-BE49-F238E27FC236}">
                <a16:creationId xmlns:a16="http://schemas.microsoft.com/office/drawing/2014/main" id="{0749B9A7-7F68-B082-4C41-062B538A68AE}"/>
              </a:ext>
            </a:extLst>
          </p:cNvPr>
          <p:cNvSpPr txBox="1"/>
          <p:nvPr userDrawn="1"/>
        </p:nvSpPr>
        <p:spPr>
          <a:xfrm>
            <a:off x="3731361" y="6097889"/>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4BCE5167-8C72-C8B3-7F3B-75B11DE468F7}"/>
              </a:ext>
            </a:extLst>
          </p:cNvPr>
          <p:cNvSpPr txBox="1"/>
          <p:nvPr userDrawn="1"/>
        </p:nvSpPr>
        <p:spPr>
          <a:xfrm>
            <a:off x="8090195" y="6096402"/>
            <a:ext cx="2961800" cy="451406"/>
          </a:xfrm>
          <a:prstGeom prst="rect">
            <a:avLst/>
          </a:prstGeom>
          <a:noFill/>
        </p:spPr>
        <p:txBody>
          <a:bodyPr wrap="square">
            <a:spAutoFit/>
          </a:bodyPr>
          <a:lstStyle/>
          <a:p>
            <a:pPr algn="just">
              <a:lnSpc>
                <a:spcPts val="650"/>
              </a:lnSpc>
            </a:pPr>
            <a:r>
              <a:rPr lang="en-IE" sz="658" dirty="0">
                <a:solidFill>
                  <a:srgbClr val="292668"/>
                </a:solidFill>
              </a:rPr>
              <a:t>This license enables </a:t>
            </a:r>
            <a:r>
              <a:rPr lang="en-IE" sz="658" dirty="0" err="1">
                <a:solidFill>
                  <a:srgbClr val="292668"/>
                </a:solidFill>
              </a:rPr>
              <a:t>reusers</a:t>
            </a:r>
            <a:r>
              <a:rPr lang="en-IE" sz="658" dirty="0">
                <a:solidFill>
                  <a:srgbClr val="292668"/>
                </a:solidFill>
              </a:rPr>
              <a:t> to distribute, remix, adapt, and build upon the material in any medium or format, so long as </a:t>
            </a:r>
            <a:r>
              <a:rPr lang="en-US" sz="658" dirty="0">
                <a:solidFill>
                  <a:srgbClr val="292668"/>
                </a:solidFill>
              </a:rPr>
              <a:t>attribution is given to the creator. The license allows for commercial use. CC BY includes the following elements: </a:t>
            </a:r>
          </a:p>
          <a:p>
            <a:pPr algn="just">
              <a:lnSpc>
                <a:spcPts val="650"/>
              </a:lnSpc>
            </a:pPr>
            <a:r>
              <a:rPr lang="en-US" sz="658" dirty="0">
                <a:solidFill>
                  <a:srgbClr val="292668"/>
                </a:solidFill>
              </a:rPr>
              <a:t>BY: credit must be given to the creator.</a:t>
            </a:r>
            <a:endParaRPr lang="en-US" sz="658" dirty="0">
              <a:solidFill>
                <a:srgbClr val="292668"/>
              </a:solidFill>
              <a:ea typeface="Calibri"/>
              <a:cs typeface="Calibri"/>
            </a:endParaRPr>
          </a:p>
        </p:txBody>
      </p:sp>
      <p:pic>
        <p:nvPicPr>
          <p:cNvPr id="4" name="Picture 3" descr="A grey and black sign with a person in a circle&#10;&#10;AI-generated content may be incorrect.">
            <a:extLst>
              <a:ext uri="{FF2B5EF4-FFF2-40B4-BE49-F238E27FC236}">
                <a16:creationId xmlns:a16="http://schemas.microsoft.com/office/drawing/2014/main" id="{97EEB236-F5FC-0F01-0E3A-86962387EA7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915360" y="6103715"/>
            <a:ext cx="1074910" cy="392170"/>
          </a:xfrm>
          <a:prstGeom prst="rect">
            <a:avLst/>
          </a:prstGeom>
        </p:spPr>
      </p:pic>
    </p:spTree>
    <p:extLst>
      <p:ext uri="{BB962C8B-B14F-4D97-AF65-F5344CB8AC3E}">
        <p14:creationId xmlns:p14="http://schemas.microsoft.com/office/powerpoint/2010/main" val="11601302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Content Slide ">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28A2B8D5-B1A8-DD47-B5C1-C990227310BE}"/>
              </a:ext>
            </a:extLst>
          </p:cNvPr>
          <p:cNvSpPr/>
          <p:nvPr userDrawn="1"/>
        </p:nvSpPr>
        <p:spPr>
          <a:xfrm flipV="1">
            <a:off x="0" y="1290"/>
            <a:ext cx="5367130" cy="6856710"/>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25">
            <a:extLst>
              <a:ext uri="{FF2B5EF4-FFF2-40B4-BE49-F238E27FC236}">
                <a16:creationId xmlns:a16="http://schemas.microsoft.com/office/drawing/2014/main" id="{ACF933D0-65F5-1BCE-6F4C-13E8EEB1BCAD}"/>
              </a:ext>
            </a:extLst>
          </p:cNvPr>
          <p:cNvSpPr>
            <a:spLocks noGrp="1"/>
          </p:cNvSpPr>
          <p:nvPr>
            <p:ph type="body" sz="quarter" idx="29" hasCustomPrompt="1"/>
          </p:nvPr>
        </p:nvSpPr>
        <p:spPr>
          <a:xfrm>
            <a:off x="5531438" y="1546276"/>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01</a:t>
            </a:r>
          </a:p>
        </p:txBody>
      </p:sp>
      <p:sp>
        <p:nvSpPr>
          <p:cNvPr id="9" name="Text Placeholder 25">
            <a:extLst>
              <a:ext uri="{FF2B5EF4-FFF2-40B4-BE49-F238E27FC236}">
                <a16:creationId xmlns:a16="http://schemas.microsoft.com/office/drawing/2014/main" id="{4F787619-3D0E-EA6C-2341-78AF448F7166}"/>
              </a:ext>
            </a:extLst>
          </p:cNvPr>
          <p:cNvSpPr>
            <a:spLocks noGrp="1"/>
          </p:cNvSpPr>
          <p:nvPr>
            <p:ph type="body" sz="quarter" idx="30" hasCustomPrompt="1"/>
          </p:nvPr>
        </p:nvSpPr>
        <p:spPr>
          <a:xfrm>
            <a:off x="6257550" y="1546277"/>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0" name="Text Placeholder 25">
            <a:extLst>
              <a:ext uri="{FF2B5EF4-FFF2-40B4-BE49-F238E27FC236}">
                <a16:creationId xmlns:a16="http://schemas.microsoft.com/office/drawing/2014/main" id="{C4C73628-92B3-7D5C-BBF7-FF864BC3BEF5}"/>
              </a:ext>
            </a:extLst>
          </p:cNvPr>
          <p:cNvSpPr>
            <a:spLocks noGrp="1"/>
          </p:cNvSpPr>
          <p:nvPr>
            <p:ph type="body" sz="quarter" idx="31" hasCustomPrompt="1"/>
          </p:nvPr>
        </p:nvSpPr>
        <p:spPr>
          <a:xfrm>
            <a:off x="5531438" y="2125345"/>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02</a:t>
            </a:r>
          </a:p>
        </p:txBody>
      </p:sp>
      <p:sp>
        <p:nvSpPr>
          <p:cNvPr id="14" name="Text Placeholder 25">
            <a:extLst>
              <a:ext uri="{FF2B5EF4-FFF2-40B4-BE49-F238E27FC236}">
                <a16:creationId xmlns:a16="http://schemas.microsoft.com/office/drawing/2014/main" id="{BEE6948A-C437-96E9-AB14-C23B3640D07A}"/>
              </a:ext>
            </a:extLst>
          </p:cNvPr>
          <p:cNvSpPr>
            <a:spLocks noGrp="1"/>
          </p:cNvSpPr>
          <p:nvPr>
            <p:ph type="body" sz="quarter" idx="32" hasCustomPrompt="1"/>
          </p:nvPr>
        </p:nvSpPr>
        <p:spPr>
          <a:xfrm>
            <a:off x="6257550" y="2125346"/>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5" name="Text Placeholder 25">
            <a:extLst>
              <a:ext uri="{FF2B5EF4-FFF2-40B4-BE49-F238E27FC236}">
                <a16:creationId xmlns:a16="http://schemas.microsoft.com/office/drawing/2014/main" id="{0D15F5E7-3D24-B981-3B7F-9EB3F3F83D68}"/>
              </a:ext>
            </a:extLst>
          </p:cNvPr>
          <p:cNvSpPr>
            <a:spLocks noGrp="1"/>
          </p:cNvSpPr>
          <p:nvPr>
            <p:ph type="body" sz="quarter" idx="33" hasCustomPrompt="1"/>
          </p:nvPr>
        </p:nvSpPr>
        <p:spPr>
          <a:xfrm>
            <a:off x="5531438" y="2707671"/>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03</a:t>
            </a:r>
          </a:p>
        </p:txBody>
      </p:sp>
      <p:sp>
        <p:nvSpPr>
          <p:cNvPr id="16" name="Text Placeholder 25">
            <a:extLst>
              <a:ext uri="{FF2B5EF4-FFF2-40B4-BE49-F238E27FC236}">
                <a16:creationId xmlns:a16="http://schemas.microsoft.com/office/drawing/2014/main" id="{AD14DFB4-3EA4-1E37-CC92-DE154EEED8FE}"/>
              </a:ext>
            </a:extLst>
          </p:cNvPr>
          <p:cNvSpPr>
            <a:spLocks noGrp="1"/>
          </p:cNvSpPr>
          <p:nvPr>
            <p:ph type="body" sz="quarter" idx="34" hasCustomPrompt="1"/>
          </p:nvPr>
        </p:nvSpPr>
        <p:spPr>
          <a:xfrm>
            <a:off x="6257550" y="2707672"/>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7" name="Text Placeholder 25">
            <a:extLst>
              <a:ext uri="{FF2B5EF4-FFF2-40B4-BE49-F238E27FC236}">
                <a16:creationId xmlns:a16="http://schemas.microsoft.com/office/drawing/2014/main" id="{17C8F24B-3F57-A65B-8701-31294292C447}"/>
              </a:ext>
            </a:extLst>
          </p:cNvPr>
          <p:cNvSpPr>
            <a:spLocks noGrp="1"/>
          </p:cNvSpPr>
          <p:nvPr>
            <p:ph type="body" sz="quarter" idx="35" hasCustomPrompt="1"/>
          </p:nvPr>
        </p:nvSpPr>
        <p:spPr>
          <a:xfrm>
            <a:off x="5531438" y="3286770"/>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04</a:t>
            </a:r>
          </a:p>
        </p:txBody>
      </p:sp>
      <p:sp>
        <p:nvSpPr>
          <p:cNvPr id="18" name="Text Placeholder 25">
            <a:extLst>
              <a:ext uri="{FF2B5EF4-FFF2-40B4-BE49-F238E27FC236}">
                <a16:creationId xmlns:a16="http://schemas.microsoft.com/office/drawing/2014/main" id="{27910574-D846-2C4A-B940-DA6F9C0AE699}"/>
              </a:ext>
            </a:extLst>
          </p:cNvPr>
          <p:cNvSpPr>
            <a:spLocks noGrp="1"/>
          </p:cNvSpPr>
          <p:nvPr>
            <p:ph type="body" sz="quarter" idx="36" hasCustomPrompt="1"/>
          </p:nvPr>
        </p:nvSpPr>
        <p:spPr>
          <a:xfrm>
            <a:off x="6257550" y="3286771"/>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1" name="Straight Connector 20">
            <a:extLst>
              <a:ext uri="{FF2B5EF4-FFF2-40B4-BE49-F238E27FC236}">
                <a16:creationId xmlns:a16="http://schemas.microsoft.com/office/drawing/2014/main" id="{DE2139BB-310D-C6A2-029A-8553C526F016}"/>
              </a:ext>
            </a:extLst>
          </p:cNvPr>
          <p:cNvCxnSpPr>
            <a:cxnSpLocks/>
          </p:cNvCxnSpPr>
          <p:nvPr userDrawn="1"/>
        </p:nvCxnSpPr>
        <p:spPr>
          <a:xfrm flipV="1">
            <a:off x="5447766" y="2115417"/>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CAFD890B-1020-6B42-39CD-BE9CBFD5B3C2}"/>
              </a:ext>
            </a:extLst>
          </p:cNvPr>
          <p:cNvCxnSpPr>
            <a:cxnSpLocks/>
          </p:cNvCxnSpPr>
          <p:nvPr userDrawn="1"/>
        </p:nvCxnSpPr>
        <p:spPr>
          <a:xfrm flipV="1">
            <a:off x="5447766" y="2693240"/>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520B581-0D90-D9D8-CB35-C8738E0F5F3D}"/>
              </a:ext>
            </a:extLst>
          </p:cNvPr>
          <p:cNvCxnSpPr>
            <a:cxnSpLocks/>
          </p:cNvCxnSpPr>
          <p:nvPr userDrawn="1"/>
        </p:nvCxnSpPr>
        <p:spPr>
          <a:xfrm flipV="1">
            <a:off x="5447766" y="3271063"/>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sp>
        <p:nvSpPr>
          <p:cNvPr id="5" name="Text Placeholder 25">
            <a:extLst>
              <a:ext uri="{FF2B5EF4-FFF2-40B4-BE49-F238E27FC236}">
                <a16:creationId xmlns:a16="http://schemas.microsoft.com/office/drawing/2014/main" id="{8D63AFD1-E075-261E-7E61-13D32FDBFFA8}"/>
              </a:ext>
            </a:extLst>
          </p:cNvPr>
          <p:cNvSpPr>
            <a:spLocks noGrp="1"/>
          </p:cNvSpPr>
          <p:nvPr>
            <p:ph type="body" sz="quarter" idx="39" hasCustomPrompt="1"/>
          </p:nvPr>
        </p:nvSpPr>
        <p:spPr>
          <a:xfrm>
            <a:off x="5531438" y="3873357"/>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05</a:t>
            </a:r>
          </a:p>
        </p:txBody>
      </p:sp>
      <p:sp>
        <p:nvSpPr>
          <p:cNvPr id="11" name="Text Placeholder 25">
            <a:extLst>
              <a:ext uri="{FF2B5EF4-FFF2-40B4-BE49-F238E27FC236}">
                <a16:creationId xmlns:a16="http://schemas.microsoft.com/office/drawing/2014/main" id="{98E053A2-CB51-1A4A-B8EF-5E6317B12DCC}"/>
              </a:ext>
            </a:extLst>
          </p:cNvPr>
          <p:cNvSpPr>
            <a:spLocks noGrp="1"/>
          </p:cNvSpPr>
          <p:nvPr>
            <p:ph type="body" sz="quarter" idx="40" hasCustomPrompt="1"/>
          </p:nvPr>
        </p:nvSpPr>
        <p:spPr>
          <a:xfrm>
            <a:off x="6257550" y="3873358"/>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2" name="Text Placeholder 25">
            <a:extLst>
              <a:ext uri="{FF2B5EF4-FFF2-40B4-BE49-F238E27FC236}">
                <a16:creationId xmlns:a16="http://schemas.microsoft.com/office/drawing/2014/main" id="{CB79C817-AB3D-CA6E-A288-3584740CFBDF}"/>
              </a:ext>
            </a:extLst>
          </p:cNvPr>
          <p:cNvSpPr>
            <a:spLocks noGrp="1"/>
          </p:cNvSpPr>
          <p:nvPr>
            <p:ph type="body" sz="quarter" idx="41" hasCustomPrompt="1"/>
          </p:nvPr>
        </p:nvSpPr>
        <p:spPr>
          <a:xfrm>
            <a:off x="5531438" y="4455683"/>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06</a:t>
            </a:r>
          </a:p>
        </p:txBody>
      </p:sp>
      <p:sp>
        <p:nvSpPr>
          <p:cNvPr id="13" name="Text Placeholder 25">
            <a:extLst>
              <a:ext uri="{FF2B5EF4-FFF2-40B4-BE49-F238E27FC236}">
                <a16:creationId xmlns:a16="http://schemas.microsoft.com/office/drawing/2014/main" id="{2F37BA71-7B11-5E0A-1A7E-EF85ED01DFB8}"/>
              </a:ext>
            </a:extLst>
          </p:cNvPr>
          <p:cNvSpPr>
            <a:spLocks noGrp="1"/>
          </p:cNvSpPr>
          <p:nvPr>
            <p:ph type="body" sz="quarter" idx="42" hasCustomPrompt="1"/>
          </p:nvPr>
        </p:nvSpPr>
        <p:spPr>
          <a:xfrm>
            <a:off x="6257550" y="4455684"/>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9" name="Text Placeholder 25">
            <a:extLst>
              <a:ext uri="{FF2B5EF4-FFF2-40B4-BE49-F238E27FC236}">
                <a16:creationId xmlns:a16="http://schemas.microsoft.com/office/drawing/2014/main" id="{032F0331-469A-13E3-602B-AE97105A9A2D}"/>
              </a:ext>
            </a:extLst>
          </p:cNvPr>
          <p:cNvSpPr>
            <a:spLocks noGrp="1"/>
          </p:cNvSpPr>
          <p:nvPr>
            <p:ph type="body" sz="quarter" idx="43" hasCustomPrompt="1"/>
          </p:nvPr>
        </p:nvSpPr>
        <p:spPr>
          <a:xfrm>
            <a:off x="5531438" y="5034782"/>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07</a:t>
            </a:r>
          </a:p>
        </p:txBody>
      </p:sp>
      <p:sp>
        <p:nvSpPr>
          <p:cNvPr id="25" name="Text Placeholder 25">
            <a:extLst>
              <a:ext uri="{FF2B5EF4-FFF2-40B4-BE49-F238E27FC236}">
                <a16:creationId xmlns:a16="http://schemas.microsoft.com/office/drawing/2014/main" id="{68ADA2D0-1D13-C796-3A06-AFAFDD9EE429}"/>
              </a:ext>
            </a:extLst>
          </p:cNvPr>
          <p:cNvSpPr>
            <a:spLocks noGrp="1"/>
          </p:cNvSpPr>
          <p:nvPr>
            <p:ph type="body" sz="quarter" idx="44" hasCustomPrompt="1"/>
          </p:nvPr>
        </p:nvSpPr>
        <p:spPr>
          <a:xfrm>
            <a:off x="6257550" y="5034783"/>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7" name="Straight Connector 26">
            <a:extLst>
              <a:ext uri="{FF2B5EF4-FFF2-40B4-BE49-F238E27FC236}">
                <a16:creationId xmlns:a16="http://schemas.microsoft.com/office/drawing/2014/main" id="{EF99A732-2B1F-6FFC-AB3E-2D4BB230CF75}"/>
              </a:ext>
            </a:extLst>
          </p:cNvPr>
          <p:cNvCxnSpPr>
            <a:cxnSpLocks/>
          </p:cNvCxnSpPr>
          <p:nvPr userDrawn="1"/>
        </p:nvCxnSpPr>
        <p:spPr>
          <a:xfrm flipV="1">
            <a:off x="5447766" y="3863429"/>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75EFC9C0-098B-A9DB-0DB5-742103614269}"/>
              </a:ext>
            </a:extLst>
          </p:cNvPr>
          <p:cNvCxnSpPr>
            <a:cxnSpLocks/>
          </p:cNvCxnSpPr>
          <p:nvPr userDrawn="1"/>
        </p:nvCxnSpPr>
        <p:spPr>
          <a:xfrm flipV="1">
            <a:off x="5447766" y="4441252"/>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C4A93404-6300-5A3C-3AA9-0592871A161F}"/>
              </a:ext>
            </a:extLst>
          </p:cNvPr>
          <p:cNvCxnSpPr>
            <a:cxnSpLocks/>
          </p:cNvCxnSpPr>
          <p:nvPr userDrawn="1"/>
        </p:nvCxnSpPr>
        <p:spPr>
          <a:xfrm flipV="1">
            <a:off x="5447766" y="5019075"/>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sp>
        <p:nvSpPr>
          <p:cNvPr id="30" name="Text Placeholder 23">
            <a:extLst>
              <a:ext uri="{FF2B5EF4-FFF2-40B4-BE49-F238E27FC236}">
                <a16:creationId xmlns:a16="http://schemas.microsoft.com/office/drawing/2014/main" id="{AADEB69D-C675-BD34-3629-D5D55045A08E}"/>
              </a:ext>
            </a:extLst>
          </p:cNvPr>
          <p:cNvSpPr>
            <a:spLocks noGrp="1"/>
          </p:cNvSpPr>
          <p:nvPr>
            <p:ph type="body" sz="quarter" idx="15" hasCustomPrompt="1"/>
          </p:nvPr>
        </p:nvSpPr>
        <p:spPr>
          <a:xfrm>
            <a:off x="484630" y="708693"/>
            <a:ext cx="4363092"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31" name="Text Placeholder 25">
            <a:extLst>
              <a:ext uri="{FF2B5EF4-FFF2-40B4-BE49-F238E27FC236}">
                <a16:creationId xmlns:a16="http://schemas.microsoft.com/office/drawing/2014/main" id="{781ABF81-0550-F0C3-BC97-5B020E1F3CD2}"/>
              </a:ext>
            </a:extLst>
          </p:cNvPr>
          <p:cNvSpPr>
            <a:spLocks noGrp="1"/>
          </p:cNvSpPr>
          <p:nvPr>
            <p:ph type="body" sz="quarter" idx="17" hasCustomPrompt="1"/>
          </p:nvPr>
        </p:nvSpPr>
        <p:spPr>
          <a:xfrm>
            <a:off x="479512" y="1764536"/>
            <a:ext cx="4357532" cy="4021291"/>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pic>
        <p:nvPicPr>
          <p:cNvPr id="34" name="Picture 33">
            <a:extLst>
              <a:ext uri="{FF2B5EF4-FFF2-40B4-BE49-F238E27FC236}">
                <a16:creationId xmlns:a16="http://schemas.microsoft.com/office/drawing/2014/main" id="{5CE366FA-8067-7D3E-65C0-F213A84B15C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22827" y="6008953"/>
            <a:ext cx="1787365" cy="397996"/>
          </a:xfrm>
          <a:prstGeom prst="rect">
            <a:avLst/>
          </a:prstGeom>
        </p:spPr>
      </p:pic>
      <p:sp>
        <p:nvSpPr>
          <p:cNvPr id="35" name="TextBox 34">
            <a:extLst>
              <a:ext uri="{FF2B5EF4-FFF2-40B4-BE49-F238E27FC236}">
                <a16:creationId xmlns:a16="http://schemas.microsoft.com/office/drawing/2014/main" id="{372BE5D6-3F78-C4A5-CEB3-900A0345AABD}"/>
              </a:ext>
            </a:extLst>
          </p:cNvPr>
          <p:cNvSpPr txBox="1"/>
          <p:nvPr userDrawn="1"/>
        </p:nvSpPr>
        <p:spPr>
          <a:xfrm>
            <a:off x="7610192" y="6008953"/>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031867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Quote/Photo Slide 01 ">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A11B494-6709-27FF-40F1-E727C6EE8DE7}"/>
              </a:ext>
            </a:extLst>
          </p:cNvPr>
          <p:cNvSpPr/>
          <p:nvPr userDrawn="1"/>
        </p:nvSpPr>
        <p:spPr>
          <a:xfrm rot="16200000">
            <a:off x="2692652" y="-2666999"/>
            <a:ext cx="6858001" cy="12191999"/>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descr="A colorful circles with white lines and dots&#10;&#10;AI-generated content may be incorrect.">
            <a:extLst>
              <a:ext uri="{FF2B5EF4-FFF2-40B4-BE49-F238E27FC236}">
                <a16:creationId xmlns:a16="http://schemas.microsoft.com/office/drawing/2014/main" id="{34EE9881-2853-6AB6-053A-8CCD466B3CD7}"/>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
        <p:nvSpPr>
          <p:cNvPr id="4" name="TextBox 3">
            <a:extLst>
              <a:ext uri="{FF2B5EF4-FFF2-40B4-BE49-F238E27FC236}">
                <a16:creationId xmlns:a16="http://schemas.microsoft.com/office/drawing/2014/main" id="{1B5FF45B-828B-85A3-CCE8-B74C307D8A0D}"/>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5" name="Picture 4" descr="A colorful circles with white lines and dots&#10;&#10;AI-generated content may be incorrect.">
            <a:extLst>
              <a:ext uri="{FF2B5EF4-FFF2-40B4-BE49-F238E27FC236}">
                <a16:creationId xmlns:a16="http://schemas.microsoft.com/office/drawing/2014/main" id="{80BABEED-5FD2-EBE9-14C3-1089CB4214D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
        <p:nvSpPr>
          <p:cNvPr id="6" name="Rectangle 5">
            <a:extLst>
              <a:ext uri="{FF2B5EF4-FFF2-40B4-BE49-F238E27FC236}">
                <a16:creationId xmlns:a16="http://schemas.microsoft.com/office/drawing/2014/main" id="{089287BB-0318-ED6C-A28C-0B630BB1ABB7}"/>
              </a:ext>
            </a:extLst>
          </p:cNvPr>
          <p:cNvSpPr/>
          <p:nvPr userDrawn="1"/>
        </p:nvSpPr>
        <p:spPr>
          <a:xfrm rot="16200000">
            <a:off x="2862666" y="-2030696"/>
            <a:ext cx="6141020" cy="109193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7" name="Picture Placeholder 3">
            <a:extLst>
              <a:ext uri="{FF2B5EF4-FFF2-40B4-BE49-F238E27FC236}">
                <a16:creationId xmlns:a16="http://schemas.microsoft.com/office/drawing/2014/main" id="{59A3231B-AA11-2956-6BCB-6B645D245054}"/>
              </a:ext>
            </a:extLst>
          </p:cNvPr>
          <p:cNvSpPr>
            <a:spLocks noGrp="1"/>
          </p:cNvSpPr>
          <p:nvPr>
            <p:ph type="pic" sz="quarter" idx="11"/>
          </p:nvPr>
        </p:nvSpPr>
        <p:spPr>
          <a:xfrm>
            <a:off x="799128" y="746272"/>
            <a:ext cx="10203652" cy="5365455"/>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spTree>
    <p:extLst>
      <p:ext uri="{BB962C8B-B14F-4D97-AF65-F5344CB8AC3E}">
        <p14:creationId xmlns:p14="http://schemas.microsoft.com/office/powerpoint/2010/main" val="6493237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Quote/Photo Slide 02">
    <p:spTree>
      <p:nvGrpSpPr>
        <p:cNvPr id="1" name=""/>
        <p:cNvGrpSpPr/>
        <p:nvPr/>
      </p:nvGrpSpPr>
      <p:grpSpPr>
        <a:xfrm>
          <a:off x="0" y="0"/>
          <a:ext cx="0" cy="0"/>
          <a:chOff x="0" y="0"/>
          <a:chExt cx="0" cy="0"/>
        </a:xfrm>
      </p:grpSpPr>
      <p:sp>
        <p:nvSpPr>
          <p:cNvPr id="22" name="Freeform 21">
            <a:extLst>
              <a:ext uri="{FF2B5EF4-FFF2-40B4-BE49-F238E27FC236}">
                <a16:creationId xmlns:a16="http://schemas.microsoft.com/office/drawing/2014/main" id="{1FA61A72-BC4D-F04A-A3BA-6975406B568A}"/>
              </a:ext>
            </a:extLst>
          </p:cNvPr>
          <p:cNvSpPr/>
          <p:nvPr userDrawn="1"/>
        </p:nvSpPr>
        <p:spPr>
          <a:xfrm>
            <a:off x="-1" y="-16255"/>
            <a:ext cx="5994403" cy="5249886"/>
          </a:xfrm>
          <a:custGeom>
            <a:avLst/>
            <a:gdLst>
              <a:gd name="connsiteX0" fmla="*/ 0 w 5994403"/>
              <a:gd name="connsiteY0" fmla="*/ 0 h 5249886"/>
              <a:gd name="connsiteX1" fmla="*/ 5910658 w 5994403"/>
              <a:gd name="connsiteY1" fmla="*/ 0 h 5249886"/>
              <a:gd name="connsiteX2" fmla="*/ 5971686 w 5994403"/>
              <a:gd name="connsiteY2" fmla="*/ 399875 h 5249886"/>
              <a:gd name="connsiteX3" fmla="*/ 5994403 w 5994403"/>
              <a:gd name="connsiteY3" fmla="*/ 849762 h 5249886"/>
              <a:gd name="connsiteX4" fmla="*/ 1594279 w 5994403"/>
              <a:gd name="connsiteY4" fmla="*/ 5249886 h 5249886"/>
              <a:gd name="connsiteX5" fmla="*/ 81369 w 5994403"/>
              <a:gd name="connsiteY5" fmla="*/ 4982888 h 5249886"/>
              <a:gd name="connsiteX6" fmla="*/ 0 w 5994403"/>
              <a:gd name="connsiteY6" fmla="*/ 4950805 h 524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403" h="5249886">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CA7BB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Picture Placeholder 20">
            <a:extLst>
              <a:ext uri="{FF2B5EF4-FFF2-40B4-BE49-F238E27FC236}">
                <a16:creationId xmlns:a16="http://schemas.microsoft.com/office/drawing/2014/main" id="{75F1B4C7-2F92-EF4D-9084-6326EF657FB8}"/>
              </a:ext>
            </a:extLst>
          </p:cNvPr>
          <p:cNvSpPr>
            <a:spLocks noGrp="1"/>
          </p:cNvSpPr>
          <p:nvPr>
            <p:ph type="pic" sz="quarter" idx="21"/>
          </p:nvPr>
        </p:nvSpPr>
        <p:spPr>
          <a:xfrm>
            <a:off x="0" y="0"/>
            <a:ext cx="12192000" cy="6858000"/>
          </a:xfrm>
          <a:custGeom>
            <a:avLst/>
            <a:gdLst>
              <a:gd name="connsiteX0" fmla="*/ 5910658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4950805 h 6858000"/>
              <a:gd name="connsiteX5" fmla="*/ 81369 w 12192000"/>
              <a:gd name="connsiteY5" fmla="*/ 4982888 h 6858000"/>
              <a:gd name="connsiteX6" fmla="*/ 1594279 w 12192000"/>
              <a:gd name="connsiteY6" fmla="*/ 5249886 h 6858000"/>
              <a:gd name="connsiteX7" fmla="*/ 5994403 w 12192000"/>
              <a:gd name="connsiteY7" fmla="*/ 849762 h 6858000"/>
              <a:gd name="connsiteX8" fmla="*/ 5971686 w 12192000"/>
              <a:gd name="connsiteY8" fmla="*/ 3998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5910658" y="0"/>
                </a:moveTo>
                <a:lnTo>
                  <a:pt x="12192000" y="0"/>
                </a:lnTo>
                <a:lnTo>
                  <a:pt x="12192000" y="6858000"/>
                </a:lnTo>
                <a:lnTo>
                  <a:pt x="0" y="6858000"/>
                </a:lnTo>
                <a:lnTo>
                  <a:pt x="0" y="4950805"/>
                </a:lnTo>
                <a:lnTo>
                  <a:pt x="81369" y="4982888"/>
                </a:lnTo>
                <a:cubicBezTo>
                  <a:pt x="553119" y="5155619"/>
                  <a:pt x="1062690" y="5249886"/>
                  <a:pt x="1594279" y="5249886"/>
                </a:cubicBezTo>
                <a:cubicBezTo>
                  <a:pt x="4024400" y="5249886"/>
                  <a:pt x="5994403" y="3279883"/>
                  <a:pt x="5994403" y="849762"/>
                </a:cubicBezTo>
                <a:cubicBezTo>
                  <a:pt x="5994403" y="697879"/>
                  <a:pt x="5986708" y="547794"/>
                  <a:pt x="5971686" y="399875"/>
                </a:cubicBezTo>
                <a:close/>
              </a:path>
            </a:pathLst>
          </a:custGeom>
        </p:spPr>
        <p:txBody>
          <a:bodyPr wrap="square">
            <a:noAutofit/>
          </a:bodyPr>
          <a:lstStyle/>
          <a:p>
            <a:endParaRPr lang="en-US"/>
          </a:p>
        </p:txBody>
      </p:sp>
      <p:sp>
        <p:nvSpPr>
          <p:cNvPr id="15" name="TextBox 14">
            <a:extLst>
              <a:ext uri="{FF2B5EF4-FFF2-40B4-BE49-F238E27FC236}">
                <a16:creationId xmlns:a16="http://schemas.microsoft.com/office/drawing/2014/main" id="{A6686CA7-9F9D-8D44-B94F-5A2669C8F7B2}"/>
              </a:ext>
            </a:extLst>
          </p:cNvPr>
          <p:cNvSpPr txBox="1"/>
          <p:nvPr userDrawn="1"/>
        </p:nvSpPr>
        <p:spPr>
          <a:xfrm>
            <a:off x="6637283" y="-587065"/>
            <a:ext cx="184731" cy="369332"/>
          </a:xfrm>
          <a:prstGeom prst="rect">
            <a:avLst/>
          </a:prstGeom>
          <a:noFill/>
        </p:spPr>
        <p:txBody>
          <a:bodyPr wrap="none" rtlCol="0">
            <a:spAutoFit/>
          </a:bodyPr>
          <a:lstStyle/>
          <a:p>
            <a:endParaRPr lang="en-US" dirty="0"/>
          </a:p>
        </p:txBody>
      </p:sp>
      <p:sp>
        <p:nvSpPr>
          <p:cNvPr id="3" name="Text Placeholder 23">
            <a:extLst>
              <a:ext uri="{FF2B5EF4-FFF2-40B4-BE49-F238E27FC236}">
                <a16:creationId xmlns:a16="http://schemas.microsoft.com/office/drawing/2014/main" id="{70DCD002-96F1-DB3E-12D6-B588D3F5DBC0}"/>
              </a:ext>
            </a:extLst>
          </p:cNvPr>
          <p:cNvSpPr>
            <a:spLocks noGrp="1"/>
          </p:cNvSpPr>
          <p:nvPr>
            <p:ph type="body" sz="quarter" idx="15" hasCustomPrompt="1"/>
          </p:nvPr>
        </p:nvSpPr>
        <p:spPr>
          <a:xfrm>
            <a:off x="833192" y="632902"/>
            <a:ext cx="3899229"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4" name="Text Placeholder 25">
            <a:extLst>
              <a:ext uri="{FF2B5EF4-FFF2-40B4-BE49-F238E27FC236}">
                <a16:creationId xmlns:a16="http://schemas.microsoft.com/office/drawing/2014/main" id="{2D5F9AB0-D53E-E4A0-2BB9-F3C77761E8CD}"/>
              </a:ext>
            </a:extLst>
          </p:cNvPr>
          <p:cNvSpPr>
            <a:spLocks noGrp="1"/>
          </p:cNvSpPr>
          <p:nvPr>
            <p:ph type="body" sz="quarter" idx="16" hasCustomPrompt="1"/>
          </p:nvPr>
        </p:nvSpPr>
        <p:spPr>
          <a:xfrm>
            <a:off x="826484" y="1682883"/>
            <a:ext cx="3905937" cy="2824949"/>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23088484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Large Photo Slide - Pruple">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049D29AA-9AC7-9E32-DC1F-20E3ABCE20DC}"/>
              </a:ext>
            </a:extLst>
          </p:cNvPr>
          <p:cNvSpPr/>
          <p:nvPr userDrawn="1"/>
        </p:nvSpPr>
        <p:spPr>
          <a:xfrm>
            <a:off x="-1" y="-16255"/>
            <a:ext cx="5994403" cy="5249886"/>
          </a:xfrm>
          <a:custGeom>
            <a:avLst/>
            <a:gdLst>
              <a:gd name="connsiteX0" fmla="*/ 0 w 5994403"/>
              <a:gd name="connsiteY0" fmla="*/ 0 h 5249886"/>
              <a:gd name="connsiteX1" fmla="*/ 5910658 w 5994403"/>
              <a:gd name="connsiteY1" fmla="*/ 0 h 5249886"/>
              <a:gd name="connsiteX2" fmla="*/ 5971686 w 5994403"/>
              <a:gd name="connsiteY2" fmla="*/ 399875 h 5249886"/>
              <a:gd name="connsiteX3" fmla="*/ 5994403 w 5994403"/>
              <a:gd name="connsiteY3" fmla="*/ 849762 h 5249886"/>
              <a:gd name="connsiteX4" fmla="*/ 1594279 w 5994403"/>
              <a:gd name="connsiteY4" fmla="*/ 5249886 h 5249886"/>
              <a:gd name="connsiteX5" fmla="*/ 81369 w 5994403"/>
              <a:gd name="connsiteY5" fmla="*/ 4982888 h 5249886"/>
              <a:gd name="connsiteX6" fmla="*/ 0 w 5994403"/>
              <a:gd name="connsiteY6" fmla="*/ 4950805 h 524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403" h="5249886">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CA7BB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Picture Placeholder 20">
            <a:extLst>
              <a:ext uri="{FF2B5EF4-FFF2-40B4-BE49-F238E27FC236}">
                <a16:creationId xmlns:a16="http://schemas.microsoft.com/office/drawing/2014/main" id="{75F1B4C7-2F92-EF4D-9084-6326EF657FB8}"/>
              </a:ext>
            </a:extLst>
          </p:cNvPr>
          <p:cNvSpPr>
            <a:spLocks noGrp="1"/>
          </p:cNvSpPr>
          <p:nvPr>
            <p:ph type="pic" sz="quarter" idx="21"/>
          </p:nvPr>
        </p:nvSpPr>
        <p:spPr>
          <a:xfrm>
            <a:off x="0" y="0"/>
            <a:ext cx="12192000" cy="6858000"/>
          </a:xfrm>
          <a:custGeom>
            <a:avLst/>
            <a:gdLst>
              <a:gd name="connsiteX0" fmla="*/ 5910658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4950805 h 6858000"/>
              <a:gd name="connsiteX5" fmla="*/ 81369 w 12192000"/>
              <a:gd name="connsiteY5" fmla="*/ 4982888 h 6858000"/>
              <a:gd name="connsiteX6" fmla="*/ 1594279 w 12192000"/>
              <a:gd name="connsiteY6" fmla="*/ 5249886 h 6858000"/>
              <a:gd name="connsiteX7" fmla="*/ 5994403 w 12192000"/>
              <a:gd name="connsiteY7" fmla="*/ 849762 h 6858000"/>
              <a:gd name="connsiteX8" fmla="*/ 5971686 w 12192000"/>
              <a:gd name="connsiteY8" fmla="*/ 3998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5910658" y="0"/>
                </a:moveTo>
                <a:lnTo>
                  <a:pt x="12192000" y="0"/>
                </a:lnTo>
                <a:lnTo>
                  <a:pt x="12192000" y="6858000"/>
                </a:lnTo>
                <a:lnTo>
                  <a:pt x="0" y="6858000"/>
                </a:lnTo>
                <a:lnTo>
                  <a:pt x="0" y="4950805"/>
                </a:lnTo>
                <a:lnTo>
                  <a:pt x="81369" y="4982888"/>
                </a:lnTo>
                <a:cubicBezTo>
                  <a:pt x="553119" y="5155619"/>
                  <a:pt x="1062690" y="5249886"/>
                  <a:pt x="1594279" y="5249886"/>
                </a:cubicBezTo>
                <a:cubicBezTo>
                  <a:pt x="4024400" y="5249886"/>
                  <a:pt x="5994403" y="3279883"/>
                  <a:pt x="5994403" y="849762"/>
                </a:cubicBezTo>
                <a:cubicBezTo>
                  <a:pt x="5994403" y="697879"/>
                  <a:pt x="5986708" y="547794"/>
                  <a:pt x="5971686" y="399875"/>
                </a:cubicBezTo>
                <a:close/>
              </a:path>
            </a:pathLst>
          </a:custGeom>
        </p:spPr>
        <p:txBody>
          <a:bodyPr wrap="square">
            <a:noAutofit/>
          </a:bodyPr>
          <a:lstStyle/>
          <a:p>
            <a:endParaRPr lang="en-US"/>
          </a:p>
        </p:txBody>
      </p:sp>
      <p:sp>
        <p:nvSpPr>
          <p:cNvPr id="15" name="TextBox 14">
            <a:extLst>
              <a:ext uri="{FF2B5EF4-FFF2-40B4-BE49-F238E27FC236}">
                <a16:creationId xmlns:a16="http://schemas.microsoft.com/office/drawing/2014/main" id="{A6686CA7-9F9D-8D44-B94F-5A2669C8F7B2}"/>
              </a:ext>
            </a:extLst>
          </p:cNvPr>
          <p:cNvSpPr txBox="1"/>
          <p:nvPr userDrawn="1"/>
        </p:nvSpPr>
        <p:spPr>
          <a:xfrm>
            <a:off x="6637283" y="-587065"/>
            <a:ext cx="184731" cy="369332"/>
          </a:xfrm>
          <a:prstGeom prst="rect">
            <a:avLst/>
          </a:prstGeom>
          <a:noFill/>
        </p:spPr>
        <p:txBody>
          <a:bodyPr wrap="none" rtlCol="0">
            <a:spAutoFit/>
          </a:bodyPr>
          <a:lstStyle/>
          <a:p>
            <a:endParaRPr lang="en-US" dirty="0"/>
          </a:p>
        </p:txBody>
      </p:sp>
      <p:sp>
        <p:nvSpPr>
          <p:cNvPr id="4" name="Text Placeholder 23">
            <a:extLst>
              <a:ext uri="{FF2B5EF4-FFF2-40B4-BE49-F238E27FC236}">
                <a16:creationId xmlns:a16="http://schemas.microsoft.com/office/drawing/2014/main" id="{E9F4ED00-C60F-88A2-F1F8-8E9E56CBCA10}"/>
              </a:ext>
            </a:extLst>
          </p:cNvPr>
          <p:cNvSpPr>
            <a:spLocks noGrp="1"/>
          </p:cNvSpPr>
          <p:nvPr>
            <p:ph type="body" sz="quarter" idx="15" hasCustomPrompt="1"/>
          </p:nvPr>
        </p:nvSpPr>
        <p:spPr>
          <a:xfrm>
            <a:off x="833192" y="632902"/>
            <a:ext cx="3899229"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9D599510-C4F3-1126-5246-5BBF97AF928C}"/>
              </a:ext>
            </a:extLst>
          </p:cNvPr>
          <p:cNvSpPr>
            <a:spLocks noGrp="1"/>
          </p:cNvSpPr>
          <p:nvPr>
            <p:ph type="body" sz="quarter" idx="16" hasCustomPrompt="1"/>
          </p:nvPr>
        </p:nvSpPr>
        <p:spPr>
          <a:xfrm>
            <a:off x="826484" y="1682883"/>
            <a:ext cx="3905937" cy="2824949"/>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1745127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Large Photo Slide - Pruple">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049D29AA-9AC7-9E32-DC1F-20E3ABCE20DC}"/>
              </a:ext>
            </a:extLst>
          </p:cNvPr>
          <p:cNvSpPr/>
          <p:nvPr userDrawn="1"/>
        </p:nvSpPr>
        <p:spPr>
          <a:xfrm>
            <a:off x="-1" y="-16255"/>
            <a:ext cx="6884895" cy="5977784"/>
          </a:xfrm>
          <a:custGeom>
            <a:avLst/>
            <a:gdLst>
              <a:gd name="connsiteX0" fmla="*/ 0 w 5994403"/>
              <a:gd name="connsiteY0" fmla="*/ 0 h 5249886"/>
              <a:gd name="connsiteX1" fmla="*/ 5910658 w 5994403"/>
              <a:gd name="connsiteY1" fmla="*/ 0 h 5249886"/>
              <a:gd name="connsiteX2" fmla="*/ 5971686 w 5994403"/>
              <a:gd name="connsiteY2" fmla="*/ 399875 h 5249886"/>
              <a:gd name="connsiteX3" fmla="*/ 5994403 w 5994403"/>
              <a:gd name="connsiteY3" fmla="*/ 849762 h 5249886"/>
              <a:gd name="connsiteX4" fmla="*/ 1594279 w 5994403"/>
              <a:gd name="connsiteY4" fmla="*/ 5249886 h 5249886"/>
              <a:gd name="connsiteX5" fmla="*/ 81369 w 5994403"/>
              <a:gd name="connsiteY5" fmla="*/ 4982888 h 5249886"/>
              <a:gd name="connsiteX6" fmla="*/ 0 w 5994403"/>
              <a:gd name="connsiteY6" fmla="*/ 4950805 h 524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403" h="5249886">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CA7BB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Picture Placeholder 20">
            <a:extLst>
              <a:ext uri="{FF2B5EF4-FFF2-40B4-BE49-F238E27FC236}">
                <a16:creationId xmlns:a16="http://schemas.microsoft.com/office/drawing/2014/main" id="{75F1B4C7-2F92-EF4D-9084-6326EF657FB8}"/>
              </a:ext>
            </a:extLst>
          </p:cNvPr>
          <p:cNvSpPr>
            <a:spLocks noGrp="1"/>
          </p:cNvSpPr>
          <p:nvPr>
            <p:ph type="pic" sz="quarter" idx="21"/>
          </p:nvPr>
        </p:nvSpPr>
        <p:spPr>
          <a:xfrm>
            <a:off x="-1" y="-16255"/>
            <a:ext cx="13698071" cy="7654184"/>
          </a:xfrm>
          <a:custGeom>
            <a:avLst/>
            <a:gdLst>
              <a:gd name="connsiteX0" fmla="*/ 5910658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4950805 h 6858000"/>
              <a:gd name="connsiteX5" fmla="*/ 81369 w 12192000"/>
              <a:gd name="connsiteY5" fmla="*/ 4982888 h 6858000"/>
              <a:gd name="connsiteX6" fmla="*/ 1594279 w 12192000"/>
              <a:gd name="connsiteY6" fmla="*/ 5249886 h 6858000"/>
              <a:gd name="connsiteX7" fmla="*/ 5994403 w 12192000"/>
              <a:gd name="connsiteY7" fmla="*/ 849762 h 6858000"/>
              <a:gd name="connsiteX8" fmla="*/ 5971686 w 12192000"/>
              <a:gd name="connsiteY8" fmla="*/ 3998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5910658" y="0"/>
                </a:moveTo>
                <a:lnTo>
                  <a:pt x="12192000" y="0"/>
                </a:lnTo>
                <a:lnTo>
                  <a:pt x="12192000" y="6858000"/>
                </a:lnTo>
                <a:lnTo>
                  <a:pt x="0" y="6858000"/>
                </a:lnTo>
                <a:lnTo>
                  <a:pt x="0" y="4950805"/>
                </a:lnTo>
                <a:lnTo>
                  <a:pt x="81369" y="4982888"/>
                </a:lnTo>
                <a:cubicBezTo>
                  <a:pt x="553119" y="5155619"/>
                  <a:pt x="1062690" y="5249886"/>
                  <a:pt x="1594279" y="5249886"/>
                </a:cubicBezTo>
                <a:cubicBezTo>
                  <a:pt x="4024400" y="5249886"/>
                  <a:pt x="5994403" y="3279883"/>
                  <a:pt x="5994403" y="849762"/>
                </a:cubicBezTo>
                <a:cubicBezTo>
                  <a:pt x="5994403" y="697879"/>
                  <a:pt x="5986708" y="547794"/>
                  <a:pt x="5971686" y="399875"/>
                </a:cubicBezTo>
                <a:close/>
              </a:path>
            </a:pathLst>
          </a:custGeom>
        </p:spPr>
        <p:txBody>
          <a:bodyPr wrap="square">
            <a:noAutofit/>
          </a:bodyPr>
          <a:lstStyle/>
          <a:p>
            <a:endParaRPr lang="en-US"/>
          </a:p>
        </p:txBody>
      </p:sp>
      <p:sp>
        <p:nvSpPr>
          <p:cNvPr id="15" name="TextBox 14">
            <a:extLst>
              <a:ext uri="{FF2B5EF4-FFF2-40B4-BE49-F238E27FC236}">
                <a16:creationId xmlns:a16="http://schemas.microsoft.com/office/drawing/2014/main" id="{A6686CA7-9F9D-8D44-B94F-5A2669C8F7B2}"/>
              </a:ext>
            </a:extLst>
          </p:cNvPr>
          <p:cNvSpPr txBox="1"/>
          <p:nvPr userDrawn="1"/>
        </p:nvSpPr>
        <p:spPr>
          <a:xfrm>
            <a:off x="6637283" y="-587065"/>
            <a:ext cx="184731" cy="369332"/>
          </a:xfrm>
          <a:prstGeom prst="rect">
            <a:avLst/>
          </a:prstGeom>
          <a:noFill/>
        </p:spPr>
        <p:txBody>
          <a:bodyPr wrap="none" rtlCol="0">
            <a:spAutoFit/>
          </a:bodyPr>
          <a:lstStyle/>
          <a:p>
            <a:endParaRPr lang="en-US" dirty="0"/>
          </a:p>
        </p:txBody>
      </p:sp>
      <p:sp>
        <p:nvSpPr>
          <p:cNvPr id="4" name="Text Placeholder 23">
            <a:extLst>
              <a:ext uri="{FF2B5EF4-FFF2-40B4-BE49-F238E27FC236}">
                <a16:creationId xmlns:a16="http://schemas.microsoft.com/office/drawing/2014/main" id="{E9F4ED00-C60F-88A2-F1F8-8E9E56CBCA10}"/>
              </a:ext>
            </a:extLst>
          </p:cNvPr>
          <p:cNvSpPr>
            <a:spLocks noGrp="1"/>
          </p:cNvSpPr>
          <p:nvPr>
            <p:ph type="body" sz="quarter" idx="15" hasCustomPrompt="1"/>
          </p:nvPr>
        </p:nvSpPr>
        <p:spPr>
          <a:xfrm>
            <a:off x="833192" y="632902"/>
            <a:ext cx="3899229"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9D599510-C4F3-1126-5246-5BBF97AF928C}"/>
              </a:ext>
            </a:extLst>
          </p:cNvPr>
          <p:cNvSpPr>
            <a:spLocks noGrp="1"/>
          </p:cNvSpPr>
          <p:nvPr>
            <p:ph type="body" sz="quarter" idx="16" hasCustomPrompt="1"/>
          </p:nvPr>
        </p:nvSpPr>
        <p:spPr>
          <a:xfrm>
            <a:off x="826484" y="1682883"/>
            <a:ext cx="3905937" cy="2824949"/>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34351955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Page">
    <p:spTree>
      <p:nvGrpSpPr>
        <p:cNvPr id="1" name=""/>
        <p:cNvGrpSpPr/>
        <p:nvPr/>
      </p:nvGrpSpPr>
      <p:grpSpPr>
        <a:xfrm>
          <a:off x="0" y="0"/>
          <a:ext cx="0" cy="0"/>
          <a:chOff x="0" y="0"/>
          <a:chExt cx="0" cy="0"/>
        </a:xfrm>
      </p:grpSpPr>
    </p:spTree>
    <p:extLst>
      <p:ext uri="{BB962C8B-B14F-4D97-AF65-F5344CB8AC3E}">
        <p14:creationId xmlns:p14="http://schemas.microsoft.com/office/powerpoint/2010/main" val="15769583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hoto/Text Slide 01">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93AAFE1C-CAAB-FF42-B37C-D72BBC37E445}"/>
              </a:ext>
            </a:extLst>
          </p:cNvPr>
          <p:cNvSpPr/>
          <p:nvPr userDrawn="1"/>
        </p:nvSpPr>
        <p:spPr>
          <a:xfrm>
            <a:off x="0" y="-1"/>
            <a:ext cx="6096000" cy="6844027"/>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a:extLst>
              <a:ext uri="{FF2B5EF4-FFF2-40B4-BE49-F238E27FC236}">
                <a16:creationId xmlns:a16="http://schemas.microsoft.com/office/drawing/2014/main" id="{C43A9F2C-1870-B24C-AB88-FDD223351489}"/>
              </a:ext>
            </a:extLst>
          </p:cNvPr>
          <p:cNvSpPr>
            <a:spLocks noGrp="1"/>
          </p:cNvSpPr>
          <p:nvPr userDrawn="1">
            <p:ph type="pic" sz="quarter" idx="19"/>
          </p:nvPr>
        </p:nvSpPr>
        <p:spPr>
          <a:xfrm>
            <a:off x="6083676" y="0"/>
            <a:ext cx="5361066" cy="6858000"/>
          </a:xfrm>
          <a:prstGeom prst="rect">
            <a:avLst/>
          </a:prstGeom>
          <a:solidFill>
            <a:schemeClr val="bg1">
              <a:lumMod val="85000"/>
            </a:schemeClr>
          </a:solidFill>
        </p:spPr>
        <p:txBody>
          <a:bodyPr/>
          <a:lstStyle>
            <a:lvl1pPr marL="0" indent="0" algn="ctr">
              <a:buNone/>
              <a:defRPr>
                <a:solidFill>
                  <a:srgbClr val="000000"/>
                </a:solidFill>
              </a:defRPr>
            </a:lvl1pPr>
          </a:lstStyle>
          <a:p>
            <a:endParaRPr lang="en-US" dirty="0"/>
          </a:p>
        </p:txBody>
      </p:sp>
      <p:sp>
        <p:nvSpPr>
          <p:cNvPr id="2" name="Text Placeholder 23">
            <a:extLst>
              <a:ext uri="{FF2B5EF4-FFF2-40B4-BE49-F238E27FC236}">
                <a16:creationId xmlns:a16="http://schemas.microsoft.com/office/drawing/2014/main" id="{7E5F93FD-AB62-1748-5A89-EE5780F68C98}"/>
              </a:ext>
            </a:extLst>
          </p:cNvPr>
          <p:cNvSpPr>
            <a:spLocks noGrp="1"/>
          </p:cNvSpPr>
          <p:nvPr>
            <p:ph type="body" sz="quarter" idx="15" hasCustomPrompt="1"/>
          </p:nvPr>
        </p:nvSpPr>
        <p:spPr>
          <a:xfrm>
            <a:off x="747258" y="842936"/>
            <a:ext cx="4644923"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4" name="Text Placeholder 25">
            <a:extLst>
              <a:ext uri="{FF2B5EF4-FFF2-40B4-BE49-F238E27FC236}">
                <a16:creationId xmlns:a16="http://schemas.microsoft.com/office/drawing/2014/main" id="{170E2A2D-7AF6-FEB3-E565-8EDDB64FF0C3}"/>
              </a:ext>
            </a:extLst>
          </p:cNvPr>
          <p:cNvSpPr>
            <a:spLocks noGrp="1"/>
          </p:cNvSpPr>
          <p:nvPr>
            <p:ph type="body" sz="quarter" idx="17" hasCustomPrompt="1"/>
          </p:nvPr>
        </p:nvSpPr>
        <p:spPr>
          <a:xfrm>
            <a:off x="747258" y="1898779"/>
            <a:ext cx="4639004" cy="4021291"/>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492094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Photo/Text Slide 02">
    <p:spTree>
      <p:nvGrpSpPr>
        <p:cNvPr id="1" name=""/>
        <p:cNvGrpSpPr/>
        <p:nvPr/>
      </p:nvGrpSpPr>
      <p:grpSpPr>
        <a:xfrm>
          <a:off x="0" y="0"/>
          <a:ext cx="0" cy="0"/>
          <a:chOff x="0" y="0"/>
          <a:chExt cx="0" cy="0"/>
        </a:xfrm>
      </p:grpSpPr>
      <p:sp>
        <p:nvSpPr>
          <p:cNvPr id="18" name="Picture Placeholder 2"/>
          <p:cNvSpPr>
            <a:spLocks noGrp="1"/>
          </p:cNvSpPr>
          <p:nvPr>
            <p:ph type="pic" sz="quarter" idx="10"/>
          </p:nvPr>
        </p:nvSpPr>
        <p:spPr>
          <a:xfrm>
            <a:off x="0" y="3919655"/>
            <a:ext cx="11125201" cy="2342319"/>
          </a:xfrm>
          <a:prstGeom prst="rect">
            <a:avLst/>
          </a:prstGeom>
          <a:solidFill>
            <a:srgbClr val="D9D9D9"/>
          </a:solidFill>
          <a:ln>
            <a:noFill/>
          </a:ln>
        </p:spPr>
        <p:txBody>
          <a:bodyPr anchor="ctr"/>
          <a:lstStyle>
            <a:lvl1pPr marL="0" indent="0" algn="ctr">
              <a:buNone/>
              <a:defRPr sz="1800" i="1" baseline="0">
                <a:solidFill>
                  <a:srgbClr val="D9D9D9"/>
                </a:solidFill>
              </a:defRPr>
            </a:lvl1pPr>
          </a:lstStyle>
          <a:p>
            <a:endParaRPr lang="en-US" dirty="0"/>
          </a:p>
          <a:p>
            <a:endParaRPr lang="en-US" dirty="0"/>
          </a:p>
          <a:p>
            <a:endParaRPr lang="en-US" dirty="0"/>
          </a:p>
          <a:p>
            <a:endParaRPr lang="en-US" dirty="0"/>
          </a:p>
          <a:p>
            <a:endParaRPr lang="en-US" dirty="0"/>
          </a:p>
          <a:p>
            <a:endParaRPr lang="en-US" dirty="0"/>
          </a:p>
          <a:p>
            <a:r>
              <a:rPr lang="en-US" dirty="0"/>
              <a:t>Click to add photo </a:t>
            </a:r>
          </a:p>
        </p:txBody>
      </p:sp>
      <p:sp>
        <p:nvSpPr>
          <p:cNvPr id="4" name="Text Placeholder 23">
            <a:extLst>
              <a:ext uri="{FF2B5EF4-FFF2-40B4-BE49-F238E27FC236}">
                <a16:creationId xmlns:a16="http://schemas.microsoft.com/office/drawing/2014/main" id="{C0953B35-8CBB-8764-1698-B4BEF6769AB1}"/>
              </a:ext>
            </a:extLst>
          </p:cNvPr>
          <p:cNvSpPr>
            <a:spLocks noGrp="1"/>
          </p:cNvSpPr>
          <p:nvPr>
            <p:ph type="body" sz="quarter" idx="15" hasCustomPrompt="1"/>
          </p:nvPr>
        </p:nvSpPr>
        <p:spPr>
          <a:xfrm>
            <a:off x="1338470" y="820615"/>
            <a:ext cx="9786731"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D044B940-A17E-75DF-E447-3B3C4CDD2CA7}"/>
              </a:ext>
            </a:extLst>
          </p:cNvPr>
          <p:cNvSpPr>
            <a:spLocks noGrp="1"/>
          </p:cNvSpPr>
          <p:nvPr>
            <p:ph type="body" sz="quarter" idx="16" hasCustomPrompt="1"/>
          </p:nvPr>
        </p:nvSpPr>
        <p:spPr>
          <a:xfrm>
            <a:off x="1332138" y="1870597"/>
            <a:ext cx="9774260" cy="1824470"/>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481978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0" name="TextBox 9">
            <a:extLst>
              <a:ext uri="{FF2B5EF4-FFF2-40B4-BE49-F238E27FC236}">
                <a16:creationId xmlns:a16="http://schemas.microsoft.com/office/drawing/2014/main" id="{C3C48613-F405-27A1-A39E-F4C078B170A8}"/>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11" name="Picture 10" descr="A colorful circles with white lines and dots&#10;&#10;AI-generated content may be incorrect.">
            <a:extLst>
              <a:ext uri="{FF2B5EF4-FFF2-40B4-BE49-F238E27FC236}">
                <a16:creationId xmlns:a16="http://schemas.microsoft.com/office/drawing/2014/main" id="{C5E025B0-FFB8-0787-BC1E-9021C0E94DC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27615240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 name="TextBox 5">
            <a:extLst>
              <a:ext uri="{FF2B5EF4-FFF2-40B4-BE49-F238E27FC236}">
                <a16:creationId xmlns:a16="http://schemas.microsoft.com/office/drawing/2014/main" id="{E2749A0A-E4B3-F6E8-A792-1FD020E385D1}"/>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7" name="Picture 6" descr="A colorful circles with white lines and dots&#10;&#10;AI-generated content may be incorrect.">
            <a:extLst>
              <a:ext uri="{FF2B5EF4-FFF2-40B4-BE49-F238E27FC236}">
                <a16:creationId xmlns:a16="http://schemas.microsoft.com/office/drawing/2014/main" id="{AF4195F0-62DB-F639-9366-D7952423C93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75764162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5696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 name="TextBox 5">
            <a:extLst>
              <a:ext uri="{FF2B5EF4-FFF2-40B4-BE49-F238E27FC236}">
                <a16:creationId xmlns:a16="http://schemas.microsoft.com/office/drawing/2014/main" id="{38839F0E-F68F-A1A5-3A26-4C57DF5DEB90}"/>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7" name="Picture 6" descr="A colorful circles with white lines and dots&#10;&#10;AI-generated content may be incorrect.">
            <a:extLst>
              <a:ext uri="{FF2B5EF4-FFF2-40B4-BE49-F238E27FC236}">
                <a16:creationId xmlns:a16="http://schemas.microsoft.com/office/drawing/2014/main" id="{D756C40B-2649-96C1-77DB-E6B8C26C4DC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429422416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_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EBCB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8" name="TextBox 7">
            <a:extLst>
              <a:ext uri="{FF2B5EF4-FFF2-40B4-BE49-F238E27FC236}">
                <a16:creationId xmlns:a16="http://schemas.microsoft.com/office/drawing/2014/main" id="{CFA2FA94-BEB6-5BBF-F10E-D0267AEF4CDE}"/>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9" name="Picture 8" descr="A colorful circles with white lines and dots&#10;&#10;AI-generated content may be incorrect.">
            <a:extLst>
              <a:ext uri="{FF2B5EF4-FFF2-40B4-BE49-F238E27FC236}">
                <a16:creationId xmlns:a16="http://schemas.microsoft.com/office/drawing/2014/main" id="{2B63C4AD-4DF3-4FF6-9972-8662A360295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142480401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ext Slide 02">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5088466" y="-5088468"/>
            <a:ext cx="2015069" cy="12191999"/>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 Placeholder 23">
            <a:extLst>
              <a:ext uri="{FF2B5EF4-FFF2-40B4-BE49-F238E27FC236}">
                <a16:creationId xmlns:a16="http://schemas.microsoft.com/office/drawing/2014/main" id="{659E05F6-A996-3DA9-46E4-886CCE040BDF}"/>
              </a:ext>
            </a:extLst>
          </p:cNvPr>
          <p:cNvSpPr>
            <a:spLocks noGrp="1"/>
          </p:cNvSpPr>
          <p:nvPr>
            <p:ph type="body" sz="quarter" idx="15" hasCustomPrompt="1"/>
          </p:nvPr>
        </p:nvSpPr>
        <p:spPr>
          <a:xfrm>
            <a:off x="911564" y="826894"/>
            <a:ext cx="10301868"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7" name="Text Placeholder 25">
            <a:extLst>
              <a:ext uri="{FF2B5EF4-FFF2-40B4-BE49-F238E27FC236}">
                <a16:creationId xmlns:a16="http://schemas.microsoft.com/office/drawing/2014/main" id="{A4D27BBF-BEFE-B430-8914-FF93CAFBCB3A}"/>
              </a:ext>
            </a:extLst>
          </p:cNvPr>
          <p:cNvSpPr>
            <a:spLocks noGrp="1"/>
          </p:cNvSpPr>
          <p:nvPr>
            <p:ph type="body" sz="quarter" idx="17" hasCustomPrompt="1"/>
          </p:nvPr>
        </p:nvSpPr>
        <p:spPr>
          <a:xfrm>
            <a:off x="911565" y="2351145"/>
            <a:ext cx="1028874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324481002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Text Slide 0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4C007B5-5238-9A09-F2BD-EF766E81798C}"/>
              </a:ext>
            </a:extLst>
          </p:cNvPr>
          <p:cNvSpPr/>
          <p:nvPr userDrawn="1"/>
        </p:nvSpPr>
        <p:spPr>
          <a:xfrm>
            <a:off x="-36717" y="643325"/>
            <a:ext cx="1422400" cy="1524001"/>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A38EE93B-2C9D-E739-73DD-1366084ACB9B}"/>
              </a:ext>
            </a:extLst>
          </p:cNvPr>
          <p:cNvSpPr/>
          <p:nvPr userDrawn="1"/>
        </p:nvSpPr>
        <p:spPr>
          <a:xfrm>
            <a:off x="10781837" y="-1"/>
            <a:ext cx="1422400" cy="3429001"/>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23">
            <a:extLst>
              <a:ext uri="{FF2B5EF4-FFF2-40B4-BE49-F238E27FC236}">
                <a16:creationId xmlns:a16="http://schemas.microsoft.com/office/drawing/2014/main" id="{6895791E-91AB-39FE-4DA4-BD7916227E59}"/>
              </a:ext>
            </a:extLst>
          </p:cNvPr>
          <p:cNvSpPr>
            <a:spLocks noGrp="1"/>
          </p:cNvSpPr>
          <p:nvPr>
            <p:ph type="body" sz="quarter" idx="15" hasCustomPrompt="1"/>
          </p:nvPr>
        </p:nvSpPr>
        <p:spPr>
          <a:xfrm>
            <a:off x="1632756" y="820615"/>
            <a:ext cx="8973175"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3" name="Text Placeholder 25">
            <a:extLst>
              <a:ext uri="{FF2B5EF4-FFF2-40B4-BE49-F238E27FC236}">
                <a16:creationId xmlns:a16="http://schemas.microsoft.com/office/drawing/2014/main" id="{E7E9C95F-B366-311F-D368-7288F0AB33EC}"/>
              </a:ext>
            </a:extLst>
          </p:cNvPr>
          <p:cNvSpPr>
            <a:spLocks noGrp="1"/>
          </p:cNvSpPr>
          <p:nvPr>
            <p:ph type="body" sz="quarter" idx="16" hasCustomPrompt="1"/>
          </p:nvPr>
        </p:nvSpPr>
        <p:spPr>
          <a:xfrm>
            <a:off x="1632756" y="2167326"/>
            <a:ext cx="8961741" cy="4166788"/>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8705493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ivider ">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76A8053-B208-E74B-BC0F-4142FA0CD2B7}"/>
              </a:ext>
            </a:extLst>
          </p:cNvPr>
          <p:cNvSpPr/>
          <p:nvPr userDrawn="1"/>
        </p:nvSpPr>
        <p:spPr>
          <a:xfrm>
            <a:off x="6850169" y="543238"/>
            <a:ext cx="4721156" cy="5802284"/>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Calibri" panose="020F0502020204030204" pitchFamily="34" charset="0"/>
              <a:cs typeface="Calibri" panose="020F0502020204030204" pitchFamily="34" charset="0"/>
            </a:endParaRPr>
          </a:p>
        </p:txBody>
      </p:sp>
      <p:sp>
        <p:nvSpPr>
          <p:cNvPr id="47" name="Text Placeholder 23">
            <a:extLst>
              <a:ext uri="{FF2B5EF4-FFF2-40B4-BE49-F238E27FC236}">
                <a16:creationId xmlns:a16="http://schemas.microsoft.com/office/drawing/2014/main" id="{AE77B303-149B-3242-B9F9-CA4AA9DCA5E4}"/>
              </a:ext>
            </a:extLst>
          </p:cNvPr>
          <p:cNvSpPr>
            <a:spLocks noGrp="1"/>
          </p:cNvSpPr>
          <p:nvPr userDrawn="1">
            <p:ph type="body" sz="quarter" idx="17" hasCustomPrompt="1"/>
          </p:nvPr>
        </p:nvSpPr>
        <p:spPr>
          <a:xfrm>
            <a:off x="7276362" y="543238"/>
            <a:ext cx="2066906" cy="582221"/>
          </a:xfrm>
          <a:prstGeom prst="rect">
            <a:avLst/>
          </a:prstGeom>
        </p:spPr>
        <p:txBody>
          <a:bodyPr>
            <a:noAutofit/>
          </a:bodyPr>
          <a:lstStyle>
            <a:lvl1pPr marL="0" indent="0" algn="l">
              <a:buNone/>
              <a:defRPr sz="14000" b="1" i="0">
                <a:solidFill>
                  <a:schemeClr val="bg1"/>
                </a:solidFill>
                <a:latin typeface="+mn-lt"/>
              </a:defRPr>
            </a:lvl1pPr>
          </a:lstStyle>
          <a:p>
            <a:pPr lvl="0"/>
            <a:r>
              <a:rPr lang="en-US" dirty="0"/>
              <a:t>01</a:t>
            </a:r>
          </a:p>
        </p:txBody>
      </p:sp>
      <p:sp>
        <p:nvSpPr>
          <p:cNvPr id="11" name="Picture Placeholder 3">
            <a:extLst>
              <a:ext uri="{FF2B5EF4-FFF2-40B4-BE49-F238E27FC236}">
                <a16:creationId xmlns:a16="http://schemas.microsoft.com/office/drawing/2014/main" id="{D2C6DE8A-E952-944B-9B9D-C0257D5D8CB9}"/>
              </a:ext>
            </a:extLst>
          </p:cNvPr>
          <p:cNvSpPr>
            <a:spLocks noGrp="1"/>
          </p:cNvSpPr>
          <p:nvPr>
            <p:ph type="pic" sz="quarter" idx="10"/>
          </p:nvPr>
        </p:nvSpPr>
        <p:spPr>
          <a:xfrm>
            <a:off x="238772" y="2626822"/>
            <a:ext cx="7708195" cy="3396829"/>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rgbClr val="D9D9D9"/>
          </a:solidFill>
        </p:spPr>
        <p:txBody>
          <a:bodyPr wrap="square">
            <a:noAutofit/>
          </a:bodyPr>
          <a:lstStyle>
            <a:lvl1pPr marL="0" indent="0" algn="ctr">
              <a:buFontTx/>
              <a:buNone/>
              <a:defRPr sz="1727">
                <a:solidFill>
                  <a:srgbClr val="D9D9D9"/>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pic>
        <p:nvPicPr>
          <p:cNvPr id="3" name="Picture 2" descr="A colorful circles with white lines and dots&#10;&#10;AI-generated content may be incorrect.">
            <a:extLst>
              <a:ext uri="{FF2B5EF4-FFF2-40B4-BE49-F238E27FC236}">
                <a16:creationId xmlns:a16="http://schemas.microsoft.com/office/drawing/2014/main" id="{52C87089-6D50-E386-0B1A-46E7F75C4EDB}"/>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Tree>
    <p:extLst>
      <p:ext uri="{BB962C8B-B14F-4D97-AF65-F5344CB8AC3E}">
        <p14:creationId xmlns:p14="http://schemas.microsoft.com/office/powerpoint/2010/main" val="22041214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Quote Slide 01">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119C0F9B-E54B-184B-BD64-CF054A84D3CB}"/>
              </a:ext>
            </a:extLst>
          </p:cNvPr>
          <p:cNvSpPr/>
          <p:nvPr userDrawn="1"/>
        </p:nvSpPr>
        <p:spPr>
          <a:xfrm>
            <a:off x="1950203" y="4092"/>
            <a:ext cx="8291594" cy="6853908"/>
          </a:xfrm>
          <a:custGeom>
            <a:avLst/>
            <a:gdLst>
              <a:gd name="connsiteX0" fmla="*/ 1718704 w 8291594"/>
              <a:gd name="connsiteY0" fmla="*/ 0 h 6853908"/>
              <a:gd name="connsiteX1" fmla="*/ 6572890 w 8291594"/>
              <a:gd name="connsiteY1" fmla="*/ 0 h 6853908"/>
              <a:gd name="connsiteX2" fmla="*/ 6782909 w 8291594"/>
              <a:gd name="connsiteY2" fmla="*/ 157049 h 6853908"/>
              <a:gd name="connsiteX3" fmla="*/ 8291594 w 8291594"/>
              <a:gd name="connsiteY3" fmla="*/ 3356147 h 6853908"/>
              <a:gd name="connsiteX4" fmla="*/ 6463751 w 8291594"/>
              <a:gd name="connsiteY4" fmla="*/ 6793907 h 6853908"/>
              <a:gd name="connsiteX5" fmla="*/ 6370160 w 8291594"/>
              <a:gd name="connsiteY5" fmla="*/ 6853908 h 6853908"/>
              <a:gd name="connsiteX6" fmla="*/ 1921435 w 8291594"/>
              <a:gd name="connsiteY6" fmla="*/ 6853908 h 6853908"/>
              <a:gd name="connsiteX7" fmla="*/ 1827843 w 8291594"/>
              <a:gd name="connsiteY7" fmla="*/ 6793907 h 6853908"/>
              <a:gd name="connsiteX8" fmla="*/ 0 w 8291594"/>
              <a:gd name="connsiteY8" fmla="*/ 3356147 h 6853908"/>
              <a:gd name="connsiteX9" fmla="*/ 1508686 w 8291594"/>
              <a:gd name="connsiteY9" fmla="*/ 157049 h 6853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91594" h="6853908">
                <a:moveTo>
                  <a:pt x="1718704" y="0"/>
                </a:moveTo>
                <a:lnTo>
                  <a:pt x="6572890" y="0"/>
                </a:lnTo>
                <a:lnTo>
                  <a:pt x="6782909" y="157049"/>
                </a:lnTo>
                <a:cubicBezTo>
                  <a:pt x="7704301" y="917449"/>
                  <a:pt x="8291594" y="2068213"/>
                  <a:pt x="8291594" y="3356147"/>
                </a:cubicBezTo>
                <a:cubicBezTo>
                  <a:pt x="8291594" y="4787185"/>
                  <a:pt x="7566540" y="6048877"/>
                  <a:pt x="6463751" y="6793907"/>
                </a:cubicBezTo>
                <a:lnTo>
                  <a:pt x="6370160" y="6853908"/>
                </a:lnTo>
                <a:lnTo>
                  <a:pt x="1921435" y="6853908"/>
                </a:lnTo>
                <a:lnTo>
                  <a:pt x="1827843" y="6793907"/>
                </a:lnTo>
                <a:cubicBezTo>
                  <a:pt x="725054" y="6048877"/>
                  <a:pt x="0" y="4787185"/>
                  <a:pt x="0" y="3356147"/>
                </a:cubicBezTo>
                <a:cubicBezTo>
                  <a:pt x="0" y="2068213"/>
                  <a:pt x="587294" y="917449"/>
                  <a:pt x="1508686" y="157049"/>
                </a:cubicBezTo>
                <a:close/>
              </a:path>
            </a:pathLst>
          </a:cu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Text Placeholder 23">
            <a:extLst>
              <a:ext uri="{FF2B5EF4-FFF2-40B4-BE49-F238E27FC236}">
                <a16:creationId xmlns:a16="http://schemas.microsoft.com/office/drawing/2014/main" id="{96D99E2D-DA0C-1C9A-59A0-4B16ACC43234}"/>
              </a:ext>
            </a:extLst>
          </p:cNvPr>
          <p:cNvSpPr>
            <a:spLocks noGrp="1"/>
          </p:cNvSpPr>
          <p:nvPr>
            <p:ph type="body" sz="quarter" idx="13" hasCustomPrompt="1"/>
          </p:nvPr>
        </p:nvSpPr>
        <p:spPr>
          <a:xfrm>
            <a:off x="3031713" y="1005258"/>
            <a:ext cx="6128571" cy="3117538"/>
          </a:xfrm>
        </p:spPr>
        <p:txBody>
          <a:bodyPr anchor="ctr">
            <a:normAutofit/>
          </a:bodyPr>
          <a:lstStyle>
            <a:lvl1pPr marL="0" indent="0" algn="ctr">
              <a:lnSpc>
                <a:spcPts val="3100"/>
              </a:lnSpc>
              <a:spcBef>
                <a:spcPts val="0"/>
              </a:spcBef>
              <a:buNone/>
              <a:defRPr sz="3000" i="0" baseline="0">
                <a:solidFill>
                  <a:schemeClr val="bg1"/>
                </a:solidFill>
                <a:latin typeface="+mn-lt"/>
              </a:defRPr>
            </a:lvl1pPr>
          </a:lstStyle>
          <a:p>
            <a:pPr lvl="0"/>
            <a:r>
              <a:rPr lang="en-US" dirty="0"/>
              <a:t>Quote Slide</a:t>
            </a:r>
          </a:p>
        </p:txBody>
      </p:sp>
      <p:sp>
        <p:nvSpPr>
          <p:cNvPr id="9" name="Text Placeholder 23">
            <a:extLst>
              <a:ext uri="{FF2B5EF4-FFF2-40B4-BE49-F238E27FC236}">
                <a16:creationId xmlns:a16="http://schemas.microsoft.com/office/drawing/2014/main" id="{D5BB39D9-9BDB-3141-7C1A-E6A717AD2EFC}"/>
              </a:ext>
            </a:extLst>
          </p:cNvPr>
          <p:cNvSpPr>
            <a:spLocks noGrp="1"/>
          </p:cNvSpPr>
          <p:nvPr>
            <p:ph type="body" sz="quarter" idx="14" hasCustomPrompt="1"/>
          </p:nvPr>
        </p:nvSpPr>
        <p:spPr>
          <a:xfrm>
            <a:off x="3031713" y="4228593"/>
            <a:ext cx="6128571" cy="715018"/>
          </a:xfrm>
        </p:spPr>
        <p:txBody>
          <a:bodyPr anchor="t">
            <a:normAutofit/>
          </a:bodyPr>
          <a:lstStyle>
            <a:lvl1pPr marL="0" indent="0" algn="ctr">
              <a:lnSpc>
                <a:spcPts val="2580"/>
              </a:lnSpc>
              <a:spcBef>
                <a:spcPts val="0"/>
              </a:spcBef>
              <a:buNone/>
              <a:defRPr sz="2400" b="1" i="0" baseline="0">
                <a:solidFill>
                  <a:schemeClr val="bg1"/>
                </a:solidFill>
                <a:latin typeface="+mn-lt"/>
              </a:defRPr>
            </a:lvl1pPr>
          </a:lstStyle>
          <a:p>
            <a:pPr lvl="0"/>
            <a:r>
              <a:rPr lang="en-US" dirty="0"/>
              <a:t>Name</a:t>
            </a:r>
          </a:p>
        </p:txBody>
      </p:sp>
      <p:pic>
        <p:nvPicPr>
          <p:cNvPr id="2" name="Picture 1" descr="A colorful circles with white lines and dots&#10;&#10;AI-generated content may be incorrect.">
            <a:extLst>
              <a:ext uri="{FF2B5EF4-FFF2-40B4-BE49-F238E27FC236}">
                <a16:creationId xmlns:a16="http://schemas.microsoft.com/office/drawing/2014/main" id="{B3AFE2EE-ED26-B450-5A7C-63F12E0CDD8C}"/>
              </a:ext>
            </a:extLst>
          </p:cNvPr>
          <p:cNvPicPr>
            <a:picLocks noChangeAspect="1"/>
          </p:cNvPicPr>
          <p:nvPr userDrawn="1"/>
        </p:nvPicPr>
        <p:blipFill>
          <a:blip r:embed="rId2" cstate="screen">
            <a:extLst>
              <a:ext uri="{28A0092B-C50C-407E-A947-70E740481C1C}">
                <a14:useLocalDpi xmlns:a14="http://schemas.microsoft.com/office/drawing/2010/main"/>
              </a:ext>
            </a:extLst>
          </a:blip>
          <a:srcRect l="-5129" t="-7198" r="-1" b="-1"/>
          <a:stretch>
            <a:fillRect/>
          </a:stretch>
        </p:blipFill>
        <p:spPr>
          <a:xfrm rot="4323731">
            <a:off x="27559" y="2752821"/>
            <a:ext cx="3845287" cy="3119494"/>
          </a:xfrm>
          <a:prstGeom prst="rect">
            <a:avLst/>
          </a:prstGeom>
        </p:spPr>
      </p:pic>
    </p:spTree>
    <p:extLst>
      <p:ext uri="{BB962C8B-B14F-4D97-AF65-F5344CB8AC3E}">
        <p14:creationId xmlns:p14="http://schemas.microsoft.com/office/powerpoint/2010/main" val="159662285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Quote Slide 02">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FDEB85EB-B4D4-18AB-0442-FD0CA53A8CB7}"/>
              </a:ext>
            </a:extLst>
          </p:cNvPr>
          <p:cNvSpPr/>
          <p:nvPr userDrawn="1"/>
        </p:nvSpPr>
        <p:spPr>
          <a:xfrm>
            <a:off x="1950203" y="4092"/>
            <a:ext cx="8291594" cy="6853908"/>
          </a:xfrm>
          <a:custGeom>
            <a:avLst/>
            <a:gdLst>
              <a:gd name="connsiteX0" fmla="*/ 1718704 w 8291594"/>
              <a:gd name="connsiteY0" fmla="*/ 0 h 6853908"/>
              <a:gd name="connsiteX1" fmla="*/ 6572890 w 8291594"/>
              <a:gd name="connsiteY1" fmla="*/ 0 h 6853908"/>
              <a:gd name="connsiteX2" fmla="*/ 6782909 w 8291594"/>
              <a:gd name="connsiteY2" fmla="*/ 157049 h 6853908"/>
              <a:gd name="connsiteX3" fmla="*/ 8291594 w 8291594"/>
              <a:gd name="connsiteY3" fmla="*/ 3356147 h 6853908"/>
              <a:gd name="connsiteX4" fmla="*/ 6463751 w 8291594"/>
              <a:gd name="connsiteY4" fmla="*/ 6793907 h 6853908"/>
              <a:gd name="connsiteX5" fmla="*/ 6370160 w 8291594"/>
              <a:gd name="connsiteY5" fmla="*/ 6853908 h 6853908"/>
              <a:gd name="connsiteX6" fmla="*/ 1921435 w 8291594"/>
              <a:gd name="connsiteY6" fmla="*/ 6853908 h 6853908"/>
              <a:gd name="connsiteX7" fmla="*/ 1827843 w 8291594"/>
              <a:gd name="connsiteY7" fmla="*/ 6793907 h 6853908"/>
              <a:gd name="connsiteX8" fmla="*/ 0 w 8291594"/>
              <a:gd name="connsiteY8" fmla="*/ 3356147 h 6853908"/>
              <a:gd name="connsiteX9" fmla="*/ 1508686 w 8291594"/>
              <a:gd name="connsiteY9" fmla="*/ 157049 h 6853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91594" h="6853908">
                <a:moveTo>
                  <a:pt x="1718704" y="0"/>
                </a:moveTo>
                <a:lnTo>
                  <a:pt x="6572890" y="0"/>
                </a:lnTo>
                <a:lnTo>
                  <a:pt x="6782909" y="157049"/>
                </a:lnTo>
                <a:cubicBezTo>
                  <a:pt x="7704301" y="917449"/>
                  <a:pt x="8291594" y="2068213"/>
                  <a:pt x="8291594" y="3356147"/>
                </a:cubicBezTo>
                <a:cubicBezTo>
                  <a:pt x="8291594" y="4787185"/>
                  <a:pt x="7566540" y="6048877"/>
                  <a:pt x="6463751" y="6793907"/>
                </a:cubicBezTo>
                <a:lnTo>
                  <a:pt x="6370160" y="6853908"/>
                </a:lnTo>
                <a:lnTo>
                  <a:pt x="1921435" y="6853908"/>
                </a:lnTo>
                <a:lnTo>
                  <a:pt x="1827843" y="6793907"/>
                </a:lnTo>
                <a:cubicBezTo>
                  <a:pt x="725054" y="6048877"/>
                  <a:pt x="0" y="4787185"/>
                  <a:pt x="0" y="3356147"/>
                </a:cubicBezTo>
                <a:cubicBezTo>
                  <a:pt x="0" y="2068213"/>
                  <a:pt x="587294" y="917449"/>
                  <a:pt x="1508686" y="157049"/>
                </a:cubicBezTo>
                <a:close/>
              </a:path>
            </a:pathLst>
          </a:custGeom>
          <a:solidFill>
            <a:srgbClr val="5696D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ext Placeholder 23">
            <a:extLst>
              <a:ext uri="{FF2B5EF4-FFF2-40B4-BE49-F238E27FC236}">
                <a16:creationId xmlns:a16="http://schemas.microsoft.com/office/drawing/2014/main" id="{5F17DB20-8D1B-BDA2-8064-56C47C3E9C0C}"/>
              </a:ext>
            </a:extLst>
          </p:cNvPr>
          <p:cNvSpPr>
            <a:spLocks noGrp="1"/>
          </p:cNvSpPr>
          <p:nvPr>
            <p:ph type="body" sz="quarter" idx="13" hasCustomPrompt="1"/>
          </p:nvPr>
        </p:nvSpPr>
        <p:spPr>
          <a:xfrm>
            <a:off x="3031713" y="1005258"/>
            <a:ext cx="6128571" cy="3117538"/>
          </a:xfrm>
        </p:spPr>
        <p:txBody>
          <a:bodyPr anchor="ctr">
            <a:normAutofit/>
          </a:bodyPr>
          <a:lstStyle>
            <a:lvl1pPr marL="0" indent="0" algn="ctr">
              <a:lnSpc>
                <a:spcPts val="3100"/>
              </a:lnSpc>
              <a:spcBef>
                <a:spcPts val="0"/>
              </a:spcBef>
              <a:buNone/>
              <a:defRPr sz="3000" i="0" baseline="0">
                <a:solidFill>
                  <a:schemeClr val="bg1"/>
                </a:solidFill>
                <a:latin typeface="+mn-lt"/>
              </a:defRPr>
            </a:lvl1pPr>
          </a:lstStyle>
          <a:p>
            <a:pPr lvl="0"/>
            <a:r>
              <a:rPr lang="en-US" dirty="0"/>
              <a:t>Quote Slide</a:t>
            </a:r>
          </a:p>
        </p:txBody>
      </p:sp>
      <p:sp>
        <p:nvSpPr>
          <p:cNvPr id="4" name="Text Placeholder 23">
            <a:extLst>
              <a:ext uri="{FF2B5EF4-FFF2-40B4-BE49-F238E27FC236}">
                <a16:creationId xmlns:a16="http://schemas.microsoft.com/office/drawing/2014/main" id="{37C686D6-0259-ED14-4887-40169AB2C302}"/>
              </a:ext>
            </a:extLst>
          </p:cNvPr>
          <p:cNvSpPr>
            <a:spLocks noGrp="1"/>
          </p:cNvSpPr>
          <p:nvPr>
            <p:ph type="body" sz="quarter" idx="14" hasCustomPrompt="1"/>
          </p:nvPr>
        </p:nvSpPr>
        <p:spPr>
          <a:xfrm>
            <a:off x="3031713" y="4228593"/>
            <a:ext cx="6128571" cy="715018"/>
          </a:xfrm>
        </p:spPr>
        <p:txBody>
          <a:bodyPr anchor="t">
            <a:normAutofit/>
          </a:bodyPr>
          <a:lstStyle>
            <a:lvl1pPr marL="0" indent="0" algn="ctr">
              <a:lnSpc>
                <a:spcPts val="2580"/>
              </a:lnSpc>
              <a:spcBef>
                <a:spcPts val="0"/>
              </a:spcBef>
              <a:buNone/>
              <a:defRPr sz="2400" b="1" i="0" baseline="0">
                <a:solidFill>
                  <a:schemeClr val="bg1"/>
                </a:solidFill>
                <a:latin typeface="+mn-lt"/>
              </a:defRPr>
            </a:lvl1pPr>
          </a:lstStyle>
          <a:p>
            <a:pPr lvl="0"/>
            <a:r>
              <a:rPr lang="en-US" dirty="0"/>
              <a:t>Name</a:t>
            </a:r>
          </a:p>
        </p:txBody>
      </p:sp>
      <p:pic>
        <p:nvPicPr>
          <p:cNvPr id="7" name="Picture 6" descr="A colorful circles with white lines and dots&#10;&#10;AI-generated content may be incorrect.">
            <a:extLst>
              <a:ext uri="{FF2B5EF4-FFF2-40B4-BE49-F238E27FC236}">
                <a16:creationId xmlns:a16="http://schemas.microsoft.com/office/drawing/2014/main" id="{1846F862-A89C-E7AC-667F-E0827F4D3CA6}"/>
              </a:ext>
            </a:extLst>
          </p:cNvPr>
          <p:cNvPicPr>
            <a:picLocks noChangeAspect="1"/>
          </p:cNvPicPr>
          <p:nvPr userDrawn="1"/>
        </p:nvPicPr>
        <p:blipFill>
          <a:blip r:embed="rId2" cstate="screen">
            <a:extLst>
              <a:ext uri="{28A0092B-C50C-407E-A947-70E740481C1C}">
                <a14:useLocalDpi xmlns:a14="http://schemas.microsoft.com/office/drawing/2010/main"/>
              </a:ext>
            </a:extLst>
          </a:blip>
          <a:srcRect l="-5129" t="-7198" r="-1" b="-1"/>
          <a:stretch>
            <a:fillRect/>
          </a:stretch>
        </p:blipFill>
        <p:spPr>
          <a:xfrm rot="3551861">
            <a:off x="413750" y="2668847"/>
            <a:ext cx="3845287" cy="3119494"/>
          </a:xfrm>
          <a:prstGeom prst="rect">
            <a:avLst/>
          </a:prstGeom>
        </p:spPr>
      </p:pic>
    </p:spTree>
    <p:extLst>
      <p:ext uri="{BB962C8B-B14F-4D97-AF65-F5344CB8AC3E}">
        <p14:creationId xmlns:p14="http://schemas.microsoft.com/office/powerpoint/2010/main" val="274434744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Laptop Slide 01">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62984C29-67DD-DD45-969D-9EB0BBF9D138}"/>
              </a:ext>
            </a:extLst>
          </p:cNvPr>
          <p:cNvSpPr/>
          <p:nvPr userDrawn="1"/>
        </p:nvSpPr>
        <p:spPr>
          <a:xfrm flipV="1">
            <a:off x="-81" y="0"/>
            <a:ext cx="601405" cy="685800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23">
            <a:extLst>
              <a:ext uri="{FF2B5EF4-FFF2-40B4-BE49-F238E27FC236}">
                <a16:creationId xmlns:a16="http://schemas.microsoft.com/office/drawing/2014/main" id="{E145ACB9-1E5A-5C58-E62C-E5C99F3A46E2}"/>
              </a:ext>
            </a:extLst>
          </p:cNvPr>
          <p:cNvSpPr>
            <a:spLocks noGrp="1"/>
          </p:cNvSpPr>
          <p:nvPr>
            <p:ph type="body" sz="quarter" idx="15" hasCustomPrompt="1"/>
          </p:nvPr>
        </p:nvSpPr>
        <p:spPr>
          <a:xfrm>
            <a:off x="6255424" y="729155"/>
            <a:ext cx="5154698"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17" name="Text Placeholder 25">
            <a:extLst>
              <a:ext uri="{FF2B5EF4-FFF2-40B4-BE49-F238E27FC236}">
                <a16:creationId xmlns:a16="http://schemas.microsoft.com/office/drawing/2014/main" id="{37B480BC-BC33-87DC-829F-63AE0A6946D0}"/>
              </a:ext>
            </a:extLst>
          </p:cNvPr>
          <p:cNvSpPr>
            <a:spLocks noGrp="1"/>
          </p:cNvSpPr>
          <p:nvPr>
            <p:ph type="body" sz="quarter" idx="16" hasCustomPrompt="1"/>
          </p:nvPr>
        </p:nvSpPr>
        <p:spPr>
          <a:xfrm>
            <a:off x="6248715" y="1779136"/>
            <a:ext cx="5148129"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pic>
        <p:nvPicPr>
          <p:cNvPr id="3" name="Picture 2" descr="A colorful circles with white lines and dots&#10;&#10;AI-generated content may be incorrect.">
            <a:extLst>
              <a:ext uri="{FF2B5EF4-FFF2-40B4-BE49-F238E27FC236}">
                <a16:creationId xmlns:a16="http://schemas.microsoft.com/office/drawing/2014/main" id="{0D21F428-256E-8EAC-86CE-CD04B468A577}"/>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17086529" flipH="1">
            <a:off x="-975088" y="537869"/>
            <a:ext cx="3540487" cy="2482534"/>
          </a:xfrm>
          <a:prstGeom prst="rect">
            <a:avLst/>
          </a:prstGeom>
        </p:spPr>
      </p:pic>
      <p:sp>
        <p:nvSpPr>
          <p:cNvPr id="15" name="TextBox 14">
            <a:extLst>
              <a:ext uri="{FF2B5EF4-FFF2-40B4-BE49-F238E27FC236}">
                <a16:creationId xmlns:a16="http://schemas.microsoft.com/office/drawing/2014/main" id="{68280DAE-A352-3B3E-194D-E64C978CD9D6}"/>
              </a:ext>
            </a:extLst>
          </p:cNvPr>
          <p:cNvSpPr txBox="1"/>
          <p:nvPr userDrawn="1"/>
        </p:nvSpPr>
        <p:spPr>
          <a:xfrm rot="16200000">
            <a:off x="-2769205" y="3191800"/>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18" name="Picture 17" descr="A colorful circles with white lines and dots&#10;&#10;AI-generated content may be incorrect.">
            <a:extLst>
              <a:ext uri="{FF2B5EF4-FFF2-40B4-BE49-F238E27FC236}">
                <a16:creationId xmlns:a16="http://schemas.microsoft.com/office/drawing/2014/main" id="{41F40B86-E02E-C098-5D07-9B3CA6D0FB0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68866" y="6353233"/>
            <a:ext cx="280317" cy="223015"/>
          </a:xfrm>
          <a:prstGeom prst="rect">
            <a:avLst/>
          </a:prstGeom>
          <a:effectLst>
            <a:outerShdw blurRad="50800" dist="38100" dir="5400000" algn="t" rotWithShape="0">
              <a:prstClr val="black">
                <a:alpha val="40000"/>
              </a:prstClr>
            </a:outerShdw>
          </a:effectLst>
        </p:spPr>
      </p:pic>
      <p:pic>
        <p:nvPicPr>
          <p:cNvPr id="19" name="Picture 18">
            <a:extLst>
              <a:ext uri="{FF2B5EF4-FFF2-40B4-BE49-F238E27FC236}">
                <a16:creationId xmlns:a16="http://schemas.microsoft.com/office/drawing/2014/main" id="{1D85222D-7296-0E0F-2016-81D77B58CD35}"/>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l="-25867"/>
          <a:stretch/>
        </p:blipFill>
        <p:spPr>
          <a:xfrm flipH="1">
            <a:off x="609291" y="2141905"/>
            <a:ext cx="7403671" cy="4716095"/>
          </a:xfrm>
          <a:prstGeom prst="rect">
            <a:avLst/>
          </a:prstGeom>
        </p:spPr>
      </p:pic>
      <p:sp>
        <p:nvSpPr>
          <p:cNvPr id="20" name="Picture Placeholder 17">
            <a:extLst>
              <a:ext uri="{FF2B5EF4-FFF2-40B4-BE49-F238E27FC236}">
                <a16:creationId xmlns:a16="http://schemas.microsoft.com/office/drawing/2014/main" id="{88564539-D941-DDCF-1FAA-F000B7D3EDF6}"/>
              </a:ext>
            </a:extLst>
          </p:cNvPr>
          <p:cNvSpPr>
            <a:spLocks noGrp="1"/>
          </p:cNvSpPr>
          <p:nvPr>
            <p:ph type="pic" sz="quarter" idx="10"/>
          </p:nvPr>
        </p:nvSpPr>
        <p:spPr>
          <a:xfrm>
            <a:off x="635768" y="2347106"/>
            <a:ext cx="4501280" cy="3433062"/>
          </a:xfrm>
          <a:prstGeom prst="rect">
            <a:avLst/>
          </a:prstGeom>
          <a:solidFill>
            <a:schemeClr val="bg1">
              <a:lumMod val="85000"/>
            </a:schemeClr>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Tree>
    <p:extLst>
      <p:ext uri="{BB962C8B-B14F-4D97-AF65-F5344CB8AC3E}">
        <p14:creationId xmlns:p14="http://schemas.microsoft.com/office/powerpoint/2010/main" val="95664289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Laptop Slide 02">
    <p:spTree>
      <p:nvGrpSpPr>
        <p:cNvPr id="1" name=""/>
        <p:cNvGrpSpPr/>
        <p:nvPr/>
      </p:nvGrpSpPr>
      <p:grpSpPr>
        <a:xfrm>
          <a:off x="0" y="0"/>
          <a:ext cx="0" cy="0"/>
          <a:chOff x="0" y="0"/>
          <a:chExt cx="0" cy="0"/>
        </a:xfrm>
      </p:grpSpPr>
      <p:sp>
        <p:nvSpPr>
          <p:cNvPr id="26" name="Rounded Rectangle 5"/>
          <p:cNvSpPr/>
          <p:nvPr userDrawn="1"/>
        </p:nvSpPr>
        <p:spPr>
          <a:xfrm>
            <a:off x="4482075" y="363284"/>
            <a:ext cx="7709925" cy="5680998"/>
          </a:xfrm>
          <a:custGeom>
            <a:avLst/>
            <a:gdLst/>
            <a:ahLst/>
            <a:cxnLst/>
            <a:rect l="l" t="t" r="r" b="b"/>
            <a:pathLst>
              <a:path w="5486400" h="3124200">
                <a:moveTo>
                  <a:pt x="1562100" y="0"/>
                </a:moveTo>
                <a:lnTo>
                  <a:pt x="5448300" y="0"/>
                </a:lnTo>
                <a:lnTo>
                  <a:pt x="5486400" y="1924"/>
                </a:lnTo>
                <a:lnTo>
                  <a:pt x="5486400" y="3122276"/>
                </a:lnTo>
                <a:cubicBezTo>
                  <a:pt x="5473760" y="3124048"/>
                  <a:pt x="5461048" y="3124200"/>
                  <a:pt x="5448300" y="3124200"/>
                </a:cubicBezTo>
                <a:lnTo>
                  <a:pt x="1562100" y="3124200"/>
                </a:lnTo>
                <a:cubicBezTo>
                  <a:pt x="699376" y="3124200"/>
                  <a:pt x="0" y="2424824"/>
                  <a:pt x="0" y="1562100"/>
                </a:cubicBezTo>
                <a:cubicBezTo>
                  <a:pt x="0" y="699376"/>
                  <a:pt x="699376" y="0"/>
                  <a:pt x="1562100" y="0"/>
                </a:cubicBezTo>
                <a:close/>
              </a:path>
            </a:pathLst>
          </a:cu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10771750" y="-3967"/>
            <a:ext cx="1420250" cy="1932666"/>
          </a:xfrm>
          <a:prstGeom prst="rect">
            <a:avLst/>
          </a:prstGeom>
          <a:solidFill>
            <a:srgbClr val="615AA6">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7D571EA6-DCBD-BC41-BDF9-2EBB87473CE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9343"/>
          <a:stretch/>
        </p:blipFill>
        <p:spPr>
          <a:xfrm>
            <a:off x="-1511179" y="2612571"/>
            <a:ext cx="8450840" cy="4245429"/>
          </a:xfrm>
          <a:prstGeom prst="rect">
            <a:avLst/>
          </a:prstGeom>
        </p:spPr>
      </p:pic>
      <p:sp>
        <p:nvSpPr>
          <p:cNvPr id="8" name="Picture Placeholder 17">
            <a:extLst>
              <a:ext uri="{FF2B5EF4-FFF2-40B4-BE49-F238E27FC236}">
                <a16:creationId xmlns:a16="http://schemas.microsoft.com/office/drawing/2014/main" id="{0C1477F3-B84F-E444-8A4E-7322B0AD193D}"/>
              </a:ext>
            </a:extLst>
          </p:cNvPr>
          <p:cNvSpPr>
            <a:spLocks noGrp="1"/>
          </p:cNvSpPr>
          <p:nvPr>
            <p:ph type="pic" sz="quarter" idx="10"/>
          </p:nvPr>
        </p:nvSpPr>
        <p:spPr>
          <a:xfrm>
            <a:off x="1114362" y="2802349"/>
            <a:ext cx="4981638" cy="3090444"/>
          </a:xfrm>
          <a:prstGeom prst="rect">
            <a:avLst/>
          </a:prstGeom>
          <a:solidFill>
            <a:srgbClr val="D9D9D9"/>
          </a:solidFill>
        </p:spPr>
        <p:txBody>
          <a:bodyPr/>
          <a:lstStyle>
            <a:lvl1pPr algn="ctr">
              <a:buNone/>
              <a:defRPr sz="1600">
                <a:solidFill>
                  <a:srgbClr val="D9D9D9"/>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
        <p:nvSpPr>
          <p:cNvPr id="4" name="Text Placeholder 23">
            <a:extLst>
              <a:ext uri="{FF2B5EF4-FFF2-40B4-BE49-F238E27FC236}">
                <a16:creationId xmlns:a16="http://schemas.microsoft.com/office/drawing/2014/main" id="{711A9560-0229-20EC-569A-C87803BBFE79}"/>
              </a:ext>
            </a:extLst>
          </p:cNvPr>
          <p:cNvSpPr>
            <a:spLocks noGrp="1"/>
          </p:cNvSpPr>
          <p:nvPr>
            <p:ph type="body" sz="quarter" idx="15" hasCustomPrompt="1"/>
          </p:nvPr>
        </p:nvSpPr>
        <p:spPr>
          <a:xfrm>
            <a:off x="6702563" y="1024538"/>
            <a:ext cx="4550975"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CF22B5A-A3E4-A347-F4E8-E98C4987979B}"/>
              </a:ext>
            </a:extLst>
          </p:cNvPr>
          <p:cNvSpPr>
            <a:spLocks noGrp="1"/>
          </p:cNvSpPr>
          <p:nvPr>
            <p:ph type="body" sz="quarter" idx="16" hasCustomPrompt="1"/>
          </p:nvPr>
        </p:nvSpPr>
        <p:spPr>
          <a:xfrm>
            <a:off x="6689558" y="2074519"/>
            <a:ext cx="4545176" cy="3283543"/>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381225943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Phone Slide 0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0949E7E-1AFB-1DDE-C23B-69F820AD3898}"/>
              </a:ext>
            </a:extLst>
          </p:cNvPr>
          <p:cNvSpPr/>
          <p:nvPr userDrawn="1"/>
        </p:nvSpPr>
        <p:spPr>
          <a:xfrm flipV="1">
            <a:off x="11590595" y="0"/>
            <a:ext cx="601405" cy="685800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23">
            <a:extLst>
              <a:ext uri="{FF2B5EF4-FFF2-40B4-BE49-F238E27FC236}">
                <a16:creationId xmlns:a16="http://schemas.microsoft.com/office/drawing/2014/main" id="{9A2AE81F-D443-CBF0-4C15-5970DC95D0A3}"/>
              </a:ext>
            </a:extLst>
          </p:cNvPr>
          <p:cNvSpPr>
            <a:spLocks noGrp="1"/>
          </p:cNvSpPr>
          <p:nvPr>
            <p:ph type="body" sz="quarter" idx="13" hasCustomPrompt="1"/>
          </p:nvPr>
        </p:nvSpPr>
        <p:spPr>
          <a:xfrm>
            <a:off x="960864" y="1025248"/>
            <a:ext cx="488732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12" name="Text Placeholder 25">
            <a:extLst>
              <a:ext uri="{FF2B5EF4-FFF2-40B4-BE49-F238E27FC236}">
                <a16:creationId xmlns:a16="http://schemas.microsoft.com/office/drawing/2014/main" id="{8AFAA824-85A4-6541-17D6-CB1537C1E9DB}"/>
              </a:ext>
            </a:extLst>
          </p:cNvPr>
          <p:cNvSpPr>
            <a:spLocks noGrp="1"/>
          </p:cNvSpPr>
          <p:nvPr>
            <p:ph type="body" sz="quarter" idx="14" hasCustomPrompt="1"/>
          </p:nvPr>
        </p:nvSpPr>
        <p:spPr>
          <a:xfrm>
            <a:off x="954156" y="2075229"/>
            <a:ext cx="4881092"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pic>
        <p:nvPicPr>
          <p:cNvPr id="2" name="Picture 1" descr="A colorful circles with white lines and dots&#10;&#10;AI-generated content may be incorrect.">
            <a:extLst>
              <a:ext uri="{FF2B5EF4-FFF2-40B4-BE49-F238E27FC236}">
                <a16:creationId xmlns:a16="http://schemas.microsoft.com/office/drawing/2014/main" id="{3891CA1E-65EF-1CA9-F02F-681D0D8E341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180489" y="523265"/>
            <a:ext cx="3540487" cy="2482534"/>
          </a:xfrm>
          <a:prstGeom prst="rect">
            <a:avLst/>
          </a:prstGeom>
        </p:spPr>
      </p:pic>
      <p:sp>
        <p:nvSpPr>
          <p:cNvPr id="3" name="TextBox 2">
            <a:extLst>
              <a:ext uri="{FF2B5EF4-FFF2-40B4-BE49-F238E27FC236}">
                <a16:creationId xmlns:a16="http://schemas.microsoft.com/office/drawing/2014/main" id="{4F704617-7CF3-D71A-EDF3-FFD78F62D311}"/>
              </a:ext>
            </a:extLst>
          </p:cNvPr>
          <p:cNvSpPr txBox="1"/>
          <p:nvPr userDrawn="1"/>
        </p:nvSpPr>
        <p:spPr>
          <a:xfrm rot="16200000">
            <a:off x="8831250" y="3234330"/>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4" name="Picture 3" descr="A colorful circles with white lines and dots&#10;&#10;AI-generated content may be incorrect.">
            <a:extLst>
              <a:ext uri="{FF2B5EF4-FFF2-40B4-BE49-F238E27FC236}">
                <a16:creationId xmlns:a16="http://schemas.microsoft.com/office/drawing/2014/main" id="{337D938A-DCBD-E9CF-69E9-49806856EE3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69321" y="6395763"/>
            <a:ext cx="280317" cy="223015"/>
          </a:xfrm>
          <a:prstGeom prst="rect">
            <a:avLst/>
          </a:prstGeom>
          <a:effectLst>
            <a:outerShdw blurRad="50800" dist="38100" dir="5400000" algn="t" rotWithShape="0">
              <a:prstClr val="black">
                <a:alpha val="40000"/>
              </a:prstClr>
            </a:outerShdw>
          </a:effectLst>
        </p:spPr>
      </p:pic>
      <p:pic>
        <p:nvPicPr>
          <p:cNvPr id="5" name="Picture 4" descr="iPhone6_mockup_front_white.png">
            <a:extLst>
              <a:ext uri="{FF2B5EF4-FFF2-40B4-BE49-F238E27FC236}">
                <a16:creationId xmlns:a16="http://schemas.microsoft.com/office/drawing/2014/main" id="{50E3786C-6ECC-0C9F-7CA2-751B324A10B1}"/>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920581" y="354148"/>
            <a:ext cx="4094254" cy="6404164"/>
          </a:xfrm>
          <a:prstGeom prst="rect">
            <a:avLst/>
          </a:prstGeom>
        </p:spPr>
      </p:pic>
      <p:sp>
        <p:nvSpPr>
          <p:cNvPr id="6" name="Picture Placeholder 17">
            <a:extLst>
              <a:ext uri="{FF2B5EF4-FFF2-40B4-BE49-F238E27FC236}">
                <a16:creationId xmlns:a16="http://schemas.microsoft.com/office/drawing/2014/main" id="{91FF9FA2-ACEA-CF6C-4BEF-A514C22E9250}"/>
              </a:ext>
            </a:extLst>
          </p:cNvPr>
          <p:cNvSpPr>
            <a:spLocks noGrp="1"/>
          </p:cNvSpPr>
          <p:nvPr>
            <p:ph type="pic" sz="quarter" idx="10"/>
          </p:nvPr>
        </p:nvSpPr>
        <p:spPr>
          <a:xfrm>
            <a:off x="7735037" y="1373925"/>
            <a:ext cx="2444127" cy="4336988"/>
          </a:xfrm>
          <a:prstGeom prst="rect">
            <a:avLst/>
          </a:prstGeom>
          <a:solidFill>
            <a:schemeClr val="bg1">
              <a:lumMod val="85000"/>
            </a:schemeClr>
          </a:solidFill>
          <a:ln>
            <a:noFill/>
          </a:ln>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Tree>
    <p:extLst>
      <p:ext uri="{BB962C8B-B14F-4D97-AF65-F5344CB8AC3E}">
        <p14:creationId xmlns:p14="http://schemas.microsoft.com/office/powerpoint/2010/main" val="410877560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Phone Slide 0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5E6B1AE-FA37-EFED-7BCD-90167349E758}"/>
              </a:ext>
            </a:extLst>
          </p:cNvPr>
          <p:cNvSpPr/>
          <p:nvPr userDrawn="1"/>
        </p:nvSpPr>
        <p:spPr>
          <a:xfrm>
            <a:off x="-515319" y="612732"/>
            <a:ext cx="1422400" cy="1524001"/>
          </a:xfrm>
          <a:prstGeom prst="rect">
            <a:avLst/>
          </a:prstGeom>
          <a:solidFill>
            <a:srgbClr val="EBCB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93D46F0B-5A07-1E2B-A642-85458F1114C2}"/>
              </a:ext>
            </a:extLst>
          </p:cNvPr>
          <p:cNvSpPr/>
          <p:nvPr userDrawn="1"/>
        </p:nvSpPr>
        <p:spPr>
          <a:xfrm>
            <a:off x="10781837" y="0"/>
            <a:ext cx="1422400" cy="2884487"/>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8065762F-7E38-F68C-4134-F3F438EB08CF}"/>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a:fillRect/>
          </a:stretch>
        </p:blipFill>
        <p:spPr>
          <a:xfrm>
            <a:off x="6474192" y="1328699"/>
            <a:ext cx="4881979" cy="5529299"/>
          </a:xfrm>
          <a:custGeom>
            <a:avLst/>
            <a:gdLst>
              <a:gd name="connsiteX0" fmla="*/ 0 w 4991918"/>
              <a:gd name="connsiteY0" fmla="*/ 0 h 5653816"/>
              <a:gd name="connsiteX1" fmla="*/ 4991918 w 4991918"/>
              <a:gd name="connsiteY1" fmla="*/ 0 h 5653816"/>
              <a:gd name="connsiteX2" fmla="*/ 4991918 w 4991918"/>
              <a:gd name="connsiteY2" fmla="*/ 5653816 h 5653816"/>
              <a:gd name="connsiteX3" fmla="*/ 0 w 4991918"/>
              <a:gd name="connsiteY3" fmla="*/ 5653816 h 5653816"/>
            </a:gdLst>
            <a:ahLst/>
            <a:cxnLst>
              <a:cxn ang="0">
                <a:pos x="connsiteX0" y="connsiteY0"/>
              </a:cxn>
              <a:cxn ang="0">
                <a:pos x="connsiteX1" y="connsiteY1"/>
              </a:cxn>
              <a:cxn ang="0">
                <a:pos x="connsiteX2" y="connsiteY2"/>
              </a:cxn>
              <a:cxn ang="0">
                <a:pos x="connsiteX3" y="connsiteY3"/>
              </a:cxn>
            </a:cxnLst>
            <a:rect l="l" t="t" r="r" b="b"/>
            <a:pathLst>
              <a:path w="4991918" h="5653816">
                <a:moveTo>
                  <a:pt x="0" y="0"/>
                </a:moveTo>
                <a:lnTo>
                  <a:pt x="4991918" y="0"/>
                </a:lnTo>
                <a:lnTo>
                  <a:pt x="4991918" y="5653816"/>
                </a:lnTo>
                <a:lnTo>
                  <a:pt x="0" y="5653816"/>
                </a:lnTo>
                <a:close/>
              </a:path>
            </a:pathLst>
          </a:custGeom>
        </p:spPr>
      </p:pic>
      <p:sp>
        <p:nvSpPr>
          <p:cNvPr id="3" name="Picture Placeholder 9">
            <a:extLst>
              <a:ext uri="{FF2B5EF4-FFF2-40B4-BE49-F238E27FC236}">
                <a16:creationId xmlns:a16="http://schemas.microsoft.com/office/drawing/2014/main" id="{F003D7D4-3AAC-1BBD-CC12-DDA60953E70D}"/>
              </a:ext>
            </a:extLst>
          </p:cNvPr>
          <p:cNvSpPr>
            <a:spLocks noGrp="1"/>
          </p:cNvSpPr>
          <p:nvPr>
            <p:ph type="pic" sz="quarter" idx="15"/>
          </p:nvPr>
        </p:nvSpPr>
        <p:spPr>
          <a:xfrm>
            <a:off x="6966760" y="2884487"/>
            <a:ext cx="3896842" cy="3973513"/>
          </a:xfrm>
          <a:prstGeom prst="rect">
            <a:avLst/>
          </a:prstGeom>
          <a:solidFill>
            <a:srgbClr val="D9D9D9"/>
          </a:solidFill>
        </p:spPr>
        <p:txBody>
          <a:bodyPr/>
          <a:lstStyle>
            <a:lvl1pPr>
              <a:defRPr>
                <a:solidFill>
                  <a:srgbClr val="D9D9D9"/>
                </a:solidFill>
              </a:defRPr>
            </a:lvl1pPr>
          </a:lstStyle>
          <a:p>
            <a:endParaRPr lang="fr-CA"/>
          </a:p>
        </p:txBody>
      </p:sp>
      <p:sp>
        <p:nvSpPr>
          <p:cNvPr id="6" name="Text Placeholder 23">
            <a:extLst>
              <a:ext uri="{FF2B5EF4-FFF2-40B4-BE49-F238E27FC236}">
                <a16:creationId xmlns:a16="http://schemas.microsoft.com/office/drawing/2014/main" id="{1976A41F-13B4-059C-5D7D-BC46C155049A}"/>
              </a:ext>
            </a:extLst>
          </p:cNvPr>
          <p:cNvSpPr>
            <a:spLocks noGrp="1"/>
          </p:cNvSpPr>
          <p:nvPr>
            <p:ph type="body" sz="quarter" idx="16" hasCustomPrompt="1"/>
          </p:nvPr>
        </p:nvSpPr>
        <p:spPr>
          <a:xfrm>
            <a:off x="1651559" y="1086752"/>
            <a:ext cx="4078155"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7" name="Text Placeholder 25">
            <a:extLst>
              <a:ext uri="{FF2B5EF4-FFF2-40B4-BE49-F238E27FC236}">
                <a16:creationId xmlns:a16="http://schemas.microsoft.com/office/drawing/2014/main" id="{EB72BE20-20AD-B6F8-A431-9E561287EA58}"/>
              </a:ext>
            </a:extLst>
          </p:cNvPr>
          <p:cNvSpPr>
            <a:spLocks noGrp="1"/>
          </p:cNvSpPr>
          <p:nvPr>
            <p:ph type="body" sz="quarter" idx="17" hasCustomPrompt="1"/>
          </p:nvPr>
        </p:nvSpPr>
        <p:spPr>
          <a:xfrm>
            <a:off x="1644852" y="2136733"/>
            <a:ext cx="4072958"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2296500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Final Slide">
    <p:spTree>
      <p:nvGrpSpPr>
        <p:cNvPr id="1" name=""/>
        <p:cNvGrpSpPr/>
        <p:nvPr/>
      </p:nvGrpSpPr>
      <p:grpSpPr>
        <a:xfrm>
          <a:off x="0" y="0"/>
          <a:ext cx="0" cy="0"/>
          <a:chOff x="0" y="0"/>
          <a:chExt cx="0" cy="0"/>
        </a:xfrm>
      </p:grpSpPr>
      <p:sp>
        <p:nvSpPr>
          <p:cNvPr id="7" name="Picture Placeholder 17">
            <a:extLst>
              <a:ext uri="{FF2B5EF4-FFF2-40B4-BE49-F238E27FC236}">
                <a16:creationId xmlns:a16="http://schemas.microsoft.com/office/drawing/2014/main" id="{888082DD-C5A6-40D7-68F0-0824FE7722A7}"/>
              </a:ext>
            </a:extLst>
          </p:cNvPr>
          <p:cNvSpPr>
            <a:spLocks noGrp="1"/>
          </p:cNvSpPr>
          <p:nvPr>
            <p:ph type="pic" sz="quarter" idx="10"/>
          </p:nvPr>
        </p:nvSpPr>
        <p:spPr>
          <a:xfrm>
            <a:off x="0" y="3154017"/>
            <a:ext cx="12192000" cy="2571163"/>
          </a:xfrm>
          <a:prstGeom prst="rect">
            <a:avLst/>
          </a:prstGeom>
          <a:solidFill>
            <a:schemeClr val="bg1">
              <a:lumMod val="85000"/>
            </a:schemeClr>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p:txBody>
      </p:sp>
      <p:sp>
        <p:nvSpPr>
          <p:cNvPr id="145" name="Text Placeholder 32">
            <a:extLst>
              <a:ext uri="{FF2B5EF4-FFF2-40B4-BE49-F238E27FC236}">
                <a16:creationId xmlns:a16="http://schemas.microsoft.com/office/drawing/2014/main" id="{A4B843D6-D64E-B84C-9B42-CB0537BA840E}"/>
              </a:ext>
            </a:extLst>
          </p:cNvPr>
          <p:cNvSpPr>
            <a:spLocks noGrp="1"/>
          </p:cNvSpPr>
          <p:nvPr>
            <p:ph type="body" sz="quarter" idx="13" hasCustomPrompt="1"/>
          </p:nvPr>
        </p:nvSpPr>
        <p:spPr>
          <a:xfrm>
            <a:off x="7324883" y="6034128"/>
            <a:ext cx="4381736" cy="466127"/>
          </a:xfrm>
          <a:prstGeom prst="rect">
            <a:avLst/>
          </a:prstGeom>
        </p:spPr>
        <p:txBody>
          <a:bodyPr>
            <a:noAutofit/>
          </a:bodyPr>
          <a:lstStyle>
            <a:lvl1pPr marL="0" indent="0" algn="r">
              <a:lnSpc>
                <a:spcPct val="100000"/>
              </a:lnSpc>
              <a:spcBef>
                <a:spcPts val="0"/>
              </a:spcBef>
              <a:buNone/>
              <a:defRPr sz="2400" b="0" i="0">
                <a:solidFill>
                  <a:srgbClr val="242B62"/>
                </a:solidFill>
                <a:latin typeface="Calibri" panose="020F050202020403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err="1"/>
              <a:t>www.website.eu</a:t>
            </a:r>
            <a:endParaRPr lang="en-US" dirty="0"/>
          </a:p>
        </p:txBody>
      </p:sp>
      <p:sp>
        <p:nvSpPr>
          <p:cNvPr id="46" name="Text Placeholder 23">
            <a:extLst>
              <a:ext uri="{FF2B5EF4-FFF2-40B4-BE49-F238E27FC236}">
                <a16:creationId xmlns:a16="http://schemas.microsoft.com/office/drawing/2014/main" id="{A533C557-EAB9-A644-A91D-5D8749DF0882}"/>
              </a:ext>
            </a:extLst>
          </p:cNvPr>
          <p:cNvSpPr>
            <a:spLocks noGrp="1"/>
          </p:cNvSpPr>
          <p:nvPr>
            <p:ph type="body" sz="quarter" idx="16" hasCustomPrompt="1"/>
          </p:nvPr>
        </p:nvSpPr>
        <p:spPr>
          <a:xfrm>
            <a:off x="410883" y="4928291"/>
            <a:ext cx="5881764" cy="634242"/>
          </a:xfrm>
          <a:prstGeom prst="rect">
            <a:avLst/>
          </a:prstGeom>
        </p:spPr>
        <p:txBody>
          <a:bodyPr>
            <a:noAutofit/>
          </a:bodyPr>
          <a:lstStyle>
            <a:lvl1pPr marL="0" indent="0" algn="r">
              <a:buNone/>
              <a:defRPr sz="3600" b="1" i="0">
                <a:solidFill>
                  <a:srgbClr val="242B62"/>
                </a:solidFill>
                <a:latin typeface="+mn-lt"/>
              </a:defRPr>
            </a:lvl1pPr>
          </a:lstStyle>
          <a:p>
            <a:pPr lvl="0"/>
            <a:r>
              <a:rPr lang="en-US" dirty="0"/>
              <a:t>Follow Our Journey</a:t>
            </a:r>
          </a:p>
        </p:txBody>
      </p:sp>
      <p:pic>
        <p:nvPicPr>
          <p:cNvPr id="21" name="Picture 20">
            <a:extLst>
              <a:ext uri="{FF2B5EF4-FFF2-40B4-BE49-F238E27FC236}">
                <a16:creationId xmlns:a16="http://schemas.microsoft.com/office/drawing/2014/main" id="{ED8AB1AA-16D1-B600-B5BC-CFCEF003D9C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21988" y="6102259"/>
            <a:ext cx="1787365" cy="397996"/>
          </a:xfrm>
          <a:prstGeom prst="rect">
            <a:avLst/>
          </a:prstGeom>
        </p:spPr>
      </p:pic>
      <p:pic>
        <p:nvPicPr>
          <p:cNvPr id="5" name="Picture 4" descr="A logo for a company&#10;&#10;AI-generated content may be incorrect.">
            <a:extLst>
              <a:ext uri="{FF2B5EF4-FFF2-40B4-BE49-F238E27FC236}">
                <a16:creationId xmlns:a16="http://schemas.microsoft.com/office/drawing/2014/main" id="{E8B179A7-4933-548F-BEE0-AE34B781BCC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10574" y="0"/>
            <a:ext cx="3540255" cy="3291816"/>
          </a:xfrm>
          <a:prstGeom prst="rect">
            <a:avLst/>
          </a:prstGeom>
        </p:spPr>
      </p:pic>
    </p:spTree>
    <p:extLst>
      <p:ext uri="{BB962C8B-B14F-4D97-AF65-F5344CB8AC3E}">
        <p14:creationId xmlns:p14="http://schemas.microsoft.com/office/powerpoint/2010/main" val="30970682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5815CAA-3C73-8AFC-BC7E-60E08C13605C}"/>
              </a:ext>
            </a:extLst>
          </p:cNvPr>
          <p:cNvSpPr txBox="1"/>
          <p:nvPr userDrawn="1"/>
        </p:nvSpPr>
        <p:spPr>
          <a:xfrm rot="16200000">
            <a:off x="8806666" y="3262669"/>
            <a:ext cx="6096000" cy="215444"/>
          </a:xfrm>
          <a:prstGeom prst="rect">
            <a:avLst/>
          </a:prstGeom>
          <a:noFill/>
        </p:spPr>
        <p:txBody>
          <a:bodyPr wrap="square">
            <a:spAutoFit/>
          </a:bodyPr>
          <a:lstStyle/>
          <a:p>
            <a:r>
              <a:rPr lang="en-US" sz="800" spc="300" dirty="0">
                <a:solidFill>
                  <a:srgbClr val="242B62"/>
                </a:solidFill>
              </a:rPr>
              <a:t>Sharing Knowledge, Bridging Generations</a:t>
            </a:r>
          </a:p>
        </p:txBody>
      </p:sp>
      <p:pic>
        <p:nvPicPr>
          <p:cNvPr id="7" name="Picture 6" descr="A colorful circles with white lines and dots&#10;&#10;AI-generated content may be incorrect.">
            <a:extLst>
              <a:ext uri="{FF2B5EF4-FFF2-40B4-BE49-F238E27FC236}">
                <a16:creationId xmlns:a16="http://schemas.microsoft.com/office/drawing/2014/main" id="{922B9B90-6FA4-34B7-3E3E-FDD0B963809C}"/>
              </a:ext>
            </a:extLst>
          </p:cNvPr>
          <p:cNvPicPr>
            <a:picLocks noChangeAspect="1"/>
          </p:cNvPicPr>
          <p:nvPr userDrawn="1"/>
        </p:nvPicPr>
        <p:blipFill>
          <a:blip r:embed="rId31" cstate="screen">
            <a:extLst>
              <a:ext uri="{28A0092B-C50C-407E-A947-70E740481C1C}">
                <a14:useLocalDpi xmlns:a14="http://schemas.microsoft.com/office/drawing/2010/main"/>
              </a:ext>
            </a:extLst>
          </a:blip>
          <a:stretch>
            <a:fillRect/>
          </a:stretch>
        </p:blipFill>
        <p:spPr>
          <a:xfrm>
            <a:off x="11744737" y="6424102"/>
            <a:ext cx="280317" cy="223015"/>
          </a:xfrm>
          <a:prstGeom prst="rect">
            <a:avLst/>
          </a:prstGeom>
        </p:spPr>
      </p:pic>
    </p:spTree>
    <p:extLst>
      <p:ext uri="{BB962C8B-B14F-4D97-AF65-F5344CB8AC3E}">
        <p14:creationId xmlns:p14="http://schemas.microsoft.com/office/powerpoint/2010/main" val="580465908"/>
      </p:ext>
    </p:extLst>
  </p:cSld>
  <p:clrMap bg1="lt1" tx1="dk1" bg2="lt2" tx2="dk2" accent1="accent1" accent2="accent2" accent3="accent3" accent4="accent4" accent5="accent5" accent6="accent6" hlink="hlink" folHlink="folHlink"/>
  <p:sldLayoutIdLst>
    <p:sldLayoutId id="2147483881" r:id="rId1"/>
    <p:sldLayoutId id="2147483940" r:id="rId2"/>
    <p:sldLayoutId id="2147483923" r:id="rId3"/>
    <p:sldLayoutId id="2147483922" r:id="rId4"/>
    <p:sldLayoutId id="2147483945" r:id="rId5"/>
    <p:sldLayoutId id="2147483882" r:id="rId6"/>
    <p:sldLayoutId id="2147483935" r:id="rId7"/>
    <p:sldLayoutId id="2147483936" r:id="rId8"/>
    <p:sldLayoutId id="2147483840" r:id="rId9"/>
    <p:sldLayoutId id="2147483912" r:id="rId10"/>
    <p:sldLayoutId id="2147483918" r:id="rId11"/>
    <p:sldLayoutId id="2147483944" r:id="rId12"/>
    <p:sldLayoutId id="2147483883" r:id="rId13"/>
    <p:sldLayoutId id="2147483841" r:id="rId14"/>
    <p:sldLayoutId id="2147483927" r:id="rId15"/>
    <p:sldLayoutId id="2147483885" r:id="rId16"/>
    <p:sldLayoutId id="2147483937" r:id="rId17"/>
    <p:sldLayoutId id="2147483938" r:id="rId18"/>
    <p:sldLayoutId id="2147483939" r:id="rId19"/>
    <p:sldLayoutId id="2147483886" r:id="rId20"/>
    <p:sldLayoutId id="2147483931" r:id="rId21"/>
    <p:sldLayoutId id="2147483861" r:id="rId22"/>
    <p:sldLayoutId id="2147483900" r:id="rId23"/>
    <p:sldLayoutId id="2147483902" r:id="rId24"/>
    <p:sldLayoutId id="2147483833" r:id="rId25"/>
    <p:sldLayoutId id="2147483933" r:id="rId26"/>
    <p:sldLayoutId id="2147483847" r:id="rId27"/>
    <p:sldLayoutId id="2147483930" r:id="rId28"/>
    <p:sldLayoutId id="2147483853" r:id="rId2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xml"/><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7.jpeg"/><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hyperlink" Target="https://pixabay.com/images/search/secure%20password/" TargetMode="External"/><Relationship Id="rId2" Type="http://schemas.openxmlformats.org/officeDocument/2006/relationships/image" Target="../media/image18.jpeg"/><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xml"/><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3" Type="http://schemas.openxmlformats.org/officeDocument/2006/relationships/hyperlink" Target="https://support.apple.com/en-us/109016" TargetMode="External"/><Relationship Id="rId7"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27.xml"/><Relationship Id="rId6" Type="http://schemas.openxmlformats.org/officeDocument/2006/relationships/hyperlink" Target="https://ai4seniorsproject.eu/resources/training-resources-for-seniors/" TargetMode="External"/><Relationship Id="rId5" Type="http://schemas.openxmlformats.org/officeDocument/2006/relationships/image" Target="../media/image20.png"/><Relationship Id="rId4" Type="http://schemas.openxmlformats.org/officeDocument/2006/relationships/hyperlink" Target="https://passwords.google.com/" TargetMode="External"/></Relationships>
</file>

<file path=ppt/slides/_rels/slide1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5.jpeg"/><Relationship Id="rId7" Type="http://schemas.openxmlformats.org/officeDocument/2006/relationships/hyperlink" Target="https://ai4seniorsproject.eu/resources/training-resources-for-seniors/" TargetMode="External"/><Relationship Id="rId2" Type="http://schemas.openxmlformats.org/officeDocument/2006/relationships/slideLayout" Target="../slideLayouts/slideLayout26.xml"/><Relationship Id="rId1" Type="http://schemas.openxmlformats.org/officeDocument/2006/relationships/video" Target="https://www.youtube.com/embed/4pvtGyWRaO8?feature=oembed" TargetMode="External"/><Relationship Id="rId6" Type="http://schemas.openxmlformats.org/officeDocument/2006/relationships/hyperlink" Target="https://www.youtube.com/watch?v=5DAbYSxQ3-E" TargetMode="External"/><Relationship Id="rId5" Type="http://schemas.openxmlformats.org/officeDocument/2006/relationships/hyperlink" Target="https://www.youtube.com/watch?v=iG47kb9AUKA" TargetMode="External"/><Relationship Id="rId4" Type="http://schemas.openxmlformats.org/officeDocument/2006/relationships/hyperlink" Target="https://www.youtube.com/watch?v=4pvtGyWRaO8"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ai4seniorsproject.eu/resources/training-resources-for-seniors/" TargetMode="External"/><Relationship Id="rId2" Type="http://schemas.openxmlformats.org/officeDocument/2006/relationships/image" Target="../media/image27.jpeg"/><Relationship Id="rId1" Type="http://schemas.openxmlformats.org/officeDocument/2006/relationships/slideLayout" Target="../slideLayouts/slideLayout27.xml"/><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2.xml.rels><?xml version="1.0" encoding="UTF-8" standalone="yes"?>
<Relationships xmlns="http://schemas.openxmlformats.org/package/2006/relationships"><Relationship Id="rId3" Type="http://schemas.openxmlformats.org/officeDocument/2006/relationships/hyperlink" Target="http://thechoice.escp.eu/choose-to-lead/harnessing-ai-to-accelerate-digital-transformation/" TargetMode="External"/><Relationship Id="rId2" Type="http://schemas.openxmlformats.org/officeDocument/2006/relationships/image" Target="../media/image30.jpeg"/><Relationship Id="rId1" Type="http://schemas.openxmlformats.org/officeDocument/2006/relationships/slideLayout" Target="../slideLayouts/slideLayout22.xml"/></Relationships>
</file>

<file path=ppt/slides/_rels/slide23.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32.jpeg"/><Relationship Id="rId1" Type="http://schemas.openxmlformats.org/officeDocument/2006/relationships/slideLayout" Target="../slideLayouts/slideLayout28.xml"/><Relationship Id="rId5" Type="http://schemas.openxmlformats.org/officeDocument/2006/relationships/image" Target="../media/image35.svg"/><Relationship Id="rId4" Type="http://schemas.openxmlformats.org/officeDocument/2006/relationships/image" Target="../media/image34.svg"/></Relationships>
</file>

<file path=ppt/slides/_rels/slide25.xml.rels><?xml version="1.0" encoding="UTF-8" standalone="yes"?>
<Relationships xmlns="http://schemas.openxmlformats.org/package/2006/relationships"><Relationship Id="rId3" Type="http://schemas.openxmlformats.org/officeDocument/2006/relationships/hyperlink" Target="https://www.youtube.com/watch?v=HSYm31_O4Lk" TargetMode="External"/><Relationship Id="rId7" Type="http://schemas.openxmlformats.org/officeDocument/2006/relationships/hyperlink" Target="https://www.youtube.com/watch?v=JC9Pgrfp_Do" TargetMode="External"/><Relationship Id="rId2" Type="http://schemas.openxmlformats.org/officeDocument/2006/relationships/slideLayout" Target="../slideLayouts/slideLayout26.xml"/><Relationship Id="rId1" Type="http://schemas.openxmlformats.org/officeDocument/2006/relationships/video" Target="https://www.youtube.com/embed/JC9Pgrfp_Do?feature=oembed" TargetMode="External"/><Relationship Id="rId6" Type="http://schemas.openxmlformats.org/officeDocument/2006/relationships/image" Target="../media/image36.jpeg"/><Relationship Id="rId5" Type="http://schemas.openxmlformats.org/officeDocument/2006/relationships/hyperlink" Target="https://www.youtube.com/watch?v=Tn8NkqJAILs" TargetMode="External"/><Relationship Id="rId4" Type="http://schemas.openxmlformats.org/officeDocument/2006/relationships/hyperlink" Target="https://www.youtube.com/watch?v=2i7o6kEgNkQ" TargetMode="External"/></Relationships>
</file>

<file path=ppt/slides/_rels/slide26.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0.xml.rels><?xml version="1.0" encoding="UTF-8" standalone="yes"?>
<Relationships xmlns="http://schemas.openxmlformats.org/package/2006/relationships"><Relationship Id="rId3" Type="http://schemas.openxmlformats.org/officeDocument/2006/relationships/hyperlink" Target="https://www.labopen.fi/en/lab-pro/testing-the-reliability-of-ai-detectors-having-to-prove-a-negative-and-gaming-ai-detectors/" TargetMode="External"/><Relationship Id="rId2" Type="http://schemas.openxmlformats.org/officeDocument/2006/relationships/image" Target="../media/image38.jp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hyperlink" Target="https://www.lifegate.it/deepfake-definizione-soluzione" TargetMode="External"/><Relationship Id="rId2" Type="http://schemas.openxmlformats.org/officeDocument/2006/relationships/image" Target="../media/image39.png"/><Relationship Id="rId1" Type="http://schemas.openxmlformats.org/officeDocument/2006/relationships/slideLayout" Target="../slideLayouts/slideLayout2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1.xml"/><Relationship Id="rId5" Type="http://schemas.openxmlformats.org/officeDocument/2006/relationships/image" Target="../media/image43.svg"/><Relationship Id="rId4" Type="http://schemas.openxmlformats.org/officeDocument/2006/relationships/image" Target="../media/image42.png"/></Relationships>
</file>

<file path=ppt/slides/_rels/slide34.xml.rels><?xml version="1.0" encoding="UTF-8" standalone="yes"?>
<Relationships xmlns="http://schemas.openxmlformats.org/package/2006/relationships"><Relationship Id="rId3" Type="http://schemas.openxmlformats.org/officeDocument/2006/relationships/hyperlink" Target="https://www.youtube.com/shorts/oPbuyJqSQ2k" TargetMode="External"/><Relationship Id="rId2" Type="http://schemas.openxmlformats.org/officeDocument/2006/relationships/slideLayout" Target="../slideLayouts/slideLayout27.xml"/><Relationship Id="rId1" Type="http://schemas.openxmlformats.org/officeDocument/2006/relationships/video" Target="https://www.youtube.com/embed/oPbuyJqSQ2k?feature=oembed" TargetMode="External"/><Relationship Id="rId4" Type="http://schemas.openxmlformats.org/officeDocument/2006/relationships/image" Target="../media/image44.jpeg"/></Relationships>
</file>

<file path=ppt/slides/_rels/slide35.xml.rels><?xml version="1.0" encoding="UTF-8" standalone="yes"?>
<Relationships xmlns="http://schemas.openxmlformats.org/package/2006/relationships"><Relationship Id="rId3" Type="http://schemas.openxmlformats.org/officeDocument/2006/relationships/image" Target="../media/image45.svg"/><Relationship Id="rId2" Type="http://schemas.openxmlformats.org/officeDocument/2006/relationships/image" Target="../media/image7.png"/><Relationship Id="rId1" Type="http://schemas.openxmlformats.org/officeDocument/2006/relationships/slideLayout" Target="../slideLayouts/slideLayout20.xml"/><Relationship Id="rId6" Type="http://schemas.openxmlformats.org/officeDocument/2006/relationships/image" Target="../media/image48.svg"/><Relationship Id="rId5" Type="http://schemas.openxmlformats.org/officeDocument/2006/relationships/image" Target="../media/image47.svg"/><Relationship Id="rId4" Type="http://schemas.openxmlformats.org/officeDocument/2006/relationships/image" Target="../media/image46.png"/></Relationships>
</file>

<file path=ppt/slides/_rels/slide36.xml.rels><?xml version="1.0" encoding="UTF-8" standalone="yes"?>
<Relationships xmlns="http://schemas.openxmlformats.org/package/2006/relationships"><Relationship Id="rId3" Type="http://schemas.openxmlformats.org/officeDocument/2006/relationships/image" Target="../media/image45.svg"/><Relationship Id="rId2" Type="http://schemas.openxmlformats.org/officeDocument/2006/relationships/image" Target="../media/image7.png"/><Relationship Id="rId1" Type="http://schemas.openxmlformats.org/officeDocument/2006/relationships/slideLayout" Target="../slideLayouts/slideLayout20.xml"/><Relationship Id="rId6" Type="http://schemas.openxmlformats.org/officeDocument/2006/relationships/image" Target="../media/image51.svg"/><Relationship Id="rId5" Type="http://schemas.openxmlformats.org/officeDocument/2006/relationships/image" Target="../media/image50.svg"/><Relationship Id="rId4" Type="http://schemas.openxmlformats.org/officeDocument/2006/relationships/image" Target="../media/image49.svg"/></Relationships>
</file>

<file path=ppt/slides/_rels/slide37.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15.xml"/></Relationships>
</file>

<file path=ppt/slides/_rels/slide38.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6.xml"/><Relationship Id="rId1" Type="http://schemas.openxmlformats.org/officeDocument/2006/relationships/slideLayout" Target="../slideLayouts/slideLayout22.xml"/></Relationships>
</file>

<file path=ppt/slides/_rels/slide3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4.jpeg"/><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5.jpeg"/><Relationship Id="rId1" Type="http://schemas.openxmlformats.org/officeDocument/2006/relationships/slideLayout" Target="../slideLayouts/slideLayout21.xml"/></Relationships>
</file>

<file path=ppt/slides/_rels/slide4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5.jpeg"/><Relationship Id="rId1" Type="http://schemas.openxmlformats.org/officeDocument/2006/relationships/slideLayout" Target="../slideLayouts/slideLayout21.xml"/></Relationships>
</file>

<file path=ppt/slides/_rels/slide43.xml.rels><?xml version="1.0" encoding="UTF-8" standalone="yes"?>
<Relationships xmlns="http://schemas.openxmlformats.org/package/2006/relationships"><Relationship Id="rId3" Type="http://schemas.openxmlformats.org/officeDocument/2006/relationships/hyperlink" Target="https://www.snopes.com/" TargetMode="External"/><Relationship Id="rId2" Type="http://schemas.openxmlformats.org/officeDocument/2006/relationships/image" Target="../media/image56.jpeg"/><Relationship Id="rId1" Type="http://schemas.openxmlformats.org/officeDocument/2006/relationships/slideLayout" Target="../slideLayouts/slideLayout10.xml"/><Relationship Id="rId5" Type="http://schemas.openxmlformats.org/officeDocument/2006/relationships/hyperlink" Target="https://www.factcheck.org/" TargetMode="External"/><Relationship Id="rId4" Type="http://schemas.openxmlformats.org/officeDocument/2006/relationships/hyperlink" Target="https://fullfact.org/" TargetMode="External"/></Relationships>
</file>

<file path=ppt/slides/_rels/slide44.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slideLayout" Target="../slideLayouts/slideLayout26.xml"/><Relationship Id="rId1" Type="http://schemas.openxmlformats.org/officeDocument/2006/relationships/video" Target="https://www.youtube.com/embed/cEvqVh6Gixg?feature=oembed" TargetMode="External"/><Relationship Id="rId4" Type="http://schemas.openxmlformats.org/officeDocument/2006/relationships/hyperlink" Target="https://www.youtube.com/watch?v=cEvqVh6Gixg" TargetMode="External"/></Relationships>
</file>

<file path=ppt/slides/_rels/slide4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8.jpeg"/><Relationship Id="rId1" Type="http://schemas.openxmlformats.org/officeDocument/2006/relationships/slideLayout" Target="../slideLayouts/slideLayout9.xml"/></Relationships>
</file>

<file path=ppt/slides/_rels/slide46.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7.xml"/><Relationship Id="rId1" Type="http://schemas.openxmlformats.org/officeDocument/2006/relationships/slideLayout" Target="../slideLayouts/slideLayout29.xml"/><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descr="Device and padlock">
            <a:extLst>
              <a:ext uri="{FF2B5EF4-FFF2-40B4-BE49-F238E27FC236}">
                <a16:creationId xmlns:a16="http://schemas.microsoft.com/office/drawing/2014/main" id="{891B4395-C80B-F7DA-3315-8EF9824AB539}"/>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p:pic>
      <p:sp>
        <p:nvSpPr>
          <p:cNvPr id="5" name="TextBox 4">
            <a:extLst>
              <a:ext uri="{FF2B5EF4-FFF2-40B4-BE49-F238E27FC236}">
                <a16:creationId xmlns:a16="http://schemas.microsoft.com/office/drawing/2014/main" id="{0B5133A5-4E90-289E-FCFD-BE39647BAE88}"/>
              </a:ext>
            </a:extLst>
          </p:cNvPr>
          <p:cNvSpPr txBox="1"/>
          <p:nvPr/>
        </p:nvSpPr>
        <p:spPr>
          <a:xfrm>
            <a:off x="8276734" y="4053526"/>
            <a:ext cx="3601039" cy="923330"/>
          </a:xfrm>
          <a:prstGeom prst="rect">
            <a:avLst/>
          </a:prstGeom>
          <a:noFill/>
        </p:spPr>
        <p:txBody>
          <a:bodyPr wrap="square" rtlCol="0">
            <a:spAutoFit/>
          </a:bodyPr>
          <a:lstStyle/>
          <a:p>
            <a:r>
              <a:rPr lang="en-IE" sz="5400" b="1" dirty="0">
                <a:solidFill>
                  <a:srgbClr val="242B62"/>
                </a:solidFill>
              </a:rPr>
              <a:t>MODULE 1</a:t>
            </a:r>
          </a:p>
        </p:txBody>
      </p:sp>
      <p:sp>
        <p:nvSpPr>
          <p:cNvPr id="6" name="TextBox 5">
            <a:extLst>
              <a:ext uri="{FF2B5EF4-FFF2-40B4-BE49-F238E27FC236}">
                <a16:creationId xmlns:a16="http://schemas.microsoft.com/office/drawing/2014/main" id="{2AC0BA0B-3904-0A61-3DE2-14DD0C6DEC07}"/>
              </a:ext>
            </a:extLst>
          </p:cNvPr>
          <p:cNvSpPr txBox="1"/>
          <p:nvPr/>
        </p:nvSpPr>
        <p:spPr>
          <a:xfrm>
            <a:off x="548891" y="4053526"/>
            <a:ext cx="4013682" cy="1569660"/>
          </a:xfrm>
          <a:prstGeom prst="rect">
            <a:avLst/>
          </a:prstGeom>
          <a:noFill/>
        </p:spPr>
        <p:txBody>
          <a:bodyPr wrap="square" rtlCol="0">
            <a:spAutoFit/>
          </a:bodyPr>
          <a:lstStyle/>
          <a:p>
            <a:r>
              <a:rPr lang="en-IE" sz="4800" dirty="0">
                <a:solidFill>
                  <a:schemeClr val="bg1"/>
                </a:solidFill>
              </a:rPr>
              <a:t>Online Security &amp; Digital Safety</a:t>
            </a:r>
          </a:p>
        </p:txBody>
      </p:sp>
    </p:spTree>
    <p:extLst>
      <p:ext uri="{BB962C8B-B14F-4D97-AF65-F5344CB8AC3E}">
        <p14:creationId xmlns:p14="http://schemas.microsoft.com/office/powerpoint/2010/main" val="32326382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6BD2D27-6891-9B64-368E-446C15B2D9FB}"/>
              </a:ext>
            </a:extLst>
          </p:cNvPr>
          <p:cNvSpPr>
            <a:spLocks noGrp="1"/>
          </p:cNvSpPr>
          <p:nvPr>
            <p:ph type="body" sz="quarter" idx="13"/>
          </p:nvPr>
        </p:nvSpPr>
        <p:spPr>
          <a:xfrm>
            <a:off x="3263068" y="1677286"/>
            <a:ext cx="6128571" cy="3117538"/>
          </a:xfrm>
        </p:spPr>
        <p:txBody>
          <a:bodyPr/>
          <a:lstStyle/>
          <a:p>
            <a:r>
              <a:rPr lang="en-IE" dirty="0"/>
              <a:t>Throughout this module and the AI for Seniors Course…If you come across any unfamiliar words or technical terms, you can find simple explanations in the AI for Seniors </a:t>
            </a:r>
            <a:r>
              <a:rPr lang="en-IE" b="1" dirty="0"/>
              <a:t>Glossary</a:t>
            </a:r>
            <a:r>
              <a:rPr lang="en-IE" dirty="0"/>
              <a:t> on our website at any time! </a:t>
            </a:r>
          </a:p>
        </p:txBody>
      </p:sp>
      <p:sp>
        <p:nvSpPr>
          <p:cNvPr id="4" name="Text Placeholder 1">
            <a:extLst>
              <a:ext uri="{FF2B5EF4-FFF2-40B4-BE49-F238E27FC236}">
                <a16:creationId xmlns:a16="http://schemas.microsoft.com/office/drawing/2014/main" id="{2A227B00-8530-E563-C75F-D5EDE6F8D65B}"/>
              </a:ext>
            </a:extLst>
          </p:cNvPr>
          <p:cNvSpPr txBox="1">
            <a:spLocks/>
          </p:cNvSpPr>
          <p:nvPr/>
        </p:nvSpPr>
        <p:spPr>
          <a:xfrm>
            <a:off x="3690667" y="5328319"/>
            <a:ext cx="6021745" cy="466127"/>
          </a:xfrm>
        </p:spPr>
        <p:txBody>
          <a:bodyPr anchor="ctr">
            <a:noAutofit/>
          </a:bodyPr>
          <a:lstStyle>
            <a:lvl1pPr marL="0" indent="0" algn="ctr" defTabSz="914400" rtl="0" eaLnBrk="1" latinLnBrk="0" hangingPunct="1">
              <a:lnSpc>
                <a:spcPts val="3100"/>
              </a:lnSpc>
              <a:spcBef>
                <a:spcPts val="0"/>
              </a:spcBef>
              <a:buFont typeface="Arial" panose="020B0604020202020204" pitchFamily="34" charset="0"/>
              <a:buNone/>
              <a:defRPr sz="3000" i="0" kern="1200" baseline="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200" dirty="0">
                <a:solidFill>
                  <a:srgbClr val="292668"/>
                </a:solidFill>
              </a:rPr>
              <a:t>www</a:t>
            </a:r>
            <a:r>
              <a:rPr lang="en-US" sz="3200" b="1" dirty="0">
                <a:solidFill>
                  <a:srgbClr val="292668"/>
                </a:solidFill>
              </a:rPr>
              <a:t>.ai4seniorsproject</a:t>
            </a:r>
            <a:r>
              <a:rPr lang="en-US" sz="3200" dirty="0">
                <a:solidFill>
                  <a:srgbClr val="292668"/>
                </a:solidFill>
              </a:rPr>
              <a:t>.eu</a:t>
            </a:r>
          </a:p>
          <a:p>
            <a:endParaRPr lang="en-US" sz="3200" dirty="0">
              <a:solidFill>
                <a:srgbClr val="292668"/>
              </a:solidFill>
            </a:endParaRPr>
          </a:p>
        </p:txBody>
      </p:sp>
    </p:spTree>
    <p:extLst>
      <p:ext uri="{BB962C8B-B14F-4D97-AF65-F5344CB8AC3E}">
        <p14:creationId xmlns:p14="http://schemas.microsoft.com/office/powerpoint/2010/main" val="42013794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group of people sitting at a table with a computer&#10;&#10;AI-generated content may be incorrect.">
            <a:extLst>
              <a:ext uri="{FF2B5EF4-FFF2-40B4-BE49-F238E27FC236}">
                <a16:creationId xmlns:a16="http://schemas.microsoft.com/office/drawing/2014/main" id="{4C978CD4-15FB-D9B9-BF1A-B84B3DD0E98F}"/>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sp>
        <p:nvSpPr>
          <p:cNvPr id="17" name="Text Placeholder 16">
            <a:extLst>
              <a:ext uri="{FF2B5EF4-FFF2-40B4-BE49-F238E27FC236}">
                <a16:creationId xmlns:a16="http://schemas.microsoft.com/office/drawing/2014/main" id="{2ADECA8B-2098-A646-FDB6-D0A1719B257A}"/>
              </a:ext>
            </a:extLst>
          </p:cNvPr>
          <p:cNvSpPr>
            <a:spLocks noGrp="1"/>
          </p:cNvSpPr>
          <p:nvPr>
            <p:ph type="body" sz="quarter" idx="29"/>
          </p:nvPr>
        </p:nvSpPr>
        <p:spPr>
          <a:prstGeom prst="rect">
            <a:avLst/>
          </a:prstGeom>
        </p:spPr>
        <p:txBody>
          <a:bodyPr/>
          <a:lstStyle/>
          <a:p>
            <a:r>
              <a:rPr lang="en-US"/>
              <a:t>01</a:t>
            </a:r>
            <a:endParaRPr lang="en-US" dirty="0"/>
          </a:p>
        </p:txBody>
      </p:sp>
      <p:sp>
        <p:nvSpPr>
          <p:cNvPr id="15" name="Text Placeholder 14">
            <a:extLst>
              <a:ext uri="{FF2B5EF4-FFF2-40B4-BE49-F238E27FC236}">
                <a16:creationId xmlns:a16="http://schemas.microsoft.com/office/drawing/2014/main" id="{C4E048F0-9773-C54B-A71E-3C9CFEB59C8E}"/>
              </a:ext>
            </a:extLst>
          </p:cNvPr>
          <p:cNvSpPr>
            <a:spLocks noGrp="1"/>
          </p:cNvSpPr>
          <p:nvPr>
            <p:ph type="body" sz="quarter" idx="30"/>
          </p:nvPr>
        </p:nvSpPr>
        <p:spPr>
          <a:prstGeom prst="rect">
            <a:avLst/>
          </a:prstGeom>
        </p:spPr>
        <p:txBody>
          <a:bodyPr/>
          <a:lstStyle/>
          <a:p>
            <a:r>
              <a:rPr lang="en-US" dirty="0"/>
              <a:t>Passwords, privacy settings &amp; data protection basics</a:t>
            </a:r>
          </a:p>
        </p:txBody>
      </p:sp>
      <p:sp>
        <p:nvSpPr>
          <p:cNvPr id="27" name="Text Placeholder 26">
            <a:extLst>
              <a:ext uri="{FF2B5EF4-FFF2-40B4-BE49-F238E27FC236}">
                <a16:creationId xmlns:a16="http://schemas.microsoft.com/office/drawing/2014/main" id="{BB67A639-2553-DCB0-D8DF-506873DE99F2}"/>
              </a:ext>
            </a:extLst>
          </p:cNvPr>
          <p:cNvSpPr>
            <a:spLocks noGrp="1"/>
          </p:cNvSpPr>
          <p:nvPr>
            <p:ph type="body" sz="quarter" idx="31"/>
          </p:nvPr>
        </p:nvSpPr>
        <p:spPr>
          <a:prstGeom prst="rect">
            <a:avLst/>
          </a:prstGeom>
        </p:spPr>
        <p:txBody>
          <a:bodyPr/>
          <a:lstStyle/>
          <a:p>
            <a:r>
              <a:rPr lang="en-US"/>
              <a:t>02</a:t>
            </a:r>
            <a:endParaRPr lang="en-US" dirty="0"/>
          </a:p>
        </p:txBody>
      </p:sp>
      <p:sp>
        <p:nvSpPr>
          <p:cNvPr id="21" name="Text Placeholder 20">
            <a:extLst>
              <a:ext uri="{FF2B5EF4-FFF2-40B4-BE49-F238E27FC236}">
                <a16:creationId xmlns:a16="http://schemas.microsoft.com/office/drawing/2014/main" id="{E66C7987-60BB-DC47-A0C2-99C652EF4EF7}"/>
              </a:ext>
            </a:extLst>
          </p:cNvPr>
          <p:cNvSpPr>
            <a:spLocks noGrp="1"/>
          </p:cNvSpPr>
          <p:nvPr>
            <p:ph type="body" sz="quarter" idx="32"/>
          </p:nvPr>
        </p:nvSpPr>
        <p:spPr>
          <a:prstGeom prst="rect">
            <a:avLst/>
          </a:prstGeom>
        </p:spPr>
        <p:txBody>
          <a:bodyPr/>
          <a:lstStyle/>
          <a:p>
            <a:r>
              <a:rPr lang="en-US" dirty="0"/>
              <a:t>Understanding how algorithms track </a:t>
            </a:r>
            <a:r>
              <a:rPr lang="en-US" dirty="0" err="1"/>
              <a:t>behaviour</a:t>
            </a:r>
            <a:r>
              <a:rPr lang="en-US" dirty="0"/>
              <a:t> &amp; </a:t>
            </a:r>
            <a:r>
              <a:rPr lang="en-US" dirty="0" err="1"/>
              <a:t>personalise</a:t>
            </a:r>
            <a:r>
              <a:rPr lang="en-US" dirty="0"/>
              <a:t> content</a:t>
            </a:r>
          </a:p>
        </p:txBody>
      </p:sp>
      <p:sp>
        <p:nvSpPr>
          <p:cNvPr id="28" name="Text Placeholder 27">
            <a:extLst>
              <a:ext uri="{FF2B5EF4-FFF2-40B4-BE49-F238E27FC236}">
                <a16:creationId xmlns:a16="http://schemas.microsoft.com/office/drawing/2014/main" id="{A6F82535-C6F2-8913-C7B3-6863E989B118}"/>
              </a:ext>
            </a:extLst>
          </p:cNvPr>
          <p:cNvSpPr>
            <a:spLocks noGrp="1"/>
          </p:cNvSpPr>
          <p:nvPr>
            <p:ph type="body" sz="quarter" idx="33"/>
          </p:nvPr>
        </p:nvSpPr>
        <p:spPr>
          <a:prstGeom prst="rect">
            <a:avLst/>
          </a:prstGeom>
        </p:spPr>
        <p:txBody>
          <a:bodyPr/>
          <a:lstStyle/>
          <a:p>
            <a:r>
              <a:rPr lang="en-US"/>
              <a:t>03</a:t>
            </a:r>
            <a:endParaRPr lang="en-US" dirty="0"/>
          </a:p>
        </p:txBody>
      </p:sp>
      <p:sp>
        <p:nvSpPr>
          <p:cNvPr id="23" name="Text Placeholder 22">
            <a:extLst>
              <a:ext uri="{FF2B5EF4-FFF2-40B4-BE49-F238E27FC236}">
                <a16:creationId xmlns:a16="http://schemas.microsoft.com/office/drawing/2014/main" id="{8343CF12-FDE6-8849-AC52-1E26D392F86A}"/>
              </a:ext>
            </a:extLst>
          </p:cNvPr>
          <p:cNvSpPr>
            <a:spLocks noGrp="1"/>
          </p:cNvSpPr>
          <p:nvPr>
            <p:ph type="body" sz="quarter" idx="34"/>
          </p:nvPr>
        </p:nvSpPr>
        <p:spPr>
          <a:prstGeom prst="rect">
            <a:avLst/>
          </a:prstGeom>
        </p:spPr>
        <p:txBody>
          <a:bodyPr/>
          <a:lstStyle/>
          <a:p>
            <a:r>
              <a:rPr lang="en-US" dirty="0"/>
              <a:t>Understanding how algorithms track </a:t>
            </a:r>
            <a:r>
              <a:rPr lang="en-US" dirty="0" err="1"/>
              <a:t>behaviour</a:t>
            </a:r>
            <a:r>
              <a:rPr lang="en-US" dirty="0"/>
              <a:t> &amp; </a:t>
            </a:r>
            <a:r>
              <a:rPr lang="en-US" dirty="0" err="1"/>
              <a:t>personalise</a:t>
            </a:r>
            <a:r>
              <a:rPr lang="en-US" dirty="0"/>
              <a:t> content</a:t>
            </a:r>
          </a:p>
        </p:txBody>
      </p:sp>
      <p:sp>
        <p:nvSpPr>
          <p:cNvPr id="29" name="Text Placeholder 28">
            <a:extLst>
              <a:ext uri="{FF2B5EF4-FFF2-40B4-BE49-F238E27FC236}">
                <a16:creationId xmlns:a16="http://schemas.microsoft.com/office/drawing/2014/main" id="{40C048B4-42C0-F0BC-C978-630F5F39F697}"/>
              </a:ext>
            </a:extLst>
          </p:cNvPr>
          <p:cNvSpPr>
            <a:spLocks noGrp="1"/>
          </p:cNvSpPr>
          <p:nvPr>
            <p:ph type="body" sz="quarter" idx="35"/>
          </p:nvPr>
        </p:nvSpPr>
        <p:spPr>
          <a:prstGeom prst="rect">
            <a:avLst/>
          </a:prstGeom>
        </p:spPr>
        <p:txBody>
          <a:bodyPr/>
          <a:lstStyle/>
          <a:p>
            <a:r>
              <a:rPr lang="en-US"/>
              <a:t>04</a:t>
            </a:r>
            <a:endParaRPr lang="en-US" dirty="0"/>
          </a:p>
        </p:txBody>
      </p:sp>
      <p:sp>
        <p:nvSpPr>
          <p:cNvPr id="25" name="Text Placeholder 24">
            <a:extLst>
              <a:ext uri="{FF2B5EF4-FFF2-40B4-BE49-F238E27FC236}">
                <a16:creationId xmlns:a16="http://schemas.microsoft.com/office/drawing/2014/main" id="{C649836C-4763-0A4B-8068-8B6B3A14D501}"/>
              </a:ext>
            </a:extLst>
          </p:cNvPr>
          <p:cNvSpPr>
            <a:spLocks noGrp="1"/>
          </p:cNvSpPr>
          <p:nvPr>
            <p:ph type="body" sz="quarter" idx="36"/>
          </p:nvPr>
        </p:nvSpPr>
        <p:spPr>
          <a:prstGeom prst="rect">
            <a:avLst/>
          </a:prstGeom>
        </p:spPr>
        <p:txBody>
          <a:bodyPr/>
          <a:lstStyle/>
          <a:p>
            <a:r>
              <a:rPr lang="en-US" dirty="0"/>
              <a:t>Recognising AI-generated images, text &amp; deepfakes</a:t>
            </a:r>
          </a:p>
        </p:txBody>
      </p:sp>
      <p:sp>
        <p:nvSpPr>
          <p:cNvPr id="30" name="Text Placeholder 29">
            <a:extLst>
              <a:ext uri="{FF2B5EF4-FFF2-40B4-BE49-F238E27FC236}">
                <a16:creationId xmlns:a16="http://schemas.microsoft.com/office/drawing/2014/main" id="{4386CB93-B483-14A0-2301-D52E9BAD2D5B}"/>
              </a:ext>
            </a:extLst>
          </p:cNvPr>
          <p:cNvSpPr>
            <a:spLocks noGrp="1"/>
          </p:cNvSpPr>
          <p:nvPr>
            <p:ph type="body" sz="quarter" idx="37"/>
          </p:nvPr>
        </p:nvSpPr>
        <p:spPr>
          <a:prstGeom prst="rect">
            <a:avLst/>
          </a:prstGeom>
        </p:spPr>
        <p:txBody>
          <a:bodyPr/>
          <a:lstStyle/>
          <a:p>
            <a:r>
              <a:rPr lang="en-US" dirty="0"/>
              <a:t>05</a:t>
            </a:r>
          </a:p>
        </p:txBody>
      </p:sp>
      <p:sp>
        <p:nvSpPr>
          <p:cNvPr id="18" name="Text Placeholder 17">
            <a:extLst>
              <a:ext uri="{FF2B5EF4-FFF2-40B4-BE49-F238E27FC236}">
                <a16:creationId xmlns:a16="http://schemas.microsoft.com/office/drawing/2014/main" id="{CD062C7B-9BAE-0E43-A6E9-6E98B3E7EBD7}"/>
              </a:ext>
            </a:extLst>
          </p:cNvPr>
          <p:cNvSpPr>
            <a:spLocks noGrp="1"/>
          </p:cNvSpPr>
          <p:nvPr>
            <p:ph type="body" sz="quarter" idx="38"/>
          </p:nvPr>
        </p:nvSpPr>
        <p:spPr>
          <a:prstGeom prst="rect">
            <a:avLst/>
          </a:prstGeom>
        </p:spPr>
        <p:txBody>
          <a:bodyPr/>
          <a:lstStyle/>
          <a:p>
            <a:pPr>
              <a:spcAft>
                <a:spcPts val="600"/>
              </a:spcAft>
            </a:pPr>
            <a:r>
              <a:rPr lang="en-US" dirty="0"/>
              <a:t>Simple fact-checking &amp; source verification techniques</a:t>
            </a:r>
          </a:p>
        </p:txBody>
      </p:sp>
      <p:sp>
        <p:nvSpPr>
          <p:cNvPr id="11" name="Rectangle 10">
            <a:extLst>
              <a:ext uri="{FF2B5EF4-FFF2-40B4-BE49-F238E27FC236}">
                <a16:creationId xmlns:a16="http://schemas.microsoft.com/office/drawing/2014/main" id="{CFE8B0DB-1A34-D009-5665-FC6199BF167C}"/>
              </a:ext>
            </a:extLst>
          </p:cNvPr>
          <p:cNvSpPr/>
          <p:nvPr/>
        </p:nvSpPr>
        <p:spPr>
          <a:xfrm>
            <a:off x="492582" y="1510607"/>
            <a:ext cx="2080888" cy="6986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14" name="TextBox 13">
            <a:extLst>
              <a:ext uri="{FF2B5EF4-FFF2-40B4-BE49-F238E27FC236}">
                <a16:creationId xmlns:a16="http://schemas.microsoft.com/office/drawing/2014/main" id="{C8A2AA3A-EA91-3BB7-A552-A63A990B5EC1}"/>
              </a:ext>
            </a:extLst>
          </p:cNvPr>
          <p:cNvSpPr txBox="1"/>
          <p:nvPr/>
        </p:nvSpPr>
        <p:spPr>
          <a:xfrm>
            <a:off x="606266" y="1562905"/>
            <a:ext cx="1896866" cy="646331"/>
          </a:xfrm>
          <a:prstGeom prst="rect">
            <a:avLst/>
          </a:prstGeom>
          <a:noFill/>
        </p:spPr>
        <p:txBody>
          <a:bodyPr wrap="none" rtlCol="0">
            <a:spAutoFit/>
          </a:bodyPr>
          <a:lstStyle/>
          <a:p>
            <a:r>
              <a:rPr lang="en-US" sz="3600" b="1" dirty="0">
                <a:solidFill>
                  <a:srgbClr val="242B62"/>
                </a:solidFill>
                <a:latin typeface="Calibri" panose="020F0502020204030204" pitchFamily="34" charset="0"/>
                <a:cs typeface="Calibri" panose="020F0502020204030204" pitchFamily="34" charset="0"/>
              </a:rPr>
              <a:t>Contents</a:t>
            </a:r>
          </a:p>
        </p:txBody>
      </p:sp>
      <p:pic>
        <p:nvPicPr>
          <p:cNvPr id="7" name="Picture 6" descr="A colorful circles with white lines and dots&#10;&#10;AI-generated content may be incorrect.">
            <a:extLst>
              <a:ext uri="{FF2B5EF4-FFF2-40B4-BE49-F238E27FC236}">
                <a16:creationId xmlns:a16="http://schemas.microsoft.com/office/drawing/2014/main" id="{73AFDC12-FC20-CF2D-19D3-03EE59D56279}"/>
              </a:ext>
            </a:extLst>
          </p:cNvPr>
          <p:cNvPicPr>
            <a:picLocks noChangeAspect="1"/>
          </p:cNvPicPr>
          <p:nvPr/>
        </p:nvPicPr>
        <p:blipFill>
          <a:blip r:embed="rId4" cstate="screen">
            <a:extLst>
              <a:ext uri="{28A0092B-C50C-407E-A947-70E740481C1C}">
                <a14:useLocalDpi xmlns:a14="http://schemas.microsoft.com/office/drawing/2010/main"/>
              </a:ext>
            </a:extLst>
          </a:blip>
          <a:srcRect l="-5129" t="-7198" r="-1" b="-1"/>
          <a:stretch>
            <a:fillRect/>
          </a:stretch>
        </p:blipFill>
        <p:spPr>
          <a:xfrm rot="3178028">
            <a:off x="-1316377" y="3967779"/>
            <a:ext cx="3845287" cy="3119494"/>
          </a:xfrm>
          <a:prstGeom prst="rect">
            <a:avLst/>
          </a:prstGeom>
        </p:spPr>
      </p:pic>
    </p:spTree>
    <p:extLst>
      <p:ext uri="{BB962C8B-B14F-4D97-AF65-F5344CB8AC3E}">
        <p14:creationId xmlns:p14="http://schemas.microsoft.com/office/powerpoint/2010/main" val="302860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9C6B5D-FBC6-8460-573F-3F918B75E178}"/>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C05C373F-2E58-A0BF-DCFA-F1C932E0577E}"/>
              </a:ext>
            </a:extLst>
          </p:cNvPr>
          <p:cNvSpPr>
            <a:spLocks noGrp="1"/>
          </p:cNvSpPr>
          <p:nvPr>
            <p:ph type="body" sz="quarter" idx="15"/>
          </p:nvPr>
        </p:nvSpPr>
        <p:spPr>
          <a:xfrm>
            <a:off x="1114362" y="832271"/>
            <a:ext cx="4344878" cy="1552993"/>
          </a:xfrm>
          <a:prstGeom prst="rect">
            <a:avLst/>
          </a:prstGeom>
        </p:spPr>
        <p:txBody>
          <a:bodyPr>
            <a:normAutofit/>
          </a:bodyPr>
          <a:lstStyle/>
          <a:p>
            <a:r>
              <a:rPr lang="en-US" b="1" dirty="0">
                <a:solidFill>
                  <a:srgbClr val="242B62"/>
                </a:solidFill>
              </a:rPr>
              <a:t>MODULE 1: LEARNING OUTCOMES </a:t>
            </a:r>
          </a:p>
          <a:p>
            <a:endParaRPr lang="en-US" b="1" dirty="0">
              <a:solidFill>
                <a:srgbClr val="242B62"/>
              </a:solidFill>
            </a:endParaRPr>
          </a:p>
          <a:p>
            <a:endParaRPr lang="en-US" b="1" dirty="0">
              <a:solidFill>
                <a:srgbClr val="242B62"/>
              </a:solidFill>
            </a:endParaRPr>
          </a:p>
        </p:txBody>
      </p:sp>
      <p:pic>
        <p:nvPicPr>
          <p:cNvPr id="7" name="Picture Placeholder 4">
            <a:extLst>
              <a:ext uri="{FF2B5EF4-FFF2-40B4-BE49-F238E27FC236}">
                <a16:creationId xmlns:a16="http://schemas.microsoft.com/office/drawing/2014/main" id="{7D4AE9E4-9EFE-6463-F236-3F9EF759F008}"/>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p:blipFill>
        <p:spPr/>
      </p:pic>
      <p:sp>
        <p:nvSpPr>
          <p:cNvPr id="4" name="TextBox 3">
            <a:extLst>
              <a:ext uri="{FF2B5EF4-FFF2-40B4-BE49-F238E27FC236}">
                <a16:creationId xmlns:a16="http://schemas.microsoft.com/office/drawing/2014/main" id="{050A9FAB-7655-F46C-B526-9C62EB0B490C}"/>
              </a:ext>
            </a:extLst>
          </p:cNvPr>
          <p:cNvSpPr txBox="1"/>
          <p:nvPr/>
        </p:nvSpPr>
        <p:spPr>
          <a:xfrm>
            <a:off x="6378823" y="1706404"/>
            <a:ext cx="5463109" cy="4524315"/>
          </a:xfrm>
          <a:prstGeom prst="rect">
            <a:avLst/>
          </a:prstGeom>
          <a:noFill/>
        </p:spPr>
        <p:txBody>
          <a:bodyPr wrap="square">
            <a:spAutoFit/>
          </a:bodyPr>
          <a:lstStyle/>
          <a:p>
            <a:pPr>
              <a:buNone/>
            </a:pPr>
            <a:r>
              <a:rPr lang="en-IE" sz="2400" b="1" dirty="0">
                <a:solidFill>
                  <a:schemeClr val="bg1"/>
                </a:solidFill>
              </a:rPr>
              <a:t>– At the end of this module, </a:t>
            </a:r>
          </a:p>
          <a:p>
            <a:pPr>
              <a:buNone/>
            </a:pPr>
            <a:r>
              <a:rPr lang="en-IE" sz="2400" b="1" dirty="0">
                <a:solidFill>
                  <a:schemeClr val="bg1"/>
                </a:solidFill>
              </a:rPr>
              <a:t>Learners will be able to:</a:t>
            </a:r>
            <a:endParaRPr lang="en-IE" sz="2400" dirty="0">
              <a:solidFill>
                <a:schemeClr val="bg1"/>
              </a:solidFill>
            </a:endParaRPr>
          </a:p>
          <a:p>
            <a:pPr marL="285750" indent="-285750">
              <a:buFont typeface="Arial" panose="020B0604020202020204" pitchFamily="34" charset="0"/>
              <a:buChar char="•"/>
            </a:pPr>
            <a:r>
              <a:rPr lang="en-IE" sz="2400" dirty="0">
                <a:solidFill>
                  <a:schemeClr val="bg1"/>
                </a:solidFill>
              </a:rPr>
              <a:t>Recognise common online risks, including scams, misinformation &amp; unsafe AI-generated content</a:t>
            </a:r>
          </a:p>
          <a:p>
            <a:pPr marL="285750" indent="-285750">
              <a:buFont typeface="Arial" panose="020B0604020202020204" pitchFamily="34" charset="0"/>
              <a:buChar char="•"/>
            </a:pPr>
            <a:r>
              <a:rPr lang="en-IE" sz="2400" dirty="0">
                <a:solidFill>
                  <a:schemeClr val="bg1"/>
                </a:solidFill>
              </a:rPr>
              <a:t>Apply basic privacy, password &amp; device security practices</a:t>
            </a:r>
          </a:p>
          <a:p>
            <a:pPr marL="285750" indent="-285750">
              <a:buFont typeface="Arial" panose="020B0604020202020204" pitchFamily="34" charset="0"/>
              <a:buChar char="•"/>
            </a:pPr>
            <a:r>
              <a:rPr lang="en-US" sz="2400" dirty="0">
                <a:solidFill>
                  <a:schemeClr val="bg1"/>
                </a:solidFill>
              </a:rPr>
              <a:t>Assess the reliability of online information &amp; </a:t>
            </a:r>
            <a:r>
              <a:rPr lang="en-US" sz="2400" dirty="0" err="1">
                <a:solidFill>
                  <a:schemeClr val="bg1"/>
                </a:solidFill>
              </a:rPr>
              <a:t>recognise</a:t>
            </a:r>
            <a:r>
              <a:rPr lang="en-US" sz="2400" dirty="0">
                <a:solidFill>
                  <a:schemeClr val="bg1"/>
                </a:solidFill>
              </a:rPr>
              <a:t> manipulative or misleading content</a:t>
            </a:r>
          </a:p>
          <a:p>
            <a:br>
              <a:rPr lang="en-IE" sz="2400" dirty="0">
                <a:solidFill>
                  <a:schemeClr val="bg1"/>
                </a:solidFill>
              </a:rPr>
            </a:br>
            <a:endParaRPr lang="en-IE" sz="2400" dirty="0">
              <a:solidFill>
                <a:schemeClr val="bg1"/>
              </a:solidFill>
            </a:endParaRPr>
          </a:p>
        </p:txBody>
      </p:sp>
    </p:spTree>
    <p:extLst>
      <p:ext uri="{BB962C8B-B14F-4D97-AF65-F5344CB8AC3E}">
        <p14:creationId xmlns:p14="http://schemas.microsoft.com/office/powerpoint/2010/main" val="2147958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9F47171-EEF7-4B5D-9919-230F4BE48092}"/>
              </a:ext>
            </a:extLst>
          </p:cNvPr>
          <p:cNvSpPr>
            <a:spLocks noGrp="1"/>
          </p:cNvSpPr>
          <p:nvPr>
            <p:ph type="body" sz="quarter" idx="13"/>
          </p:nvPr>
        </p:nvSpPr>
        <p:spPr>
          <a:xfrm>
            <a:off x="3279618" y="2277637"/>
            <a:ext cx="6128571" cy="3117538"/>
          </a:xfrm>
        </p:spPr>
        <p:txBody>
          <a:bodyPr>
            <a:noAutofit/>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srgbClr val="242B62"/>
                </a:solidFill>
                <a:effectLst/>
                <a:uLnTx/>
                <a:uFillTx/>
                <a:latin typeface="Calibri" panose="020F0502020204030204"/>
                <a:ea typeface="+mn-ea"/>
                <a:cs typeface="+mn-cs"/>
              </a:rPr>
              <a:t>Think of it like a house: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srgbClr val="242B62"/>
                </a:solidFill>
                <a:effectLst/>
                <a:highlight>
                  <a:srgbClr val="5696D0"/>
                </a:highlight>
                <a:uLnTx/>
                <a:uFillTx/>
                <a:latin typeface="Calibri" panose="020F0502020204030204"/>
                <a:ea typeface="+mn-ea"/>
                <a:cs typeface="+mn-cs"/>
              </a:rPr>
              <a:t>Online Security</a:t>
            </a:r>
            <a:r>
              <a:rPr kumimoji="0" lang="en-US" sz="2400" b="0" i="0" u="none" strike="noStrike" kern="1200" cap="none" spc="0" normalizeH="0" baseline="0" noProof="0" dirty="0">
                <a:ln>
                  <a:noFill/>
                </a:ln>
                <a:solidFill>
                  <a:srgbClr val="242B62"/>
                </a:solidFill>
                <a:effectLst/>
                <a:highlight>
                  <a:srgbClr val="5696D0"/>
                </a:highlight>
                <a:uLnTx/>
                <a:uFillTx/>
                <a:latin typeface="Calibri" panose="020F0502020204030204"/>
                <a:ea typeface="+mn-ea"/>
                <a:cs typeface="+mn-cs"/>
              </a:rPr>
              <a:t> </a:t>
            </a:r>
            <a:r>
              <a:rPr kumimoji="0" lang="en-US" sz="2400" b="0" i="0" u="none" strike="noStrike" kern="1200" cap="none" spc="0" normalizeH="0" baseline="0" noProof="0" dirty="0">
                <a:ln>
                  <a:noFill/>
                </a:ln>
                <a:solidFill>
                  <a:srgbClr val="242B62"/>
                </a:solidFill>
                <a:effectLst/>
                <a:uLnTx/>
                <a:uFillTx/>
                <a:latin typeface="Calibri" panose="020F0502020204030204"/>
                <a:ea typeface="+mn-ea"/>
                <a:cs typeface="+mn-cs"/>
              </a:rPr>
              <a:t>is the high-tech alarm system and the deadbolt on the door.</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srgbClr val="242B62"/>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srgbClr val="242B62"/>
                </a:solidFill>
                <a:effectLst/>
                <a:highlight>
                  <a:srgbClr val="5696D0"/>
                </a:highlight>
                <a:uLnTx/>
                <a:uFillTx/>
                <a:latin typeface="Calibri" panose="020F0502020204030204"/>
                <a:ea typeface="+mn-ea"/>
                <a:cs typeface="+mn-cs"/>
              </a:rPr>
              <a:t>Digital Safety</a:t>
            </a:r>
            <a:r>
              <a:rPr kumimoji="0" lang="en-US" sz="2400" b="0" i="0" u="none" strike="noStrike" kern="1200" cap="none" spc="0" normalizeH="0" baseline="0" noProof="0" dirty="0">
                <a:ln>
                  <a:noFill/>
                </a:ln>
                <a:solidFill>
                  <a:srgbClr val="242B62"/>
                </a:solidFill>
                <a:effectLst/>
                <a:highlight>
                  <a:srgbClr val="5696D0"/>
                </a:highlight>
                <a:uLnTx/>
                <a:uFillTx/>
                <a:latin typeface="Calibri" panose="020F0502020204030204"/>
                <a:ea typeface="+mn-ea"/>
                <a:cs typeface="+mn-cs"/>
              </a:rPr>
              <a:t> </a:t>
            </a:r>
            <a:r>
              <a:rPr kumimoji="0" lang="en-US" sz="2400" b="0" i="0" u="none" strike="noStrike" kern="1200" cap="none" spc="0" normalizeH="0" baseline="0" noProof="0" dirty="0">
                <a:ln>
                  <a:noFill/>
                </a:ln>
                <a:solidFill>
                  <a:srgbClr val="242B62"/>
                </a:solidFill>
                <a:effectLst/>
                <a:uLnTx/>
                <a:uFillTx/>
                <a:latin typeface="Calibri" panose="020F0502020204030204"/>
                <a:ea typeface="+mn-ea"/>
                <a:cs typeface="+mn-cs"/>
              </a:rPr>
              <a:t>is knowing not to invite a suspicious stranger inside or share your floor plan with the whole </a:t>
            </a:r>
            <a:r>
              <a:rPr kumimoji="0" lang="en-US" sz="2400" b="0" i="0" u="none" strike="noStrike" kern="1200" cap="none" spc="0" normalizeH="0" baseline="0" noProof="0" dirty="0" err="1">
                <a:ln>
                  <a:noFill/>
                </a:ln>
                <a:solidFill>
                  <a:srgbClr val="242B62"/>
                </a:solidFill>
                <a:effectLst/>
                <a:uLnTx/>
                <a:uFillTx/>
                <a:latin typeface="Calibri" panose="020F0502020204030204"/>
                <a:ea typeface="+mn-ea"/>
                <a:cs typeface="+mn-cs"/>
              </a:rPr>
              <a:t>neighbourhood</a:t>
            </a:r>
            <a:r>
              <a:rPr kumimoji="0" lang="en-US" sz="2400" b="0" i="0" u="none" strike="noStrike" kern="1200" cap="none" spc="0" normalizeH="0" baseline="0" noProof="0" dirty="0">
                <a:ln>
                  <a:noFill/>
                </a:ln>
                <a:solidFill>
                  <a:srgbClr val="242B62"/>
                </a:solidFill>
                <a:effectLst/>
                <a:uLnTx/>
                <a:uFillTx/>
                <a:latin typeface="Calibri" panose="020F0502020204030204"/>
                <a:ea typeface="+mn-ea"/>
                <a:cs typeface="+mn-cs"/>
              </a:rPr>
              <a: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2400" dirty="0">
              <a:solidFill>
                <a:srgbClr val="242B62"/>
              </a:solidFill>
              <a:latin typeface="Calibri" panose="020F0502020204030204"/>
            </a:endParaRPr>
          </a:p>
          <a:p>
            <a:pPr lvl="0" algn="l">
              <a:lnSpc>
                <a:spcPct val="100000"/>
              </a:lnSpc>
              <a:defRPr/>
            </a:pPr>
            <a:r>
              <a:rPr lang="en-US" sz="2400" dirty="0">
                <a:solidFill>
                  <a:srgbClr val="292668"/>
                </a:solidFill>
              </a:rPr>
              <a:t>The </a:t>
            </a:r>
            <a:r>
              <a:rPr lang="en-US" sz="2400" b="1" dirty="0">
                <a:solidFill>
                  <a:srgbClr val="292668"/>
                </a:solidFill>
              </a:rPr>
              <a:t>internet</a:t>
            </a:r>
            <a:r>
              <a:rPr lang="en-US" sz="2400" dirty="0">
                <a:solidFill>
                  <a:srgbClr val="292668"/>
                </a:solidFill>
              </a:rPr>
              <a:t> is like a busy city. Most people are friendly, but we still lock our doors at night</a:t>
            </a:r>
            <a:endParaRPr kumimoji="0" lang="en-US" sz="2400" b="0" i="0" u="none" strike="noStrike" kern="1200" cap="none" spc="0" normalizeH="0" baseline="0" noProof="0" dirty="0">
              <a:ln>
                <a:noFill/>
              </a:ln>
              <a:solidFill>
                <a:srgbClr val="292668"/>
              </a:solidFill>
              <a:effectLst/>
              <a:uLnTx/>
              <a:uFillTx/>
              <a:latin typeface="Calibri" panose="020F0502020204030204"/>
              <a:ea typeface="+mn-ea"/>
              <a:cs typeface="+mn-cs"/>
            </a:endParaRPr>
          </a:p>
          <a:p>
            <a:endParaRPr lang="en-US" sz="2400" dirty="0"/>
          </a:p>
        </p:txBody>
      </p:sp>
      <p:sp>
        <p:nvSpPr>
          <p:cNvPr id="8" name="TextBox 7">
            <a:extLst>
              <a:ext uri="{FF2B5EF4-FFF2-40B4-BE49-F238E27FC236}">
                <a16:creationId xmlns:a16="http://schemas.microsoft.com/office/drawing/2014/main" id="{BF11CA47-2F13-AB19-7A8E-195C6570388C}"/>
              </a:ext>
            </a:extLst>
          </p:cNvPr>
          <p:cNvSpPr txBox="1"/>
          <p:nvPr/>
        </p:nvSpPr>
        <p:spPr>
          <a:xfrm>
            <a:off x="3279618" y="952360"/>
            <a:ext cx="6160882" cy="570092"/>
          </a:xfrm>
          <a:prstGeom prst="rect">
            <a:avLst/>
          </a:prstGeom>
          <a:noFill/>
        </p:spPr>
        <p:txBody>
          <a:bodyPr wrap="square">
            <a:spAutoFit/>
          </a:bodyPr>
          <a:lstStyle/>
          <a:p>
            <a:pPr marL="0" marR="0" lvl="0" indent="0" algn="l" defTabSz="914400" rtl="0" eaLnBrk="1" fontAlgn="auto" latinLnBrk="0" hangingPunct="1">
              <a:lnSpc>
                <a:spcPts val="3720"/>
              </a:lnSpc>
              <a:spcBef>
                <a:spcPts val="0"/>
              </a:spcBef>
              <a:spcAft>
                <a:spcPts val="0"/>
              </a:spcAft>
              <a:buClrTx/>
              <a:buSzTx/>
              <a:buFont typeface="Arial" panose="020B0604020202020204" pitchFamily="34" charset="0"/>
              <a:buNone/>
              <a:tabLst/>
              <a:defRPr/>
            </a:pPr>
            <a:r>
              <a:rPr kumimoji="0" lang="en-US" sz="3600" b="1" i="0" u="none" strike="noStrike" kern="1200" cap="none" spc="0" normalizeH="0" baseline="0" noProof="0" dirty="0">
                <a:ln>
                  <a:noFill/>
                </a:ln>
                <a:solidFill>
                  <a:srgbClr val="242B62"/>
                </a:solidFill>
                <a:effectLst/>
                <a:uLnTx/>
                <a:uFillTx/>
                <a:latin typeface="Calibri" panose="020F0502020204030204"/>
                <a:ea typeface="+mn-ea"/>
                <a:cs typeface="+mn-cs"/>
              </a:rPr>
              <a:t>Understanding both terms…</a:t>
            </a:r>
          </a:p>
        </p:txBody>
      </p:sp>
    </p:spTree>
    <p:extLst>
      <p:ext uri="{BB962C8B-B14F-4D97-AF65-F5344CB8AC3E}">
        <p14:creationId xmlns:p14="http://schemas.microsoft.com/office/powerpoint/2010/main" val="351854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78E266-A069-A0F5-7D6C-A662787E271F}"/>
            </a:ext>
          </a:extLst>
        </p:cNvPr>
        <p:cNvGrpSpPr/>
        <p:nvPr/>
      </p:nvGrpSpPr>
      <p:grpSpPr>
        <a:xfrm>
          <a:off x="0" y="0"/>
          <a:ext cx="0" cy="0"/>
          <a:chOff x="0" y="0"/>
          <a:chExt cx="0" cy="0"/>
        </a:xfrm>
      </p:grpSpPr>
      <p:pic>
        <p:nvPicPr>
          <p:cNvPr id="6" name="Picture Placeholder 4" descr="Child hiding in bushes">
            <a:extLst>
              <a:ext uri="{FF2B5EF4-FFF2-40B4-BE49-F238E27FC236}">
                <a16:creationId xmlns:a16="http://schemas.microsoft.com/office/drawing/2014/main" id="{AC2FF169-E194-8F8F-2C76-23659F2A3E9C}"/>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p:blipFill>
        <p:spPr/>
      </p:pic>
      <p:sp>
        <p:nvSpPr>
          <p:cNvPr id="9" name="Text Placeholder 8">
            <a:extLst>
              <a:ext uri="{FF2B5EF4-FFF2-40B4-BE49-F238E27FC236}">
                <a16:creationId xmlns:a16="http://schemas.microsoft.com/office/drawing/2014/main" id="{5473B76D-15E7-DBAF-F4C4-63FAB978C9A5}"/>
              </a:ext>
            </a:extLst>
          </p:cNvPr>
          <p:cNvSpPr>
            <a:spLocks noGrp="1"/>
          </p:cNvSpPr>
          <p:nvPr>
            <p:ph type="body" sz="quarter" idx="15"/>
          </p:nvPr>
        </p:nvSpPr>
        <p:spPr>
          <a:prstGeom prst="rect">
            <a:avLst/>
          </a:prstGeom>
        </p:spPr>
        <p:txBody>
          <a:bodyPr>
            <a:normAutofit fontScale="92500"/>
          </a:bodyPr>
          <a:lstStyle/>
          <a:p>
            <a:r>
              <a:rPr lang="en-US" b="1" dirty="0"/>
              <a:t>Digital Safety (The </a:t>
            </a:r>
            <a:r>
              <a:rPr lang="en-US" b="1" i="1" dirty="0"/>
              <a:t>Who &amp; Why</a:t>
            </a:r>
            <a:r>
              <a:rPr lang="en-US" b="1" dirty="0"/>
              <a:t>)</a:t>
            </a:r>
          </a:p>
        </p:txBody>
      </p:sp>
      <p:sp>
        <p:nvSpPr>
          <p:cNvPr id="8" name="Text Placeholder 7">
            <a:extLst>
              <a:ext uri="{FF2B5EF4-FFF2-40B4-BE49-F238E27FC236}">
                <a16:creationId xmlns:a16="http://schemas.microsoft.com/office/drawing/2014/main" id="{40962DE5-73F0-165C-45BA-1F5E6BFE70D3}"/>
              </a:ext>
            </a:extLst>
          </p:cNvPr>
          <p:cNvSpPr>
            <a:spLocks noGrp="1"/>
          </p:cNvSpPr>
          <p:nvPr>
            <p:ph type="body" sz="quarter" idx="17"/>
          </p:nvPr>
        </p:nvSpPr>
        <p:spPr>
          <a:xfrm>
            <a:off x="4922519" y="1523634"/>
            <a:ext cx="6684024" cy="4021291"/>
          </a:xfrm>
        </p:spPr>
        <p:txBody>
          <a:bodyPr/>
          <a:lstStyle/>
          <a:p>
            <a:pPr>
              <a:lnSpc>
                <a:spcPct val="100000"/>
              </a:lnSpc>
            </a:pPr>
            <a:r>
              <a:rPr lang="en-US" dirty="0"/>
              <a:t>Safety is </a:t>
            </a:r>
            <a:r>
              <a:rPr lang="en-US" dirty="0" err="1"/>
              <a:t>behavioural</a:t>
            </a:r>
            <a:r>
              <a:rPr lang="en-US" dirty="0"/>
              <a:t>. It’s about </a:t>
            </a:r>
            <a:r>
              <a:rPr lang="en-US" b="1" dirty="0"/>
              <a:t>human interaction and personal habits</a:t>
            </a:r>
            <a:r>
              <a:rPr lang="en-US" dirty="0"/>
              <a:t> that keep you away from harm. </a:t>
            </a:r>
          </a:p>
          <a:p>
            <a:pPr>
              <a:lnSpc>
                <a:spcPct val="100000"/>
              </a:lnSpc>
            </a:pPr>
            <a:r>
              <a:rPr lang="en-US" b="1" dirty="0"/>
              <a:t>In this module, </a:t>
            </a:r>
            <a:r>
              <a:rPr lang="en-US" dirty="0"/>
              <a:t>we focus on Personal well-being and social interaction.</a:t>
            </a:r>
          </a:p>
          <a:p>
            <a:pPr>
              <a:lnSpc>
                <a:spcPct val="100000"/>
              </a:lnSpc>
            </a:pPr>
            <a:r>
              <a:rPr lang="en-US" b="1" dirty="0"/>
              <a:t>Key Threats: </a:t>
            </a:r>
            <a:r>
              <a:rPr lang="en-US" dirty="0"/>
              <a:t>Phishing, smishing, identity theft through social engineering, and online scams.</a:t>
            </a:r>
          </a:p>
          <a:p>
            <a:pPr>
              <a:lnSpc>
                <a:spcPct val="100000"/>
              </a:lnSpc>
            </a:pPr>
            <a:r>
              <a:rPr lang="en-US" b="1" dirty="0"/>
              <a:t>Common Practices:</a:t>
            </a:r>
          </a:p>
          <a:p>
            <a:pPr marL="342900" indent="-342900">
              <a:lnSpc>
                <a:spcPct val="100000"/>
              </a:lnSpc>
              <a:buFont typeface="Arial" panose="020B0604020202020204" pitchFamily="34" charset="0"/>
              <a:buChar char="•"/>
            </a:pPr>
            <a:r>
              <a:rPr lang="en-US" b="1" dirty="0"/>
              <a:t>Privacy Settings:</a:t>
            </a:r>
            <a:r>
              <a:rPr lang="en-US" dirty="0"/>
              <a:t> Choosing who sees your photos.</a:t>
            </a:r>
          </a:p>
          <a:p>
            <a:pPr marL="342900" indent="-342900">
              <a:lnSpc>
                <a:spcPct val="100000"/>
              </a:lnSpc>
              <a:buFont typeface="Arial" panose="020B0604020202020204" pitchFamily="34" charset="0"/>
              <a:buChar char="•"/>
            </a:pPr>
            <a:r>
              <a:rPr lang="en-US" b="1" dirty="0"/>
              <a:t>Digital Footprint: </a:t>
            </a:r>
            <a:r>
              <a:rPr lang="en-US" dirty="0"/>
              <a:t>Being mindful of what you post today that could haunt you in years to come.</a:t>
            </a:r>
          </a:p>
          <a:p>
            <a:pPr marL="342900" indent="-342900">
              <a:lnSpc>
                <a:spcPct val="100000"/>
              </a:lnSpc>
              <a:buFont typeface="Arial" panose="020B0604020202020204" pitchFamily="34" charset="0"/>
              <a:buChar char="•"/>
            </a:pPr>
            <a:r>
              <a:rPr lang="en-US" b="1" dirty="0"/>
              <a:t>Critical Thinking: </a:t>
            </a:r>
            <a:r>
              <a:rPr lang="en-US" dirty="0"/>
              <a:t>Spotting a </a:t>
            </a:r>
            <a:r>
              <a:rPr lang="en-US" i="1" dirty="0"/>
              <a:t>too good to be true </a:t>
            </a:r>
            <a:r>
              <a:rPr lang="en-US" dirty="0"/>
              <a:t>scam or a fake news story. </a:t>
            </a:r>
          </a:p>
        </p:txBody>
      </p:sp>
      <p:pic>
        <p:nvPicPr>
          <p:cNvPr id="5" name="Picture 4" descr="A colorful circles with white lines and dots&#10;&#10;AI-generated content may be incorrect.">
            <a:extLst>
              <a:ext uri="{FF2B5EF4-FFF2-40B4-BE49-F238E27FC236}">
                <a16:creationId xmlns:a16="http://schemas.microsoft.com/office/drawing/2014/main" id="{99940944-E96F-4D4C-B1C7-A274AF8AF1C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48199" y="4331028"/>
            <a:ext cx="3657707" cy="2910004"/>
          </a:xfrm>
          <a:prstGeom prst="rect">
            <a:avLst/>
          </a:prstGeom>
        </p:spPr>
      </p:pic>
    </p:spTree>
    <p:extLst>
      <p:ext uri="{BB962C8B-B14F-4D97-AF65-F5344CB8AC3E}">
        <p14:creationId xmlns:p14="http://schemas.microsoft.com/office/powerpoint/2010/main" val="7797308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person and a young person looking at a tablet&#10;&#10;AI-generated content may be incorrect.">
            <a:extLst>
              <a:ext uri="{FF2B5EF4-FFF2-40B4-BE49-F238E27FC236}">
                <a16:creationId xmlns:a16="http://schemas.microsoft.com/office/drawing/2014/main" id="{AA079946-56F0-5775-9518-5E3E3DB765F4}"/>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sp>
        <p:nvSpPr>
          <p:cNvPr id="5" name="Text Placeholder 4">
            <a:extLst>
              <a:ext uri="{FF2B5EF4-FFF2-40B4-BE49-F238E27FC236}">
                <a16:creationId xmlns:a16="http://schemas.microsoft.com/office/drawing/2014/main" id="{F53E186E-EEE8-784F-BE9F-48BF925F13E9}"/>
              </a:ext>
            </a:extLst>
          </p:cNvPr>
          <p:cNvSpPr>
            <a:spLocks noGrp="1"/>
          </p:cNvSpPr>
          <p:nvPr>
            <p:ph type="body" sz="quarter" idx="17"/>
          </p:nvPr>
        </p:nvSpPr>
        <p:spPr>
          <a:xfrm>
            <a:off x="7764874" y="730800"/>
            <a:ext cx="2066906" cy="582221"/>
          </a:xfrm>
        </p:spPr>
        <p:txBody>
          <a:bodyPr/>
          <a:lstStyle/>
          <a:p>
            <a:r>
              <a:rPr lang="en-US" dirty="0"/>
              <a:t>01</a:t>
            </a:r>
          </a:p>
        </p:txBody>
      </p:sp>
      <p:sp>
        <p:nvSpPr>
          <p:cNvPr id="14" name="Rectangle 13">
            <a:extLst>
              <a:ext uri="{FF2B5EF4-FFF2-40B4-BE49-F238E27FC236}">
                <a16:creationId xmlns:a16="http://schemas.microsoft.com/office/drawing/2014/main" id="{BE59536B-CB14-6A49-9925-C70C0915408D}"/>
              </a:ext>
            </a:extLst>
          </p:cNvPr>
          <p:cNvSpPr/>
          <p:nvPr/>
        </p:nvSpPr>
        <p:spPr>
          <a:xfrm>
            <a:off x="5722297" y="3429000"/>
            <a:ext cx="4680135" cy="18066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15" name="TextBox 14">
            <a:extLst>
              <a:ext uri="{FF2B5EF4-FFF2-40B4-BE49-F238E27FC236}">
                <a16:creationId xmlns:a16="http://schemas.microsoft.com/office/drawing/2014/main" id="{04695EEA-D075-3642-8CB0-45ED61E791B1}"/>
              </a:ext>
            </a:extLst>
          </p:cNvPr>
          <p:cNvSpPr txBox="1"/>
          <p:nvPr/>
        </p:nvSpPr>
        <p:spPr>
          <a:xfrm>
            <a:off x="5906320" y="3481298"/>
            <a:ext cx="4604753" cy="1754326"/>
          </a:xfrm>
          <a:prstGeom prst="rect">
            <a:avLst/>
          </a:prstGeom>
          <a:noFill/>
        </p:spPr>
        <p:txBody>
          <a:bodyPr wrap="square" rtlCol="0">
            <a:spAutoFit/>
          </a:bodyPr>
          <a:lstStyle/>
          <a:p>
            <a:r>
              <a:rPr lang="en-US" sz="3600" b="1" spc="324" dirty="0">
                <a:solidFill>
                  <a:srgbClr val="242B62"/>
                </a:solidFill>
                <a:latin typeface="Calibri" panose="020F0502020204030204" pitchFamily="34" charset="0"/>
                <a:cs typeface="Calibri" panose="020F0502020204030204" pitchFamily="34" charset="0"/>
              </a:rPr>
              <a:t>PASSWORDS, PRIVACY SETTINGS &amp; DATA SECURITY </a:t>
            </a:r>
          </a:p>
        </p:txBody>
      </p:sp>
    </p:spTree>
    <p:extLst>
      <p:ext uri="{BB962C8B-B14F-4D97-AF65-F5344CB8AC3E}">
        <p14:creationId xmlns:p14="http://schemas.microsoft.com/office/powerpoint/2010/main" val="35596366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6AF410E7-A964-D044-9D34-2B240160C103}"/>
              </a:ext>
            </a:extLst>
          </p:cNvPr>
          <p:cNvSpPr>
            <a:spLocks noGrp="1"/>
          </p:cNvSpPr>
          <p:nvPr>
            <p:ph type="body" sz="quarter" idx="15"/>
          </p:nvPr>
        </p:nvSpPr>
        <p:spPr>
          <a:xfrm>
            <a:off x="475654" y="559279"/>
            <a:ext cx="5037906" cy="1187204"/>
          </a:xfrm>
          <a:prstGeom prst="rect">
            <a:avLst/>
          </a:prstGeom>
        </p:spPr>
        <p:txBody>
          <a:bodyPr>
            <a:normAutofit/>
          </a:bodyPr>
          <a:lstStyle/>
          <a:p>
            <a:r>
              <a:rPr lang="en-US" b="1" dirty="0"/>
              <a:t>Why Do We Need Passwords &amp; Settings?</a:t>
            </a:r>
          </a:p>
        </p:txBody>
      </p:sp>
      <p:pic>
        <p:nvPicPr>
          <p:cNvPr id="5" name="Picture Placeholder 4" descr="Keys to a home">
            <a:extLst>
              <a:ext uri="{FF2B5EF4-FFF2-40B4-BE49-F238E27FC236}">
                <a16:creationId xmlns:a16="http://schemas.microsoft.com/office/drawing/2014/main" id="{DA3FA7AB-A8CE-7F94-3CAA-C83EDB7760DE}"/>
              </a:ext>
            </a:extLst>
          </p:cNvPr>
          <p:cNvPicPr>
            <a:picLocks noGrp="1" noChangeAspect="1"/>
          </p:cNvPicPr>
          <p:nvPr>
            <p:ph type="pic" sz="quarter" idx="19"/>
          </p:nvPr>
        </p:nvPicPr>
        <p:blipFill>
          <a:blip r:embed="rId2" cstate="screen">
            <a:extLst>
              <a:ext uri="{28A0092B-C50C-407E-A947-70E740481C1C}">
                <a14:useLocalDpi xmlns:a14="http://schemas.microsoft.com/office/drawing/2010/main"/>
              </a:ext>
            </a:extLst>
          </a:blip>
          <a:srcRect/>
          <a:stretch>
            <a:fillRect/>
          </a:stretch>
        </p:blipFill>
        <p:spPr>
          <a:xfrm>
            <a:off x="6096000" y="0"/>
            <a:ext cx="5348742" cy="6858000"/>
          </a:xfrm>
        </p:spPr>
      </p:pic>
      <p:pic>
        <p:nvPicPr>
          <p:cNvPr id="7" name="Picture 6" descr="A colorful circles with white lines and dots&#10;&#10;AI-generated content may be incorrect.">
            <a:extLst>
              <a:ext uri="{FF2B5EF4-FFF2-40B4-BE49-F238E27FC236}">
                <a16:creationId xmlns:a16="http://schemas.microsoft.com/office/drawing/2014/main" id="{33C0466E-1979-C326-4457-D97CD30947BE}"/>
              </a:ext>
            </a:extLst>
          </p:cNvPr>
          <p:cNvPicPr>
            <a:picLocks noChangeAspect="1"/>
          </p:cNvPicPr>
          <p:nvPr/>
        </p:nvPicPr>
        <p:blipFill>
          <a:blip r:embed="rId3" cstate="screen">
            <a:extLst>
              <a:ext uri="{28A0092B-C50C-407E-A947-70E740481C1C}">
                <a14:useLocalDpi xmlns:a14="http://schemas.microsoft.com/office/drawing/2010/main"/>
              </a:ext>
            </a:extLst>
          </a:blip>
          <a:srcRect l="-5129" t="-7198" r="-1" b="-1"/>
          <a:stretch>
            <a:fillRect/>
          </a:stretch>
        </p:blipFill>
        <p:spPr>
          <a:xfrm rot="17800663">
            <a:off x="4967284" y="4351472"/>
            <a:ext cx="3845287" cy="3119494"/>
          </a:xfrm>
          <a:prstGeom prst="rect">
            <a:avLst/>
          </a:prstGeom>
        </p:spPr>
      </p:pic>
      <p:sp>
        <p:nvSpPr>
          <p:cNvPr id="12" name="Text Placeholder 11">
            <a:extLst>
              <a:ext uri="{FF2B5EF4-FFF2-40B4-BE49-F238E27FC236}">
                <a16:creationId xmlns:a16="http://schemas.microsoft.com/office/drawing/2014/main" id="{7A923FCD-9B63-5E92-2756-7BAB49F00472}"/>
              </a:ext>
            </a:extLst>
          </p:cNvPr>
          <p:cNvSpPr>
            <a:spLocks noGrp="1"/>
          </p:cNvSpPr>
          <p:nvPr>
            <p:ph type="body" sz="quarter" idx="17"/>
          </p:nvPr>
        </p:nvSpPr>
        <p:spPr>
          <a:xfrm>
            <a:off x="475654" y="2036983"/>
            <a:ext cx="4847784" cy="4021291"/>
          </a:xfrm>
          <a:prstGeom prst="rect">
            <a:avLst/>
          </a:prstGeom>
        </p:spPr>
        <p:txBody>
          <a:bodyPr/>
          <a:lstStyle/>
          <a:p>
            <a:pPr>
              <a:lnSpc>
                <a:spcPct val="100000"/>
              </a:lnSpc>
            </a:pPr>
            <a:r>
              <a:rPr lang="en-US" dirty="0"/>
              <a:t>Imagine walking into a bank or a doctor's office. You wouldn't want the person standing behind you to see your bank balance or your medical history. In the physical world, we have walls and private rooms. </a:t>
            </a:r>
          </a:p>
          <a:p>
            <a:pPr>
              <a:lnSpc>
                <a:spcPct val="100000"/>
              </a:lnSpc>
            </a:pPr>
            <a:r>
              <a:rPr lang="en-US" sz="2800" b="1" dirty="0">
                <a:solidFill>
                  <a:srgbClr val="292668"/>
                </a:solidFill>
              </a:rPr>
              <a:t>Online, we have Passwords and Privacy Settings that protect our Data.</a:t>
            </a:r>
            <a:endParaRPr lang="en-US" sz="2800" dirty="0">
              <a:solidFill>
                <a:srgbClr val="292668"/>
              </a:solidFill>
            </a:endParaRPr>
          </a:p>
        </p:txBody>
      </p:sp>
    </p:spTree>
    <p:extLst>
      <p:ext uri="{BB962C8B-B14F-4D97-AF65-F5344CB8AC3E}">
        <p14:creationId xmlns:p14="http://schemas.microsoft.com/office/powerpoint/2010/main" val="19635093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9B336E7-C073-3929-0C50-4CF31AB86406}"/>
              </a:ext>
            </a:extLst>
          </p:cNvPr>
          <p:cNvSpPr>
            <a:spLocks noGrp="1"/>
          </p:cNvSpPr>
          <p:nvPr>
            <p:ph type="body" sz="quarter" idx="15"/>
          </p:nvPr>
        </p:nvSpPr>
        <p:spPr/>
        <p:txBody>
          <a:bodyPr/>
          <a:lstStyle/>
          <a:p>
            <a:r>
              <a:rPr lang="en-IE" b="1" dirty="0"/>
              <a:t>The Digital </a:t>
            </a:r>
            <a:r>
              <a:rPr lang="en-IE" b="1" i="1" dirty="0">
                <a:solidFill>
                  <a:srgbClr val="615AA6"/>
                </a:solidFill>
              </a:rPr>
              <a:t>Key</a:t>
            </a:r>
            <a:r>
              <a:rPr lang="en-IE" b="1" dirty="0"/>
              <a:t>: Passwords</a:t>
            </a:r>
          </a:p>
          <a:p>
            <a:endParaRPr lang="en-IE" b="1" dirty="0"/>
          </a:p>
        </p:txBody>
      </p:sp>
      <p:sp>
        <p:nvSpPr>
          <p:cNvPr id="3" name="Text Placeholder 2">
            <a:extLst>
              <a:ext uri="{FF2B5EF4-FFF2-40B4-BE49-F238E27FC236}">
                <a16:creationId xmlns:a16="http://schemas.microsoft.com/office/drawing/2014/main" id="{E32DC05E-FE39-B65E-52CD-A081E18BBD21}"/>
              </a:ext>
            </a:extLst>
          </p:cNvPr>
          <p:cNvSpPr>
            <a:spLocks noGrp="1"/>
          </p:cNvSpPr>
          <p:nvPr>
            <p:ph type="body" sz="quarter" idx="17"/>
          </p:nvPr>
        </p:nvSpPr>
        <p:spPr>
          <a:xfrm>
            <a:off x="885786" y="1880689"/>
            <a:ext cx="5123128" cy="4021291"/>
          </a:xfrm>
        </p:spPr>
        <p:txBody>
          <a:bodyPr/>
          <a:lstStyle/>
          <a:p>
            <a:pPr>
              <a:spcAft>
                <a:spcPts val="600"/>
              </a:spcAft>
            </a:pPr>
            <a:r>
              <a:rPr lang="en-US" dirty="0"/>
              <a:t>A password is a </a:t>
            </a:r>
            <a:r>
              <a:rPr lang="en-US" b="1" dirty="0"/>
              <a:t>secret code </a:t>
            </a:r>
            <a:r>
              <a:rPr lang="en-US" dirty="0"/>
              <a:t>that proves you are who you say you are.</a:t>
            </a:r>
            <a:endParaRPr lang="en-US" sz="1200" dirty="0"/>
          </a:p>
          <a:p>
            <a:pPr>
              <a:spcAft>
                <a:spcPts val="600"/>
              </a:spcAft>
            </a:pPr>
            <a:r>
              <a:rPr lang="en-US" b="1" dirty="0"/>
              <a:t>The Job:</a:t>
            </a:r>
            <a:r>
              <a:rPr lang="en-US" dirty="0"/>
              <a:t> It keeps your </a:t>
            </a:r>
            <a:r>
              <a:rPr lang="en-US" i="1" dirty="0"/>
              <a:t>digital room </a:t>
            </a:r>
            <a:r>
              <a:rPr lang="en-US" dirty="0"/>
              <a:t>(like your email or bank account) locked so only you can enter.</a:t>
            </a:r>
          </a:p>
          <a:p>
            <a:pPr>
              <a:spcAft>
                <a:spcPts val="600"/>
              </a:spcAft>
            </a:pPr>
            <a:r>
              <a:rPr lang="en-US" b="1" dirty="0"/>
              <a:t>Why Websites Ask for Them:</a:t>
            </a:r>
            <a:r>
              <a:rPr lang="en-US" dirty="0"/>
              <a:t> Websites store your personal information (address, credit card, family photos). They require a password to ensure they aren't giving your private info to a stranger.</a:t>
            </a:r>
          </a:p>
          <a:p>
            <a:pPr>
              <a:spcAft>
                <a:spcPts val="600"/>
              </a:spcAft>
            </a:pPr>
            <a:endParaRPr lang="en-IE" dirty="0"/>
          </a:p>
        </p:txBody>
      </p:sp>
      <p:pic>
        <p:nvPicPr>
          <p:cNvPr id="5" name="Picture 4">
            <a:extLst>
              <a:ext uri="{FF2B5EF4-FFF2-40B4-BE49-F238E27FC236}">
                <a16:creationId xmlns:a16="http://schemas.microsoft.com/office/drawing/2014/main" id="{D393F47F-E1B7-0E18-2313-B4983DE6DA55}"/>
              </a:ext>
            </a:extLst>
          </p:cNvPr>
          <p:cNvPicPr>
            <a:picLocks noChangeAspect="1"/>
          </p:cNvPicPr>
          <p:nvPr/>
        </p:nvPicPr>
        <p:blipFill>
          <a:blip r:embed="rId2" cstate="screen">
            <a:extLst>
              <a:ext uri="{28A0092B-C50C-407E-A947-70E740481C1C}">
                <a14:useLocalDpi xmlns:a14="http://schemas.microsoft.com/office/drawing/2010/main"/>
              </a:ext>
              <a:ext uri="{837473B0-CC2E-450A-ABE3-18F120FF3D39}">
                <a1611:picAttrSrcUrl xmlns:a1611="http://schemas.microsoft.com/office/drawing/2016/11/main" r:id="rId3"/>
              </a:ext>
            </a:extLst>
          </a:blip>
          <a:stretch>
            <a:fillRect/>
          </a:stretch>
        </p:blipFill>
        <p:spPr>
          <a:xfrm>
            <a:off x="6096000" y="1882737"/>
            <a:ext cx="5210214" cy="4021290"/>
          </a:xfrm>
          <a:prstGeom prst="rect">
            <a:avLst/>
          </a:prstGeom>
        </p:spPr>
      </p:pic>
    </p:spTree>
    <p:extLst>
      <p:ext uri="{BB962C8B-B14F-4D97-AF65-F5344CB8AC3E}">
        <p14:creationId xmlns:p14="http://schemas.microsoft.com/office/powerpoint/2010/main" val="38558600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D03D26A-745F-45BC-6F12-4822B0DA753D}"/>
              </a:ext>
            </a:extLst>
          </p:cNvPr>
          <p:cNvSpPr>
            <a:spLocks noGrp="1"/>
          </p:cNvSpPr>
          <p:nvPr>
            <p:ph type="body" sz="quarter" idx="15"/>
          </p:nvPr>
        </p:nvSpPr>
        <p:spPr/>
        <p:txBody>
          <a:bodyPr/>
          <a:lstStyle/>
          <a:p>
            <a:r>
              <a:rPr lang="en-IE" b="1" dirty="0"/>
              <a:t>Your Digital Key</a:t>
            </a:r>
          </a:p>
        </p:txBody>
      </p:sp>
      <p:sp>
        <p:nvSpPr>
          <p:cNvPr id="4" name="Google Shape;256;p20">
            <a:extLst>
              <a:ext uri="{FF2B5EF4-FFF2-40B4-BE49-F238E27FC236}">
                <a16:creationId xmlns:a16="http://schemas.microsoft.com/office/drawing/2014/main" id="{E87FDD06-DA66-5212-28E6-508DE2CD2AC4}"/>
              </a:ext>
            </a:extLst>
          </p:cNvPr>
          <p:cNvSpPr/>
          <p:nvPr/>
        </p:nvSpPr>
        <p:spPr>
          <a:xfrm>
            <a:off x="4555090" y="2678078"/>
            <a:ext cx="3407335" cy="2526872"/>
          </a:xfrm>
          <a:custGeom>
            <a:avLst/>
            <a:gdLst/>
            <a:ahLst/>
            <a:cxnLst/>
            <a:rect l="l" t="t" r="r" b="b"/>
            <a:pathLst>
              <a:path w="17244" h="22164" extrusionOk="0">
                <a:moveTo>
                  <a:pt x="2324" y="1"/>
                </a:moveTo>
                <a:cubicBezTo>
                  <a:pt x="1043" y="1"/>
                  <a:pt x="1" y="1043"/>
                  <a:pt x="1" y="2324"/>
                </a:cubicBezTo>
                <a:lnTo>
                  <a:pt x="1" y="19840"/>
                </a:lnTo>
                <a:cubicBezTo>
                  <a:pt x="1" y="21122"/>
                  <a:pt x="1043" y="22163"/>
                  <a:pt x="2324" y="22163"/>
                </a:cubicBezTo>
                <a:lnTo>
                  <a:pt x="14921" y="22163"/>
                </a:lnTo>
                <a:cubicBezTo>
                  <a:pt x="16200" y="22163"/>
                  <a:pt x="17243" y="21122"/>
                  <a:pt x="17244" y="19840"/>
                </a:cubicBezTo>
                <a:lnTo>
                  <a:pt x="17244" y="14536"/>
                </a:lnTo>
                <a:lnTo>
                  <a:pt x="16111" y="14536"/>
                </a:lnTo>
                <a:lnTo>
                  <a:pt x="16111" y="19840"/>
                </a:lnTo>
                <a:cubicBezTo>
                  <a:pt x="16111" y="20496"/>
                  <a:pt x="15576" y="21031"/>
                  <a:pt x="14921" y="21031"/>
                </a:cubicBezTo>
                <a:lnTo>
                  <a:pt x="2324" y="21031"/>
                </a:lnTo>
                <a:cubicBezTo>
                  <a:pt x="1668" y="21031"/>
                  <a:pt x="1133" y="20496"/>
                  <a:pt x="1133" y="19840"/>
                </a:cubicBezTo>
                <a:lnTo>
                  <a:pt x="1133" y="2324"/>
                </a:lnTo>
                <a:cubicBezTo>
                  <a:pt x="1133" y="1668"/>
                  <a:pt x="1668" y="1134"/>
                  <a:pt x="2324" y="1134"/>
                </a:cubicBezTo>
                <a:lnTo>
                  <a:pt x="12011" y="1134"/>
                </a:lnTo>
                <a:lnTo>
                  <a:pt x="12011" y="1"/>
                </a:lnTo>
                <a:close/>
              </a:path>
            </a:pathLst>
          </a:custGeom>
          <a:solidFill>
            <a:srgbClr val="615AA6"/>
          </a:solidFill>
          <a:ln>
            <a:noFill/>
          </a:ln>
        </p:spPr>
        <p:txBody>
          <a:bodyPr spcFirstLastPara="1" wrap="square" lIns="91425" tIns="91425" rIns="91425" bIns="91425" anchor="ctr" anchorCtr="0">
            <a:noAutofit/>
          </a:bodyPr>
          <a:lstStyle/>
          <a:p>
            <a:pPr defTabSz="914400"/>
            <a:endParaRPr>
              <a:solidFill>
                <a:srgbClr val="086D6E"/>
              </a:solidFill>
              <a:latin typeface="Calibri" panose="020F0502020204030204"/>
            </a:endParaRPr>
          </a:p>
        </p:txBody>
      </p:sp>
      <p:sp>
        <p:nvSpPr>
          <p:cNvPr id="5" name="Google Shape;257;p20">
            <a:extLst>
              <a:ext uri="{FF2B5EF4-FFF2-40B4-BE49-F238E27FC236}">
                <a16:creationId xmlns:a16="http://schemas.microsoft.com/office/drawing/2014/main" id="{23D81DA8-6FBC-2BDE-1660-DF70E6F06E05}"/>
              </a:ext>
            </a:extLst>
          </p:cNvPr>
          <p:cNvSpPr/>
          <p:nvPr/>
        </p:nvSpPr>
        <p:spPr>
          <a:xfrm>
            <a:off x="6803422" y="2507816"/>
            <a:ext cx="299846" cy="425072"/>
          </a:xfrm>
          <a:custGeom>
            <a:avLst/>
            <a:gdLst/>
            <a:ahLst/>
            <a:cxnLst/>
            <a:rect l="l" t="t" r="r" b="b"/>
            <a:pathLst>
              <a:path w="2329" h="3007" extrusionOk="0">
                <a:moveTo>
                  <a:pt x="1" y="1"/>
                </a:moveTo>
                <a:lnTo>
                  <a:pt x="1" y="3006"/>
                </a:lnTo>
                <a:lnTo>
                  <a:pt x="2328" y="1504"/>
                </a:lnTo>
                <a:lnTo>
                  <a:pt x="1" y="1"/>
                </a:lnTo>
                <a:close/>
              </a:path>
            </a:pathLst>
          </a:custGeom>
          <a:solidFill>
            <a:srgbClr val="615AA6"/>
          </a:solidFill>
          <a:ln>
            <a:noFill/>
          </a:ln>
        </p:spPr>
        <p:txBody>
          <a:bodyPr spcFirstLastPara="1" wrap="square" lIns="91425" tIns="91425" rIns="91425" bIns="91425" anchor="ctr" anchorCtr="0">
            <a:noAutofit/>
          </a:bodyPr>
          <a:lstStyle/>
          <a:p>
            <a:pPr defTabSz="914400"/>
            <a:endParaRPr>
              <a:solidFill>
                <a:srgbClr val="086D6E"/>
              </a:solidFill>
              <a:latin typeface="Calibri" panose="020F0502020204030204"/>
            </a:endParaRPr>
          </a:p>
        </p:txBody>
      </p:sp>
      <p:sp>
        <p:nvSpPr>
          <p:cNvPr id="6" name="Google Shape;258;p20">
            <a:extLst>
              <a:ext uri="{FF2B5EF4-FFF2-40B4-BE49-F238E27FC236}">
                <a16:creationId xmlns:a16="http://schemas.microsoft.com/office/drawing/2014/main" id="{4EEC7ED7-1B0A-A195-441E-AE4B5F4CB73F}"/>
              </a:ext>
            </a:extLst>
          </p:cNvPr>
          <p:cNvSpPr/>
          <p:nvPr/>
        </p:nvSpPr>
        <p:spPr>
          <a:xfrm>
            <a:off x="6260824" y="4747021"/>
            <a:ext cx="731141" cy="741589"/>
          </a:xfrm>
          <a:custGeom>
            <a:avLst/>
            <a:gdLst/>
            <a:ahLst/>
            <a:cxnLst/>
            <a:rect l="l" t="t" r="r" b="b"/>
            <a:pathLst>
              <a:path w="5679" h="5679" extrusionOk="0">
                <a:moveTo>
                  <a:pt x="2839" y="1"/>
                </a:moveTo>
                <a:cubicBezTo>
                  <a:pt x="1271" y="1"/>
                  <a:pt x="1" y="1271"/>
                  <a:pt x="1" y="2840"/>
                </a:cubicBezTo>
                <a:cubicBezTo>
                  <a:pt x="1" y="4407"/>
                  <a:pt x="1271" y="5678"/>
                  <a:pt x="2839" y="5678"/>
                </a:cubicBezTo>
                <a:cubicBezTo>
                  <a:pt x="4407" y="5678"/>
                  <a:pt x="5678" y="4407"/>
                  <a:pt x="5678" y="2840"/>
                </a:cubicBezTo>
                <a:cubicBezTo>
                  <a:pt x="5678" y="1271"/>
                  <a:pt x="4407" y="1"/>
                  <a:pt x="2839" y="1"/>
                </a:cubicBezTo>
                <a:close/>
              </a:path>
            </a:pathLst>
          </a:custGeom>
          <a:solidFill>
            <a:srgbClr val="615AA6"/>
          </a:solidFill>
          <a:ln>
            <a:noFill/>
          </a:ln>
        </p:spPr>
        <p:txBody>
          <a:bodyPr spcFirstLastPara="1" wrap="square" lIns="91425" tIns="91425" rIns="91425" bIns="91425" anchor="ctr" anchorCtr="0">
            <a:noAutofit/>
          </a:bodyPr>
          <a:lstStyle/>
          <a:p>
            <a:pPr defTabSz="914400"/>
            <a:endParaRPr>
              <a:solidFill>
                <a:srgbClr val="086D6E"/>
              </a:solidFill>
              <a:latin typeface="Calibri" panose="020F0502020204030204"/>
            </a:endParaRPr>
          </a:p>
        </p:txBody>
      </p:sp>
      <p:sp>
        <p:nvSpPr>
          <p:cNvPr id="7" name="Google Shape;259;p20">
            <a:extLst>
              <a:ext uri="{FF2B5EF4-FFF2-40B4-BE49-F238E27FC236}">
                <a16:creationId xmlns:a16="http://schemas.microsoft.com/office/drawing/2014/main" id="{034D40AD-B7CB-CAE0-B7C1-3ED14F20BC28}"/>
              </a:ext>
            </a:extLst>
          </p:cNvPr>
          <p:cNvSpPr/>
          <p:nvPr/>
        </p:nvSpPr>
        <p:spPr>
          <a:xfrm>
            <a:off x="6217607" y="4673305"/>
            <a:ext cx="876752" cy="889019"/>
          </a:xfrm>
          <a:custGeom>
            <a:avLst/>
            <a:gdLst/>
            <a:ahLst/>
            <a:cxnLst/>
            <a:rect l="l" t="t" r="r" b="b"/>
            <a:pathLst>
              <a:path w="6810" h="6808" extrusionOk="0">
                <a:moveTo>
                  <a:pt x="3405" y="1132"/>
                </a:moveTo>
                <a:cubicBezTo>
                  <a:pt x="4659" y="1132"/>
                  <a:pt x="5677" y="2151"/>
                  <a:pt x="5677" y="3405"/>
                </a:cubicBezTo>
                <a:cubicBezTo>
                  <a:pt x="5677" y="4658"/>
                  <a:pt x="4659" y="5676"/>
                  <a:pt x="3405" y="5676"/>
                </a:cubicBezTo>
                <a:cubicBezTo>
                  <a:pt x="2152" y="5676"/>
                  <a:pt x="1132" y="4658"/>
                  <a:pt x="1132" y="3405"/>
                </a:cubicBezTo>
                <a:cubicBezTo>
                  <a:pt x="1132" y="2151"/>
                  <a:pt x="2152" y="1132"/>
                  <a:pt x="3405" y="1132"/>
                </a:cubicBezTo>
                <a:close/>
                <a:moveTo>
                  <a:pt x="3405" y="0"/>
                </a:moveTo>
                <a:cubicBezTo>
                  <a:pt x="1528" y="0"/>
                  <a:pt x="1" y="1527"/>
                  <a:pt x="1" y="3405"/>
                </a:cubicBezTo>
                <a:cubicBezTo>
                  <a:pt x="1" y="5282"/>
                  <a:pt x="1528" y="6808"/>
                  <a:pt x="3405" y="6808"/>
                </a:cubicBezTo>
                <a:cubicBezTo>
                  <a:pt x="5283" y="6808"/>
                  <a:pt x="6810" y="5282"/>
                  <a:pt x="6809" y="3405"/>
                </a:cubicBezTo>
                <a:cubicBezTo>
                  <a:pt x="6809" y="1527"/>
                  <a:pt x="5283" y="0"/>
                  <a:pt x="3405" y="0"/>
                </a:cubicBezTo>
                <a:close/>
              </a:path>
            </a:pathLst>
          </a:custGeom>
          <a:solidFill>
            <a:srgbClr val="615AA6"/>
          </a:solidFill>
          <a:ln>
            <a:noFill/>
          </a:ln>
        </p:spPr>
        <p:txBody>
          <a:bodyPr spcFirstLastPara="1" wrap="square" lIns="91425" tIns="91425" rIns="91425" bIns="91425" anchor="ctr" anchorCtr="0">
            <a:noAutofit/>
          </a:bodyPr>
          <a:lstStyle/>
          <a:p>
            <a:pPr defTabSz="914400"/>
            <a:endParaRPr>
              <a:solidFill>
                <a:srgbClr val="086D6E"/>
              </a:solidFill>
              <a:latin typeface="Calibri" panose="020F0502020204030204"/>
            </a:endParaRPr>
          </a:p>
        </p:txBody>
      </p:sp>
      <p:sp>
        <p:nvSpPr>
          <p:cNvPr id="8" name="Google Shape;268;p20">
            <a:extLst>
              <a:ext uri="{FF2B5EF4-FFF2-40B4-BE49-F238E27FC236}">
                <a16:creationId xmlns:a16="http://schemas.microsoft.com/office/drawing/2014/main" id="{EE203CF0-B900-05E0-7382-1F1289CA3C93}"/>
              </a:ext>
            </a:extLst>
          </p:cNvPr>
          <p:cNvSpPr/>
          <p:nvPr/>
        </p:nvSpPr>
        <p:spPr>
          <a:xfrm>
            <a:off x="1677971" y="1681951"/>
            <a:ext cx="3113036" cy="2872918"/>
          </a:xfrm>
          <a:custGeom>
            <a:avLst/>
            <a:gdLst/>
            <a:ahLst/>
            <a:cxnLst/>
            <a:rect l="l" t="t" r="r" b="b"/>
            <a:pathLst>
              <a:path w="17244" h="22162" extrusionOk="0">
                <a:moveTo>
                  <a:pt x="2324" y="1"/>
                </a:moveTo>
                <a:cubicBezTo>
                  <a:pt x="1042" y="1"/>
                  <a:pt x="1" y="1042"/>
                  <a:pt x="1" y="2324"/>
                </a:cubicBezTo>
                <a:lnTo>
                  <a:pt x="1" y="19838"/>
                </a:lnTo>
                <a:cubicBezTo>
                  <a:pt x="1" y="21119"/>
                  <a:pt x="1042" y="22162"/>
                  <a:pt x="2324" y="22162"/>
                </a:cubicBezTo>
                <a:lnTo>
                  <a:pt x="12011" y="22162"/>
                </a:lnTo>
                <a:lnTo>
                  <a:pt x="12011" y="21029"/>
                </a:lnTo>
                <a:lnTo>
                  <a:pt x="2324" y="21029"/>
                </a:lnTo>
                <a:cubicBezTo>
                  <a:pt x="1668" y="21029"/>
                  <a:pt x="1133" y="20495"/>
                  <a:pt x="1133" y="19840"/>
                </a:cubicBezTo>
                <a:lnTo>
                  <a:pt x="1133" y="2324"/>
                </a:lnTo>
                <a:cubicBezTo>
                  <a:pt x="1133" y="1668"/>
                  <a:pt x="1668" y="1133"/>
                  <a:pt x="2324" y="1133"/>
                </a:cubicBezTo>
                <a:lnTo>
                  <a:pt x="14921" y="1133"/>
                </a:lnTo>
                <a:cubicBezTo>
                  <a:pt x="15576" y="1133"/>
                  <a:pt x="16110" y="1668"/>
                  <a:pt x="16110" y="2324"/>
                </a:cubicBezTo>
                <a:lnTo>
                  <a:pt x="16110" y="7628"/>
                </a:lnTo>
                <a:lnTo>
                  <a:pt x="17244" y="7628"/>
                </a:lnTo>
                <a:lnTo>
                  <a:pt x="17244" y="2324"/>
                </a:lnTo>
                <a:cubicBezTo>
                  <a:pt x="17244" y="1042"/>
                  <a:pt x="16201" y="1"/>
                  <a:pt x="14921" y="1"/>
                </a:cubicBezTo>
                <a:close/>
              </a:path>
            </a:pathLst>
          </a:custGeom>
          <a:solidFill>
            <a:srgbClr val="BDA6CE"/>
          </a:solidFill>
          <a:ln>
            <a:noFill/>
          </a:ln>
        </p:spPr>
        <p:txBody>
          <a:bodyPr spcFirstLastPara="1" wrap="square" lIns="91425" tIns="91425" rIns="91425" bIns="91425" anchor="ctr" anchorCtr="0">
            <a:noAutofit/>
          </a:bodyPr>
          <a:lstStyle/>
          <a:p>
            <a:pPr defTabSz="914400"/>
            <a:endParaRPr>
              <a:solidFill>
                <a:srgbClr val="086D6E"/>
              </a:solidFill>
              <a:latin typeface="Calibri" panose="020F0502020204030204"/>
            </a:endParaRPr>
          </a:p>
        </p:txBody>
      </p:sp>
      <p:sp>
        <p:nvSpPr>
          <p:cNvPr id="9" name="Google Shape;269;p20">
            <a:extLst>
              <a:ext uri="{FF2B5EF4-FFF2-40B4-BE49-F238E27FC236}">
                <a16:creationId xmlns:a16="http://schemas.microsoft.com/office/drawing/2014/main" id="{F3C05BA0-A045-902F-DB00-DE49C7FBF0F1}"/>
              </a:ext>
            </a:extLst>
          </p:cNvPr>
          <p:cNvSpPr/>
          <p:nvPr/>
        </p:nvSpPr>
        <p:spPr>
          <a:xfrm>
            <a:off x="3829531" y="4280768"/>
            <a:ext cx="330133" cy="392537"/>
          </a:xfrm>
          <a:custGeom>
            <a:avLst/>
            <a:gdLst/>
            <a:ahLst/>
            <a:cxnLst/>
            <a:rect l="l" t="t" r="r" b="b"/>
            <a:pathLst>
              <a:path w="2329" h="3006" extrusionOk="0">
                <a:moveTo>
                  <a:pt x="1" y="0"/>
                </a:moveTo>
                <a:lnTo>
                  <a:pt x="1" y="3006"/>
                </a:lnTo>
                <a:lnTo>
                  <a:pt x="2328" y="1503"/>
                </a:lnTo>
                <a:lnTo>
                  <a:pt x="1" y="0"/>
                </a:lnTo>
                <a:close/>
              </a:path>
            </a:pathLst>
          </a:custGeom>
          <a:solidFill>
            <a:srgbClr val="BDA6CE"/>
          </a:solidFill>
          <a:ln>
            <a:noFill/>
          </a:ln>
        </p:spPr>
        <p:txBody>
          <a:bodyPr spcFirstLastPara="1" wrap="square" lIns="91425" tIns="91425" rIns="91425" bIns="91425" anchor="ctr" anchorCtr="0">
            <a:noAutofit/>
          </a:bodyPr>
          <a:lstStyle/>
          <a:p>
            <a:pPr defTabSz="914400"/>
            <a:endParaRPr>
              <a:solidFill>
                <a:srgbClr val="086D6E"/>
              </a:solidFill>
              <a:latin typeface="Calibri" panose="020F0502020204030204"/>
            </a:endParaRPr>
          </a:p>
        </p:txBody>
      </p:sp>
      <p:sp>
        <p:nvSpPr>
          <p:cNvPr id="10" name="Google Shape;270;p20">
            <a:extLst>
              <a:ext uri="{FF2B5EF4-FFF2-40B4-BE49-F238E27FC236}">
                <a16:creationId xmlns:a16="http://schemas.microsoft.com/office/drawing/2014/main" id="{52332EA2-1751-BC78-C39C-EE7C921DB697}"/>
              </a:ext>
            </a:extLst>
          </p:cNvPr>
          <p:cNvSpPr/>
          <p:nvPr/>
        </p:nvSpPr>
        <p:spPr>
          <a:xfrm>
            <a:off x="3108669" y="1385003"/>
            <a:ext cx="731013" cy="741459"/>
          </a:xfrm>
          <a:custGeom>
            <a:avLst/>
            <a:gdLst/>
            <a:ahLst/>
            <a:cxnLst/>
            <a:rect l="l" t="t" r="r" b="b"/>
            <a:pathLst>
              <a:path w="5678" h="5678" extrusionOk="0">
                <a:moveTo>
                  <a:pt x="2839" y="1"/>
                </a:moveTo>
                <a:cubicBezTo>
                  <a:pt x="1272" y="1"/>
                  <a:pt x="1" y="1272"/>
                  <a:pt x="1" y="2839"/>
                </a:cubicBezTo>
                <a:cubicBezTo>
                  <a:pt x="1" y="4407"/>
                  <a:pt x="1272" y="5678"/>
                  <a:pt x="2839" y="5678"/>
                </a:cubicBezTo>
                <a:cubicBezTo>
                  <a:pt x="4407" y="5678"/>
                  <a:pt x="5678" y="4407"/>
                  <a:pt x="5678" y="2839"/>
                </a:cubicBezTo>
                <a:cubicBezTo>
                  <a:pt x="5678" y="1272"/>
                  <a:pt x="4407" y="1"/>
                  <a:pt x="2839" y="1"/>
                </a:cubicBezTo>
                <a:close/>
              </a:path>
            </a:pathLst>
          </a:custGeom>
          <a:solidFill>
            <a:srgbClr val="BDA6CE"/>
          </a:solidFill>
          <a:ln>
            <a:noFill/>
          </a:ln>
        </p:spPr>
        <p:txBody>
          <a:bodyPr spcFirstLastPara="1" wrap="square" lIns="91425" tIns="91425" rIns="91425" bIns="91425" anchor="ctr" anchorCtr="0">
            <a:noAutofit/>
          </a:bodyPr>
          <a:lstStyle/>
          <a:p>
            <a:pPr defTabSz="914400"/>
            <a:endParaRPr>
              <a:solidFill>
                <a:srgbClr val="086D6E"/>
              </a:solidFill>
              <a:latin typeface="Calibri" panose="020F0502020204030204"/>
            </a:endParaRPr>
          </a:p>
        </p:txBody>
      </p:sp>
      <p:sp>
        <p:nvSpPr>
          <p:cNvPr id="11" name="Google Shape;271;p20">
            <a:extLst>
              <a:ext uri="{FF2B5EF4-FFF2-40B4-BE49-F238E27FC236}">
                <a16:creationId xmlns:a16="http://schemas.microsoft.com/office/drawing/2014/main" id="{9388777D-7BC0-2E55-6974-FD9B03F81761}"/>
              </a:ext>
            </a:extLst>
          </p:cNvPr>
          <p:cNvSpPr/>
          <p:nvPr/>
        </p:nvSpPr>
        <p:spPr>
          <a:xfrm>
            <a:off x="3035801" y="1311354"/>
            <a:ext cx="876752" cy="889149"/>
          </a:xfrm>
          <a:custGeom>
            <a:avLst/>
            <a:gdLst/>
            <a:ahLst/>
            <a:cxnLst/>
            <a:rect l="l" t="t" r="r" b="b"/>
            <a:pathLst>
              <a:path w="6810" h="6809" extrusionOk="0">
                <a:moveTo>
                  <a:pt x="3404" y="1131"/>
                </a:moveTo>
                <a:cubicBezTo>
                  <a:pt x="4657" y="1131"/>
                  <a:pt x="5677" y="2152"/>
                  <a:pt x="5677" y="3403"/>
                </a:cubicBezTo>
                <a:cubicBezTo>
                  <a:pt x="5677" y="4656"/>
                  <a:pt x="4657" y="5676"/>
                  <a:pt x="3404" y="5676"/>
                </a:cubicBezTo>
                <a:cubicBezTo>
                  <a:pt x="2151" y="5676"/>
                  <a:pt x="1132" y="4656"/>
                  <a:pt x="1132" y="3403"/>
                </a:cubicBezTo>
                <a:cubicBezTo>
                  <a:pt x="1132" y="2150"/>
                  <a:pt x="2151" y="1131"/>
                  <a:pt x="3404" y="1131"/>
                </a:cubicBezTo>
                <a:close/>
                <a:moveTo>
                  <a:pt x="3404" y="1"/>
                </a:moveTo>
                <a:cubicBezTo>
                  <a:pt x="1527" y="1"/>
                  <a:pt x="1" y="1527"/>
                  <a:pt x="1" y="3405"/>
                </a:cubicBezTo>
                <a:cubicBezTo>
                  <a:pt x="1" y="5282"/>
                  <a:pt x="1527" y="6809"/>
                  <a:pt x="3404" y="6809"/>
                </a:cubicBezTo>
                <a:cubicBezTo>
                  <a:pt x="5281" y="6809"/>
                  <a:pt x="6810" y="5282"/>
                  <a:pt x="6810" y="3405"/>
                </a:cubicBezTo>
                <a:cubicBezTo>
                  <a:pt x="6810" y="1527"/>
                  <a:pt x="5281" y="1"/>
                  <a:pt x="3404" y="1"/>
                </a:cubicBezTo>
                <a:close/>
              </a:path>
            </a:pathLst>
          </a:custGeom>
          <a:solidFill>
            <a:srgbClr val="BDA6CE"/>
          </a:solidFill>
          <a:ln>
            <a:noFill/>
          </a:ln>
        </p:spPr>
        <p:txBody>
          <a:bodyPr spcFirstLastPara="1" wrap="square" lIns="91425" tIns="91425" rIns="91425" bIns="91425" anchor="ctr" anchorCtr="0">
            <a:noAutofit/>
          </a:bodyPr>
          <a:lstStyle/>
          <a:p>
            <a:pPr defTabSz="914400"/>
            <a:endParaRPr>
              <a:solidFill>
                <a:srgbClr val="086D6E"/>
              </a:solidFill>
              <a:latin typeface="Calibri" panose="020F0502020204030204"/>
            </a:endParaRPr>
          </a:p>
        </p:txBody>
      </p:sp>
      <p:sp>
        <p:nvSpPr>
          <p:cNvPr id="12" name="TextBox 28">
            <a:extLst>
              <a:ext uri="{FF2B5EF4-FFF2-40B4-BE49-F238E27FC236}">
                <a16:creationId xmlns:a16="http://schemas.microsoft.com/office/drawing/2014/main" id="{230A78FB-6248-1D61-C882-27D1376DB66A}"/>
              </a:ext>
            </a:extLst>
          </p:cNvPr>
          <p:cNvSpPr txBox="1"/>
          <p:nvPr/>
        </p:nvSpPr>
        <p:spPr>
          <a:xfrm>
            <a:off x="2074984" y="2098520"/>
            <a:ext cx="2278946" cy="2085186"/>
          </a:xfrm>
          <a:prstGeom prst="rect">
            <a:avLst/>
          </a:prstGeom>
          <a:noFill/>
        </p:spPr>
        <p:txBody>
          <a:bodyPr wrap="square">
            <a:spAutoFit/>
          </a:bodyPr>
          <a:lstStyle/>
          <a:p>
            <a:pPr defTabSz="914400">
              <a:lnSpc>
                <a:spcPts val="2340"/>
              </a:lnSpc>
            </a:pPr>
            <a:r>
              <a:rPr lang="en-US" sz="2200" b="1" dirty="0">
                <a:solidFill>
                  <a:srgbClr val="273370"/>
                </a:solidFill>
                <a:latin typeface="Calibri" panose="020F0502020204030204"/>
                <a:cs typeface="Times New Roman" panose="02020603050405020304" pitchFamily="18" charset="0"/>
              </a:rPr>
              <a:t>Move from Passwords to Passphrases. </a:t>
            </a:r>
            <a:endParaRPr lang="en-US" sz="800" dirty="0">
              <a:solidFill>
                <a:srgbClr val="273370"/>
              </a:solidFill>
              <a:latin typeface="Calibri" panose="020F0502020204030204"/>
              <a:cs typeface="Times New Roman" panose="02020603050405020304" pitchFamily="18" charset="0"/>
            </a:endParaRPr>
          </a:p>
          <a:p>
            <a:pPr defTabSz="914400"/>
            <a:r>
              <a:rPr lang="en-US" dirty="0">
                <a:solidFill>
                  <a:srgbClr val="273370"/>
                </a:solidFill>
                <a:latin typeface="Calibri" panose="020F0502020204030204"/>
                <a:cs typeface="Times New Roman" panose="02020603050405020304" pitchFamily="18" charset="0"/>
              </a:rPr>
              <a:t>Use 3-4 random words strung together…Example: blue-garden-chair. </a:t>
            </a:r>
          </a:p>
        </p:txBody>
      </p:sp>
      <p:sp>
        <p:nvSpPr>
          <p:cNvPr id="13" name="TextBox 28">
            <a:extLst>
              <a:ext uri="{FF2B5EF4-FFF2-40B4-BE49-F238E27FC236}">
                <a16:creationId xmlns:a16="http://schemas.microsoft.com/office/drawing/2014/main" id="{B6C9931A-E151-ACCE-6EE9-85346704BCB6}"/>
              </a:ext>
            </a:extLst>
          </p:cNvPr>
          <p:cNvSpPr txBox="1"/>
          <p:nvPr/>
        </p:nvSpPr>
        <p:spPr>
          <a:xfrm>
            <a:off x="4864430" y="3103150"/>
            <a:ext cx="2617758" cy="1495281"/>
          </a:xfrm>
          <a:prstGeom prst="rect">
            <a:avLst/>
          </a:prstGeom>
          <a:noFill/>
        </p:spPr>
        <p:txBody>
          <a:bodyPr wrap="square">
            <a:spAutoFit/>
          </a:bodyPr>
          <a:lstStyle/>
          <a:p>
            <a:pPr defTabSz="914400">
              <a:lnSpc>
                <a:spcPts val="2340"/>
              </a:lnSpc>
            </a:pPr>
            <a:r>
              <a:rPr lang="en-US" sz="2200" b="1" dirty="0">
                <a:solidFill>
                  <a:srgbClr val="273370"/>
                </a:solidFill>
                <a:latin typeface="Calibri" panose="020F0502020204030204"/>
                <a:cs typeface="Times New Roman" panose="02020603050405020304" pitchFamily="18" charset="0"/>
              </a:rPr>
              <a:t>Add a Personal Twist</a:t>
            </a:r>
            <a:endParaRPr lang="en-US" sz="300" dirty="0">
              <a:solidFill>
                <a:srgbClr val="273370"/>
              </a:solidFill>
              <a:latin typeface="Calibri" panose="020F0502020204030204"/>
              <a:cs typeface="Times New Roman" panose="02020603050405020304" pitchFamily="18" charset="0"/>
            </a:endParaRPr>
          </a:p>
          <a:p>
            <a:pPr defTabSz="914400"/>
            <a:r>
              <a:rPr lang="en-US" dirty="0">
                <a:solidFill>
                  <a:srgbClr val="273370"/>
                </a:solidFill>
                <a:latin typeface="Calibri" panose="020F0502020204030204"/>
                <a:cs typeface="Times New Roman" panose="02020603050405020304" pitchFamily="18" charset="0"/>
              </a:rPr>
              <a:t>To make it even stronger, add a capital letter and a number.  Example: Blue-Garden-Chair-26</a:t>
            </a:r>
          </a:p>
        </p:txBody>
      </p:sp>
      <p:sp>
        <p:nvSpPr>
          <p:cNvPr id="14" name="TextBox 26">
            <a:extLst>
              <a:ext uri="{FF2B5EF4-FFF2-40B4-BE49-F238E27FC236}">
                <a16:creationId xmlns:a16="http://schemas.microsoft.com/office/drawing/2014/main" id="{4D434ABD-7DF1-EFA1-4AF5-4274DA499B4C}"/>
              </a:ext>
            </a:extLst>
          </p:cNvPr>
          <p:cNvSpPr txBox="1"/>
          <p:nvPr/>
        </p:nvSpPr>
        <p:spPr bwMode="auto">
          <a:xfrm>
            <a:off x="6311224" y="4756538"/>
            <a:ext cx="710713" cy="851261"/>
          </a:xfrm>
          <a:prstGeom prst="rect">
            <a:avLst/>
          </a:prstGeom>
          <a:noFill/>
        </p:spPr>
        <p:txBody>
          <a:bodyPr wrap="square">
            <a:spAutoFit/>
          </a:bodyPr>
          <a:lstStyle/>
          <a:p>
            <a:pPr algn="ctr" defTabSz="914400">
              <a:lnSpc>
                <a:spcPct val="150000"/>
              </a:lnSpc>
              <a:defRPr/>
            </a:pPr>
            <a:r>
              <a:rPr lang="en-US" sz="5500" b="1" spc="-150" baseline="30000" dirty="0">
                <a:solidFill>
                  <a:srgbClr val="FFFFFF"/>
                </a:solidFill>
                <a:latin typeface="Calibri" panose="020F0502020204030204" pitchFamily="34" charset="0"/>
                <a:ea typeface="Roboto Cn" pitchFamily="2" charset="0"/>
                <a:cs typeface="Calibri" panose="020F0502020204030204" pitchFamily="34" charset="0"/>
              </a:rPr>
              <a:t>02</a:t>
            </a:r>
          </a:p>
        </p:txBody>
      </p:sp>
      <p:sp>
        <p:nvSpPr>
          <p:cNvPr id="15" name="TextBox 26">
            <a:extLst>
              <a:ext uri="{FF2B5EF4-FFF2-40B4-BE49-F238E27FC236}">
                <a16:creationId xmlns:a16="http://schemas.microsoft.com/office/drawing/2014/main" id="{EEEC6100-8C0A-CAED-3B9F-6EC3203F4CCB}"/>
              </a:ext>
            </a:extLst>
          </p:cNvPr>
          <p:cNvSpPr txBox="1"/>
          <p:nvPr/>
        </p:nvSpPr>
        <p:spPr bwMode="auto">
          <a:xfrm>
            <a:off x="3118818" y="1415188"/>
            <a:ext cx="710713" cy="851261"/>
          </a:xfrm>
          <a:prstGeom prst="rect">
            <a:avLst/>
          </a:prstGeom>
          <a:noFill/>
        </p:spPr>
        <p:txBody>
          <a:bodyPr wrap="square">
            <a:spAutoFit/>
          </a:bodyPr>
          <a:lstStyle/>
          <a:p>
            <a:pPr algn="ctr" defTabSz="914400">
              <a:lnSpc>
                <a:spcPct val="150000"/>
              </a:lnSpc>
              <a:defRPr/>
            </a:pPr>
            <a:r>
              <a:rPr lang="en-US" sz="5500" b="1" spc="-150" baseline="30000" dirty="0">
                <a:solidFill>
                  <a:srgbClr val="FFFFFF"/>
                </a:solidFill>
                <a:latin typeface="Calibri" panose="020F0502020204030204" pitchFamily="34" charset="0"/>
                <a:ea typeface="Roboto Cn" pitchFamily="2" charset="0"/>
                <a:cs typeface="Calibri" panose="020F0502020204030204" pitchFamily="34" charset="0"/>
              </a:rPr>
              <a:t>01</a:t>
            </a:r>
          </a:p>
        </p:txBody>
      </p:sp>
      <p:sp>
        <p:nvSpPr>
          <p:cNvPr id="16" name="Google Shape;264;p20">
            <a:extLst>
              <a:ext uri="{FF2B5EF4-FFF2-40B4-BE49-F238E27FC236}">
                <a16:creationId xmlns:a16="http://schemas.microsoft.com/office/drawing/2014/main" id="{414DD991-6F15-06FD-052C-E29F720FAA9D}"/>
              </a:ext>
            </a:extLst>
          </p:cNvPr>
          <p:cNvSpPr/>
          <p:nvPr/>
        </p:nvSpPr>
        <p:spPr>
          <a:xfrm>
            <a:off x="7718257" y="1747115"/>
            <a:ext cx="3273397" cy="2533653"/>
          </a:xfrm>
          <a:custGeom>
            <a:avLst/>
            <a:gdLst/>
            <a:ahLst/>
            <a:cxnLst/>
            <a:rect l="l" t="t" r="r" b="b"/>
            <a:pathLst>
              <a:path w="17245" h="22162" extrusionOk="0">
                <a:moveTo>
                  <a:pt x="2325" y="1"/>
                </a:moveTo>
                <a:cubicBezTo>
                  <a:pt x="1043" y="1"/>
                  <a:pt x="1" y="1042"/>
                  <a:pt x="1" y="2324"/>
                </a:cubicBezTo>
                <a:lnTo>
                  <a:pt x="1" y="19838"/>
                </a:lnTo>
                <a:cubicBezTo>
                  <a:pt x="1" y="21119"/>
                  <a:pt x="1043" y="22162"/>
                  <a:pt x="2325" y="22162"/>
                </a:cubicBezTo>
                <a:lnTo>
                  <a:pt x="12012" y="22162"/>
                </a:lnTo>
                <a:lnTo>
                  <a:pt x="12012" y="21029"/>
                </a:lnTo>
                <a:lnTo>
                  <a:pt x="2325" y="21029"/>
                </a:lnTo>
                <a:cubicBezTo>
                  <a:pt x="1668" y="21029"/>
                  <a:pt x="1134" y="20495"/>
                  <a:pt x="1134" y="19840"/>
                </a:cubicBezTo>
                <a:lnTo>
                  <a:pt x="1134" y="2324"/>
                </a:lnTo>
                <a:cubicBezTo>
                  <a:pt x="1134" y="1668"/>
                  <a:pt x="1668" y="1133"/>
                  <a:pt x="2325" y="1133"/>
                </a:cubicBezTo>
                <a:lnTo>
                  <a:pt x="14921" y="1133"/>
                </a:lnTo>
                <a:cubicBezTo>
                  <a:pt x="15577" y="1133"/>
                  <a:pt x="16111" y="1668"/>
                  <a:pt x="16111" y="2324"/>
                </a:cubicBezTo>
                <a:lnTo>
                  <a:pt x="16111" y="7628"/>
                </a:lnTo>
                <a:lnTo>
                  <a:pt x="17245" y="7628"/>
                </a:lnTo>
                <a:lnTo>
                  <a:pt x="17245" y="2324"/>
                </a:lnTo>
                <a:cubicBezTo>
                  <a:pt x="17245" y="1042"/>
                  <a:pt x="16203" y="1"/>
                  <a:pt x="14921" y="1"/>
                </a:cubicBezTo>
                <a:close/>
              </a:path>
            </a:pathLst>
          </a:custGeom>
          <a:solidFill>
            <a:srgbClr val="CA7BB3"/>
          </a:solidFill>
          <a:ln>
            <a:noFill/>
          </a:ln>
        </p:spPr>
        <p:txBody>
          <a:bodyPr spcFirstLastPara="1" wrap="square" lIns="91425" tIns="91425" rIns="91425" bIns="91425" anchor="ctr" anchorCtr="0">
            <a:noAutofit/>
          </a:bodyPr>
          <a:lstStyle/>
          <a:p>
            <a:pPr defTabSz="914400"/>
            <a:endParaRPr>
              <a:solidFill>
                <a:srgbClr val="086D6E"/>
              </a:solidFill>
              <a:latin typeface="Calibri" panose="020F0502020204030204"/>
            </a:endParaRPr>
          </a:p>
        </p:txBody>
      </p:sp>
      <p:sp>
        <p:nvSpPr>
          <p:cNvPr id="17" name="Google Shape;265;p20">
            <a:extLst>
              <a:ext uri="{FF2B5EF4-FFF2-40B4-BE49-F238E27FC236}">
                <a16:creationId xmlns:a16="http://schemas.microsoft.com/office/drawing/2014/main" id="{445E3E18-9396-1C58-B076-8098B0CA87C0}"/>
              </a:ext>
            </a:extLst>
          </p:cNvPr>
          <p:cNvSpPr/>
          <p:nvPr/>
        </p:nvSpPr>
        <p:spPr>
          <a:xfrm>
            <a:off x="9927137" y="3998124"/>
            <a:ext cx="299846" cy="371163"/>
          </a:xfrm>
          <a:custGeom>
            <a:avLst/>
            <a:gdLst/>
            <a:ahLst/>
            <a:cxnLst/>
            <a:rect l="l" t="t" r="r" b="b"/>
            <a:pathLst>
              <a:path w="2329" h="3006" extrusionOk="0">
                <a:moveTo>
                  <a:pt x="1" y="0"/>
                </a:moveTo>
                <a:lnTo>
                  <a:pt x="1" y="3006"/>
                </a:lnTo>
                <a:lnTo>
                  <a:pt x="2328" y="1503"/>
                </a:lnTo>
                <a:lnTo>
                  <a:pt x="1" y="0"/>
                </a:lnTo>
                <a:close/>
              </a:path>
            </a:pathLst>
          </a:custGeom>
          <a:solidFill>
            <a:srgbClr val="CA7BB3"/>
          </a:solidFill>
          <a:ln>
            <a:noFill/>
          </a:ln>
        </p:spPr>
        <p:txBody>
          <a:bodyPr spcFirstLastPara="1" wrap="square" lIns="91425" tIns="91425" rIns="91425" bIns="91425" anchor="ctr" anchorCtr="0">
            <a:noAutofit/>
          </a:bodyPr>
          <a:lstStyle/>
          <a:p>
            <a:pPr defTabSz="914400"/>
            <a:endParaRPr>
              <a:solidFill>
                <a:srgbClr val="086D6E"/>
              </a:solidFill>
              <a:latin typeface="Calibri" panose="020F0502020204030204"/>
            </a:endParaRPr>
          </a:p>
        </p:txBody>
      </p:sp>
      <p:sp>
        <p:nvSpPr>
          <p:cNvPr id="18" name="TextBox 28">
            <a:extLst>
              <a:ext uri="{FF2B5EF4-FFF2-40B4-BE49-F238E27FC236}">
                <a16:creationId xmlns:a16="http://schemas.microsoft.com/office/drawing/2014/main" id="{065A367F-6C2A-13F1-77E4-6A7749A56E74}"/>
              </a:ext>
            </a:extLst>
          </p:cNvPr>
          <p:cNvSpPr txBox="1"/>
          <p:nvPr/>
        </p:nvSpPr>
        <p:spPr>
          <a:xfrm>
            <a:off x="8035848" y="2217523"/>
            <a:ext cx="2327530" cy="689741"/>
          </a:xfrm>
          <a:prstGeom prst="rect">
            <a:avLst/>
          </a:prstGeom>
          <a:noFill/>
        </p:spPr>
        <p:txBody>
          <a:bodyPr wrap="square">
            <a:spAutoFit/>
          </a:bodyPr>
          <a:lstStyle/>
          <a:p>
            <a:pPr defTabSz="914400">
              <a:lnSpc>
                <a:spcPts val="2340"/>
              </a:lnSpc>
            </a:pPr>
            <a:r>
              <a:rPr lang="en-US" sz="2200" b="1" dirty="0">
                <a:solidFill>
                  <a:srgbClr val="273370"/>
                </a:solidFill>
                <a:latin typeface="Calibri" panose="020F0502020204030204"/>
                <a:cs typeface="Times New Roman" panose="02020603050405020304" pitchFamily="18" charset="0"/>
              </a:rPr>
              <a:t>Two Things to Avoid</a:t>
            </a:r>
          </a:p>
        </p:txBody>
      </p:sp>
      <p:sp>
        <p:nvSpPr>
          <p:cNvPr id="19" name="TextBox 18">
            <a:extLst>
              <a:ext uri="{FF2B5EF4-FFF2-40B4-BE49-F238E27FC236}">
                <a16:creationId xmlns:a16="http://schemas.microsoft.com/office/drawing/2014/main" id="{7552F459-6006-E413-B610-CB40FAE36C9D}"/>
              </a:ext>
            </a:extLst>
          </p:cNvPr>
          <p:cNvSpPr txBox="1"/>
          <p:nvPr/>
        </p:nvSpPr>
        <p:spPr>
          <a:xfrm>
            <a:off x="8035848" y="2945072"/>
            <a:ext cx="2478181" cy="752770"/>
          </a:xfrm>
          <a:prstGeom prst="rect">
            <a:avLst/>
          </a:prstGeom>
          <a:noFill/>
        </p:spPr>
        <p:txBody>
          <a:bodyPr wrap="square">
            <a:spAutoFit/>
          </a:bodyPr>
          <a:lstStyle/>
          <a:p>
            <a:pPr marL="342900" indent="-342900" defTabSz="914400">
              <a:lnSpc>
                <a:spcPts val="1720"/>
              </a:lnSpc>
              <a:buFont typeface="+mj-lt"/>
              <a:buAutoNum type="arabicPeriod"/>
            </a:pPr>
            <a:r>
              <a:rPr lang="en-US" kern="0" dirty="0">
                <a:solidFill>
                  <a:srgbClr val="273370"/>
                </a:solidFill>
                <a:latin typeface="Calibri" panose="020F0502020204030204"/>
                <a:cs typeface="Times New Roman" panose="02020603050405020304" pitchFamily="18" charset="0"/>
              </a:rPr>
              <a:t>The Grandkid Trap</a:t>
            </a:r>
          </a:p>
          <a:p>
            <a:pPr marL="342900" indent="-342900" defTabSz="914400">
              <a:lnSpc>
                <a:spcPts val="1720"/>
              </a:lnSpc>
              <a:buFont typeface="+mj-lt"/>
              <a:buAutoNum type="arabicPeriod"/>
            </a:pPr>
            <a:endParaRPr lang="en-US" kern="0" dirty="0">
              <a:solidFill>
                <a:srgbClr val="273370"/>
              </a:solidFill>
              <a:latin typeface="Calibri" panose="020F0502020204030204"/>
              <a:cs typeface="Times New Roman" panose="02020603050405020304" pitchFamily="18" charset="0"/>
            </a:endParaRPr>
          </a:p>
          <a:p>
            <a:pPr marL="342900" indent="-342900" defTabSz="914400">
              <a:lnSpc>
                <a:spcPts val="1720"/>
              </a:lnSpc>
              <a:buFont typeface="+mj-lt"/>
              <a:buAutoNum type="arabicPeriod"/>
            </a:pPr>
            <a:r>
              <a:rPr lang="en-US" dirty="0">
                <a:solidFill>
                  <a:srgbClr val="273370"/>
                </a:solidFill>
                <a:latin typeface="Calibri" panose="020F0502020204030204"/>
              </a:rPr>
              <a:t>The Repeat Offender</a:t>
            </a:r>
          </a:p>
        </p:txBody>
      </p:sp>
      <p:sp>
        <p:nvSpPr>
          <p:cNvPr id="20" name="Google Shape;266;p20">
            <a:extLst>
              <a:ext uri="{FF2B5EF4-FFF2-40B4-BE49-F238E27FC236}">
                <a16:creationId xmlns:a16="http://schemas.microsoft.com/office/drawing/2014/main" id="{757FD630-8B2D-48BA-0B1A-85FE5817F1E3}"/>
              </a:ext>
            </a:extLst>
          </p:cNvPr>
          <p:cNvSpPr/>
          <p:nvPr/>
        </p:nvSpPr>
        <p:spPr>
          <a:xfrm>
            <a:off x="9721704" y="1382349"/>
            <a:ext cx="731141" cy="741459"/>
          </a:xfrm>
          <a:custGeom>
            <a:avLst/>
            <a:gdLst/>
            <a:ahLst/>
            <a:cxnLst/>
            <a:rect l="l" t="t" r="r" b="b"/>
            <a:pathLst>
              <a:path w="5679" h="5678" extrusionOk="0">
                <a:moveTo>
                  <a:pt x="2839" y="1"/>
                </a:moveTo>
                <a:cubicBezTo>
                  <a:pt x="1271" y="1"/>
                  <a:pt x="1" y="1272"/>
                  <a:pt x="1" y="2839"/>
                </a:cubicBezTo>
                <a:cubicBezTo>
                  <a:pt x="1" y="4407"/>
                  <a:pt x="1271" y="5678"/>
                  <a:pt x="2839" y="5678"/>
                </a:cubicBezTo>
                <a:cubicBezTo>
                  <a:pt x="4407" y="5678"/>
                  <a:pt x="5678" y="4407"/>
                  <a:pt x="5678" y="2839"/>
                </a:cubicBezTo>
                <a:cubicBezTo>
                  <a:pt x="5678" y="1272"/>
                  <a:pt x="4407" y="1"/>
                  <a:pt x="2839" y="1"/>
                </a:cubicBezTo>
                <a:close/>
              </a:path>
            </a:pathLst>
          </a:custGeom>
          <a:solidFill>
            <a:srgbClr val="CA7B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TextBox 26">
            <a:extLst>
              <a:ext uri="{FF2B5EF4-FFF2-40B4-BE49-F238E27FC236}">
                <a16:creationId xmlns:a16="http://schemas.microsoft.com/office/drawing/2014/main" id="{D298F66D-640F-0DC9-0FC2-0EB051D41238}"/>
              </a:ext>
            </a:extLst>
          </p:cNvPr>
          <p:cNvSpPr txBox="1"/>
          <p:nvPr/>
        </p:nvSpPr>
        <p:spPr bwMode="auto">
          <a:xfrm>
            <a:off x="9721704" y="1430415"/>
            <a:ext cx="710713" cy="851261"/>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03</a:t>
            </a:r>
          </a:p>
        </p:txBody>
      </p:sp>
      <p:sp>
        <p:nvSpPr>
          <p:cNvPr id="23" name="TextBox 22">
            <a:extLst>
              <a:ext uri="{FF2B5EF4-FFF2-40B4-BE49-F238E27FC236}">
                <a16:creationId xmlns:a16="http://schemas.microsoft.com/office/drawing/2014/main" id="{F2655622-A216-C85C-F614-8FADBA520CE7}"/>
              </a:ext>
            </a:extLst>
          </p:cNvPr>
          <p:cNvSpPr txBox="1"/>
          <p:nvPr/>
        </p:nvSpPr>
        <p:spPr>
          <a:xfrm>
            <a:off x="549757" y="4756538"/>
            <a:ext cx="3514283" cy="923330"/>
          </a:xfrm>
          <a:prstGeom prst="rect">
            <a:avLst/>
          </a:prstGeom>
          <a:noFill/>
        </p:spPr>
        <p:txBody>
          <a:bodyPr wrap="square">
            <a:spAutoFit/>
          </a:bodyPr>
          <a:lstStyle/>
          <a:p>
            <a:pPr algn="ctr"/>
            <a:r>
              <a:rPr lang="en-US" b="1" dirty="0">
                <a:solidFill>
                  <a:srgbClr val="615AA6"/>
                </a:solidFill>
              </a:rPr>
              <a:t>Passphrases</a:t>
            </a:r>
            <a:r>
              <a:rPr lang="en-US" dirty="0">
                <a:solidFill>
                  <a:srgbClr val="615AA6"/>
                </a:solidFill>
              </a:rPr>
              <a:t> are much longer (which computers hate) but tell a story (which humans love).</a:t>
            </a:r>
          </a:p>
        </p:txBody>
      </p:sp>
    </p:spTree>
    <p:extLst>
      <p:ext uri="{BB962C8B-B14F-4D97-AF65-F5344CB8AC3E}">
        <p14:creationId xmlns:p14="http://schemas.microsoft.com/office/powerpoint/2010/main" val="21851650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85241DAC-738A-2446-AED5-50E6EF776372}"/>
              </a:ext>
            </a:extLst>
          </p:cNvPr>
          <p:cNvSpPr>
            <a:spLocks noGrp="1"/>
          </p:cNvSpPr>
          <p:nvPr>
            <p:ph type="body" sz="quarter" idx="16"/>
          </p:nvPr>
        </p:nvSpPr>
        <p:spPr>
          <a:xfrm>
            <a:off x="5536746" y="2229008"/>
            <a:ext cx="6180772" cy="4021291"/>
          </a:xfrm>
          <a:prstGeom prst="rect">
            <a:avLst/>
          </a:prstGeom>
        </p:spPr>
        <p:txBody>
          <a:bodyPr/>
          <a:lstStyle/>
          <a:p>
            <a:pPr marL="504000" indent="-504000">
              <a:buFont typeface="Arial" panose="020B0604020202020204" pitchFamily="34" charset="0"/>
              <a:buChar char="•"/>
            </a:pPr>
            <a:r>
              <a:rPr lang="en-US" b="1" dirty="0"/>
              <a:t>The </a:t>
            </a:r>
            <a:r>
              <a:rPr lang="en-US" b="1" i="1" dirty="0"/>
              <a:t>Grandkid Trap</a:t>
            </a:r>
            <a:r>
              <a:rPr lang="en-US" b="1" dirty="0"/>
              <a:t>:</a:t>
            </a:r>
            <a:r>
              <a:rPr lang="en-US" dirty="0"/>
              <a:t> Avoid using just names and birthdays (e.g., Linda1955). Scammers can find this info easily on social media.</a:t>
            </a:r>
          </a:p>
          <a:p>
            <a:endParaRPr lang="en-US" dirty="0"/>
          </a:p>
          <a:p>
            <a:pPr marL="504000" indent="-504000">
              <a:buFont typeface="Arial" panose="020B0604020202020204" pitchFamily="34" charset="0"/>
              <a:buChar char="•"/>
            </a:pPr>
            <a:r>
              <a:rPr lang="en-US" b="1" dirty="0"/>
              <a:t>The </a:t>
            </a:r>
            <a:r>
              <a:rPr lang="en-US" b="1" i="1" dirty="0"/>
              <a:t>Repeat Offender</a:t>
            </a:r>
            <a:r>
              <a:rPr lang="en-US" b="1" dirty="0"/>
              <a:t>:</a:t>
            </a:r>
            <a:r>
              <a:rPr lang="en-US" dirty="0"/>
              <a:t> Never use the same password for your </a:t>
            </a:r>
            <a:r>
              <a:rPr lang="en-US" b="1" dirty="0"/>
              <a:t>Bank</a:t>
            </a:r>
            <a:r>
              <a:rPr lang="en-US" dirty="0"/>
              <a:t> as you do for your </a:t>
            </a:r>
            <a:r>
              <a:rPr lang="en-US" b="1" dirty="0"/>
              <a:t>Facebook</a:t>
            </a:r>
            <a:r>
              <a:rPr lang="en-US" dirty="0"/>
              <a:t>. If one </a:t>
            </a:r>
            <a:r>
              <a:rPr lang="en-US" i="1" dirty="0"/>
              <a:t>lock</a:t>
            </a:r>
            <a:r>
              <a:rPr lang="en-US" dirty="0"/>
              <a:t> is broken, the thief has the key to everything.</a:t>
            </a:r>
          </a:p>
          <a:p>
            <a:pPr marL="457200" indent="-457200">
              <a:buAutoNum type="arabicPeriod"/>
            </a:pPr>
            <a:endParaRPr lang="en-US" dirty="0"/>
          </a:p>
        </p:txBody>
      </p:sp>
      <p:pic>
        <p:nvPicPr>
          <p:cNvPr id="6146" name="Picture 2">
            <a:extLst>
              <a:ext uri="{FF2B5EF4-FFF2-40B4-BE49-F238E27FC236}">
                <a16:creationId xmlns:a16="http://schemas.microsoft.com/office/drawing/2014/main" id="{E94AC825-119B-2735-0C66-B5B9A608E021}"/>
              </a:ext>
            </a:extLst>
          </p:cNvPr>
          <p:cNvPicPr>
            <a:picLocks noGrp="1" noChangeAspect="1" noChangeArrowheads="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11" name="Text Placeholder 4">
            <a:extLst>
              <a:ext uri="{FF2B5EF4-FFF2-40B4-BE49-F238E27FC236}">
                <a16:creationId xmlns:a16="http://schemas.microsoft.com/office/drawing/2014/main" id="{E4631EE2-6207-88A8-179B-B94A40C6B023}"/>
              </a:ext>
            </a:extLst>
          </p:cNvPr>
          <p:cNvSpPr txBox="1">
            <a:spLocks/>
          </p:cNvSpPr>
          <p:nvPr/>
        </p:nvSpPr>
        <p:spPr>
          <a:xfrm>
            <a:off x="3372501" y="787183"/>
            <a:ext cx="4585890" cy="1396676"/>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600" b="1" dirty="0">
                <a:solidFill>
                  <a:srgbClr val="292668"/>
                </a:solidFill>
              </a:rPr>
              <a:t>What to AVOID: </a:t>
            </a:r>
          </a:p>
        </p:txBody>
      </p:sp>
      <p:sp>
        <p:nvSpPr>
          <p:cNvPr id="12" name="TextBox 11">
            <a:extLst>
              <a:ext uri="{FF2B5EF4-FFF2-40B4-BE49-F238E27FC236}">
                <a16:creationId xmlns:a16="http://schemas.microsoft.com/office/drawing/2014/main" id="{BB6647EF-9BF0-46EF-F001-928F7026CC6A}"/>
              </a:ext>
            </a:extLst>
          </p:cNvPr>
          <p:cNvSpPr txBox="1"/>
          <p:nvPr/>
        </p:nvSpPr>
        <p:spPr>
          <a:xfrm rot="20667850">
            <a:off x="1484769" y="2454985"/>
            <a:ext cx="3331676" cy="646331"/>
          </a:xfrm>
          <a:prstGeom prst="rect">
            <a:avLst/>
          </a:prstGeom>
          <a:solidFill>
            <a:schemeClr val="bg1"/>
          </a:solidFill>
          <a:ln w="38100">
            <a:solidFill>
              <a:srgbClr val="FF0000"/>
            </a:solidFill>
          </a:ln>
        </p:spPr>
        <p:txBody>
          <a:bodyPr wrap="square" rtlCol="0">
            <a:spAutoFit/>
          </a:bodyPr>
          <a:lstStyle/>
          <a:p>
            <a:pPr algn="ctr"/>
            <a:r>
              <a:rPr lang="en-US" b="1" dirty="0">
                <a:solidFill>
                  <a:srgbClr val="615AA6"/>
                </a:solidFill>
              </a:rPr>
              <a:t>Making your PASSPHASE Strong &amp; Simple</a:t>
            </a:r>
            <a:endParaRPr lang="en-IE" dirty="0"/>
          </a:p>
        </p:txBody>
      </p:sp>
    </p:spTree>
    <p:extLst>
      <p:ext uri="{BB962C8B-B14F-4D97-AF65-F5344CB8AC3E}">
        <p14:creationId xmlns:p14="http://schemas.microsoft.com/office/powerpoint/2010/main" val="21557389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85241DAC-738A-2446-AED5-50E6EF776372}"/>
              </a:ext>
            </a:extLst>
          </p:cNvPr>
          <p:cNvSpPr>
            <a:spLocks noGrp="1"/>
          </p:cNvSpPr>
          <p:nvPr>
            <p:ph type="body" sz="quarter" idx="13"/>
          </p:nvPr>
        </p:nvSpPr>
        <p:spPr>
          <a:xfrm>
            <a:off x="610797" y="389300"/>
            <a:ext cx="6224569" cy="1396676"/>
          </a:xfrm>
          <a:prstGeom prst="rect">
            <a:avLst/>
          </a:prstGeom>
        </p:spPr>
        <p:txBody>
          <a:bodyPr>
            <a:normAutofit/>
          </a:bodyPr>
          <a:lstStyle/>
          <a:p>
            <a:r>
              <a:rPr lang="en-US" b="1" dirty="0">
                <a:highlight>
                  <a:srgbClr val="CA7BB3"/>
                </a:highlight>
              </a:rPr>
              <a:t>TIP: </a:t>
            </a:r>
            <a:r>
              <a:rPr lang="en-US" b="1" dirty="0"/>
              <a:t>Use a Password Manager</a:t>
            </a:r>
          </a:p>
        </p:txBody>
      </p:sp>
      <p:sp>
        <p:nvSpPr>
          <p:cNvPr id="2" name="Text Placeholder 1">
            <a:extLst>
              <a:ext uri="{FF2B5EF4-FFF2-40B4-BE49-F238E27FC236}">
                <a16:creationId xmlns:a16="http://schemas.microsoft.com/office/drawing/2014/main" id="{A3609859-F9E5-1140-8DE2-548E2441BEF9}"/>
              </a:ext>
            </a:extLst>
          </p:cNvPr>
          <p:cNvSpPr>
            <a:spLocks noGrp="1"/>
          </p:cNvSpPr>
          <p:nvPr>
            <p:ph type="body" sz="quarter" idx="14"/>
          </p:nvPr>
        </p:nvSpPr>
        <p:spPr>
          <a:xfrm>
            <a:off x="674171" y="1246002"/>
            <a:ext cx="6677243" cy="4021291"/>
          </a:xfrm>
          <a:prstGeom prst="rect">
            <a:avLst/>
          </a:prstGeom>
        </p:spPr>
        <p:txBody>
          <a:bodyPr/>
          <a:lstStyle/>
          <a:p>
            <a:r>
              <a:rPr lang="en-US" dirty="0"/>
              <a:t>You don’t need to remember 50 passwords!</a:t>
            </a:r>
          </a:p>
          <a:p>
            <a:pPr marL="342900" indent="-342900">
              <a:buFont typeface="Arial" panose="020B0604020202020204" pitchFamily="34" charset="0"/>
              <a:buChar char="•"/>
            </a:pPr>
            <a:r>
              <a:rPr lang="en-US" dirty="0"/>
              <a:t>A </a:t>
            </a:r>
            <a:r>
              <a:rPr lang="en-US" b="1" dirty="0"/>
              <a:t>Password Manager </a:t>
            </a:r>
            <a:r>
              <a:rPr lang="en-US" dirty="0"/>
              <a:t>is like a digital address book that stores all your "keys" behind one Master Key. EG., Apple Passwords (</a:t>
            </a:r>
            <a:r>
              <a:rPr lang="en-US" dirty="0">
                <a:hlinkClick r:id="rId3"/>
              </a:rPr>
              <a:t>iCloud Keychain</a:t>
            </a:r>
            <a:r>
              <a:rPr lang="en-US" dirty="0"/>
              <a:t>) used on Apple devices or </a:t>
            </a:r>
            <a:r>
              <a:rPr lang="en-US" dirty="0">
                <a:hlinkClick r:id="rId4"/>
              </a:rPr>
              <a:t>Google Password Manager</a:t>
            </a:r>
            <a:r>
              <a:rPr lang="en-US" dirty="0"/>
              <a:t> used on Android phones or the Google Chrome Browser</a:t>
            </a:r>
          </a:p>
          <a:p>
            <a:pPr marL="342900" indent="-342900">
              <a:spcAft>
                <a:spcPts val="1200"/>
              </a:spcAft>
              <a:buFont typeface="Arial" panose="020B0604020202020204" pitchFamily="34" charset="0"/>
              <a:buChar char="•"/>
            </a:pPr>
            <a:r>
              <a:rPr lang="en-US" dirty="0"/>
              <a:t>You only have to remember one strong passphrase to unlock everything else.</a:t>
            </a:r>
            <a:endParaRPr lang="en-US" sz="1200" dirty="0"/>
          </a:p>
          <a:p>
            <a:r>
              <a:rPr lang="en-US" b="1" dirty="0"/>
              <a:t>Password Checklist :</a:t>
            </a:r>
          </a:p>
          <a:p>
            <a:pPr marL="342900" indent="-342900">
              <a:buFont typeface="Wingdings" panose="05000000000000000000" pitchFamily="2" charset="2"/>
              <a:buChar char="ü"/>
            </a:pPr>
            <a:r>
              <a:rPr lang="en-US" dirty="0"/>
              <a:t>Is it at least 12 characters long?</a:t>
            </a:r>
          </a:p>
          <a:p>
            <a:pPr marL="342900" indent="-342900">
              <a:buFont typeface="Wingdings" panose="05000000000000000000" pitchFamily="2" charset="2"/>
              <a:buChar char="ü"/>
            </a:pPr>
            <a:r>
              <a:rPr lang="en-US" dirty="0"/>
              <a:t>Is it unique (not used elsewhere)?</a:t>
            </a:r>
          </a:p>
          <a:p>
            <a:pPr marL="342900" indent="-342900">
              <a:buFont typeface="Wingdings" panose="05000000000000000000" pitchFamily="2" charset="2"/>
              <a:buChar char="ü"/>
            </a:pPr>
            <a:r>
              <a:rPr lang="en-US" dirty="0"/>
              <a:t>Is it memorable to you, but nonsense to a stranger?</a:t>
            </a:r>
          </a:p>
        </p:txBody>
      </p:sp>
      <p:pic>
        <p:nvPicPr>
          <p:cNvPr id="6" name="Picture Placeholder 5">
            <a:extLst>
              <a:ext uri="{FF2B5EF4-FFF2-40B4-BE49-F238E27FC236}">
                <a16:creationId xmlns:a16="http://schemas.microsoft.com/office/drawing/2014/main" id="{D9F2C35F-FA0E-E055-E846-39AC03AD5666}"/>
              </a:ext>
            </a:extLst>
          </p:cNvPr>
          <p:cNvPicPr>
            <a:picLocks noGrp="1" noChangeAspect="1"/>
          </p:cNvPicPr>
          <p:nvPr>
            <p:ph type="pic" sz="quarter" idx="10"/>
          </p:nvPr>
        </p:nvPicPr>
        <p:blipFill>
          <a:blip r:embed="rId5" cstate="screen">
            <a:extLst>
              <a:ext uri="{28A0092B-C50C-407E-A947-70E740481C1C}">
                <a14:useLocalDpi xmlns:a14="http://schemas.microsoft.com/office/drawing/2010/main"/>
              </a:ext>
            </a:extLst>
          </a:blip>
          <a:srcRect t="-41574" b="-42798"/>
          <a:stretch>
            <a:fillRect/>
          </a:stretch>
        </p:blipFill>
        <p:spPr>
          <a:xfrm>
            <a:off x="7735037" y="1373925"/>
            <a:ext cx="2444127" cy="4336988"/>
          </a:xfrm>
          <a:solidFill>
            <a:srgbClr val="E5BDDA"/>
          </a:solidFill>
        </p:spPr>
      </p:pic>
      <p:pic>
        <p:nvPicPr>
          <p:cNvPr id="3" name="Picture 2">
            <a:hlinkClick r:id="rId6"/>
            <a:extLst>
              <a:ext uri="{FF2B5EF4-FFF2-40B4-BE49-F238E27FC236}">
                <a16:creationId xmlns:a16="http://schemas.microsoft.com/office/drawing/2014/main" id="{89262A72-08DD-ABBD-95C1-26FDB269F5CA}"/>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835366" y="4830015"/>
            <a:ext cx="1302626" cy="1842323"/>
          </a:xfrm>
          <a:prstGeom prst="rect">
            <a:avLst/>
          </a:prstGeom>
          <a:ln>
            <a:solidFill>
              <a:srgbClr val="002465"/>
            </a:solidFill>
          </a:ln>
        </p:spPr>
      </p:pic>
      <p:grpSp>
        <p:nvGrpSpPr>
          <p:cNvPr id="4" name="Graphic 4">
            <a:extLst>
              <a:ext uri="{FF2B5EF4-FFF2-40B4-BE49-F238E27FC236}">
                <a16:creationId xmlns:a16="http://schemas.microsoft.com/office/drawing/2014/main" id="{3BBBA805-044E-04BB-F57A-4C357ED34E4D}"/>
              </a:ext>
            </a:extLst>
          </p:cNvPr>
          <p:cNvGrpSpPr/>
          <p:nvPr/>
        </p:nvGrpSpPr>
        <p:grpSpPr>
          <a:xfrm rot="3928889">
            <a:off x="6103140" y="5729258"/>
            <a:ext cx="416812" cy="946355"/>
            <a:chOff x="9129274" y="2719113"/>
            <a:chExt cx="717139" cy="1386497"/>
          </a:xfrm>
          <a:solidFill>
            <a:srgbClr val="242B62"/>
          </a:solidFill>
        </p:grpSpPr>
        <p:grpSp>
          <p:nvGrpSpPr>
            <p:cNvPr id="7" name="Graphic 4">
              <a:extLst>
                <a:ext uri="{FF2B5EF4-FFF2-40B4-BE49-F238E27FC236}">
                  <a16:creationId xmlns:a16="http://schemas.microsoft.com/office/drawing/2014/main" id="{D36F681A-3FC3-E960-94F8-DC9F207D9CB3}"/>
                </a:ext>
              </a:extLst>
            </p:cNvPr>
            <p:cNvGrpSpPr/>
            <p:nvPr/>
          </p:nvGrpSpPr>
          <p:grpSpPr>
            <a:xfrm>
              <a:off x="9159507" y="2719113"/>
              <a:ext cx="446280" cy="440141"/>
              <a:chOff x="9159507" y="2719113"/>
              <a:chExt cx="446280" cy="440141"/>
            </a:xfrm>
            <a:grpFill/>
          </p:grpSpPr>
          <p:sp>
            <p:nvSpPr>
              <p:cNvPr id="16" name="Freeform 21">
                <a:extLst>
                  <a:ext uri="{FF2B5EF4-FFF2-40B4-BE49-F238E27FC236}">
                    <a16:creationId xmlns:a16="http://schemas.microsoft.com/office/drawing/2014/main" id="{843C298E-559E-F728-235F-CFC0CA1BA76D}"/>
                  </a:ext>
                </a:extLst>
              </p:cNvPr>
              <p:cNvSpPr/>
              <p:nvPr/>
            </p:nvSpPr>
            <p:spPr>
              <a:xfrm>
                <a:off x="9159507" y="2719113"/>
                <a:ext cx="446280" cy="440141"/>
              </a:xfrm>
              <a:custGeom>
                <a:avLst/>
                <a:gdLst>
                  <a:gd name="connsiteX0" fmla="*/ 275519 w 446280"/>
                  <a:gd name="connsiteY0" fmla="*/ 440141 h 440141"/>
                  <a:gd name="connsiteX1" fmla="*/ 256120 w 446280"/>
                  <a:gd name="connsiteY1" fmla="*/ 425920 h 440141"/>
                  <a:gd name="connsiteX2" fmla="*/ 270345 w 446280"/>
                  <a:gd name="connsiteY2" fmla="*/ 402649 h 440141"/>
                  <a:gd name="connsiteX3" fmla="*/ 384154 w 446280"/>
                  <a:gd name="connsiteY3" fmla="*/ 316029 h 440141"/>
                  <a:gd name="connsiteX4" fmla="*/ 402261 w 446280"/>
                  <a:gd name="connsiteY4" fmla="*/ 176402 h 440141"/>
                  <a:gd name="connsiteX5" fmla="*/ 316903 w 446280"/>
                  <a:gd name="connsiteY5" fmla="*/ 63925 h 440141"/>
                  <a:gd name="connsiteX6" fmla="*/ 64713 w 446280"/>
                  <a:gd name="connsiteY6" fmla="*/ 131153 h 440141"/>
                  <a:gd name="connsiteX7" fmla="*/ 46607 w 446280"/>
                  <a:gd name="connsiteY7" fmla="*/ 270779 h 440141"/>
                  <a:gd name="connsiteX8" fmla="*/ 131964 w 446280"/>
                  <a:gd name="connsiteY8" fmla="*/ 383256 h 440141"/>
                  <a:gd name="connsiteX9" fmla="*/ 174642 w 446280"/>
                  <a:gd name="connsiteY9" fmla="*/ 401356 h 440141"/>
                  <a:gd name="connsiteX10" fmla="*/ 187575 w 446280"/>
                  <a:gd name="connsiteY10" fmla="*/ 425920 h 440141"/>
                  <a:gd name="connsiteX11" fmla="*/ 163003 w 446280"/>
                  <a:gd name="connsiteY11" fmla="*/ 438848 h 440141"/>
                  <a:gd name="connsiteX12" fmla="*/ 111271 w 446280"/>
                  <a:gd name="connsiteY12" fmla="*/ 416870 h 440141"/>
                  <a:gd name="connsiteX13" fmla="*/ 7808 w 446280"/>
                  <a:gd name="connsiteY13" fmla="*/ 281122 h 440141"/>
                  <a:gd name="connsiteX14" fmla="*/ 29794 w 446280"/>
                  <a:gd name="connsiteY14" fmla="*/ 111760 h 440141"/>
                  <a:gd name="connsiteX15" fmla="*/ 335010 w 446280"/>
                  <a:gd name="connsiteY15" fmla="*/ 30311 h 440141"/>
                  <a:gd name="connsiteX16" fmla="*/ 438473 w 446280"/>
                  <a:gd name="connsiteY16" fmla="*/ 166059 h 440141"/>
                  <a:gd name="connsiteX17" fmla="*/ 416487 w 446280"/>
                  <a:gd name="connsiteY17" fmla="*/ 335421 h 440141"/>
                  <a:gd name="connsiteX18" fmla="*/ 278105 w 446280"/>
                  <a:gd name="connsiteY18" fmla="*/ 440141 h 440141"/>
                  <a:gd name="connsiteX19" fmla="*/ 275519 w 446280"/>
                  <a:gd name="connsiteY19" fmla="*/ 440141 h 44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6280" h="440141">
                    <a:moveTo>
                      <a:pt x="275519" y="440141"/>
                    </a:moveTo>
                    <a:cubicBezTo>
                      <a:pt x="266466" y="440141"/>
                      <a:pt x="258705" y="433677"/>
                      <a:pt x="256120" y="425920"/>
                    </a:cubicBezTo>
                    <a:cubicBezTo>
                      <a:pt x="253533" y="415577"/>
                      <a:pt x="259999" y="405234"/>
                      <a:pt x="270345" y="402649"/>
                    </a:cubicBezTo>
                    <a:cubicBezTo>
                      <a:pt x="318197" y="389720"/>
                      <a:pt x="359582" y="359985"/>
                      <a:pt x="384154" y="316029"/>
                    </a:cubicBezTo>
                    <a:cubicBezTo>
                      <a:pt x="408727" y="273365"/>
                      <a:pt x="415194" y="222944"/>
                      <a:pt x="402261" y="176402"/>
                    </a:cubicBezTo>
                    <a:cubicBezTo>
                      <a:pt x="389328" y="128567"/>
                      <a:pt x="359582" y="88489"/>
                      <a:pt x="316903" y="63925"/>
                    </a:cubicBezTo>
                    <a:cubicBezTo>
                      <a:pt x="228960" y="12212"/>
                      <a:pt x="115151" y="43240"/>
                      <a:pt x="64713" y="131153"/>
                    </a:cubicBezTo>
                    <a:cubicBezTo>
                      <a:pt x="40141" y="173816"/>
                      <a:pt x="33674" y="224237"/>
                      <a:pt x="46607" y="270779"/>
                    </a:cubicBezTo>
                    <a:cubicBezTo>
                      <a:pt x="59540" y="318614"/>
                      <a:pt x="89285" y="358692"/>
                      <a:pt x="131964" y="383256"/>
                    </a:cubicBezTo>
                    <a:cubicBezTo>
                      <a:pt x="144896" y="391013"/>
                      <a:pt x="159123" y="397477"/>
                      <a:pt x="174642" y="401356"/>
                    </a:cubicBezTo>
                    <a:cubicBezTo>
                      <a:pt x="184989" y="403942"/>
                      <a:pt x="191455" y="415577"/>
                      <a:pt x="187575" y="425920"/>
                    </a:cubicBezTo>
                    <a:cubicBezTo>
                      <a:pt x="184989" y="436262"/>
                      <a:pt x="173349" y="442727"/>
                      <a:pt x="163003" y="438848"/>
                    </a:cubicBezTo>
                    <a:cubicBezTo>
                      <a:pt x="144896" y="433677"/>
                      <a:pt x="128084" y="425920"/>
                      <a:pt x="111271" y="416870"/>
                    </a:cubicBezTo>
                    <a:cubicBezTo>
                      <a:pt x="59540" y="387135"/>
                      <a:pt x="22034" y="338007"/>
                      <a:pt x="7808" y="281122"/>
                    </a:cubicBezTo>
                    <a:cubicBezTo>
                      <a:pt x="-7711" y="222944"/>
                      <a:pt x="48" y="163474"/>
                      <a:pt x="29794" y="111760"/>
                    </a:cubicBezTo>
                    <a:cubicBezTo>
                      <a:pt x="91872" y="4455"/>
                      <a:pt x="228960" y="-31745"/>
                      <a:pt x="335010" y="30311"/>
                    </a:cubicBezTo>
                    <a:cubicBezTo>
                      <a:pt x="386741" y="60047"/>
                      <a:pt x="424247" y="109175"/>
                      <a:pt x="438473" y="166059"/>
                    </a:cubicBezTo>
                    <a:cubicBezTo>
                      <a:pt x="453992" y="224237"/>
                      <a:pt x="446232" y="283708"/>
                      <a:pt x="416487" y="335421"/>
                    </a:cubicBezTo>
                    <a:cubicBezTo>
                      <a:pt x="386741" y="387135"/>
                      <a:pt x="337596" y="424627"/>
                      <a:pt x="278105" y="440141"/>
                    </a:cubicBezTo>
                    <a:cubicBezTo>
                      <a:pt x="278105" y="438848"/>
                      <a:pt x="276812" y="440141"/>
                      <a:pt x="275519" y="440141"/>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sp>
            <p:nvSpPr>
              <p:cNvPr id="17" name="Freeform 22">
                <a:extLst>
                  <a:ext uri="{FF2B5EF4-FFF2-40B4-BE49-F238E27FC236}">
                    <a16:creationId xmlns:a16="http://schemas.microsoft.com/office/drawing/2014/main" id="{FFAD0E11-B0CE-C425-F20A-AEAEFCD90F1B}"/>
                  </a:ext>
                </a:extLst>
              </p:cNvPr>
              <p:cNvSpPr/>
              <p:nvPr/>
            </p:nvSpPr>
            <p:spPr>
              <a:xfrm>
                <a:off x="9245200" y="2800133"/>
                <a:ext cx="280068" cy="273794"/>
              </a:xfrm>
              <a:custGeom>
                <a:avLst/>
                <a:gdLst>
                  <a:gd name="connsiteX0" fmla="*/ 182066 w 280068"/>
                  <a:gd name="connsiteY0" fmla="*/ 273794 h 273794"/>
                  <a:gd name="connsiteX1" fmla="*/ 163960 w 280068"/>
                  <a:gd name="connsiteY1" fmla="*/ 260866 h 273794"/>
                  <a:gd name="connsiteX2" fmla="*/ 175599 w 280068"/>
                  <a:gd name="connsiteY2" fmla="*/ 236302 h 273794"/>
                  <a:gd name="connsiteX3" fmla="*/ 227331 w 280068"/>
                  <a:gd name="connsiteY3" fmla="*/ 192345 h 273794"/>
                  <a:gd name="connsiteX4" fmla="*/ 191119 w 280068"/>
                  <a:gd name="connsiteY4" fmla="*/ 54012 h 273794"/>
                  <a:gd name="connsiteX5" fmla="*/ 52737 w 280068"/>
                  <a:gd name="connsiteY5" fmla="*/ 90211 h 273794"/>
                  <a:gd name="connsiteX6" fmla="*/ 88949 w 280068"/>
                  <a:gd name="connsiteY6" fmla="*/ 228545 h 273794"/>
                  <a:gd name="connsiteX7" fmla="*/ 95415 w 280068"/>
                  <a:gd name="connsiteY7" fmla="*/ 254402 h 273794"/>
                  <a:gd name="connsiteX8" fmla="*/ 69550 w 280068"/>
                  <a:gd name="connsiteY8" fmla="*/ 260866 h 273794"/>
                  <a:gd name="connsiteX9" fmla="*/ 19112 w 280068"/>
                  <a:gd name="connsiteY9" fmla="*/ 69526 h 273794"/>
                  <a:gd name="connsiteX10" fmla="*/ 210518 w 280068"/>
                  <a:gd name="connsiteY10" fmla="*/ 19105 h 273794"/>
                  <a:gd name="connsiteX11" fmla="*/ 260957 w 280068"/>
                  <a:gd name="connsiteY11" fmla="*/ 210445 h 273794"/>
                  <a:gd name="connsiteX12" fmla="*/ 189826 w 280068"/>
                  <a:gd name="connsiteY12" fmla="*/ 271209 h 273794"/>
                  <a:gd name="connsiteX13" fmla="*/ 182066 w 280068"/>
                  <a:gd name="connsiteY13" fmla="*/ 273794 h 27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0068" h="273794">
                    <a:moveTo>
                      <a:pt x="182066" y="273794"/>
                    </a:moveTo>
                    <a:cubicBezTo>
                      <a:pt x="174306" y="273794"/>
                      <a:pt x="166546" y="268623"/>
                      <a:pt x="163960" y="260866"/>
                    </a:cubicBezTo>
                    <a:cubicBezTo>
                      <a:pt x="160080" y="250523"/>
                      <a:pt x="165253" y="240180"/>
                      <a:pt x="175599" y="236302"/>
                    </a:cubicBezTo>
                    <a:cubicBezTo>
                      <a:pt x="197585" y="228545"/>
                      <a:pt x="215692" y="213031"/>
                      <a:pt x="227331" y="192345"/>
                    </a:cubicBezTo>
                    <a:cubicBezTo>
                      <a:pt x="255783" y="144510"/>
                      <a:pt x="238971" y="82454"/>
                      <a:pt x="191119" y="54012"/>
                    </a:cubicBezTo>
                    <a:cubicBezTo>
                      <a:pt x="143267" y="25569"/>
                      <a:pt x="81189" y="42376"/>
                      <a:pt x="52737" y="90211"/>
                    </a:cubicBezTo>
                    <a:cubicBezTo>
                      <a:pt x="24285" y="138046"/>
                      <a:pt x="41098" y="200103"/>
                      <a:pt x="88949" y="228545"/>
                    </a:cubicBezTo>
                    <a:cubicBezTo>
                      <a:pt x="98002" y="233716"/>
                      <a:pt x="101882" y="245352"/>
                      <a:pt x="95415" y="254402"/>
                    </a:cubicBezTo>
                    <a:cubicBezTo>
                      <a:pt x="90243" y="263452"/>
                      <a:pt x="78603" y="267330"/>
                      <a:pt x="69550" y="260866"/>
                    </a:cubicBezTo>
                    <a:cubicBezTo>
                      <a:pt x="2299" y="222081"/>
                      <a:pt x="-19687" y="136753"/>
                      <a:pt x="19112" y="69526"/>
                    </a:cubicBezTo>
                    <a:cubicBezTo>
                      <a:pt x="57910" y="2298"/>
                      <a:pt x="143267" y="-19680"/>
                      <a:pt x="210518" y="19105"/>
                    </a:cubicBezTo>
                    <a:cubicBezTo>
                      <a:pt x="277769" y="57890"/>
                      <a:pt x="299755" y="143218"/>
                      <a:pt x="260957" y="210445"/>
                    </a:cubicBezTo>
                    <a:cubicBezTo>
                      <a:pt x="245437" y="237595"/>
                      <a:pt x="219571" y="259573"/>
                      <a:pt x="189826" y="271209"/>
                    </a:cubicBezTo>
                    <a:cubicBezTo>
                      <a:pt x="185945" y="272501"/>
                      <a:pt x="183359" y="273794"/>
                      <a:pt x="182066" y="273794"/>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grpSp>
        <p:grpSp>
          <p:nvGrpSpPr>
            <p:cNvPr id="8" name="Graphic 4">
              <a:extLst>
                <a:ext uri="{FF2B5EF4-FFF2-40B4-BE49-F238E27FC236}">
                  <a16:creationId xmlns:a16="http://schemas.microsoft.com/office/drawing/2014/main" id="{5EF03FB0-04D6-3318-9985-CB44BF62238D}"/>
                </a:ext>
              </a:extLst>
            </p:cNvPr>
            <p:cNvGrpSpPr/>
            <p:nvPr/>
          </p:nvGrpSpPr>
          <p:grpSpPr>
            <a:xfrm>
              <a:off x="9129274" y="2893887"/>
              <a:ext cx="717139" cy="1211724"/>
              <a:chOff x="9129274" y="2893887"/>
              <a:chExt cx="717139" cy="1211724"/>
            </a:xfrm>
            <a:grpFill/>
          </p:grpSpPr>
          <p:sp>
            <p:nvSpPr>
              <p:cNvPr id="9" name="Freeform 14">
                <a:extLst>
                  <a:ext uri="{FF2B5EF4-FFF2-40B4-BE49-F238E27FC236}">
                    <a16:creationId xmlns:a16="http://schemas.microsoft.com/office/drawing/2014/main" id="{5F819B4F-2FBC-5C1D-57D7-39914902DAA4}"/>
                  </a:ext>
                </a:extLst>
              </p:cNvPr>
              <p:cNvSpPr/>
              <p:nvPr/>
            </p:nvSpPr>
            <p:spPr>
              <a:xfrm>
                <a:off x="9129274" y="3281518"/>
                <a:ext cx="222449" cy="606896"/>
              </a:xfrm>
              <a:custGeom>
                <a:avLst/>
                <a:gdLst>
                  <a:gd name="connsiteX0" fmla="*/ 200995 w 222449"/>
                  <a:gd name="connsiteY0" fmla="*/ 606896 h 606896"/>
                  <a:gd name="connsiteX1" fmla="*/ 193235 w 222449"/>
                  <a:gd name="connsiteY1" fmla="*/ 605603 h 606896"/>
                  <a:gd name="connsiteX2" fmla="*/ 173836 w 222449"/>
                  <a:gd name="connsiteY2" fmla="*/ 593968 h 606896"/>
                  <a:gd name="connsiteX3" fmla="*/ 169956 w 222449"/>
                  <a:gd name="connsiteY3" fmla="*/ 591382 h 606896"/>
                  <a:gd name="connsiteX4" fmla="*/ 107878 w 222449"/>
                  <a:gd name="connsiteY4" fmla="*/ 531912 h 606896"/>
                  <a:gd name="connsiteX5" fmla="*/ 62613 w 222449"/>
                  <a:gd name="connsiteY5" fmla="*/ 465977 h 606896"/>
                  <a:gd name="connsiteX6" fmla="*/ 8296 w 222449"/>
                  <a:gd name="connsiteY6" fmla="*/ 326350 h 606896"/>
                  <a:gd name="connsiteX7" fmla="*/ 4415 w 222449"/>
                  <a:gd name="connsiteY7" fmla="*/ 306958 h 606896"/>
                  <a:gd name="connsiteX8" fmla="*/ 3122 w 222449"/>
                  <a:gd name="connsiteY8" fmla="*/ 303079 h 606896"/>
                  <a:gd name="connsiteX9" fmla="*/ 1829 w 222449"/>
                  <a:gd name="connsiteY9" fmla="*/ 295322 h 606896"/>
                  <a:gd name="connsiteX10" fmla="*/ 536 w 222449"/>
                  <a:gd name="connsiteY10" fmla="*/ 279808 h 606896"/>
                  <a:gd name="connsiteX11" fmla="*/ 1829 w 222449"/>
                  <a:gd name="connsiteY11" fmla="*/ 243609 h 606896"/>
                  <a:gd name="connsiteX12" fmla="*/ 1829 w 222449"/>
                  <a:gd name="connsiteY12" fmla="*/ 238437 h 606896"/>
                  <a:gd name="connsiteX13" fmla="*/ 7002 w 222449"/>
                  <a:gd name="connsiteY13" fmla="*/ 197067 h 606896"/>
                  <a:gd name="connsiteX14" fmla="*/ 9589 w 222449"/>
                  <a:gd name="connsiteY14" fmla="*/ 175088 h 606896"/>
                  <a:gd name="connsiteX15" fmla="*/ 13468 w 222449"/>
                  <a:gd name="connsiteY15" fmla="*/ 66490 h 606896"/>
                  <a:gd name="connsiteX16" fmla="*/ 13468 w 222449"/>
                  <a:gd name="connsiteY16" fmla="*/ 65197 h 606896"/>
                  <a:gd name="connsiteX17" fmla="*/ 63907 w 222449"/>
                  <a:gd name="connsiteY17" fmla="*/ 555 h 606896"/>
                  <a:gd name="connsiteX18" fmla="*/ 125984 w 222449"/>
                  <a:gd name="connsiteY18" fmla="*/ 39341 h 606896"/>
                  <a:gd name="connsiteX19" fmla="*/ 153143 w 222449"/>
                  <a:gd name="connsiteY19" fmla="*/ 177674 h 606896"/>
                  <a:gd name="connsiteX20" fmla="*/ 155730 w 222449"/>
                  <a:gd name="connsiteY20" fmla="*/ 200945 h 606896"/>
                  <a:gd name="connsiteX21" fmla="*/ 159610 w 222449"/>
                  <a:gd name="connsiteY21" fmla="*/ 238437 h 606896"/>
                  <a:gd name="connsiteX22" fmla="*/ 191942 w 222449"/>
                  <a:gd name="connsiteY22" fmla="*/ 314715 h 606896"/>
                  <a:gd name="connsiteX23" fmla="*/ 193235 w 222449"/>
                  <a:gd name="connsiteY23" fmla="*/ 341864 h 606896"/>
                  <a:gd name="connsiteX24" fmla="*/ 166076 w 222449"/>
                  <a:gd name="connsiteY24" fmla="*/ 343157 h 606896"/>
                  <a:gd name="connsiteX25" fmla="*/ 120811 w 222449"/>
                  <a:gd name="connsiteY25" fmla="*/ 243609 h 606896"/>
                  <a:gd name="connsiteX26" fmla="*/ 116931 w 222449"/>
                  <a:gd name="connsiteY26" fmla="*/ 204824 h 606896"/>
                  <a:gd name="connsiteX27" fmla="*/ 114345 w 222449"/>
                  <a:gd name="connsiteY27" fmla="*/ 181553 h 606896"/>
                  <a:gd name="connsiteX28" fmla="*/ 89773 w 222449"/>
                  <a:gd name="connsiteY28" fmla="*/ 52269 h 606896"/>
                  <a:gd name="connsiteX29" fmla="*/ 69080 w 222449"/>
                  <a:gd name="connsiteY29" fmla="*/ 39341 h 606896"/>
                  <a:gd name="connsiteX30" fmla="*/ 52267 w 222449"/>
                  <a:gd name="connsiteY30" fmla="*/ 61319 h 606896"/>
                  <a:gd name="connsiteX31" fmla="*/ 52267 w 222449"/>
                  <a:gd name="connsiteY31" fmla="*/ 62611 h 606896"/>
                  <a:gd name="connsiteX32" fmla="*/ 48387 w 222449"/>
                  <a:gd name="connsiteY32" fmla="*/ 180260 h 606896"/>
                  <a:gd name="connsiteX33" fmla="*/ 45801 w 222449"/>
                  <a:gd name="connsiteY33" fmla="*/ 202238 h 606896"/>
                  <a:gd name="connsiteX34" fmla="*/ 40628 w 222449"/>
                  <a:gd name="connsiteY34" fmla="*/ 242316 h 606896"/>
                  <a:gd name="connsiteX35" fmla="*/ 40628 w 222449"/>
                  <a:gd name="connsiteY35" fmla="*/ 246195 h 606896"/>
                  <a:gd name="connsiteX36" fmla="*/ 39334 w 222449"/>
                  <a:gd name="connsiteY36" fmla="*/ 277223 h 606896"/>
                  <a:gd name="connsiteX37" fmla="*/ 40628 w 222449"/>
                  <a:gd name="connsiteY37" fmla="*/ 288858 h 606896"/>
                  <a:gd name="connsiteX38" fmla="*/ 41921 w 222449"/>
                  <a:gd name="connsiteY38" fmla="*/ 296615 h 606896"/>
                  <a:gd name="connsiteX39" fmla="*/ 43214 w 222449"/>
                  <a:gd name="connsiteY39" fmla="*/ 300494 h 606896"/>
                  <a:gd name="connsiteX40" fmla="*/ 47094 w 222449"/>
                  <a:gd name="connsiteY40" fmla="*/ 317301 h 606896"/>
                  <a:gd name="connsiteX41" fmla="*/ 97532 w 222449"/>
                  <a:gd name="connsiteY41" fmla="*/ 446584 h 606896"/>
                  <a:gd name="connsiteX42" fmla="*/ 138917 w 222449"/>
                  <a:gd name="connsiteY42" fmla="*/ 507348 h 606896"/>
                  <a:gd name="connsiteX43" fmla="*/ 194528 w 222449"/>
                  <a:gd name="connsiteY43" fmla="*/ 561647 h 606896"/>
                  <a:gd name="connsiteX44" fmla="*/ 198408 w 222449"/>
                  <a:gd name="connsiteY44" fmla="*/ 564233 h 606896"/>
                  <a:gd name="connsiteX45" fmla="*/ 211341 w 222449"/>
                  <a:gd name="connsiteY45" fmla="*/ 571990 h 606896"/>
                  <a:gd name="connsiteX46" fmla="*/ 220394 w 222449"/>
                  <a:gd name="connsiteY46" fmla="*/ 597846 h 606896"/>
                  <a:gd name="connsiteX47" fmla="*/ 200995 w 222449"/>
                  <a:gd name="connsiteY47" fmla="*/ 606896 h 606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22449" h="606896">
                    <a:moveTo>
                      <a:pt x="200995" y="606896"/>
                    </a:moveTo>
                    <a:cubicBezTo>
                      <a:pt x="198408" y="606896"/>
                      <a:pt x="195822" y="606896"/>
                      <a:pt x="193235" y="605603"/>
                    </a:cubicBezTo>
                    <a:cubicBezTo>
                      <a:pt x="186769" y="601725"/>
                      <a:pt x="180303" y="597846"/>
                      <a:pt x="173836" y="593968"/>
                    </a:cubicBezTo>
                    <a:lnTo>
                      <a:pt x="169956" y="591382"/>
                    </a:lnTo>
                    <a:cubicBezTo>
                      <a:pt x="147970" y="574575"/>
                      <a:pt x="125984" y="553890"/>
                      <a:pt x="107878" y="531912"/>
                    </a:cubicBezTo>
                    <a:cubicBezTo>
                      <a:pt x="91066" y="511226"/>
                      <a:pt x="75546" y="489248"/>
                      <a:pt x="62613" y="465977"/>
                    </a:cubicBezTo>
                    <a:cubicBezTo>
                      <a:pt x="38041" y="422020"/>
                      <a:pt x="21229" y="376771"/>
                      <a:pt x="8296" y="326350"/>
                    </a:cubicBezTo>
                    <a:cubicBezTo>
                      <a:pt x="7002" y="319886"/>
                      <a:pt x="5709" y="313422"/>
                      <a:pt x="4415" y="306958"/>
                    </a:cubicBezTo>
                    <a:lnTo>
                      <a:pt x="3122" y="303079"/>
                    </a:lnTo>
                    <a:cubicBezTo>
                      <a:pt x="3122" y="300494"/>
                      <a:pt x="1829" y="297908"/>
                      <a:pt x="1829" y="295322"/>
                    </a:cubicBezTo>
                    <a:cubicBezTo>
                      <a:pt x="536" y="288858"/>
                      <a:pt x="536" y="283687"/>
                      <a:pt x="536" y="279808"/>
                    </a:cubicBezTo>
                    <a:cubicBezTo>
                      <a:pt x="-757" y="264294"/>
                      <a:pt x="536" y="253951"/>
                      <a:pt x="1829" y="243609"/>
                    </a:cubicBezTo>
                    <a:lnTo>
                      <a:pt x="1829" y="238437"/>
                    </a:lnTo>
                    <a:cubicBezTo>
                      <a:pt x="3122" y="222923"/>
                      <a:pt x="4415" y="209995"/>
                      <a:pt x="7002" y="197067"/>
                    </a:cubicBezTo>
                    <a:cubicBezTo>
                      <a:pt x="8296" y="189310"/>
                      <a:pt x="8296" y="182845"/>
                      <a:pt x="9589" y="175088"/>
                    </a:cubicBezTo>
                    <a:cubicBezTo>
                      <a:pt x="14762" y="132425"/>
                      <a:pt x="17348" y="97518"/>
                      <a:pt x="13468" y="66490"/>
                    </a:cubicBezTo>
                    <a:lnTo>
                      <a:pt x="13468" y="65197"/>
                    </a:lnTo>
                    <a:cubicBezTo>
                      <a:pt x="9589" y="32876"/>
                      <a:pt x="32868" y="4434"/>
                      <a:pt x="63907" y="555"/>
                    </a:cubicBezTo>
                    <a:cubicBezTo>
                      <a:pt x="91066" y="-3323"/>
                      <a:pt x="116931" y="13484"/>
                      <a:pt x="125984" y="39341"/>
                    </a:cubicBezTo>
                    <a:cubicBezTo>
                      <a:pt x="142797" y="85883"/>
                      <a:pt x="147970" y="131132"/>
                      <a:pt x="153143" y="177674"/>
                    </a:cubicBezTo>
                    <a:cubicBezTo>
                      <a:pt x="154437" y="185431"/>
                      <a:pt x="154437" y="193188"/>
                      <a:pt x="155730" y="200945"/>
                    </a:cubicBezTo>
                    <a:cubicBezTo>
                      <a:pt x="157024" y="213874"/>
                      <a:pt x="158317" y="226802"/>
                      <a:pt x="159610" y="238437"/>
                    </a:cubicBezTo>
                    <a:cubicBezTo>
                      <a:pt x="166076" y="284980"/>
                      <a:pt x="185475" y="306958"/>
                      <a:pt x="191942" y="314715"/>
                    </a:cubicBezTo>
                    <a:cubicBezTo>
                      <a:pt x="199702" y="322472"/>
                      <a:pt x="199702" y="334107"/>
                      <a:pt x="193235" y="341864"/>
                    </a:cubicBezTo>
                    <a:cubicBezTo>
                      <a:pt x="185475" y="349622"/>
                      <a:pt x="173836" y="349622"/>
                      <a:pt x="166076" y="343157"/>
                    </a:cubicBezTo>
                    <a:cubicBezTo>
                      <a:pt x="153143" y="330229"/>
                      <a:pt x="129864" y="301786"/>
                      <a:pt x="120811" y="243609"/>
                    </a:cubicBezTo>
                    <a:cubicBezTo>
                      <a:pt x="119518" y="230680"/>
                      <a:pt x="118225" y="217752"/>
                      <a:pt x="116931" y="204824"/>
                    </a:cubicBezTo>
                    <a:cubicBezTo>
                      <a:pt x="115638" y="197067"/>
                      <a:pt x="115638" y="189310"/>
                      <a:pt x="114345" y="181553"/>
                    </a:cubicBezTo>
                    <a:cubicBezTo>
                      <a:pt x="109172" y="136303"/>
                      <a:pt x="103998" y="94932"/>
                      <a:pt x="89773" y="52269"/>
                    </a:cubicBezTo>
                    <a:cubicBezTo>
                      <a:pt x="87186" y="43219"/>
                      <a:pt x="78133" y="38048"/>
                      <a:pt x="69080" y="39341"/>
                    </a:cubicBezTo>
                    <a:cubicBezTo>
                      <a:pt x="58733" y="40633"/>
                      <a:pt x="50974" y="50976"/>
                      <a:pt x="52267" y="61319"/>
                    </a:cubicBezTo>
                    <a:lnTo>
                      <a:pt x="52267" y="62611"/>
                    </a:lnTo>
                    <a:cubicBezTo>
                      <a:pt x="56147" y="97518"/>
                      <a:pt x="53561" y="135010"/>
                      <a:pt x="48387" y="180260"/>
                    </a:cubicBezTo>
                    <a:cubicBezTo>
                      <a:pt x="47094" y="188017"/>
                      <a:pt x="47094" y="194481"/>
                      <a:pt x="45801" y="202238"/>
                    </a:cubicBezTo>
                    <a:cubicBezTo>
                      <a:pt x="44508" y="215166"/>
                      <a:pt x="41921" y="228095"/>
                      <a:pt x="40628" y="242316"/>
                    </a:cubicBezTo>
                    <a:lnTo>
                      <a:pt x="40628" y="246195"/>
                    </a:lnTo>
                    <a:cubicBezTo>
                      <a:pt x="39334" y="256537"/>
                      <a:pt x="39334" y="265587"/>
                      <a:pt x="39334" y="277223"/>
                    </a:cubicBezTo>
                    <a:cubicBezTo>
                      <a:pt x="39334" y="279808"/>
                      <a:pt x="40628" y="284980"/>
                      <a:pt x="40628" y="288858"/>
                    </a:cubicBezTo>
                    <a:cubicBezTo>
                      <a:pt x="40628" y="292737"/>
                      <a:pt x="41921" y="294030"/>
                      <a:pt x="41921" y="296615"/>
                    </a:cubicBezTo>
                    <a:lnTo>
                      <a:pt x="43214" y="300494"/>
                    </a:lnTo>
                    <a:cubicBezTo>
                      <a:pt x="44508" y="305665"/>
                      <a:pt x="45801" y="312129"/>
                      <a:pt x="47094" y="317301"/>
                    </a:cubicBezTo>
                    <a:cubicBezTo>
                      <a:pt x="58733" y="363843"/>
                      <a:pt x="75546" y="406506"/>
                      <a:pt x="97532" y="446584"/>
                    </a:cubicBezTo>
                    <a:cubicBezTo>
                      <a:pt x="109172" y="468563"/>
                      <a:pt x="123398" y="487955"/>
                      <a:pt x="138917" y="507348"/>
                    </a:cubicBezTo>
                    <a:cubicBezTo>
                      <a:pt x="155730" y="526740"/>
                      <a:pt x="175129" y="544840"/>
                      <a:pt x="194528" y="561647"/>
                    </a:cubicBezTo>
                    <a:lnTo>
                      <a:pt x="198408" y="564233"/>
                    </a:lnTo>
                    <a:cubicBezTo>
                      <a:pt x="202289" y="566818"/>
                      <a:pt x="206168" y="569404"/>
                      <a:pt x="211341" y="571990"/>
                    </a:cubicBezTo>
                    <a:cubicBezTo>
                      <a:pt x="220394" y="577161"/>
                      <a:pt x="225568" y="587504"/>
                      <a:pt x="220394" y="597846"/>
                    </a:cubicBezTo>
                    <a:cubicBezTo>
                      <a:pt x="215222" y="603018"/>
                      <a:pt x="207461" y="606896"/>
                      <a:pt x="200995" y="606896"/>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0" name="Freeform 15">
                <a:extLst>
                  <a:ext uri="{FF2B5EF4-FFF2-40B4-BE49-F238E27FC236}">
                    <a16:creationId xmlns:a16="http://schemas.microsoft.com/office/drawing/2014/main" id="{C8B064E0-D028-93B2-2B6C-282CEFE71EEE}"/>
                  </a:ext>
                </a:extLst>
              </p:cNvPr>
              <p:cNvSpPr/>
              <p:nvPr/>
            </p:nvSpPr>
            <p:spPr>
              <a:xfrm>
                <a:off x="9683286" y="3335599"/>
                <a:ext cx="163004" cy="201164"/>
              </a:xfrm>
              <a:custGeom>
                <a:avLst/>
                <a:gdLst>
                  <a:gd name="connsiteX0" fmla="*/ 143605 w 163004"/>
                  <a:gd name="connsiteY0" fmla="*/ 201164 h 201164"/>
                  <a:gd name="connsiteX1" fmla="*/ 124206 w 163004"/>
                  <a:gd name="connsiteY1" fmla="*/ 181772 h 201164"/>
                  <a:gd name="connsiteX2" fmla="*/ 82820 w 163004"/>
                  <a:gd name="connsiteY2" fmla="*/ 57659 h 201164"/>
                  <a:gd name="connsiteX3" fmla="*/ 29796 w 163004"/>
                  <a:gd name="connsiteY3" fmla="*/ 44731 h 201164"/>
                  <a:gd name="connsiteX4" fmla="*/ 2636 w 163004"/>
                  <a:gd name="connsiteY4" fmla="*/ 38266 h 201164"/>
                  <a:gd name="connsiteX5" fmla="*/ 9103 w 163004"/>
                  <a:gd name="connsiteY5" fmla="*/ 11117 h 201164"/>
                  <a:gd name="connsiteX6" fmla="*/ 116445 w 163004"/>
                  <a:gd name="connsiteY6" fmla="*/ 36974 h 201164"/>
                  <a:gd name="connsiteX7" fmla="*/ 163004 w 163004"/>
                  <a:gd name="connsiteY7" fmla="*/ 181772 h 201164"/>
                  <a:gd name="connsiteX8" fmla="*/ 143605 w 163004"/>
                  <a:gd name="connsiteY8" fmla="*/ 201164 h 201164"/>
                  <a:gd name="connsiteX9" fmla="*/ 143605 w 163004"/>
                  <a:gd name="connsiteY9" fmla="*/ 201164 h 20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004" h="201164">
                    <a:moveTo>
                      <a:pt x="143605" y="201164"/>
                    </a:moveTo>
                    <a:cubicBezTo>
                      <a:pt x="133259" y="201164"/>
                      <a:pt x="124206" y="192114"/>
                      <a:pt x="124206" y="181772"/>
                    </a:cubicBezTo>
                    <a:cubicBezTo>
                      <a:pt x="124206" y="132644"/>
                      <a:pt x="108686" y="99030"/>
                      <a:pt x="82820" y="57659"/>
                    </a:cubicBezTo>
                    <a:cubicBezTo>
                      <a:pt x="71180" y="39559"/>
                      <a:pt x="47901" y="33095"/>
                      <a:pt x="29796" y="44731"/>
                    </a:cubicBezTo>
                    <a:cubicBezTo>
                      <a:pt x="20743" y="49902"/>
                      <a:pt x="9103" y="47316"/>
                      <a:pt x="2636" y="38266"/>
                    </a:cubicBezTo>
                    <a:cubicBezTo>
                      <a:pt x="-2536" y="29217"/>
                      <a:pt x="50" y="17581"/>
                      <a:pt x="9103" y="11117"/>
                    </a:cubicBezTo>
                    <a:cubicBezTo>
                      <a:pt x="45315" y="-10861"/>
                      <a:pt x="93166" y="774"/>
                      <a:pt x="116445" y="36974"/>
                    </a:cubicBezTo>
                    <a:cubicBezTo>
                      <a:pt x="144898" y="83516"/>
                      <a:pt x="163004" y="123594"/>
                      <a:pt x="163004" y="181772"/>
                    </a:cubicBezTo>
                    <a:cubicBezTo>
                      <a:pt x="163004" y="192114"/>
                      <a:pt x="155244" y="201164"/>
                      <a:pt x="143605" y="201164"/>
                    </a:cubicBezTo>
                    <a:cubicBezTo>
                      <a:pt x="143605" y="201164"/>
                      <a:pt x="143605" y="201164"/>
                      <a:pt x="143605" y="201164"/>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1" name="Freeform 16">
                <a:extLst>
                  <a:ext uri="{FF2B5EF4-FFF2-40B4-BE49-F238E27FC236}">
                    <a16:creationId xmlns:a16="http://schemas.microsoft.com/office/drawing/2014/main" id="{3D134674-EF97-8B93-6823-E0CDFDB729F1}"/>
                  </a:ext>
                </a:extLst>
              </p:cNvPr>
              <p:cNvSpPr/>
              <p:nvPr/>
            </p:nvSpPr>
            <p:spPr>
              <a:xfrm>
                <a:off x="9546086" y="3281250"/>
                <a:ext cx="205957" cy="241291"/>
              </a:xfrm>
              <a:custGeom>
                <a:avLst/>
                <a:gdLst>
                  <a:gd name="connsiteX0" fmla="*/ 187688 w 205957"/>
                  <a:gd name="connsiteY0" fmla="*/ 241292 h 241291"/>
                  <a:gd name="connsiteX1" fmla="*/ 168289 w 205957"/>
                  <a:gd name="connsiteY1" fmla="*/ 224485 h 241291"/>
                  <a:gd name="connsiteX2" fmla="*/ 135957 w 205957"/>
                  <a:gd name="connsiteY2" fmla="*/ 132693 h 241291"/>
                  <a:gd name="connsiteX3" fmla="*/ 108798 w 205957"/>
                  <a:gd name="connsiteY3" fmla="*/ 69344 h 241291"/>
                  <a:gd name="connsiteX4" fmla="*/ 75172 w 205957"/>
                  <a:gd name="connsiteY4" fmla="*/ 39609 h 241291"/>
                  <a:gd name="connsiteX5" fmla="*/ 35081 w 205957"/>
                  <a:gd name="connsiteY5" fmla="*/ 61587 h 241291"/>
                  <a:gd name="connsiteX6" fmla="*/ 7921 w 205957"/>
                  <a:gd name="connsiteY6" fmla="*/ 65466 h 241291"/>
                  <a:gd name="connsiteX7" fmla="*/ 4041 w 205957"/>
                  <a:gd name="connsiteY7" fmla="*/ 38316 h 241291"/>
                  <a:gd name="connsiteX8" fmla="*/ 81639 w 205957"/>
                  <a:gd name="connsiteY8" fmla="*/ 824 h 241291"/>
                  <a:gd name="connsiteX9" fmla="*/ 146303 w 205957"/>
                  <a:gd name="connsiteY9" fmla="*/ 56416 h 241291"/>
                  <a:gd name="connsiteX10" fmla="*/ 170876 w 205957"/>
                  <a:gd name="connsiteY10" fmla="*/ 115887 h 241291"/>
                  <a:gd name="connsiteX11" fmla="*/ 205794 w 205957"/>
                  <a:gd name="connsiteY11" fmla="*/ 218021 h 241291"/>
                  <a:gd name="connsiteX12" fmla="*/ 188981 w 205957"/>
                  <a:gd name="connsiteY12" fmla="*/ 239999 h 241291"/>
                  <a:gd name="connsiteX13" fmla="*/ 187688 w 205957"/>
                  <a:gd name="connsiteY13" fmla="*/ 241292 h 241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5957" h="241291">
                    <a:moveTo>
                      <a:pt x="187688" y="241292"/>
                    </a:moveTo>
                    <a:cubicBezTo>
                      <a:pt x="178635" y="241292"/>
                      <a:pt x="169582" y="234828"/>
                      <a:pt x="168289" y="224485"/>
                    </a:cubicBezTo>
                    <a:cubicBezTo>
                      <a:pt x="163115" y="189578"/>
                      <a:pt x="148890" y="161136"/>
                      <a:pt x="135957" y="132693"/>
                    </a:cubicBezTo>
                    <a:cubicBezTo>
                      <a:pt x="126904" y="113301"/>
                      <a:pt x="116557" y="92615"/>
                      <a:pt x="108798" y="69344"/>
                    </a:cubicBezTo>
                    <a:cubicBezTo>
                      <a:pt x="104918" y="59002"/>
                      <a:pt x="91985" y="42195"/>
                      <a:pt x="75172" y="39609"/>
                    </a:cubicBezTo>
                    <a:cubicBezTo>
                      <a:pt x="62239" y="37023"/>
                      <a:pt x="48013" y="44780"/>
                      <a:pt x="35081" y="61587"/>
                    </a:cubicBezTo>
                    <a:cubicBezTo>
                      <a:pt x="28614" y="70637"/>
                      <a:pt x="16974" y="71930"/>
                      <a:pt x="7921" y="65466"/>
                    </a:cubicBezTo>
                    <a:cubicBezTo>
                      <a:pt x="-1131" y="59002"/>
                      <a:pt x="-2425" y="47366"/>
                      <a:pt x="4041" y="38316"/>
                    </a:cubicBezTo>
                    <a:cubicBezTo>
                      <a:pt x="32494" y="-469"/>
                      <a:pt x="64826" y="-1762"/>
                      <a:pt x="81639" y="824"/>
                    </a:cubicBezTo>
                    <a:cubicBezTo>
                      <a:pt x="113971" y="5995"/>
                      <a:pt x="138543" y="33145"/>
                      <a:pt x="146303" y="56416"/>
                    </a:cubicBezTo>
                    <a:cubicBezTo>
                      <a:pt x="154063" y="78394"/>
                      <a:pt x="163115" y="97787"/>
                      <a:pt x="170876" y="115887"/>
                    </a:cubicBezTo>
                    <a:cubicBezTo>
                      <a:pt x="185101" y="145622"/>
                      <a:pt x="200621" y="177943"/>
                      <a:pt x="205794" y="218021"/>
                    </a:cubicBezTo>
                    <a:cubicBezTo>
                      <a:pt x="207087" y="228363"/>
                      <a:pt x="200621" y="238706"/>
                      <a:pt x="188981" y="239999"/>
                    </a:cubicBezTo>
                    <a:cubicBezTo>
                      <a:pt x="188981" y="241292"/>
                      <a:pt x="188981" y="241292"/>
                      <a:pt x="187688" y="241292"/>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2" name="Freeform 17">
                <a:extLst>
                  <a:ext uri="{FF2B5EF4-FFF2-40B4-BE49-F238E27FC236}">
                    <a16:creationId xmlns:a16="http://schemas.microsoft.com/office/drawing/2014/main" id="{C54E3297-FDAB-8125-5807-E3870F779713}"/>
                  </a:ext>
                </a:extLst>
              </p:cNvPr>
              <p:cNvSpPr/>
              <p:nvPr/>
            </p:nvSpPr>
            <p:spPr>
              <a:xfrm>
                <a:off x="9432178" y="3236028"/>
                <a:ext cx="185859" cy="216700"/>
              </a:xfrm>
              <a:custGeom>
                <a:avLst/>
                <a:gdLst>
                  <a:gd name="connsiteX0" fmla="*/ 165801 w 185859"/>
                  <a:gd name="connsiteY0" fmla="*/ 216700 h 216700"/>
                  <a:gd name="connsiteX1" fmla="*/ 147695 w 185859"/>
                  <a:gd name="connsiteY1" fmla="*/ 202479 h 216700"/>
                  <a:gd name="connsiteX2" fmla="*/ 141228 w 185859"/>
                  <a:gd name="connsiteY2" fmla="*/ 179208 h 216700"/>
                  <a:gd name="connsiteX3" fmla="*/ 139935 w 185859"/>
                  <a:gd name="connsiteY3" fmla="*/ 176622 h 216700"/>
                  <a:gd name="connsiteX4" fmla="*/ 102430 w 185859"/>
                  <a:gd name="connsiteY4" fmla="*/ 64146 h 216700"/>
                  <a:gd name="connsiteX5" fmla="*/ 68805 w 185859"/>
                  <a:gd name="connsiteY5" fmla="*/ 38289 h 216700"/>
                  <a:gd name="connsiteX6" fmla="*/ 33886 w 185859"/>
                  <a:gd name="connsiteY6" fmla="*/ 55096 h 216700"/>
                  <a:gd name="connsiteX7" fmla="*/ 6727 w 185859"/>
                  <a:gd name="connsiteY7" fmla="*/ 57681 h 216700"/>
                  <a:gd name="connsiteX8" fmla="*/ 4140 w 185859"/>
                  <a:gd name="connsiteY8" fmla="*/ 30532 h 216700"/>
                  <a:gd name="connsiteX9" fmla="*/ 75271 w 185859"/>
                  <a:gd name="connsiteY9" fmla="*/ 797 h 216700"/>
                  <a:gd name="connsiteX10" fmla="*/ 138642 w 185859"/>
                  <a:gd name="connsiteY10" fmla="*/ 49924 h 216700"/>
                  <a:gd name="connsiteX11" fmla="*/ 177441 w 185859"/>
                  <a:gd name="connsiteY11" fmla="*/ 166280 h 216700"/>
                  <a:gd name="connsiteX12" fmla="*/ 178734 w 185859"/>
                  <a:gd name="connsiteY12" fmla="*/ 168866 h 216700"/>
                  <a:gd name="connsiteX13" fmla="*/ 185200 w 185859"/>
                  <a:gd name="connsiteY13" fmla="*/ 192136 h 216700"/>
                  <a:gd name="connsiteX14" fmla="*/ 172268 w 185859"/>
                  <a:gd name="connsiteY14" fmla="*/ 216700 h 216700"/>
                  <a:gd name="connsiteX15" fmla="*/ 165801 w 185859"/>
                  <a:gd name="connsiteY15" fmla="*/ 216700 h 21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859" h="216700">
                    <a:moveTo>
                      <a:pt x="165801" y="216700"/>
                    </a:moveTo>
                    <a:cubicBezTo>
                      <a:pt x="158042" y="216700"/>
                      <a:pt x="150282" y="211529"/>
                      <a:pt x="147695" y="202479"/>
                    </a:cubicBezTo>
                    <a:cubicBezTo>
                      <a:pt x="145109" y="194722"/>
                      <a:pt x="142522" y="186965"/>
                      <a:pt x="141228" y="179208"/>
                    </a:cubicBezTo>
                    <a:lnTo>
                      <a:pt x="139935" y="176622"/>
                    </a:lnTo>
                    <a:cubicBezTo>
                      <a:pt x="129589" y="141716"/>
                      <a:pt x="123123" y="114566"/>
                      <a:pt x="102430" y="64146"/>
                    </a:cubicBezTo>
                    <a:cubicBezTo>
                      <a:pt x="98550" y="53803"/>
                      <a:pt x="84324" y="40875"/>
                      <a:pt x="68805" y="38289"/>
                    </a:cubicBezTo>
                    <a:cubicBezTo>
                      <a:pt x="55872" y="35703"/>
                      <a:pt x="44232" y="42167"/>
                      <a:pt x="33886" y="55096"/>
                    </a:cubicBezTo>
                    <a:cubicBezTo>
                      <a:pt x="27419" y="62853"/>
                      <a:pt x="14487" y="64146"/>
                      <a:pt x="6727" y="57681"/>
                    </a:cubicBezTo>
                    <a:cubicBezTo>
                      <a:pt x="-1033" y="51217"/>
                      <a:pt x="-2326" y="38289"/>
                      <a:pt x="4140" y="30532"/>
                    </a:cubicBezTo>
                    <a:cubicBezTo>
                      <a:pt x="23540" y="7261"/>
                      <a:pt x="49405" y="-3082"/>
                      <a:pt x="75271" y="797"/>
                    </a:cubicBezTo>
                    <a:cubicBezTo>
                      <a:pt x="102430" y="4675"/>
                      <a:pt x="128296" y="25360"/>
                      <a:pt x="138642" y="49924"/>
                    </a:cubicBezTo>
                    <a:cubicBezTo>
                      <a:pt x="159335" y="102931"/>
                      <a:pt x="167094" y="130080"/>
                      <a:pt x="177441" y="166280"/>
                    </a:cubicBezTo>
                    <a:lnTo>
                      <a:pt x="178734" y="168866"/>
                    </a:lnTo>
                    <a:cubicBezTo>
                      <a:pt x="181321" y="175330"/>
                      <a:pt x="182614" y="183087"/>
                      <a:pt x="185200" y="192136"/>
                    </a:cubicBezTo>
                    <a:cubicBezTo>
                      <a:pt x="187787" y="202479"/>
                      <a:pt x="182614" y="212822"/>
                      <a:pt x="172268" y="216700"/>
                    </a:cubicBezTo>
                    <a:cubicBezTo>
                      <a:pt x="168388" y="215408"/>
                      <a:pt x="167094" y="216700"/>
                      <a:pt x="165801" y="216700"/>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3" name="Freeform 18">
                <a:extLst>
                  <a:ext uri="{FF2B5EF4-FFF2-40B4-BE49-F238E27FC236}">
                    <a16:creationId xmlns:a16="http://schemas.microsoft.com/office/drawing/2014/main" id="{9017BD48-D371-6927-454A-326DB7C7184B}"/>
                  </a:ext>
                </a:extLst>
              </p:cNvPr>
              <p:cNvSpPr/>
              <p:nvPr/>
            </p:nvSpPr>
            <p:spPr>
              <a:xfrm>
                <a:off x="9312890" y="3851649"/>
                <a:ext cx="85195" cy="252669"/>
              </a:xfrm>
              <a:custGeom>
                <a:avLst/>
                <a:gdLst>
                  <a:gd name="connsiteX0" fmla="*/ 65230 w 85195"/>
                  <a:gd name="connsiteY0" fmla="*/ 252669 h 252669"/>
                  <a:gd name="connsiteX1" fmla="*/ 45831 w 85195"/>
                  <a:gd name="connsiteY1" fmla="*/ 237155 h 252669"/>
                  <a:gd name="connsiteX2" fmla="*/ 566 w 85195"/>
                  <a:gd name="connsiteY2" fmla="*/ 23837 h 252669"/>
                  <a:gd name="connsiteX3" fmla="*/ 16086 w 85195"/>
                  <a:gd name="connsiteY3" fmla="*/ 566 h 252669"/>
                  <a:gd name="connsiteX4" fmla="*/ 39365 w 85195"/>
                  <a:gd name="connsiteY4" fmla="*/ 16080 h 252669"/>
                  <a:gd name="connsiteX5" fmla="*/ 84630 w 85195"/>
                  <a:gd name="connsiteY5" fmla="*/ 229398 h 252669"/>
                  <a:gd name="connsiteX6" fmla="*/ 69110 w 85195"/>
                  <a:gd name="connsiteY6" fmla="*/ 252669 h 252669"/>
                  <a:gd name="connsiteX7" fmla="*/ 65230 w 85195"/>
                  <a:gd name="connsiteY7" fmla="*/ 252669 h 25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195" h="252669">
                    <a:moveTo>
                      <a:pt x="65230" y="252669"/>
                    </a:moveTo>
                    <a:cubicBezTo>
                      <a:pt x="56177" y="252669"/>
                      <a:pt x="48418" y="246205"/>
                      <a:pt x="45831" y="237155"/>
                    </a:cubicBezTo>
                    <a:lnTo>
                      <a:pt x="566" y="23837"/>
                    </a:lnTo>
                    <a:cubicBezTo>
                      <a:pt x="-2021" y="13494"/>
                      <a:pt x="4446" y="3152"/>
                      <a:pt x="16086" y="566"/>
                    </a:cubicBezTo>
                    <a:cubicBezTo>
                      <a:pt x="26432" y="-2020"/>
                      <a:pt x="36778" y="4444"/>
                      <a:pt x="39365" y="16080"/>
                    </a:cubicBezTo>
                    <a:lnTo>
                      <a:pt x="84630" y="229398"/>
                    </a:lnTo>
                    <a:cubicBezTo>
                      <a:pt x="87217" y="239741"/>
                      <a:pt x="80750" y="250084"/>
                      <a:pt x="69110" y="252669"/>
                    </a:cubicBezTo>
                    <a:cubicBezTo>
                      <a:pt x="67817" y="252669"/>
                      <a:pt x="66523" y="252669"/>
                      <a:pt x="65230" y="25266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4" name="Freeform 19">
                <a:extLst>
                  <a:ext uri="{FF2B5EF4-FFF2-40B4-BE49-F238E27FC236}">
                    <a16:creationId xmlns:a16="http://schemas.microsoft.com/office/drawing/2014/main" id="{AB34A430-08AB-5AD7-996A-31C5EF7D4F27}"/>
                  </a:ext>
                </a:extLst>
              </p:cNvPr>
              <p:cNvSpPr/>
              <p:nvPr/>
            </p:nvSpPr>
            <p:spPr>
              <a:xfrm>
                <a:off x="9682801" y="3503025"/>
                <a:ext cx="163613" cy="602585"/>
              </a:xfrm>
              <a:custGeom>
                <a:avLst/>
                <a:gdLst>
                  <a:gd name="connsiteX0" fmla="*/ 62614 w 163613"/>
                  <a:gd name="connsiteY0" fmla="*/ 601293 h 602585"/>
                  <a:gd name="connsiteX1" fmla="*/ 43215 w 163613"/>
                  <a:gd name="connsiteY1" fmla="*/ 585779 h 602585"/>
                  <a:gd name="connsiteX2" fmla="*/ 536 w 163613"/>
                  <a:gd name="connsiteY2" fmla="*/ 340140 h 602585"/>
                  <a:gd name="connsiteX3" fmla="*/ 1829 w 163613"/>
                  <a:gd name="connsiteY3" fmla="*/ 328504 h 602585"/>
                  <a:gd name="connsiteX4" fmla="*/ 5709 w 163613"/>
                  <a:gd name="connsiteY4" fmla="*/ 319454 h 602585"/>
                  <a:gd name="connsiteX5" fmla="*/ 124691 w 163613"/>
                  <a:gd name="connsiteY5" fmla="*/ 18223 h 602585"/>
                  <a:gd name="connsiteX6" fmla="*/ 145384 w 163613"/>
                  <a:gd name="connsiteY6" fmla="*/ 123 h 602585"/>
                  <a:gd name="connsiteX7" fmla="*/ 163490 w 163613"/>
                  <a:gd name="connsiteY7" fmla="*/ 20809 h 602585"/>
                  <a:gd name="connsiteX8" fmla="*/ 40628 w 163613"/>
                  <a:gd name="connsiteY8" fmla="*/ 336261 h 602585"/>
                  <a:gd name="connsiteX9" fmla="*/ 39334 w 163613"/>
                  <a:gd name="connsiteY9" fmla="*/ 340140 h 602585"/>
                  <a:gd name="connsiteX10" fmla="*/ 80719 w 163613"/>
                  <a:gd name="connsiteY10" fmla="*/ 580608 h 602585"/>
                  <a:gd name="connsiteX11" fmla="*/ 65200 w 163613"/>
                  <a:gd name="connsiteY11" fmla="*/ 602586 h 602585"/>
                  <a:gd name="connsiteX12" fmla="*/ 62614 w 163613"/>
                  <a:gd name="connsiteY12" fmla="*/ 601293 h 602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613" h="602585">
                    <a:moveTo>
                      <a:pt x="62614" y="601293"/>
                    </a:moveTo>
                    <a:cubicBezTo>
                      <a:pt x="53561" y="601293"/>
                      <a:pt x="45801" y="594829"/>
                      <a:pt x="43215" y="585779"/>
                    </a:cubicBezTo>
                    <a:lnTo>
                      <a:pt x="536" y="340140"/>
                    </a:lnTo>
                    <a:cubicBezTo>
                      <a:pt x="-757" y="336261"/>
                      <a:pt x="536" y="332383"/>
                      <a:pt x="1829" y="328504"/>
                    </a:cubicBezTo>
                    <a:lnTo>
                      <a:pt x="5709" y="319454"/>
                    </a:lnTo>
                    <a:cubicBezTo>
                      <a:pt x="57440" y="208270"/>
                      <a:pt x="120812" y="71230"/>
                      <a:pt x="124691" y="18223"/>
                    </a:cubicBezTo>
                    <a:cubicBezTo>
                      <a:pt x="125984" y="7881"/>
                      <a:pt x="135038" y="-1169"/>
                      <a:pt x="145384" y="123"/>
                    </a:cubicBezTo>
                    <a:cubicBezTo>
                      <a:pt x="155730" y="1416"/>
                      <a:pt x="164783" y="10466"/>
                      <a:pt x="163490" y="20809"/>
                    </a:cubicBezTo>
                    <a:cubicBezTo>
                      <a:pt x="159610" y="81572"/>
                      <a:pt x="96239" y="216027"/>
                      <a:pt x="40628" y="336261"/>
                    </a:cubicBezTo>
                    <a:lnTo>
                      <a:pt x="39334" y="340140"/>
                    </a:lnTo>
                    <a:lnTo>
                      <a:pt x="80719" y="580608"/>
                    </a:lnTo>
                    <a:cubicBezTo>
                      <a:pt x="82013" y="590950"/>
                      <a:pt x="75547" y="601293"/>
                      <a:pt x="65200" y="602586"/>
                    </a:cubicBezTo>
                    <a:cubicBezTo>
                      <a:pt x="65200" y="601293"/>
                      <a:pt x="63907" y="601293"/>
                      <a:pt x="62614" y="601293"/>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5" name="Freeform 20">
                <a:extLst>
                  <a:ext uri="{FF2B5EF4-FFF2-40B4-BE49-F238E27FC236}">
                    <a16:creationId xmlns:a16="http://schemas.microsoft.com/office/drawing/2014/main" id="{45727197-EF2D-66D5-4D2A-3797E85F48AD}"/>
                  </a:ext>
                </a:extLst>
              </p:cNvPr>
              <p:cNvSpPr/>
              <p:nvPr/>
            </p:nvSpPr>
            <p:spPr>
              <a:xfrm>
                <a:off x="9285004" y="2893887"/>
                <a:ext cx="193992" cy="790259"/>
              </a:xfrm>
              <a:custGeom>
                <a:avLst/>
                <a:gdLst>
                  <a:gd name="connsiteX0" fmla="*/ 19399 w 193992"/>
                  <a:gd name="connsiteY0" fmla="*/ 790259 h 790259"/>
                  <a:gd name="connsiteX1" fmla="*/ 0 w 193992"/>
                  <a:gd name="connsiteY1" fmla="*/ 770867 h 790259"/>
                  <a:gd name="connsiteX2" fmla="*/ 11640 w 193992"/>
                  <a:gd name="connsiteY2" fmla="*/ 620898 h 790259"/>
                  <a:gd name="connsiteX3" fmla="*/ 20693 w 193992"/>
                  <a:gd name="connsiteY3" fmla="*/ 543327 h 790259"/>
                  <a:gd name="connsiteX4" fmla="*/ 25866 w 193992"/>
                  <a:gd name="connsiteY4" fmla="*/ 306738 h 790259"/>
                  <a:gd name="connsiteX5" fmla="*/ 24573 w 193992"/>
                  <a:gd name="connsiteY5" fmla="*/ 267953 h 790259"/>
                  <a:gd name="connsiteX6" fmla="*/ 23279 w 193992"/>
                  <a:gd name="connsiteY6" fmla="*/ 183919 h 790259"/>
                  <a:gd name="connsiteX7" fmla="*/ 38799 w 193992"/>
                  <a:gd name="connsiteY7" fmla="*/ 48171 h 790259"/>
                  <a:gd name="connsiteX8" fmla="*/ 115103 w 193992"/>
                  <a:gd name="connsiteY8" fmla="*/ 1628 h 790259"/>
                  <a:gd name="connsiteX9" fmla="*/ 162955 w 193992"/>
                  <a:gd name="connsiteY9" fmla="*/ 71442 h 790259"/>
                  <a:gd name="connsiteX10" fmla="*/ 161661 w 193992"/>
                  <a:gd name="connsiteY10" fmla="*/ 177454 h 790259"/>
                  <a:gd name="connsiteX11" fmla="*/ 170714 w 193992"/>
                  <a:gd name="connsiteY11" fmla="*/ 256317 h 790259"/>
                  <a:gd name="connsiteX12" fmla="*/ 175887 w 193992"/>
                  <a:gd name="connsiteY12" fmla="*/ 296395 h 790259"/>
                  <a:gd name="connsiteX13" fmla="*/ 187526 w 193992"/>
                  <a:gd name="connsiteY13" fmla="*/ 419215 h 790259"/>
                  <a:gd name="connsiteX14" fmla="*/ 193993 w 193992"/>
                  <a:gd name="connsiteY14" fmla="*/ 543327 h 790259"/>
                  <a:gd name="connsiteX15" fmla="*/ 175887 w 193992"/>
                  <a:gd name="connsiteY15" fmla="*/ 564013 h 790259"/>
                  <a:gd name="connsiteX16" fmla="*/ 155194 w 193992"/>
                  <a:gd name="connsiteY16" fmla="*/ 545913 h 790259"/>
                  <a:gd name="connsiteX17" fmla="*/ 148728 w 193992"/>
                  <a:gd name="connsiteY17" fmla="*/ 423093 h 790259"/>
                  <a:gd name="connsiteX18" fmla="*/ 137089 w 193992"/>
                  <a:gd name="connsiteY18" fmla="*/ 301567 h 790259"/>
                  <a:gd name="connsiteX19" fmla="*/ 131915 w 193992"/>
                  <a:gd name="connsiteY19" fmla="*/ 261489 h 790259"/>
                  <a:gd name="connsiteX20" fmla="*/ 122862 w 193992"/>
                  <a:gd name="connsiteY20" fmla="*/ 181333 h 790259"/>
                  <a:gd name="connsiteX21" fmla="*/ 124156 w 193992"/>
                  <a:gd name="connsiteY21" fmla="*/ 66270 h 790259"/>
                  <a:gd name="connsiteX22" fmla="*/ 106050 w 193992"/>
                  <a:gd name="connsiteY22" fmla="*/ 37828 h 790259"/>
                  <a:gd name="connsiteX23" fmla="*/ 87943 w 193992"/>
                  <a:gd name="connsiteY23" fmla="*/ 40413 h 790259"/>
                  <a:gd name="connsiteX24" fmla="*/ 76304 w 193992"/>
                  <a:gd name="connsiteY24" fmla="*/ 55927 h 790259"/>
                  <a:gd name="connsiteX25" fmla="*/ 62078 w 193992"/>
                  <a:gd name="connsiteY25" fmla="*/ 182626 h 790259"/>
                  <a:gd name="connsiteX26" fmla="*/ 63371 w 193992"/>
                  <a:gd name="connsiteY26" fmla="*/ 265367 h 790259"/>
                  <a:gd name="connsiteX27" fmla="*/ 64664 w 193992"/>
                  <a:gd name="connsiteY27" fmla="*/ 304152 h 790259"/>
                  <a:gd name="connsiteX28" fmla="*/ 59492 w 193992"/>
                  <a:gd name="connsiteY28" fmla="*/ 543327 h 790259"/>
                  <a:gd name="connsiteX29" fmla="*/ 50438 w 193992"/>
                  <a:gd name="connsiteY29" fmla="*/ 624776 h 790259"/>
                  <a:gd name="connsiteX30" fmla="*/ 38799 w 193992"/>
                  <a:gd name="connsiteY30" fmla="*/ 768281 h 790259"/>
                  <a:gd name="connsiteX31" fmla="*/ 19399 w 193992"/>
                  <a:gd name="connsiteY31" fmla="*/ 790259 h 79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3992" h="790259">
                    <a:moveTo>
                      <a:pt x="19399" y="790259"/>
                    </a:moveTo>
                    <a:cubicBezTo>
                      <a:pt x="9053" y="790259"/>
                      <a:pt x="0" y="781209"/>
                      <a:pt x="0" y="770867"/>
                    </a:cubicBezTo>
                    <a:cubicBezTo>
                      <a:pt x="0" y="697175"/>
                      <a:pt x="6466" y="658390"/>
                      <a:pt x="11640" y="620898"/>
                    </a:cubicBezTo>
                    <a:cubicBezTo>
                      <a:pt x="15520" y="597627"/>
                      <a:pt x="18106" y="574355"/>
                      <a:pt x="20693" y="543327"/>
                    </a:cubicBezTo>
                    <a:cubicBezTo>
                      <a:pt x="25866" y="461879"/>
                      <a:pt x="27159" y="384308"/>
                      <a:pt x="25866" y="306738"/>
                    </a:cubicBezTo>
                    <a:cubicBezTo>
                      <a:pt x="25866" y="293810"/>
                      <a:pt x="25866" y="280881"/>
                      <a:pt x="24573" y="267953"/>
                    </a:cubicBezTo>
                    <a:cubicBezTo>
                      <a:pt x="24573" y="240803"/>
                      <a:pt x="23279" y="212361"/>
                      <a:pt x="23279" y="183919"/>
                    </a:cubicBezTo>
                    <a:cubicBezTo>
                      <a:pt x="23279" y="134791"/>
                      <a:pt x="28452" y="89541"/>
                      <a:pt x="38799" y="48171"/>
                    </a:cubicBezTo>
                    <a:cubicBezTo>
                      <a:pt x="46559" y="14557"/>
                      <a:pt x="81477" y="-6129"/>
                      <a:pt x="115103" y="1628"/>
                    </a:cubicBezTo>
                    <a:cubicBezTo>
                      <a:pt x="146141" y="9385"/>
                      <a:pt x="166834" y="39121"/>
                      <a:pt x="162955" y="71442"/>
                    </a:cubicBezTo>
                    <a:cubicBezTo>
                      <a:pt x="157781" y="105055"/>
                      <a:pt x="157781" y="138669"/>
                      <a:pt x="161661" y="177454"/>
                    </a:cubicBezTo>
                    <a:cubicBezTo>
                      <a:pt x="164247" y="203311"/>
                      <a:pt x="166834" y="229168"/>
                      <a:pt x="170714" y="256317"/>
                    </a:cubicBezTo>
                    <a:cubicBezTo>
                      <a:pt x="172007" y="269246"/>
                      <a:pt x="173301" y="283467"/>
                      <a:pt x="175887" y="296395"/>
                    </a:cubicBezTo>
                    <a:cubicBezTo>
                      <a:pt x="181060" y="337766"/>
                      <a:pt x="184940" y="379137"/>
                      <a:pt x="187526" y="419215"/>
                    </a:cubicBezTo>
                    <a:cubicBezTo>
                      <a:pt x="191406" y="461879"/>
                      <a:pt x="192700" y="505835"/>
                      <a:pt x="193993" y="543327"/>
                    </a:cubicBezTo>
                    <a:cubicBezTo>
                      <a:pt x="193993" y="553670"/>
                      <a:pt x="186234" y="562720"/>
                      <a:pt x="175887" y="564013"/>
                    </a:cubicBezTo>
                    <a:cubicBezTo>
                      <a:pt x="165540" y="564013"/>
                      <a:pt x="156488" y="556256"/>
                      <a:pt x="155194" y="545913"/>
                    </a:cubicBezTo>
                    <a:cubicBezTo>
                      <a:pt x="153901" y="508421"/>
                      <a:pt x="151315" y="465757"/>
                      <a:pt x="148728" y="423093"/>
                    </a:cubicBezTo>
                    <a:cubicBezTo>
                      <a:pt x="146141" y="383015"/>
                      <a:pt x="142261" y="341645"/>
                      <a:pt x="137089" y="301567"/>
                    </a:cubicBezTo>
                    <a:cubicBezTo>
                      <a:pt x="135795" y="288638"/>
                      <a:pt x="134502" y="274417"/>
                      <a:pt x="131915" y="261489"/>
                    </a:cubicBezTo>
                    <a:cubicBezTo>
                      <a:pt x="128036" y="234339"/>
                      <a:pt x="125449" y="207190"/>
                      <a:pt x="122862" y="181333"/>
                    </a:cubicBezTo>
                    <a:cubicBezTo>
                      <a:pt x="118982" y="138669"/>
                      <a:pt x="118982" y="102470"/>
                      <a:pt x="124156" y="66270"/>
                    </a:cubicBezTo>
                    <a:cubicBezTo>
                      <a:pt x="125449" y="53342"/>
                      <a:pt x="117690" y="41706"/>
                      <a:pt x="106050" y="37828"/>
                    </a:cubicBezTo>
                    <a:cubicBezTo>
                      <a:pt x="99583" y="36535"/>
                      <a:pt x="93117" y="37828"/>
                      <a:pt x="87943" y="40413"/>
                    </a:cubicBezTo>
                    <a:cubicBezTo>
                      <a:pt x="82771" y="44292"/>
                      <a:pt x="78891" y="49463"/>
                      <a:pt x="76304" y="55927"/>
                    </a:cubicBezTo>
                    <a:cubicBezTo>
                      <a:pt x="67251" y="93420"/>
                      <a:pt x="62078" y="136084"/>
                      <a:pt x="62078" y="182626"/>
                    </a:cubicBezTo>
                    <a:cubicBezTo>
                      <a:pt x="62078" y="211068"/>
                      <a:pt x="62078" y="238218"/>
                      <a:pt x="63371" y="265367"/>
                    </a:cubicBezTo>
                    <a:cubicBezTo>
                      <a:pt x="63371" y="278296"/>
                      <a:pt x="63371" y="291224"/>
                      <a:pt x="64664" y="304152"/>
                    </a:cubicBezTo>
                    <a:cubicBezTo>
                      <a:pt x="65958" y="383015"/>
                      <a:pt x="64664" y="460586"/>
                      <a:pt x="59492" y="543327"/>
                    </a:cubicBezTo>
                    <a:cubicBezTo>
                      <a:pt x="56905" y="576941"/>
                      <a:pt x="54318" y="601505"/>
                      <a:pt x="50438" y="624776"/>
                    </a:cubicBezTo>
                    <a:cubicBezTo>
                      <a:pt x="45265" y="660976"/>
                      <a:pt x="38799" y="698468"/>
                      <a:pt x="38799" y="768281"/>
                    </a:cubicBezTo>
                    <a:cubicBezTo>
                      <a:pt x="38799" y="782502"/>
                      <a:pt x="29745" y="790259"/>
                      <a:pt x="19399" y="79025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grpSp>
      </p:grpSp>
      <p:sp>
        <p:nvSpPr>
          <p:cNvPr id="18" name="TextBox 17">
            <a:extLst>
              <a:ext uri="{FF2B5EF4-FFF2-40B4-BE49-F238E27FC236}">
                <a16:creationId xmlns:a16="http://schemas.microsoft.com/office/drawing/2014/main" id="{AF444B55-E45F-08EB-9B01-FDC6894A4AD0}"/>
              </a:ext>
            </a:extLst>
          </p:cNvPr>
          <p:cNvSpPr txBox="1"/>
          <p:nvPr/>
        </p:nvSpPr>
        <p:spPr>
          <a:xfrm>
            <a:off x="428017" y="5917213"/>
            <a:ext cx="5445370" cy="714811"/>
          </a:xfrm>
          <a:prstGeom prst="rect">
            <a:avLst/>
          </a:prstGeom>
          <a:noFill/>
        </p:spPr>
        <p:txBody>
          <a:bodyPr wrap="square">
            <a:spAutoFit/>
          </a:bodyPr>
          <a:lstStyle/>
          <a:p>
            <a:pPr marL="228600">
              <a:lnSpc>
                <a:spcPct val="103333"/>
              </a:lnSpc>
              <a:buClr>
                <a:srgbClr val="FFFFFF"/>
              </a:buClr>
              <a:buSzPts val="2400"/>
              <a:buFont typeface="Arial"/>
              <a:buNone/>
              <a:defRPr/>
            </a:pPr>
            <a:r>
              <a:rPr lang="en-US" sz="2000" kern="0" dirty="0">
                <a:solidFill>
                  <a:srgbClr val="615AA6"/>
                </a:solidFill>
                <a:ea typeface="Calibri"/>
                <a:cs typeface="Calibri"/>
                <a:sym typeface="Calibri"/>
              </a:rPr>
              <a:t>See the exercise sheets in the </a:t>
            </a:r>
            <a:r>
              <a:rPr lang="en-US" sz="2000" b="1" kern="0" dirty="0">
                <a:solidFill>
                  <a:srgbClr val="615AA6"/>
                </a:solidFill>
                <a:ea typeface="Calibri"/>
                <a:cs typeface="Calibri"/>
                <a:sym typeface="Calibri"/>
              </a:rPr>
              <a:t>Learner’s Digital Guide </a:t>
            </a:r>
            <a:r>
              <a:rPr lang="en-US" sz="2000" kern="0" dirty="0">
                <a:solidFill>
                  <a:srgbClr val="615AA6"/>
                </a:solidFill>
                <a:ea typeface="Calibri"/>
                <a:cs typeface="Calibri"/>
                <a:sym typeface="Calibri"/>
              </a:rPr>
              <a:t>for steps on how to carry out these tasks</a:t>
            </a:r>
          </a:p>
        </p:txBody>
      </p:sp>
    </p:spTree>
    <p:extLst>
      <p:ext uri="{BB962C8B-B14F-4D97-AF65-F5344CB8AC3E}">
        <p14:creationId xmlns:p14="http://schemas.microsoft.com/office/powerpoint/2010/main" val="19345156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1C76C24-822C-64B6-D2FF-B2B88970F8AF}"/>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9526555" y="2164008"/>
            <a:ext cx="1828800" cy="2197885"/>
          </a:xfrm>
          <a:prstGeom prst="rect">
            <a:avLst/>
          </a:prstGeom>
        </p:spPr>
      </p:pic>
      <p:sp>
        <p:nvSpPr>
          <p:cNvPr id="2" name="Text Placeholder 1">
            <a:extLst>
              <a:ext uri="{FF2B5EF4-FFF2-40B4-BE49-F238E27FC236}">
                <a16:creationId xmlns:a16="http://schemas.microsoft.com/office/drawing/2014/main" id="{8112A52D-0938-179D-F005-DB45869743D2}"/>
              </a:ext>
            </a:extLst>
          </p:cNvPr>
          <p:cNvSpPr>
            <a:spLocks noGrp="1"/>
          </p:cNvSpPr>
          <p:nvPr>
            <p:ph type="body" sz="quarter" idx="15"/>
          </p:nvPr>
        </p:nvSpPr>
        <p:spPr>
          <a:xfrm>
            <a:off x="742831" y="618522"/>
            <a:ext cx="10013110" cy="697353"/>
          </a:xfrm>
        </p:spPr>
        <p:txBody>
          <a:bodyPr/>
          <a:lstStyle/>
          <a:p>
            <a:r>
              <a:rPr lang="en-IE" b="1" dirty="0"/>
              <a:t>What is Two-Factor Authentication?</a:t>
            </a:r>
          </a:p>
        </p:txBody>
      </p:sp>
      <p:sp>
        <p:nvSpPr>
          <p:cNvPr id="3" name="Text Placeholder 2">
            <a:extLst>
              <a:ext uri="{FF2B5EF4-FFF2-40B4-BE49-F238E27FC236}">
                <a16:creationId xmlns:a16="http://schemas.microsoft.com/office/drawing/2014/main" id="{8B1EFA3A-34A8-86D9-CA10-D60BA608DD26}"/>
              </a:ext>
            </a:extLst>
          </p:cNvPr>
          <p:cNvSpPr>
            <a:spLocks noGrp="1"/>
          </p:cNvSpPr>
          <p:nvPr>
            <p:ph type="body" sz="quarter" idx="17"/>
          </p:nvPr>
        </p:nvSpPr>
        <p:spPr>
          <a:xfrm>
            <a:off x="742832" y="1315875"/>
            <a:ext cx="9025858" cy="4021291"/>
          </a:xfrm>
        </p:spPr>
        <p:txBody>
          <a:bodyPr/>
          <a:lstStyle/>
          <a:p>
            <a:pPr>
              <a:spcAft>
                <a:spcPts val="800"/>
              </a:spcAft>
            </a:pPr>
            <a:r>
              <a:rPr lang="en-US" dirty="0"/>
              <a:t>Think of it as a </a:t>
            </a:r>
            <a:r>
              <a:rPr lang="en-US" b="1" i="1" dirty="0"/>
              <a:t>Double Lock </a:t>
            </a:r>
            <a:r>
              <a:rPr lang="en-US" dirty="0"/>
              <a:t>for your most important digital doors (like your bank or email). Even if a thief manages to steal your password (the first key), they still can’t get in because they don't have the second key.</a:t>
            </a:r>
          </a:p>
          <a:p>
            <a:r>
              <a:rPr lang="en-US" b="1" dirty="0"/>
              <a:t>How It Works (The 3 Simple Steps)</a:t>
            </a:r>
          </a:p>
          <a:p>
            <a:pPr marL="457200" indent="-457200">
              <a:buFont typeface="+mj-lt"/>
              <a:buAutoNum type="arabicPeriod"/>
            </a:pPr>
            <a:r>
              <a:rPr lang="en-US" b="1" dirty="0"/>
              <a:t>Log In:</a:t>
            </a:r>
            <a:r>
              <a:rPr lang="en-US" dirty="0"/>
              <a:t> You type in your username and password as usual.</a:t>
            </a:r>
          </a:p>
          <a:p>
            <a:pPr marL="457200" indent="-457200">
              <a:buFont typeface="+mj-lt"/>
              <a:buAutoNum type="arabicPeriod"/>
            </a:pPr>
            <a:r>
              <a:rPr lang="en-US" b="1" dirty="0"/>
              <a:t>The Check:</a:t>
            </a:r>
            <a:r>
              <a:rPr lang="en-US" dirty="0"/>
              <a:t> The website says…</a:t>
            </a:r>
            <a:r>
              <a:rPr lang="en-US" i="1" dirty="0"/>
              <a:t>Wait! I need to make sure it's really you. </a:t>
            </a:r>
            <a:r>
              <a:rPr lang="en-US" dirty="0"/>
              <a:t> It sends a secret code to your physical phone (usually via a text message).</a:t>
            </a:r>
          </a:p>
          <a:p>
            <a:pPr marL="457200" indent="-457200">
              <a:buFont typeface="+mj-lt"/>
              <a:buAutoNum type="arabicPeriod"/>
            </a:pPr>
            <a:r>
              <a:rPr lang="en-US" b="1" dirty="0"/>
              <a:t>The Proof:</a:t>
            </a:r>
            <a:r>
              <a:rPr lang="en-US" dirty="0"/>
              <a:t> You type that code into the website. Since only </a:t>
            </a:r>
            <a:r>
              <a:rPr lang="en-US" b="1" dirty="0"/>
              <a:t>you</a:t>
            </a:r>
            <a:r>
              <a:rPr lang="en-US" dirty="0"/>
              <a:t> have your phone in your hand, the website knows it’s safe to let you in.</a:t>
            </a:r>
          </a:p>
          <a:p>
            <a:endParaRPr lang="en-US" b="1" dirty="0">
              <a:highlight>
                <a:srgbClr val="EBCB1F"/>
              </a:highlight>
            </a:endParaRPr>
          </a:p>
          <a:p>
            <a:r>
              <a:rPr lang="en-US" b="1" dirty="0">
                <a:highlight>
                  <a:srgbClr val="EBCB1F"/>
                </a:highlight>
              </a:rPr>
              <a:t>TIP:</a:t>
            </a:r>
            <a:r>
              <a:rPr lang="en-US" dirty="0"/>
              <a:t> If you ever receive a code on your phone when you </a:t>
            </a:r>
            <a:r>
              <a:rPr lang="en-US" i="1" dirty="0"/>
              <a:t>aren't</a:t>
            </a:r>
            <a:r>
              <a:rPr lang="en-US" dirty="0"/>
              <a:t> trying to log in, it’s a warning!    It means someone else tried to use your password, but the </a:t>
            </a:r>
            <a:r>
              <a:rPr lang="en-US" i="1" dirty="0"/>
              <a:t>double lock</a:t>
            </a:r>
            <a:r>
              <a:rPr lang="en-US" dirty="0"/>
              <a:t> stopped them.</a:t>
            </a:r>
          </a:p>
          <a:p>
            <a:r>
              <a:rPr lang="en-US" sz="2000" dirty="0"/>
              <a:t>Other terms for this are: </a:t>
            </a:r>
            <a:r>
              <a:rPr lang="en-US" sz="2000" b="1" dirty="0"/>
              <a:t>MFA</a:t>
            </a:r>
            <a:r>
              <a:rPr lang="en-US" sz="2000" dirty="0"/>
              <a:t> (Multi-Factor Authentication) or </a:t>
            </a:r>
            <a:r>
              <a:rPr lang="en-US" sz="2000" b="1" dirty="0"/>
              <a:t>2-Step Verification</a:t>
            </a:r>
            <a:endParaRPr lang="en-IE" sz="2000" dirty="0"/>
          </a:p>
        </p:txBody>
      </p:sp>
    </p:spTree>
    <p:extLst>
      <p:ext uri="{BB962C8B-B14F-4D97-AF65-F5344CB8AC3E}">
        <p14:creationId xmlns:p14="http://schemas.microsoft.com/office/powerpoint/2010/main" val="31501270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6E882D-253C-F6F6-66AA-14FA776E0A50}"/>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C45892F-410F-B5E7-CB54-C011D2AB4F0A}"/>
              </a:ext>
            </a:extLst>
          </p:cNvPr>
          <p:cNvSpPr>
            <a:spLocks noGrp="1"/>
          </p:cNvSpPr>
          <p:nvPr>
            <p:ph type="body" sz="quarter" idx="15"/>
          </p:nvPr>
        </p:nvSpPr>
        <p:spPr/>
        <p:txBody>
          <a:bodyPr/>
          <a:lstStyle/>
          <a:p>
            <a:r>
              <a:rPr lang="en-US" b="1" dirty="0"/>
              <a:t>Privacy Settings: The Digital </a:t>
            </a:r>
            <a:r>
              <a:rPr lang="en-US" b="1" i="1" dirty="0">
                <a:solidFill>
                  <a:srgbClr val="615AA6"/>
                </a:solidFill>
              </a:rPr>
              <a:t>Curtains</a:t>
            </a:r>
            <a:endParaRPr lang="en-IE" b="1" dirty="0"/>
          </a:p>
        </p:txBody>
      </p:sp>
      <p:sp>
        <p:nvSpPr>
          <p:cNvPr id="3" name="Text Placeholder 2">
            <a:extLst>
              <a:ext uri="{FF2B5EF4-FFF2-40B4-BE49-F238E27FC236}">
                <a16:creationId xmlns:a16="http://schemas.microsoft.com/office/drawing/2014/main" id="{2B12AD74-B41B-317F-8595-15D783C8F3A0}"/>
              </a:ext>
            </a:extLst>
          </p:cNvPr>
          <p:cNvSpPr>
            <a:spLocks noGrp="1"/>
          </p:cNvSpPr>
          <p:nvPr>
            <p:ph type="body" sz="quarter" idx="17"/>
          </p:nvPr>
        </p:nvSpPr>
        <p:spPr>
          <a:xfrm>
            <a:off x="885786" y="1880689"/>
            <a:ext cx="6589670" cy="4021291"/>
          </a:xfrm>
        </p:spPr>
        <p:txBody>
          <a:bodyPr/>
          <a:lstStyle/>
          <a:p>
            <a:pPr>
              <a:spcAft>
                <a:spcPts val="1200"/>
              </a:spcAft>
            </a:pPr>
            <a:r>
              <a:rPr lang="en-US" dirty="0"/>
              <a:t>If a password is the lock on your front door, privacy settings are the curtains on your windows.</a:t>
            </a:r>
            <a:endParaRPr lang="en-US" sz="800" dirty="0"/>
          </a:p>
          <a:p>
            <a:pPr>
              <a:spcAft>
                <a:spcPts val="1200"/>
              </a:spcAft>
            </a:pPr>
            <a:r>
              <a:rPr lang="en-US" b="1" dirty="0"/>
              <a:t>Their Job:</a:t>
            </a:r>
            <a:r>
              <a:rPr lang="en-US" dirty="0"/>
              <a:t> They allow you to choose </a:t>
            </a:r>
            <a:r>
              <a:rPr lang="en-US" b="1" dirty="0"/>
              <a:t>who</a:t>
            </a:r>
            <a:r>
              <a:rPr lang="en-US" dirty="0"/>
              <a:t> can see what you are doing.</a:t>
            </a:r>
          </a:p>
          <a:p>
            <a:r>
              <a:rPr lang="en-US" b="1" dirty="0"/>
              <a:t>Giving you a Choice:</a:t>
            </a:r>
            <a:r>
              <a:rPr lang="en-US" dirty="0"/>
              <a:t> You might want your family to see your vacation photos, but you probably don't want a telemarketer or a stranger in another country to see them. Settings let you flip a switch from </a:t>
            </a:r>
            <a:r>
              <a:rPr lang="en-US" b="1" i="1" dirty="0"/>
              <a:t>Public</a:t>
            </a:r>
            <a:r>
              <a:rPr lang="en-US" dirty="0"/>
              <a:t> (everyone can see) to </a:t>
            </a:r>
            <a:r>
              <a:rPr lang="en-US" b="1" i="1" dirty="0"/>
              <a:t>Private</a:t>
            </a:r>
            <a:r>
              <a:rPr lang="en-US" dirty="0"/>
              <a:t> (only friends/family).</a:t>
            </a:r>
          </a:p>
          <a:p>
            <a:endParaRPr lang="en-IE" dirty="0"/>
          </a:p>
        </p:txBody>
      </p:sp>
      <p:pic>
        <p:nvPicPr>
          <p:cNvPr id="5" name="Picture 4" descr="Work desk at home">
            <a:extLst>
              <a:ext uri="{FF2B5EF4-FFF2-40B4-BE49-F238E27FC236}">
                <a16:creationId xmlns:a16="http://schemas.microsoft.com/office/drawing/2014/main" id="{200F5FEA-06E6-06A1-4F83-A828723A5091}"/>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475456" y="1758140"/>
            <a:ext cx="3900195" cy="4372136"/>
          </a:xfrm>
          <a:prstGeom prst="rect">
            <a:avLst/>
          </a:prstGeom>
        </p:spPr>
      </p:pic>
      <p:pic>
        <p:nvPicPr>
          <p:cNvPr id="6" name="Picture 5" descr="Close-up of purple curtain in various tones">
            <a:extLst>
              <a:ext uri="{FF2B5EF4-FFF2-40B4-BE49-F238E27FC236}">
                <a16:creationId xmlns:a16="http://schemas.microsoft.com/office/drawing/2014/main" id="{BAE7158A-FD37-5C99-CFCA-DA34C50B29A9}"/>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8754211" y="3662561"/>
            <a:ext cx="1256923" cy="663802"/>
          </a:xfrm>
          <a:prstGeom prst="rect">
            <a:avLst/>
          </a:prstGeom>
          <a:ln>
            <a:solidFill>
              <a:schemeClr val="bg1"/>
            </a:solidFill>
          </a:ln>
        </p:spPr>
      </p:pic>
    </p:spTree>
    <p:extLst>
      <p:ext uri="{BB962C8B-B14F-4D97-AF65-F5344CB8AC3E}">
        <p14:creationId xmlns:p14="http://schemas.microsoft.com/office/powerpoint/2010/main" val="3011711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572201-4C5F-85E1-3193-DE42ED1C4DC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69229FA7-1E06-456D-C735-93E000B94331}"/>
              </a:ext>
            </a:extLst>
          </p:cNvPr>
          <p:cNvSpPr>
            <a:spLocks noGrp="1"/>
          </p:cNvSpPr>
          <p:nvPr>
            <p:ph type="body" sz="quarter" idx="15"/>
          </p:nvPr>
        </p:nvSpPr>
        <p:spPr>
          <a:xfrm>
            <a:off x="885785" y="581642"/>
            <a:ext cx="10013110" cy="697353"/>
          </a:xfrm>
        </p:spPr>
        <p:txBody>
          <a:bodyPr/>
          <a:lstStyle/>
          <a:p>
            <a:r>
              <a:rPr lang="en-US" b="1" dirty="0"/>
              <a:t>Privacy Settings: Who is looking in your window?</a:t>
            </a:r>
            <a:endParaRPr lang="en-IE" b="1" dirty="0"/>
          </a:p>
        </p:txBody>
      </p:sp>
      <p:sp>
        <p:nvSpPr>
          <p:cNvPr id="3" name="Text Placeholder 2">
            <a:extLst>
              <a:ext uri="{FF2B5EF4-FFF2-40B4-BE49-F238E27FC236}">
                <a16:creationId xmlns:a16="http://schemas.microsoft.com/office/drawing/2014/main" id="{A6CA7733-BF56-A4D5-F116-7C49567586C6}"/>
              </a:ext>
            </a:extLst>
          </p:cNvPr>
          <p:cNvSpPr>
            <a:spLocks noGrp="1"/>
          </p:cNvSpPr>
          <p:nvPr>
            <p:ph type="body" sz="quarter" idx="17"/>
          </p:nvPr>
        </p:nvSpPr>
        <p:spPr>
          <a:xfrm>
            <a:off x="885785" y="1278996"/>
            <a:ext cx="10218990" cy="4432862"/>
          </a:xfrm>
        </p:spPr>
        <p:txBody>
          <a:bodyPr/>
          <a:lstStyle/>
          <a:p>
            <a:pPr>
              <a:spcAft>
                <a:spcPts val="600"/>
              </a:spcAft>
            </a:pPr>
            <a:r>
              <a:rPr lang="en-US" dirty="0">
                <a:highlight>
                  <a:srgbClr val="EBCB1F"/>
                </a:highlight>
              </a:rPr>
              <a:t>Most people don’t </a:t>
            </a:r>
            <a:r>
              <a:rPr lang="en-US" dirty="0" err="1">
                <a:highlight>
                  <a:srgbClr val="EBCB1F"/>
                </a:highlight>
              </a:rPr>
              <a:t>realise</a:t>
            </a:r>
            <a:r>
              <a:rPr lang="en-US" dirty="0">
                <a:highlight>
                  <a:srgbClr val="EBCB1F"/>
                </a:highlight>
              </a:rPr>
              <a:t> that social media DEFAULTS are usually set to public!!</a:t>
            </a:r>
          </a:p>
          <a:p>
            <a:pPr>
              <a:spcAft>
                <a:spcPts val="600"/>
              </a:spcAft>
            </a:pPr>
            <a:r>
              <a:rPr lang="en-US" dirty="0"/>
              <a:t>Therefore, it is a good idea to follow these rules:</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sz="1200" dirty="0"/>
          </a:p>
          <a:p>
            <a:r>
              <a:rPr lang="en-US" dirty="0"/>
              <a:t>Check out the Videos on the next slide to adjust your PRIVACY SETTINGS</a:t>
            </a:r>
            <a:endParaRPr lang="en-IE" dirty="0"/>
          </a:p>
        </p:txBody>
      </p:sp>
      <p:sp>
        <p:nvSpPr>
          <p:cNvPr id="23" name="Google Shape;256;p20">
            <a:extLst>
              <a:ext uri="{FF2B5EF4-FFF2-40B4-BE49-F238E27FC236}">
                <a16:creationId xmlns:a16="http://schemas.microsoft.com/office/drawing/2014/main" id="{84C7B2EC-24F8-42D0-B146-7A63C4F7A134}"/>
              </a:ext>
            </a:extLst>
          </p:cNvPr>
          <p:cNvSpPr/>
          <p:nvPr/>
        </p:nvSpPr>
        <p:spPr>
          <a:xfrm>
            <a:off x="4098073" y="3332869"/>
            <a:ext cx="3691252" cy="2378989"/>
          </a:xfrm>
          <a:custGeom>
            <a:avLst/>
            <a:gdLst/>
            <a:ahLst/>
            <a:cxnLst/>
            <a:rect l="l" t="t" r="r" b="b"/>
            <a:pathLst>
              <a:path w="17244" h="22164" extrusionOk="0">
                <a:moveTo>
                  <a:pt x="2324" y="1"/>
                </a:moveTo>
                <a:cubicBezTo>
                  <a:pt x="1043" y="1"/>
                  <a:pt x="1" y="1043"/>
                  <a:pt x="1" y="2324"/>
                </a:cubicBezTo>
                <a:lnTo>
                  <a:pt x="1" y="19840"/>
                </a:lnTo>
                <a:cubicBezTo>
                  <a:pt x="1" y="21122"/>
                  <a:pt x="1043" y="22163"/>
                  <a:pt x="2324" y="22163"/>
                </a:cubicBezTo>
                <a:lnTo>
                  <a:pt x="14921" y="22163"/>
                </a:lnTo>
                <a:cubicBezTo>
                  <a:pt x="16200" y="22163"/>
                  <a:pt x="17243" y="21122"/>
                  <a:pt x="17244" y="19840"/>
                </a:cubicBezTo>
                <a:lnTo>
                  <a:pt x="17244" y="14536"/>
                </a:lnTo>
                <a:lnTo>
                  <a:pt x="16111" y="14536"/>
                </a:lnTo>
                <a:lnTo>
                  <a:pt x="16111" y="19840"/>
                </a:lnTo>
                <a:cubicBezTo>
                  <a:pt x="16111" y="20496"/>
                  <a:pt x="15576" y="21031"/>
                  <a:pt x="14921" y="21031"/>
                </a:cubicBezTo>
                <a:lnTo>
                  <a:pt x="2324" y="21031"/>
                </a:lnTo>
                <a:cubicBezTo>
                  <a:pt x="1668" y="21031"/>
                  <a:pt x="1133" y="20496"/>
                  <a:pt x="1133" y="19840"/>
                </a:cubicBezTo>
                <a:lnTo>
                  <a:pt x="1133" y="2324"/>
                </a:lnTo>
                <a:cubicBezTo>
                  <a:pt x="1133" y="1668"/>
                  <a:pt x="1668" y="1134"/>
                  <a:pt x="2324" y="1134"/>
                </a:cubicBezTo>
                <a:lnTo>
                  <a:pt x="12011" y="1134"/>
                </a:lnTo>
                <a:lnTo>
                  <a:pt x="12011" y="1"/>
                </a:lnTo>
                <a:close/>
              </a:path>
            </a:pathLst>
          </a:custGeom>
          <a:solidFill>
            <a:srgbClr val="615AA6"/>
          </a:solidFill>
          <a:ln>
            <a:noFill/>
          </a:ln>
        </p:spPr>
        <p:txBody>
          <a:bodyPr spcFirstLastPara="1" wrap="square" lIns="91425" tIns="91425" rIns="91425" bIns="91425" anchor="ctr" anchorCtr="0">
            <a:noAutofit/>
          </a:bodyPr>
          <a:lstStyle/>
          <a:p>
            <a:pPr defTabSz="914400"/>
            <a:endParaRPr>
              <a:solidFill>
                <a:srgbClr val="086D6E"/>
              </a:solidFill>
              <a:latin typeface="Calibri" panose="020F0502020204030204"/>
            </a:endParaRPr>
          </a:p>
        </p:txBody>
      </p:sp>
      <p:sp>
        <p:nvSpPr>
          <p:cNvPr id="24" name="Google Shape;257;p20">
            <a:extLst>
              <a:ext uri="{FF2B5EF4-FFF2-40B4-BE49-F238E27FC236}">
                <a16:creationId xmlns:a16="http://schemas.microsoft.com/office/drawing/2014/main" id="{B6DBA7C7-FBFE-B996-EF92-42C45CE620A9}"/>
              </a:ext>
            </a:extLst>
          </p:cNvPr>
          <p:cNvSpPr/>
          <p:nvPr/>
        </p:nvSpPr>
        <p:spPr>
          <a:xfrm>
            <a:off x="6630321" y="3162607"/>
            <a:ext cx="299846" cy="425072"/>
          </a:xfrm>
          <a:custGeom>
            <a:avLst/>
            <a:gdLst/>
            <a:ahLst/>
            <a:cxnLst/>
            <a:rect l="l" t="t" r="r" b="b"/>
            <a:pathLst>
              <a:path w="2329" h="3007" extrusionOk="0">
                <a:moveTo>
                  <a:pt x="1" y="1"/>
                </a:moveTo>
                <a:lnTo>
                  <a:pt x="1" y="3006"/>
                </a:lnTo>
                <a:lnTo>
                  <a:pt x="2328" y="1504"/>
                </a:lnTo>
                <a:lnTo>
                  <a:pt x="1" y="1"/>
                </a:lnTo>
                <a:close/>
              </a:path>
            </a:pathLst>
          </a:custGeom>
          <a:solidFill>
            <a:srgbClr val="615AA6"/>
          </a:solidFill>
          <a:ln>
            <a:noFill/>
          </a:ln>
        </p:spPr>
        <p:txBody>
          <a:bodyPr spcFirstLastPara="1" wrap="square" lIns="91425" tIns="91425" rIns="91425" bIns="91425" anchor="ctr" anchorCtr="0">
            <a:noAutofit/>
          </a:bodyPr>
          <a:lstStyle/>
          <a:p>
            <a:pPr defTabSz="914400"/>
            <a:endParaRPr>
              <a:solidFill>
                <a:srgbClr val="086D6E"/>
              </a:solidFill>
              <a:latin typeface="Calibri" panose="020F0502020204030204"/>
            </a:endParaRPr>
          </a:p>
        </p:txBody>
      </p:sp>
      <p:sp>
        <p:nvSpPr>
          <p:cNvPr id="25" name="Google Shape;258;p20">
            <a:extLst>
              <a:ext uri="{FF2B5EF4-FFF2-40B4-BE49-F238E27FC236}">
                <a16:creationId xmlns:a16="http://schemas.microsoft.com/office/drawing/2014/main" id="{C6A799C9-A901-3CB6-FC81-7795A927F5CA}"/>
              </a:ext>
            </a:extLst>
          </p:cNvPr>
          <p:cNvSpPr/>
          <p:nvPr/>
        </p:nvSpPr>
        <p:spPr>
          <a:xfrm>
            <a:off x="7070023" y="5013614"/>
            <a:ext cx="731141" cy="741589"/>
          </a:xfrm>
          <a:custGeom>
            <a:avLst/>
            <a:gdLst/>
            <a:ahLst/>
            <a:cxnLst/>
            <a:rect l="l" t="t" r="r" b="b"/>
            <a:pathLst>
              <a:path w="5679" h="5679" extrusionOk="0">
                <a:moveTo>
                  <a:pt x="2839" y="1"/>
                </a:moveTo>
                <a:cubicBezTo>
                  <a:pt x="1271" y="1"/>
                  <a:pt x="1" y="1271"/>
                  <a:pt x="1" y="2840"/>
                </a:cubicBezTo>
                <a:cubicBezTo>
                  <a:pt x="1" y="4407"/>
                  <a:pt x="1271" y="5678"/>
                  <a:pt x="2839" y="5678"/>
                </a:cubicBezTo>
                <a:cubicBezTo>
                  <a:pt x="4407" y="5678"/>
                  <a:pt x="5678" y="4407"/>
                  <a:pt x="5678" y="2840"/>
                </a:cubicBezTo>
                <a:cubicBezTo>
                  <a:pt x="5678" y="1271"/>
                  <a:pt x="4407" y="1"/>
                  <a:pt x="2839" y="1"/>
                </a:cubicBezTo>
                <a:close/>
              </a:path>
            </a:pathLst>
          </a:custGeom>
          <a:solidFill>
            <a:srgbClr val="615AA6"/>
          </a:solidFill>
          <a:ln>
            <a:noFill/>
          </a:ln>
        </p:spPr>
        <p:txBody>
          <a:bodyPr spcFirstLastPara="1" wrap="square" lIns="91425" tIns="91425" rIns="91425" bIns="91425" anchor="ctr" anchorCtr="0">
            <a:noAutofit/>
          </a:bodyPr>
          <a:lstStyle/>
          <a:p>
            <a:pPr defTabSz="914400"/>
            <a:endParaRPr>
              <a:solidFill>
                <a:srgbClr val="086D6E"/>
              </a:solidFill>
              <a:latin typeface="Calibri" panose="020F0502020204030204"/>
            </a:endParaRPr>
          </a:p>
        </p:txBody>
      </p:sp>
      <p:sp>
        <p:nvSpPr>
          <p:cNvPr id="26" name="Google Shape;259;p20">
            <a:extLst>
              <a:ext uri="{FF2B5EF4-FFF2-40B4-BE49-F238E27FC236}">
                <a16:creationId xmlns:a16="http://schemas.microsoft.com/office/drawing/2014/main" id="{D7BF3A93-1C76-1266-EDB4-7D5282C83BB6}"/>
              </a:ext>
            </a:extLst>
          </p:cNvPr>
          <p:cNvSpPr/>
          <p:nvPr/>
        </p:nvSpPr>
        <p:spPr>
          <a:xfrm>
            <a:off x="6999376" y="4939900"/>
            <a:ext cx="876752" cy="889019"/>
          </a:xfrm>
          <a:custGeom>
            <a:avLst/>
            <a:gdLst/>
            <a:ahLst/>
            <a:cxnLst/>
            <a:rect l="l" t="t" r="r" b="b"/>
            <a:pathLst>
              <a:path w="6810" h="6808" extrusionOk="0">
                <a:moveTo>
                  <a:pt x="3405" y="1132"/>
                </a:moveTo>
                <a:cubicBezTo>
                  <a:pt x="4659" y="1132"/>
                  <a:pt x="5677" y="2151"/>
                  <a:pt x="5677" y="3405"/>
                </a:cubicBezTo>
                <a:cubicBezTo>
                  <a:pt x="5677" y="4658"/>
                  <a:pt x="4659" y="5676"/>
                  <a:pt x="3405" y="5676"/>
                </a:cubicBezTo>
                <a:cubicBezTo>
                  <a:pt x="2152" y="5676"/>
                  <a:pt x="1132" y="4658"/>
                  <a:pt x="1132" y="3405"/>
                </a:cubicBezTo>
                <a:cubicBezTo>
                  <a:pt x="1132" y="2151"/>
                  <a:pt x="2152" y="1132"/>
                  <a:pt x="3405" y="1132"/>
                </a:cubicBezTo>
                <a:close/>
                <a:moveTo>
                  <a:pt x="3405" y="0"/>
                </a:moveTo>
                <a:cubicBezTo>
                  <a:pt x="1528" y="0"/>
                  <a:pt x="1" y="1527"/>
                  <a:pt x="1" y="3405"/>
                </a:cubicBezTo>
                <a:cubicBezTo>
                  <a:pt x="1" y="5282"/>
                  <a:pt x="1528" y="6808"/>
                  <a:pt x="3405" y="6808"/>
                </a:cubicBezTo>
                <a:cubicBezTo>
                  <a:pt x="5283" y="6808"/>
                  <a:pt x="6810" y="5282"/>
                  <a:pt x="6809" y="3405"/>
                </a:cubicBezTo>
                <a:cubicBezTo>
                  <a:pt x="6809" y="1527"/>
                  <a:pt x="5283" y="0"/>
                  <a:pt x="3405" y="0"/>
                </a:cubicBezTo>
                <a:close/>
              </a:path>
            </a:pathLst>
          </a:custGeom>
          <a:solidFill>
            <a:srgbClr val="615AA6"/>
          </a:solidFill>
          <a:ln>
            <a:noFill/>
          </a:ln>
        </p:spPr>
        <p:txBody>
          <a:bodyPr spcFirstLastPara="1" wrap="square" lIns="91425" tIns="91425" rIns="91425" bIns="91425" anchor="ctr" anchorCtr="0">
            <a:noAutofit/>
          </a:bodyPr>
          <a:lstStyle/>
          <a:p>
            <a:pPr defTabSz="914400"/>
            <a:endParaRPr>
              <a:solidFill>
                <a:srgbClr val="086D6E"/>
              </a:solidFill>
              <a:latin typeface="Calibri" panose="020F0502020204030204"/>
            </a:endParaRPr>
          </a:p>
        </p:txBody>
      </p:sp>
      <p:sp>
        <p:nvSpPr>
          <p:cNvPr id="27" name="Google Shape;268;p20">
            <a:extLst>
              <a:ext uri="{FF2B5EF4-FFF2-40B4-BE49-F238E27FC236}">
                <a16:creationId xmlns:a16="http://schemas.microsoft.com/office/drawing/2014/main" id="{AB6E883B-F51C-BE3E-1370-83D259AC0CA3}"/>
              </a:ext>
            </a:extLst>
          </p:cNvPr>
          <p:cNvSpPr/>
          <p:nvPr/>
        </p:nvSpPr>
        <p:spPr>
          <a:xfrm>
            <a:off x="1456228" y="2432873"/>
            <a:ext cx="3113036" cy="2533653"/>
          </a:xfrm>
          <a:custGeom>
            <a:avLst/>
            <a:gdLst/>
            <a:ahLst/>
            <a:cxnLst/>
            <a:rect l="l" t="t" r="r" b="b"/>
            <a:pathLst>
              <a:path w="17244" h="22162" extrusionOk="0">
                <a:moveTo>
                  <a:pt x="2324" y="1"/>
                </a:moveTo>
                <a:cubicBezTo>
                  <a:pt x="1042" y="1"/>
                  <a:pt x="1" y="1042"/>
                  <a:pt x="1" y="2324"/>
                </a:cubicBezTo>
                <a:lnTo>
                  <a:pt x="1" y="19838"/>
                </a:lnTo>
                <a:cubicBezTo>
                  <a:pt x="1" y="21119"/>
                  <a:pt x="1042" y="22162"/>
                  <a:pt x="2324" y="22162"/>
                </a:cubicBezTo>
                <a:lnTo>
                  <a:pt x="12011" y="22162"/>
                </a:lnTo>
                <a:lnTo>
                  <a:pt x="12011" y="21029"/>
                </a:lnTo>
                <a:lnTo>
                  <a:pt x="2324" y="21029"/>
                </a:lnTo>
                <a:cubicBezTo>
                  <a:pt x="1668" y="21029"/>
                  <a:pt x="1133" y="20495"/>
                  <a:pt x="1133" y="19840"/>
                </a:cubicBezTo>
                <a:lnTo>
                  <a:pt x="1133" y="2324"/>
                </a:lnTo>
                <a:cubicBezTo>
                  <a:pt x="1133" y="1668"/>
                  <a:pt x="1668" y="1133"/>
                  <a:pt x="2324" y="1133"/>
                </a:cubicBezTo>
                <a:lnTo>
                  <a:pt x="14921" y="1133"/>
                </a:lnTo>
                <a:cubicBezTo>
                  <a:pt x="15576" y="1133"/>
                  <a:pt x="16110" y="1668"/>
                  <a:pt x="16110" y="2324"/>
                </a:cubicBezTo>
                <a:lnTo>
                  <a:pt x="16110" y="7628"/>
                </a:lnTo>
                <a:lnTo>
                  <a:pt x="17244" y="7628"/>
                </a:lnTo>
                <a:lnTo>
                  <a:pt x="17244" y="2324"/>
                </a:lnTo>
                <a:cubicBezTo>
                  <a:pt x="17244" y="1042"/>
                  <a:pt x="16201" y="1"/>
                  <a:pt x="14921" y="1"/>
                </a:cubicBezTo>
                <a:close/>
              </a:path>
            </a:pathLst>
          </a:custGeom>
          <a:solidFill>
            <a:srgbClr val="BDA6CE"/>
          </a:solidFill>
          <a:ln>
            <a:noFill/>
          </a:ln>
        </p:spPr>
        <p:txBody>
          <a:bodyPr spcFirstLastPara="1" wrap="square" lIns="91425" tIns="91425" rIns="91425" bIns="91425" anchor="ctr" anchorCtr="0">
            <a:noAutofit/>
          </a:bodyPr>
          <a:lstStyle/>
          <a:p>
            <a:pPr defTabSz="914400"/>
            <a:endParaRPr>
              <a:solidFill>
                <a:srgbClr val="086D6E"/>
              </a:solidFill>
              <a:latin typeface="Calibri" panose="020F0502020204030204"/>
            </a:endParaRPr>
          </a:p>
        </p:txBody>
      </p:sp>
      <p:sp>
        <p:nvSpPr>
          <p:cNvPr id="28" name="Google Shape;269;p20">
            <a:extLst>
              <a:ext uri="{FF2B5EF4-FFF2-40B4-BE49-F238E27FC236}">
                <a16:creationId xmlns:a16="http://schemas.microsoft.com/office/drawing/2014/main" id="{3FC099E2-ADD2-8D2D-3853-36DA99B1CA2F}"/>
              </a:ext>
            </a:extLst>
          </p:cNvPr>
          <p:cNvSpPr/>
          <p:nvPr/>
        </p:nvSpPr>
        <p:spPr>
          <a:xfrm>
            <a:off x="3568676" y="4695996"/>
            <a:ext cx="330133" cy="392537"/>
          </a:xfrm>
          <a:custGeom>
            <a:avLst/>
            <a:gdLst/>
            <a:ahLst/>
            <a:cxnLst/>
            <a:rect l="l" t="t" r="r" b="b"/>
            <a:pathLst>
              <a:path w="2329" h="3006" extrusionOk="0">
                <a:moveTo>
                  <a:pt x="1" y="0"/>
                </a:moveTo>
                <a:lnTo>
                  <a:pt x="1" y="3006"/>
                </a:lnTo>
                <a:lnTo>
                  <a:pt x="2328" y="1503"/>
                </a:lnTo>
                <a:lnTo>
                  <a:pt x="1" y="0"/>
                </a:lnTo>
                <a:close/>
              </a:path>
            </a:pathLst>
          </a:custGeom>
          <a:solidFill>
            <a:srgbClr val="BDA6CE"/>
          </a:solidFill>
          <a:ln>
            <a:noFill/>
          </a:ln>
        </p:spPr>
        <p:txBody>
          <a:bodyPr spcFirstLastPara="1" wrap="square" lIns="91425" tIns="91425" rIns="91425" bIns="91425" anchor="ctr" anchorCtr="0">
            <a:noAutofit/>
          </a:bodyPr>
          <a:lstStyle/>
          <a:p>
            <a:pPr defTabSz="914400"/>
            <a:endParaRPr>
              <a:solidFill>
                <a:srgbClr val="086D6E"/>
              </a:solidFill>
              <a:latin typeface="Calibri" panose="020F0502020204030204"/>
            </a:endParaRPr>
          </a:p>
        </p:txBody>
      </p:sp>
      <p:sp>
        <p:nvSpPr>
          <p:cNvPr id="29" name="Google Shape;270;p20">
            <a:extLst>
              <a:ext uri="{FF2B5EF4-FFF2-40B4-BE49-F238E27FC236}">
                <a16:creationId xmlns:a16="http://schemas.microsoft.com/office/drawing/2014/main" id="{5EC183B2-0A18-AFBC-ED1A-DC4844DA8171}"/>
              </a:ext>
            </a:extLst>
          </p:cNvPr>
          <p:cNvSpPr/>
          <p:nvPr/>
        </p:nvSpPr>
        <p:spPr>
          <a:xfrm>
            <a:off x="2886926" y="2135925"/>
            <a:ext cx="731013" cy="741459"/>
          </a:xfrm>
          <a:custGeom>
            <a:avLst/>
            <a:gdLst/>
            <a:ahLst/>
            <a:cxnLst/>
            <a:rect l="l" t="t" r="r" b="b"/>
            <a:pathLst>
              <a:path w="5678" h="5678" extrusionOk="0">
                <a:moveTo>
                  <a:pt x="2839" y="1"/>
                </a:moveTo>
                <a:cubicBezTo>
                  <a:pt x="1272" y="1"/>
                  <a:pt x="1" y="1272"/>
                  <a:pt x="1" y="2839"/>
                </a:cubicBezTo>
                <a:cubicBezTo>
                  <a:pt x="1" y="4407"/>
                  <a:pt x="1272" y="5678"/>
                  <a:pt x="2839" y="5678"/>
                </a:cubicBezTo>
                <a:cubicBezTo>
                  <a:pt x="4407" y="5678"/>
                  <a:pt x="5678" y="4407"/>
                  <a:pt x="5678" y="2839"/>
                </a:cubicBezTo>
                <a:cubicBezTo>
                  <a:pt x="5678" y="1272"/>
                  <a:pt x="4407" y="1"/>
                  <a:pt x="2839" y="1"/>
                </a:cubicBezTo>
                <a:close/>
              </a:path>
            </a:pathLst>
          </a:custGeom>
          <a:solidFill>
            <a:srgbClr val="BDA6CE"/>
          </a:solidFill>
          <a:ln>
            <a:noFill/>
          </a:ln>
        </p:spPr>
        <p:txBody>
          <a:bodyPr spcFirstLastPara="1" wrap="square" lIns="91425" tIns="91425" rIns="91425" bIns="91425" anchor="ctr" anchorCtr="0">
            <a:noAutofit/>
          </a:bodyPr>
          <a:lstStyle/>
          <a:p>
            <a:pPr defTabSz="914400"/>
            <a:endParaRPr>
              <a:solidFill>
                <a:srgbClr val="086D6E"/>
              </a:solidFill>
              <a:latin typeface="Calibri" panose="020F0502020204030204"/>
            </a:endParaRPr>
          </a:p>
        </p:txBody>
      </p:sp>
      <p:sp>
        <p:nvSpPr>
          <p:cNvPr id="30" name="Google Shape;271;p20">
            <a:extLst>
              <a:ext uri="{FF2B5EF4-FFF2-40B4-BE49-F238E27FC236}">
                <a16:creationId xmlns:a16="http://schemas.microsoft.com/office/drawing/2014/main" id="{E5DA4E86-6276-A813-FCF2-DC4F9FAB6A0E}"/>
              </a:ext>
            </a:extLst>
          </p:cNvPr>
          <p:cNvSpPr/>
          <p:nvPr/>
        </p:nvSpPr>
        <p:spPr>
          <a:xfrm>
            <a:off x="2814058" y="2062276"/>
            <a:ext cx="876752" cy="889149"/>
          </a:xfrm>
          <a:custGeom>
            <a:avLst/>
            <a:gdLst/>
            <a:ahLst/>
            <a:cxnLst/>
            <a:rect l="l" t="t" r="r" b="b"/>
            <a:pathLst>
              <a:path w="6810" h="6809" extrusionOk="0">
                <a:moveTo>
                  <a:pt x="3404" y="1131"/>
                </a:moveTo>
                <a:cubicBezTo>
                  <a:pt x="4657" y="1131"/>
                  <a:pt x="5677" y="2152"/>
                  <a:pt x="5677" y="3403"/>
                </a:cubicBezTo>
                <a:cubicBezTo>
                  <a:pt x="5677" y="4656"/>
                  <a:pt x="4657" y="5676"/>
                  <a:pt x="3404" y="5676"/>
                </a:cubicBezTo>
                <a:cubicBezTo>
                  <a:pt x="2151" y="5676"/>
                  <a:pt x="1132" y="4656"/>
                  <a:pt x="1132" y="3403"/>
                </a:cubicBezTo>
                <a:cubicBezTo>
                  <a:pt x="1132" y="2150"/>
                  <a:pt x="2151" y="1131"/>
                  <a:pt x="3404" y="1131"/>
                </a:cubicBezTo>
                <a:close/>
                <a:moveTo>
                  <a:pt x="3404" y="1"/>
                </a:moveTo>
                <a:cubicBezTo>
                  <a:pt x="1527" y="1"/>
                  <a:pt x="1" y="1527"/>
                  <a:pt x="1" y="3405"/>
                </a:cubicBezTo>
                <a:cubicBezTo>
                  <a:pt x="1" y="5282"/>
                  <a:pt x="1527" y="6809"/>
                  <a:pt x="3404" y="6809"/>
                </a:cubicBezTo>
                <a:cubicBezTo>
                  <a:pt x="5281" y="6809"/>
                  <a:pt x="6810" y="5282"/>
                  <a:pt x="6810" y="3405"/>
                </a:cubicBezTo>
                <a:cubicBezTo>
                  <a:pt x="6810" y="1527"/>
                  <a:pt x="5281" y="1"/>
                  <a:pt x="3404" y="1"/>
                </a:cubicBezTo>
                <a:close/>
              </a:path>
            </a:pathLst>
          </a:custGeom>
          <a:solidFill>
            <a:srgbClr val="BDA6CE"/>
          </a:solidFill>
          <a:ln>
            <a:noFill/>
          </a:ln>
        </p:spPr>
        <p:txBody>
          <a:bodyPr spcFirstLastPara="1" wrap="square" lIns="91425" tIns="91425" rIns="91425" bIns="91425" anchor="ctr" anchorCtr="0">
            <a:noAutofit/>
          </a:bodyPr>
          <a:lstStyle/>
          <a:p>
            <a:pPr defTabSz="914400"/>
            <a:endParaRPr>
              <a:solidFill>
                <a:srgbClr val="086D6E"/>
              </a:solidFill>
              <a:latin typeface="Calibri" panose="020F0502020204030204"/>
            </a:endParaRPr>
          </a:p>
        </p:txBody>
      </p:sp>
      <p:sp>
        <p:nvSpPr>
          <p:cNvPr id="31" name="TextBox 28">
            <a:extLst>
              <a:ext uri="{FF2B5EF4-FFF2-40B4-BE49-F238E27FC236}">
                <a16:creationId xmlns:a16="http://schemas.microsoft.com/office/drawing/2014/main" id="{5907ADB6-3865-B434-5985-DCBDD89E5BC4}"/>
              </a:ext>
            </a:extLst>
          </p:cNvPr>
          <p:cNvSpPr txBox="1"/>
          <p:nvPr/>
        </p:nvSpPr>
        <p:spPr>
          <a:xfrm>
            <a:off x="1853241" y="3047556"/>
            <a:ext cx="2278946" cy="1554272"/>
          </a:xfrm>
          <a:prstGeom prst="rect">
            <a:avLst/>
          </a:prstGeom>
          <a:noFill/>
        </p:spPr>
        <p:txBody>
          <a:bodyPr wrap="square">
            <a:spAutoFit/>
          </a:bodyPr>
          <a:lstStyle/>
          <a:p>
            <a:pPr defTabSz="914400">
              <a:lnSpc>
                <a:spcPts val="2340"/>
              </a:lnSpc>
            </a:pPr>
            <a:r>
              <a:rPr lang="es-ES" sz="2200" b="1" dirty="0">
                <a:solidFill>
                  <a:srgbClr val="273370"/>
                </a:solidFill>
                <a:latin typeface="Calibri" panose="020F0502020204030204"/>
                <a:cs typeface="Times New Roman" panose="02020603050405020304" pitchFamily="18" charset="0"/>
              </a:rPr>
              <a:t>A Social Media </a:t>
            </a:r>
            <a:r>
              <a:rPr lang="es-ES" sz="2200" b="1" dirty="0" err="1">
                <a:solidFill>
                  <a:srgbClr val="273370"/>
                </a:solidFill>
                <a:latin typeface="Calibri" panose="020F0502020204030204"/>
                <a:cs typeface="Times New Roman" panose="02020603050405020304" pitchFamily="18" charset="0"/>
              </a:rPr>
              <a:t>Audience</a:t>
            </a:r>
            <a:r>
              <a:rPr lang="es-ES" sz="2200" b="1" dirty="0">
                <a:solidFill>
                  <a:srgbClr val="273370"/>
                </a:solidFill>
                <a:latin typeface="Calibri" panose="020F0502020204030204"/>
                <a:cs typeface="Times New Roman" panose="02020603050405020304" pitchFamily="18" charset="0"/>
              </a:rPr>
              <a:t> Check</a:t>
            </a:r>
            <a:endParaRPr lang="en-US" sz="600" dirty="0">
              <a:solidFill>
                <a:srgbClr val="273370"/>
              </a:solidFill>
              <a:latin typeface="Calibri" panose="020F0502020204030204"/>
              <a:cs typeface="Times New Roman" panose="02020603050405020304" pitchFamily="18" charset="0"/>
            </a:endParaRPr>
          </a:p>
          <a:p>
            <a:pPr defTabSz="914400">
              <a:lnSpc>
                <a:spcPts val="2340"/>
              </a:lnSpc>
            </a:pPr>
            <a:r>
              <a:rPr lang="en-US" dirty="0">
                <a:solidFill>
                  <a:srgbClr val="273370"/>
                </a:solidFill>
                <a:latin typeface="Calibri" panose="020F0502020204030204"/>
                <a:cs typeface="Times New Roman" panose="02020603050405020304" pitchFamily="18" charset="0"/>
              </a:rPr>
              <a:t>Learn how to change settings from Public to Friends Only. </a:t>
            </a:r>
          </a:p>
        </p:txBody>
      </p:sp>
      <p:sp>
        <p:nvSpPr>
          <p:cNvPr id="32" name="TextBox 28">
            <a:extLst>
              <a:ext uri="{FF2B5EF4-FFF2-40B4-BE49-F238E27FC236}">
                <a16:creationId xmlns:a16="http://schemas.microsoft.com/office/drawing/2014/main" id="{D1614C4D-71E8-CA4D-79D2-CC1F9E7E8C91}"/>
              </a:ext>
            </a:extLst>
          </p:cNvPr>
          <p:cNvSpPr txBox="1"/>
          <p:nvPr/>
        </p:nvSpPr>
        <p:spPr>
          <a:xfrm>
            <a:off x="4441533" y="3610970"/>
            <a:ext cx="2953002" cy="1554272"/>
          </a:xfrm>
          <a:prstGeom prst="rect">
            <a:avLst/>
          </a:prstGeom>
          <a:noFill/>
        </p:spPr>
        <p:txBody>
          <a:bodyPr wrap="square">
            <a:spAutoFit/>
          </a:bodyPr>
          <a:lstStyle/>
          <a:p>
            <a:pPr defTabSz="914400">
              <a:lnSpc>
                <a:spcPts val="2340"/>
              </a:lnSpc>
            </a:pPr>
            <a:r>
              <a:rPr lang="en-US" sz="2200" b="1" dirty="0">
                <a:solidFill>
                  <a:srgbClr val="273370"/>
                </a:solidFill>
                <a:latin typeface="Calibri" panose="020F0502020204030204"/>
                <a:cs typeface="Times New Roman" panose="02020603050405020304" pitchFamily="18" charset="0"/>
              </a:rPr>
              <a:t>The Post-Test</a:t>
            </a:r>
            <a:endParaRPr lang="en-US" sz="600" b="1" dirty="0">
              <a:solidFill>
                <a:srgbClr val="273370"/>
              </a:solidFill>
              <a:latin typeface="Calibri" panose="020F0502020204030204"/>
              <a:cs typeface="Times New Roman" panose="02020603050405020304" pitchFamily="18" charset="0"/>
            </a:endParaRPr>
          </a:p>
          <a:p>
            <a:pPr defTabSz="914400">
              <a:lnSpc>
                <a:spcPts val="2340"/>
              </a:lnSpc>
            </a:pPr>
            <a:r>
              <a:rPr lang="en-US" dirty="0">
                <a:solidFill>
                  <a:srgbClr val="273370"/>
                </a:solidFill>
                <a:latin typeface="Calibri" panose="020F0502020204030204"/>
                <a:cs typeface="Times New Roman" panose="02020603050405020304" pitchFamily="18" charset="0"/>
              </a:rPr>
              <a:t>Remember, if you wouldn't put this on a physical bulletin board at the local library, don't post it on Facebook.</a:t>
            </a:r>
          </a:p>
        </p:txBody>
      </p:sp>
      <p:sp>
        <p:nvSpPr>
          <p:cNvPr id="33" name="TextBox 26">
            <a:extLst>
              <a:ext uri="{FF2B5EF4-FFF2-40B4-BE49-F238E27FC236}">
                <a16:creationId xmlns:a16="http://schemas.microsoft.com/office/drawing/2014/main" id="{8AEC0EA1-6160-9BB7-1D4B-2844DF6DF66B}"/>
              </a:ext>
            </a:extLst>
          </p:cNvPr>
          <p:cNvSpPr txBox="1"/>
          <p:nvPr/>
        </p:nvSpPr>
        <p:spPr bwMode="auto">
          <a:xfrm>
            <a:off x="7070023" y="5051757"/>
            <a:ext cx="710713" cy="851261"/>
          </a:xfrm>
          <a:prstGeom prst="rect">
            <a:avLst/>
          </a:prstGeom>
          <a:noFill/>
        </p:spPr>
        <p:txBody>
          <a:bodyPr wrap="square">
            <a:spAutoFit/>
          </a:bodyPr>
          <a:lstStyle/>
          <a:p>
            <a:pPr algn="ctr" defTabSz="914400">
              <a:lnSpc>
                <a:spcPct val="150000"/>
              </a:lnSpc>
              <a:defRPr/>
            </a:pPr>
            <a:r>
              <a:rPr lang="en-US" sz="5500" b="1" spc="-150" baseline="30000" dirty="0">
                <a:solidFill>
                  <a:srgbClr val="FFFFFF"/>
                </a:solidFill>
                <a:latin typeface="Calibri" panose="020F0502020204030204" pitchFamily="34" charset="0"/>
                <a:ea typeface="Roboto Cn" pitchFamily="2" charset="0"/>
                <a:cs typeface="Calibri" panose="020F0502020204030204" pitchFamily="34" charset="0"/>
              </a:rPr>
              <a:t>02</a:t>
            </a:r>
          </a:p>
        </p:txBody>
      </p:sp>
      <p:sp>
        <p:nvSpPr>
          <p:cNvPr id="34" name="TextBox 26">
            <a:extLst>
              <a:ext uri="{FF2B5EF4-FFF2-40B4-BE49-F238E27FC236}">
                <a16:creationId xmlns:a16="http://schemas.microsoft.com/office/drawing/2014/main" id="{461B6B87-949E-564B-6F2B-D7D00A33F2F0}"/>
              </a:ext>
            </a:extLst>
          </p:cNvPr>
          <p:cNvSpPr txBox="1"/>
          <p:nvPr/>
        </p:nvSpPr>
        <p:spPr bwMode="auto">
          <a:xfrm>
            <a:off x="2897075" y="2166110"/>
            <a:ext cx="710713" cy="851261"/>
          </a:xfrm>
          <a:prstGeom prst="rect">
            <a:avLst/>
          </a:prstGeom>
          <a:noFill/>
        </p:spPr>
        <p:txBody>
          <a:bodyPr wrap="square">
            <a:spAutoFit/>
          </a:bodyPr>
          <a:lstStyle/>
          <a:p>
            <a:pPr algn="ctr" defTabSz="914400">
              <a:lnSpc>
                <a:spcPct val="150000"/>
              </a:lnSpc>
              <a:defRPr/>
            </a:pPr>
            <a:r>
              <a:rPr lang="en-US" sz="5500" b="1" spc="-150" baseline="30000" dirty="0">
                <a:solidFill>
                  <a:srgbClr val="FFFFFF"/>
                </a:solidFill>
                <a:latin typeface="Calibri" panose="020F0502020204030204" pitchFamily="34" charset="0"/>
                <a:ea typeface="Roboto Cn" pitchFamily="2" charset="0"/>
                <a:cs typeface="Calibri" panose="020F0502020204030204" pitchFamily="34" charset="0"/>
              </a:rPr>
              <a:t>01</a:t>
            </a:r>
          </a:p>
        </p:txBody>
      </p:sp>
      <p:sp>
        <p:nvSpPr>
          <p:cNvPr id="35" name="Google Shape;264;p20">
            <a:extLst>
              <a:ext uri="{FF2B5EF4-FFF2-40B4-BE49-F238E27FC236}">
                <a16:creationId xmlns:a16="http://schemas.microsoft.com/office/drawing/2014/main" id="{939D88DB-861F-1AF3-D53E-A359B8B4790A}"/>
              </a:ext>
            </a:extLst>
          </p:cNvPr>
          <p:cNvSpPr/>
          <p:nvPr/>
        </p:nvSpPr>
        <p:spPr>
          <a:xfrm>
            <a:off x="7496514" y="2498037"/>
            <a:ext cx="3273397" cy="2533653"/>
          </a:xfrm>
          <a:custGeom>
            <a:avLst/>
            <a:gdLst/>
            <a:ahLst/>
            <a:cxnLst/>
            <a:rect l="l" t="t" r="r" b="b"/>
            <a:pathLst>
              <a:path w="17245" h="22162" extrusionOk="0">
                <a:moveTo>
                  <a:pt x="2325" y="1"/>
                </a:moveTo>
                <a:cubicBezTo>
                  <a:pt x="1043" y="1"/>
                  <a:pt x="1" y="1042"/>
                  <a:pt x="1" y="2324"/>
                </a:cubicBezTo>
                <a:lnTo>
                  <a:pt x="1" y="19838"/>
                </a:lnTo>
                <a:cubicBezTo>
                  <a:pt x="1" y="21119"/>
                  <a:pt x="1043" y="22162"/>
                  <a:pt x="2325" y="22162"/>
                </a:cubicBezTo>
                <a:lnTo>
                  <a:pt x="12012" y="22162"/>
                </a:lnTo>
                <a:lnTo>
                  <a:pt x="12012" y="21029"/>
                </a:lnTo>
                <a:lnTo>
                  <a:pt x="2325" y="21029"/>
                </a:lnTo>
                <a:cubicBezTo>
                  <a:pt x="1668" y="21029"/>
                  <a:pt x="1134" y="20495"/>
                  <a:pt x="1134" y="19840"/>
                </a:cubicBezTo>
                <a:lnTo>
                  <a:pt x="1134" y="2324"/>
                </a:lnTo>
                <a:cubicBezTo>
                  <a:pt x="1134" y="1668"/>
                  <a:pt x="1668" y="1133"/>
                  <a:pt x="2325" y="1133"/>
                </a:cubicBezTo>
                <a:lnTo>
                  <a:pt x="14921" y="1133"/>
                </a:lnTo>
                <a:cubicBezTo>
                  <a:pt x="15577" y="1133"/>
                  <a:pt x="16111" y="1668"/>
                  <a:pt x="16111" y="2324"/>
                </a:cubicBezTo>
                <a:lnTo>
                  <a:pt x="16111" y="7628"/>
                </a:lnTo>
                <a:lnTo>
                  <a:pt x="17245" y="7628"/>
                </a:lnTo>
                <a:lnTo>
                  <a:pt x="17245" y="2324"/>
                </a:lnTo>
                <a:cubicBezTo>
                  <a:pt x="17245" y="1042"/>
                  <a:pt x="16203" y="1"/>
                  <a:pt x="14921" y="1"/>
                </a:cubicBezTo>
                <a:close/>
              </a:path>
            </a:pathLst>
          </a:custGeom>
          <a:solidFill>
            <a:srgbClr val="CA7BB3"/>
          </a:solidFill>
          <a:ln>
            <a:noFill/>
          </a:ln>
        </p:spPr>
        <p:txBody>
          <a:bodyPr spcFirstLastPara="1" wrap="square" lIns="91425" tIns="91425" rIns="91425" bIns="91425" anchor="ctr" anchorCtr="0">
            <a:noAutofit/>
          </a:bodyPr>
          <a:lstStyle/>
          <a:p>
            <a:pPr defTabSz="914400"/>
            <a:endParaRPr>
              <a:solidFill>
                <a:srgbClr val="086D6E"/>
              </a:solidFill>
              <a:latin typeface="Calibri" panose="020F0502020204030204"/>
            </a:endParaRPr>
          </a:p>
        </p:txBody>
      </p:sp>
      <p:sp>
        <p:nvSpPr>
          <p:cNvPr id="36" name="Google Shape;265;p20">
            <a:extLst>
              <a:ext uri="{FF2B5EF4-FFF2-40B4-BE49-F238E27FC236}">
                <a16:creationId xmlns:a16="http://schemas.microsoft.com/office/drawing/2014/main" id="{10A7464A-9792-6E1E-F8A7-BBC0464F9550}"/>
              </a:ext>
            </a:extLst>
          </p:cNvPr>
          <p:cNvSpPr/>
          <p:nvPr/>
        </p:nvSpPr>
        <p:spPr>
          <a:xfrm>
            <a:off x="9705394" y="4749046"/>
            <a:ext cx="299846" cy="371163"/>
          </a:xfrm>
          <a:custGeom>
            <a:avLst/>
            <a:gdLst/>
            <a:ahLst/>
            <a:cxnLst/>
            <a:rect l="l" t="t" r="r" b="b"/>
            <a:pathLst>
              <a:path w="2329" h="3006" extrusionOk="0">
                <a:moveTo>
                  <a:pt x="1" y="0"/>
                </a:moveTo>
                <a:lnTo>
                  <a:pt x="1" y="3006"/>
                </a:lnTo>
                <a:lnTo>
                  <a:pt x="2328" y="1503"/>
                </a:lnTo>
                <a:lnTo>
                  <a:pt x="1" y="0"/>
                </a:lnTo>
                <a:close/>
              </a:path>
            </a:pathLst>
          </a:custGeom>
          <a:solidFill>
            <a:srgbClr val="CA7BB3"/>
          </a:solidFill>
          <a:ln>
            <a:noFill/>
          </a:ln>
        </p:spPr>
        <p:txBody>
          <a:bodyPr spcFirstLastPara="1" wrap="square" lIns="91425" tIns="91425" rIns="91425" bIns="91425" anchor="ctr" anchorCtr="0">
            <a:noAutofit/>
          </a:bodyPr>
          <a:lstStyle/>
          <a:p>
            <a:pPr defTabSz="914400"/>
            <a:endParaRPr>
              <a:solidFill>
                <a:srgbClr val="086D6E"/>
              </a:solidFill>
              <a:latin typeface="Calibri" panose="020F0502020204030204"/>
            </a:endParaRPr>
          </a:p>
        </p:txBody>
      </p:sp>
      <p:sp>
        <p:nvSpPr>
          <p:cNvPr id="37" name="TextBox 28">
            <a:extLst>
              <a:ext uri="{FF2B5EF4-FFF2-40B4-BE49-F238E27FC236}">
                <a16:creationId xmlns:a16="http://schemas.microsoft.com/office/drawing/2014/main" id="{C1644191-15D8-C253-192A-BEFBF10DEC6F}"/>
              </a:ext>
            </a:extLst>
          </p:cNvPr>
          <p:cNvSpPr txBox="1"/>
          <p:nvPr/>
        </p:nvSpPr>
        <p:spPr>
          <a:xfrm>
            <a:off x="7883144" y="2891259"/>
            <a:ext cx="2327530" cy="388055"/>
          </a:xfrm>
          <a:prstGeom prst="rect">
            <a:avLst/>
          </a:prstGeom>
          <a:noFill/>
        </p:spPr>
        <p:txBody>
          <a:bodyPr wrap="square">
            <a:spAutoFit/>
          </a:bodyPr>
          <a:lstStyle/>
          <a:p>
            <a:pPr defTabSz="914400">
              <a:lnSpc>
                <a:spcPts val="2340"/>
              </a:lnSpc>
            </a:pPr>
            <a:r>
              <a:rPr lang="en-US" sz="2200" b="1" dirty="0">
                <a:solidFill>
                  <a:srgbClr val="273370"/>
                </a:solidFill>
                <a:latin typeface="Calibri" panose="020F0502020204030204"/>
                <a:cs typeface="Times New Roman" panose="02020603050405020304" pitchFamily="18" charset="0"/>
              </a:rPr>
              <a:t>App Permissions</a:t>
            </a:r>
          </a:p>
        </p:txBody>
      </p:sp>
      <p:sp>
        <p:nvSpPr>
          <p:cNvPr id="38" name="TextBox 37">
            <a:extLst>
              <a:ext uri="{FF2B5EF4-FFF2-40B4-BE49-F238E27FC236}">
                <a16:creationId xmlns:a16="http://schemas.microsoft.com/office/drawing/2014/main" id="{CFFF2047-861A-BD31-8867-6D31E43E9E4E}"/>
              </a:ext>
            </a:extLst>
          </p:cNvPr>
          <p:cNvSpPr txBox="1"/>
          <p:nvPr/>
        </p:nvSpPr>
        <p:spPr>
          <a:xfrm>
            <a:off x="7891303" y="3336733"/>
            <a:ext cx="2776630" cy="1477328"/>
          </a:xfrm>
          <a:prstGeom prst="rect">
            <a:avLst/>
          </a:prstGeom>
          <a:noFill/>
        </p:spPr>
        <p:txBody>
          <a:bodyPr wrap="square">
            <a:spAutoFit/>
          </a:bodyPr>
          <a:lstStyle/>
          <a:p>
            <a:pPr defTabSz="914400"/>
            <a:r>
              <a:rPr lang="en-US" kern="0" dirty="0">
                <a:solidFill>
                  <a:srgbClr val="273370"/>
                </a:solidFill>
                <a:latin typeface="Calibri" panose="020F0502020204030204"/>
                <a:cs typeface="Times New Roman" panose="02020603050405020304" pitchFamily="18" charset="0"/>
              </a:rPr>
              <a:t>Study your permissions, e.g., a flashlight app doesn't need access to your Contacts or Location…so don’t give it to them.</a:t>
            </a:r>
          </a:p>
        </p:txBody>
      </p:sp>
      <p:sp>
        <p:nvSpPr>
          <p:cNvPr id="39" name="Google Shape;266;p20">
            <a:extLst>
              <a:ext uri="{FF2B5EF4-FFF2-40B4-BE49-F238E27FC236}">
                <a16:creationId xmlns:a16="http://schemas.microsoft.com/office/drawing/2014/main" id="{BA7F2883-BCA8-D867-615D-1013BCAEB3D0}"/>
              </a:ext>
            </a:extLst>
          </p:cNvPr>
          <p:cNvSpPr/>
          <p:nvPr/>
        </p:nvSpPr>
        <p:spPr>
          <a:xfrm>
            <a:off x="9499961" y="2133271"/>
            <a:ext cx="731141" cy="741459"/>
          </a:xfrm>
          <a:custGeom>
            <a:avLst/>
            <a:gdLst/>
            <a:ahLst/>
            <a:cxnLst/>
            <a:rect l="l" t="t" r="r" b="b"/>
            <a:pathLst>
              <a:path w="5679" h="5678" extrusionOk="0">
                <a:moveTo>
                  <a:pt x="2839" y="1"/>
                </a:moveTo>
                <a:cubicBezTo>
                  <a:pt x="1271" y="1"/>
                  <a:pt x="1" y="1272"/>
                  <a:pt x="1" y="2839"/>
                </a:cubicBezTo>
                <a:cubicBezTo>
                  <a:pt x="1" y="4407"/>
                  <a:pt x="1271" y="5678"/>
                  <a:pt x="2839" y="5678"/>
                </a:cubicBezTo>
                <a:cubicBezTo>
                  <a:pt x="4407" y="5678"/>
                  <a:pt x="5678" y="4407"/>
                  <a:pt x="5678" y="2839"/>
                </a:cubicBezTo>
                <a:cubicBezTo>
                  <a:pt x="5678" y="1272"/>
                  <a:pt x="4407" y="1"/>
                  <a:pt x="2839" y="1"/>
                </a:cubicBezTo>
                <a:close/>
              </a:path>
            </a:pathLst>
          </a:custGeom>
          <a:solidFill>
            <a:srgbClr val="CA7B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TextBox 26">
            <a:extLst>
              <a:ext uri="{FF2B5EF4-FFF2-40B4-BE49-F238E27FC236}">
                <a16:creationId xmlns:a16="http://schemas.microsoft.com/office/drawing/2014/main" id="{8C1F2DB8-78EC-F038-83E3-6EE85FD323F0}"/>
              </a:ext>
            </a:extLst>
          </p:cNvPr>
          <p:cNvSpPr txBox="1"/>
          <p:nvPr/>
        </p:nvSpPr>
        <p:spPr bwMode="auto">
          <a:xfrm>
            <a:off x="9499961" y="2181337"/>
            <a:ext cx="710713" cy="851261"/>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03</a:t>
            </a:r>
          </a:p>
        </p:txBody>
      </p:sp>
    </p:spTree>
    <p:extLst>
      <p:ext uri="{BB962C8B-B14F-4D97-AF65-F5344CB8AC3E}">
        <p14:creationId xmlns:p14="http://schemas.microsoft.com/office/powerpoint/2010/main" val="13943130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CCEA06B1-9D7A-D790-4DBD-33435DE3F6E5}"/>
              </a:ext>
            </a:extLst>
          </p:cNvPr>
          <p:cNvSpPr>
            <a:spLocks noGrp="1"/>
          </p:cNvSpPr>
          <p:nvPr>
            <p:ph type="pic" sz="quarter" idx="10"/>
          </p:nvPr>
        </p:nvSpPr>
        <p:spPr/>
        <p:txBody>
          <a:bodyPr/>
          <a:lstStyle/>
          <a:p>
            <a:endParaRPr lang="en-IE"/>
          </a:p>
        </p:txBody>
      </p:sp>
      <p:sp>
        <p:nvSpPr>
          <p:cNvPr id="3" name="Text Placeholder 2">
            <a:extLst>
              <a:ext uri="{FF2B5EF4-FFF2-40B4-BE49-F238E27FC236}">
                <a16:creationId xmlns:a16="http://schemas.microsoft.com/office/drawing/2014/main" id="{6DA9A733-19CF-365D-1CBB-F508DFC6FF0A}"/>
              </a:ext>
            </a:extLst>
          </p:cNvPr>
          <p:cNvSpPr>
            <a:spLocks noGrp="1"/>
          </p:cNvSpPr>
          <p:nvPr>
            <p:ph type="body" sz="quarter" idx="15"/>
          </p:nvPr>
        </p:nvSpPr>
        <p:spPr>
          <a:xfrm>
            <a:off x="938463" y="747447"/>
            <a:ext cx="4550975" cy="697353"/>
          </a:xfrm>
        </p:spPr>
        <p:txBody>
          <a:bodyPr/>
          <a:lstStyle/>
          <a:p>
            <a:r>
              <a:rPr lang="en-IE" b="1" dirty="0">
                <a:solidFill>
                  <a:srgbClr val="292668"/>
                </a:solidFill>
              </a:rPr>
              <a:t>Privacy Settings</a:t>
            </a:r>
          </a:p>
        </p:txBody>
      </p:sp>
      <p:pic>
        <p:nvPicPr>
          <p:cNvPr id="5" name="Online Media 4" title="WhatsApp Privacy Settings You Must Change For Safety and Protection">
            <a:hlinkClick r:id="" action="ppaction://media"/>
            <a:extLst>
              <a:ext uri="{FF2B5EF4-FFF2-40B4-BE49-F238E27FC236}">
                <a16:creationId xmlns:a16="http://schemas.microsoft.com/office/drawing/2014/main" id="{80FB767C-1553-A046-3795-3FF432321386}"/>
              </a:ext>
            </a:extLst>
          </p:cNvPr>
          <p:cNvPicPr>
            <a:picLocks noRot="1" noChangeAspect="1"/>
          </p:cNvPicPr>
          <p:nvPr>
            <a:videoFile r:link="rId1"/>
          </p:nvPr>
        </p:nvPicPr>
        <p:blipFill>
          <a:blip r:embed="rId3"/>
          <a:stretch>
            <a:fillRect/>
          </a:stretch>
        </p:blipFill>
        <p:spPr>
          <a:xfrm>
            <a:off x="1114362" y="2802349"/>
            <a:ext cx="4981638" cy="3090444"/>
          </a:xfrm>
          <a:prstGeom prst="rect">
            <a:avLst/>
          </a:prstGeom>
        </p:spPr>
      </p:pic>
      <p:sp>
        <p:nvSpPr>
          <p:cNvPr id="7" name="TextBox 6">
            <a:extLst>
              <a:ext uri="{FF2B5EF4-FFF2-40B4-BE49-F238E27FC236}">
                <a16:creationId xmlns:a16="http://schemas.microsoft.com/office/drawing/2014/main" id="{766F43A4-D7FA-604C-3C6B-368F9D8DCCA4}"/>
              </a:ext>
            </a:extLst>
          </p:cNvPr>
          <p:cNvSpPr txBox="1"/>
          <p:nvPr/>
        </p:nvSpPr>
        <p:spPr>
          <a:xfrm>
            <a:off x="7152785" y="2915757"/>
            <a:ext cx="4811325" cy="830997"/>
          </a:xfrm>
          <a:prstGeom prst="rect">
            <a:avLst/>
          </a:prstGeom>
          <a:noFill/>
        </p:spPr>
        <p:txBody>
          <a:bodyPr wrap="square">
            <a:spAutoFit/>
          </a:bodyPr>
          <a:lstStyle/>
          <a:p>
            <a:r>
              <a:rPr lang="en-US" sz="2400" dirty="0">
                <a:solidFill>
                  <a:srgbClr val="615AA6"/>
                </a:solidFill>
                <a:hlinkClick r:id="rId4">
                  <a:extLst>
                    <a:ext uri="{A12FA001-AC4F-418D-AE19-62706E023703}">
                      <ahyp:hlinkClr xmlns:ahyp="http://schemas.microsoft.com/office/drawing/2018/hyperlinkcolor" val="tx"/>
                    </a:ext>
                  </a:extLst>
                </a:hlinkClick>
              </a:rPr>
              <a:t>WhatsApp Privacy Settings You Must Change For Safety and Protection</a:t>
            </a:r>
            <a:endParaRPr lang="en-IE" sz="2400" dirty="0">
              <a:solidFill>
                <a:srgbClr val="615AA6"/>
              </a:solidFill>
            </a:endParaRPr>
          </a:p>
        </p:txBody>
      </p:sp>
      <p:sp>
        <p:nvSpPr>
          <p:cNvPr id="9" name="TextBox 8">
            <a:extLst>
              <a:ext uri="{FF2B5EF4-FFF2-40B4-BE49-F238E27FC236}">
                <a16:creationId xmlns:a16="http://schemas.microsoft.com/office/drawing/2014/main" id="{A451520D-71D4-F957-94EC-23DC2392F3C9}"/>
              </a:ext>
            </a:extLst>
          </p:cNvPr>
          <p:cNvSpPr txBox="1"/>
          <p:nvPr/>
        </p:nvSpPr>
        <p:spPr>
          <a:xfrm>
            <a:off x="7152785" y="3758622"/>
            <a:ext cx="4626597" cy="830997"/>
          </a:xfrm>
          <a:prstGeom prst="rect">
            <a:avLst/>
          </a:prstGeom>
          <a:noFill/>
        </p:spPr>
        <p:txBody>
          <a:bodyPr wrap="square">
            <a:spAutoFit/>
          </a:bodyPr>
          <a:lstStyle/>
          <a:p>
            <a:r>
              <a:rPr lang="en-US" sz="2400" dirty="0">
                <a:solidFill>
                  <a:srgbClr val="615AA6"/>
                </a:solidFill>
                <a:hlinkClick r:id="rId5">
                  <a:extLst>
                    <a:ext uri="{A12FA001-AC4F-418D-AE19-62706E023703}">
                      <ahyp:hlinkClr xmlns:ahyp="http://schemas.microsoft.com/office/drawing/2018/hyperlinkcolor" val="tx"/>
                    </a:ext>
                  </a:extLst>
                </a:hlinkClick>
              </a:rPr>
              <a:t>How to Make Facebook Completely Private in 2026</a:t>
            </a:r>
            <a:endParaRPr lang="en-IE" sz="2400" dirty="0">
              <a:solidFill>
                <a:srgbClr val="615AA6"/>
              </a:solidFill>
            </a:endParaRPr>
          </a:p>
        </p:txBody>
      </p:sp>
      <p:sp>
        <p:nvSpPr>
          <p:cNvPr id="13" name="TextBox 12">
            <a:extLst>
              <a:ext uri="{FF2B5EF4-FFF2-40B4-BE49-F238E27FC236}">
                <a16:creationId xmlns:a16="http://schemas.microsoft.com/office/drawing/2014/main" id="{98F32AF9-8748-2634-A4E2-2C8DD8D279B4}"/>
              </a:ext>
            </a:extLst>
          </p:cNvPr>
          <p:cNvSpPr txBox="1"/>
          <p:nvPr/>
        </p:nvSpPr>
        <p:spPr>
          <a:xfrm>
            <a:off x="7152785" y="4672624"/>
            <a:ext cx="4260380" cy="830997"/>
          </a:xfrm>
          <a:prstGeom prst="rect">
            <a:avLst/>
          </a:prstGeom>
          <a:noFill/>
        </p:spPr>
        <p:txBody>
          <a:bodyPr wrap="square">
            <a:spAutoFit/>
          </a:bodyPr>
          <a:lstStyle/>
          <a:p>
            <a:r>
              <a:rPr lang="en-US" sz="2400" dirty="0">
                <a:solidFill>
                  <a:srgbClr val="615AA6"/>
                </a:solidFill>
                <a:hlinkClick r:id="rId6">
                  <a:extLst>
                    <a:ext uri="{A12FA001-AC4F-418D-AE19-62706E023703}">
                      <ahyp:hlinkClr xmlns:ahyp="http://schemas.microsoft.com/office/drawing/2018/hyperlinkcolor" val="tx"/>
                    </a:ext>
                  </a:extLst>
                </a:hlinkClick>
              </a:rPr>
              <a:t>Instagram Privacy Settings You MUST Change Today</a:t>
            </a:r>
            <a:endParaRPr lang="en-IE" sz="2400" dirty="0">
              <a:solidFill>
                <a:srgbClr val="615AA6"/>
              </a:solidFill>
            </a:endParaRPr>
          </a:p>
        </p:txBody>
      </p:sp>
      <p:sp>
        <p:nvSpPr>
          <p:cNvPr id="14" name="TextBox 13">
            <a:extLst>
              <a:ext uri="{FF2B5EF4-FFF2-40B4-BE49-F238E27FC236}">
                <a16:creationId xmlns:a16="http://schemas.microsoft.com/office/drawing/2014/main" id="{2D727600-5230-05E3-658A-DF2030E6562B}"/>
              </a:ext>
            </a:extLst>
          </p:cNvPr>
          <p:cNvSpPr txBox="1"/>
          <p:nvPr/>
        </p:nvSpPr>
        <p:spPr>
          <a:xfrm>
            <a:off x="6526663" y="863357"/>
            <a:ext cx="4260381" cy="1938992"/>
          </a:xfrm>
          <a:prstGeom prst="rect">
            <a:avLst/>
          </a:prstGeom>
          <a:noFill/>
        </p:spPr>
        <p:txBody>
          <a:bodyPr wrap="square" rtlCol="0">
            <a:spAutoFit/>
          </a:bodyPr>
          <a:lstStyle/>
          <a:p>
            <a:r>
              <a:rPr lang="en-IE" sz="2400" dirty="0">
                <a:solidFill>
                  <a:srgbClr val="292668"/>
                </a:solidFill>
              </a:rPr>
              <a:t>Below are a few video links to show you how to adjust your privacy settings on commonly used Apps. It is worth checking out your current settings </a:t>
            </a:r>
          </a:p>
        </p:txBody>
      </p:sp>
      <p:grpSp>
        <p:nvGrpSpPr>
          <p:cNvPr id="15" name="Graphic 3">
            <a:extLst>
              <a:ext uri="{FF2B5EF4-FFF2-40B4-BE49-F238E27FC236}">
                <a16:creationId xmlns:a16="http://schemas.microsoft.com/office/drawing/2014/main" id="{DE7F2CBB-95EC-1D73-DFA6-3624498F4712}"/>
              </a:ext>
            </a:extLst>
          </p:cNvPr>
          <p:cNvGrpSpPr/>
          <p:nvPr/>
        </p:nvGrpSpPr>
        <p:grpSpPr>
          <a:xfrm>
            <a:off x="6505419" y="3970362"/>
            <a:ext cx="533136" cy="531714"/>
            <a:chOff x="-1196056" y="2499889"/>
            <a:chExt cx="850463" cy="851093"/>
          </a:xfrm>
        </p:grpSpPr>
        <p:sp>
          <p:nvSpPr>
            <p:cNvPr id="16" name="Freeform 230">
              <a:extLst>
                <a:ext uri="{FF2B5EF4-FFF2-40B4-BE49-F238E27FC236}">
                  <a16:creationId xmlns:a16="http://schemas.microsoft.com/office/drawing/2014/main" id="{139DFED1-AE36-471B-1D07-E6241811E150}"/>
                </a:ext>
              </a:extLst>
            </p:cNvPr>
            <p:cNvSpPr/>
            <p:nvPr/>
          </p:nvSpPr>
          <p:spPr>
            <a:xfrm>
              <a:off x="-1196056" y="2499889"/>
              <a:ext cx="850463" cy="845423"/>
            </a:xfrm>
            <a:custGeom>
              <a:avLst/>
              <a:gdLst>
                <a:gd name="connsiteX0" fmla="*/ 850463 w 850463"/>
                <a:gd name="connsiteY0" fmla="*/ 425232 h 845423"/>
                <a:gd name="connsiteX1" fmla="*/ 425232 w 850463"/>
                <a:gd name="connsiteY1" fmla="*/ 0 h 845423"/>
                <a:gd name="connsiteX2" fmla="*/ 0 w 850463"/>
                <a:gd name="connsiteY2" fmla="*/ 425232 h 845423"/>
                <a:gd name="connsiteX3" fmla="*/ 359085 w 850463"/>
                <a:gd name="connsiteY3" fmla="*/ 845424 h 845423"/>
                <a:gd name="connsiteX4" fmla="*/ 359085 w 850463"/>
                <a:gd name="connsiteY4" fmla="*/ 548076 h 845423"/>
                <a:gd name="connsiteX5" fmla="*/ 251359 w 850463"/>
                <a:gd name="connsiteY5" fmla="*/ 548076 h 845423"/>
                <a:gd name="connsiteX6" fmla="*/ 251359 w 850463"/>
                <a:gd name="connsiteY6" fmla="*/ 425232 h 845423"/>
                <a:gd name="connsiteX7" fmla="*/ 359085 w 850463"/>
                <a:gd name="connsiteY7" fmla="*/ 425232 h 845423"/>
                <a:gd name="connsiteX8" fmla="*/ 359085 w 850463"/>
                <a:gd name="connsiteY8" fmla="*/ 331996 h 845423"/>
                <a:gd name="connsiteX9" fmla="*/ 519728 w 850463"/>
                <a:gd name="connsiteY9" fmla="*/ 166313 h 845423"/>
                <a:gd name="connsiteX10" fmla="*/ 614854 w 850463"/>
                <a:gd name="connsiteY10" fmla="*/ 174503 h 845423"/>
                <a:gd name="connsiteX11" fmla="*/ 614854 w 850463"/>
                <a:gd name="connsiteY11" fmla="*/ 279078 h 845423"/>
                <a:gd name="connsiteX12" fmla="*/ 561306 w 850463"/>
                <a:gd name="connsiteY12" fmla="*/ 279078 h 845423"/>
                <a:gd name="connsiteX13" fmla="*/ 492009 w 850463"/>
                <a:gd name="connsiteY13" fmla="*/ 345225 h 845423"/>
                <a:gd name="connsiteX14" fmla="*/ 492009 w 850463"/>
                <a:gd name="connsiteY14" fmla="*/ 425232 h 845423"/>
                <a:gd name="connsiteX15" fmla="*/ 609184 w 850463"/>
                <a:gd name="connsiteY15" fmla="*/ 425232 h 845423"/>
                <a:gd name="connsiteX16" fmla="*/ 590285 w 850463"/>
                <a:gd name="connsiteY16" fmla="*/ 548076 h 845423"/>
                <a:gd name="connsiteX17" fmla="*/ 491379 w 850463"/>
                <a:gd name="connsiteY17" fmla="*/ 548076 h 845423"/>
                <a:gd name="connsiteX18" fmla="*/ 491379 w 850463"/>
                <a:gd name="connsiteY18" fmla="*/ 845424 h 845423"/>
                <a:gd name="connsiteX19" fmla="*/ 850463 w 850463"/>
                <a:gd name="connsiteY19" fmla="*/ 425232 h 845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50463" h="845423">
                  <a:moveTo>
                    <a:pt x="850463" y="425232"/>
                  </a:moveTo>
                  <a:cubicBezTo>
                    <a:pt x="850463" y="190252"/>
                    <a:pt x="660212" y="0"/>
                    <a:pt x="425232" y="0"/>
                  </a:cubicBezTo>
                  <a:cubicBezTo>
                    <a:pt x="190252" y="0"/>
                    <a:pt x="0" y="190252"/>
                    <a:pt x="0" y="425232"/>
                  </a:cubicBezTo>
                  <a:cubicBezTo>
                    <a:pt x="0" y="637533"/>
                    <a:pt x="155603" y="813295"/>
                    <a:pt x="359085" y="845424"/>
                  </a:cubicBezTo>
                  <a:lnTo>
                    <a:pt x="359085" y="548076"/>
                  </a:lnTo>
                  <a:lnTo>
                    <a:pt x="251359" y="548076"/>
                  </a:lnTo>
                  <a:lnTo>
                    <a:pt x="251359" y="425232"/>
                  </a:lnTo>
                  <a:lnTo>
                    <a:pt x="359085" y="425232"/>
                  </a:lnTo>
                  <a:lnTo>
                    <a:pt x="359085" y="331996"/>
                  </a:lnTo>
                  <a:cubicBezTo>
                    <a:pt x="359085" y="225530"/>
                    <a:pt x="422712" y="166313"/>
                    <a:pt x="519728" y="166313"/>
                  </a:cubicBezTo>
                  <a:cubicBezTo>
                    <a:pt x="566346" y="166313"/>
                    <a:pt x="614854" y="174503"/>
                    <a:pt x="614854" y="174503"/>
                  </a:cubicBezTo>
                  <a:lnTo>
                    <a:pt x="614854" y="279078"/>
                  </a:lnTo>
                  <a:lnTo>
                    <a:pt x="561306" y="279078"/>
                  </a:lnTo>
                  <a:cubicBezTo>
                    <a:pt x="508388" y="279078"/>
                    <a:pt x="492009" y="311837"/>
                    <a:pt x="492009" y="345225"/>
                  </a:cubicBezTo>
                  <a:lnTo>
                    <a:pt x="492009" y="425232"/>
                  </a:lnTo>
                  <a:lnTo>
                    <a:pt x="609184" y="425232"/>
                  </a:lnTo>
                  <a:lnTo>
                    <a:pt x="590285" y="548076"/>
                  </a:lnTo>
                  <a:lnTo>
                    <a:pt x="491379" y="548076"/>
                  </a:lnTo>
                  <a:lnTo>
                    <a:pt x="491379" y="845424"/>
                  </a:lnTo>
                  <a:cubicBezTo>
                    <a:pt x="694860" y="813925"/>
                    <a:pt x="850463" y="637533"/>
                    <a:pt x="850463" y="425232"/>
                  </a:cubicBezTo>
                  <a:close/>
                </a:path>
              </a:pathLst>
            </a:custGeom>
            <a:solidFill>
              <a:srgbClr val="615AA6"/>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sp>
          <p:nvSpPr>
            <p:cNvPr id="17" name="Freeform 231">
              <a:extLst>
                <a:ext uri="{FF2B5EF4-FFF2-40B4-BE49-F238E27FC236}">
                  <a16:creationId xmlns:a16="http://schemas.microsoft.com/office/drawing/2014/main" id="{B8C022FF-EA21-D18C-05DA-31157AF4FEF6}"/>
                </a:ext>
              </a:extLst>
            </p:cNvPr>
            <p:cNvSpPr/>
            <p:nvPr/>
          </p:nvSpPr>
          <p:spPr>
            <a:xfrm>
              <a:off x="-945327" y="2666201"/>
              <a:ext cx="363494" cy="684780"/>
            </a:xfrm>
            <a:custGeom>
              <a:avLst/>
              <a:gdLst>
                <a:gd name="connsiteX0" fmla="*/ 339555 w 363494"/>
                <a:gd name="connsiteY0" fmla="*/ 381764 h 684780"/>
                <a:gd name="connsiteX1" fmla="*/ 358455 w 363494"/>
                <a:gd name="connsiteY1" fmla="*/ 258919 h 684780"/>
                <a:gd name="connsiteX2" fmla="*/ 240650 w 363494"/>
                <a:gd name="connsiteY2" fmla="*/ 258919 h 684780"/>
                <a:gd name="connsiteX3" fmla="*/ 240650 w 363494"/>
                <a:gd name="connsiteY3" fmla="*/ 179542 h 684780"/>
                <a:gd name="connsiteX4" fmla="*/ 309947 w 363494"/>
                <a:gd name="connsiteY4" fmla="*/ 113395 h 684780"/>
                <a:gd name="connsiteX5" fmla="*/ 363494 w 363494"/>
                <a:gd name="connsiteY5" fmla="*/ 113395 h 684780"/>
                <a:gd name="connsiteX6" fmla="*/ 363494 w 363494"/>
                <a:gd name="connsiteY6" fmla="*/ 8190 h 684780"/>
                <a:gd name="connsiteX7" fmla="*/ 268368 w 363494"/>
                <a:gd name="connsiteY7" fmla="*/ 0 h 684780"/>
                <a:gd name="connsiteX8" fmla="*/ 107725 w 363494"/>
                <a:gd name="connsiteY8" fmla="*/ 165683 h 684780"/>
                <a:gd name="connsiteX9" fmla="*/ 107725 w 363494"/>
                <a:gd name="connsiteY9" fmla="*/ 259549 h 684780"/>
                <a:gd name="connsiteX10" fmla="*/ 0 w 363494"/>
                <a:gd name="connsiteY10" fmla="*/ 259549 h 684780"/>
                <a:gd name="connsiteX11" fmla="*/ 0 w 363494"/>
                <a:gd name="connsiteY11" fmla="*/ 382394 h 684780"/>
                <a:gd name="connsiteX12" fmla="*/ 107725 w 363494"/>
                <a:gd name="connsiteY12" fmla="*/ 382394 h 684780"/>
                <a:gd name="connsiteX13" fmla="*/ 107725 w 363494"/>
                <a:gd name="connsiteY13" fmla="*/ 679741 h 684780"/>
                <a:gd name="connsiteX14" fmla="*/ 173873 w 363494"/>
                <a:gd name="connsiteY14" fmla="*/ 684781 h 684780"/>
                <a:gd name="connsiteX15" fmla="*/ 240020 w 363494"/>
                <a:gd name="connsiteY15" fmla="*/ 679741 h 684780"/>
                <a:gd name="connsiteX16" fmla="*/ 240020 w 363494"/>
                <a:gd name="connsiteY16" fmla="*/ 382394 h 684780"/>
                <a:gd name="connsiteX17" fmla="*/ 339555 w 363494"/>
                <a:gd name="connsiteY17" fmla="*/ 382394 h 684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3494" h="684780">
                  <a:moveTo>
                    <a:pt x="339555" y="381764"/>
                  </a:moveTo>
                  <a:lnTo>
                    <a:pt x="358455" y="258919"/>
                  </a:lnTo>
                  <a:lnTo>
                    <a:pt x="240650" y="258919"/>
                  </a:lnTo>
                  <a:lnTo>
                    <a:pt x="240650" y="179542"/>
                  </a:lnTo>
                  <a:cubicBezTo>
                    <a:pt x="240650" y="146154"/>
                    <a:pt x="257029" y="113395"/>
                    <a:pt x="309947" y="113395"/>
                  </a:cubicBezTo>
                  <a:lnTo>
                    <a:pt x="363494" y="113395"/>
                  </a:lnTo>
                  <a:lnTo>
                    <a:pt x="363494" y="8190"/>
                  </a:lnTo>
                  <a:cubicBezTo>
                    <a:pt x="363494" y="8190"/>
                    <a:pt x="314987" y="0"/>
                    <a:pt x="268368" y="0"/>
                  </a:cubicBezTo>
                  <a:cubicBezTo>
                    <a:pt x="171353" y="0"/>
                    <a:pt x="107725" y="58588"/>
                    <a:pt x="107725" y="165683"/>
                  </a:cubicBezTo>
                  <a:lnTo>
                    <a:pt x="107725" y="259549"/>
                  </a:lnTo>
                  <a:lnTo>
                    <a:pt x="0" y="259549"/>
                  </a:lnTo>
                  <a:lnTo>
                    <a:pt x="0" y="382394"/>
                  </a:lnTo>
                  <a:lnTo>
                    <a:pt x="107725" y="382394"/>
                  </a:lnTo>
                  <a:lnTo>
                    <a:pt x="107725" y="679741"/>
                  </a:lnTo>
                  <a:cubicBezTo>
                    <a:pt x="129144" y="682891"/>
                    <a:pt x="151823" y="684781"/>
                    <a:pt x="173873" y="684781"/>
                  </a:cubicBezTo>
                  <a:cubicBezTo>
                    <a:pt x="195922" y="684781"/>
                    <a:pt x="218601" y="682891"/>
                    <a:pt x="240020" y="679741"/>
                  </a:cubicBezTo>
                  <a:lnTo>
                    <a:pt x="240020" y="382394"/>
                  </a:lnTo>
                  <a:lnTo>
                    <a:pt x="339555" y="382394"/>
                  </a:ln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grpSp>
      <p:grpSp>
        <p:nvGrpSpPr>
          <p:cNvPr id="18" name="Graphic 3">
            <a:extLst>
              <a:ext uri="{FF2B5EF4-FFF2-40B4-BE49-F238E27FC236}">
                <a16:creationId xmlns:a16="http://schemas.microsoft.com/office/drawing/2014/main" id="{A30CCA63-8A71-5B0B-FFA0-B82FDD880E87}"/>
              </a:ext>
            </a:extLst>
          </p:cNvPr>
          <p:cNvGrpSpPr/>
          <p:nvPr/>
        </p:nvGrpSpPr>
        <p:grpSpPr>
          <a:xfrm>
            <a:off x="6505419" y="4932801"/>
            <a:ext cx="533136" cy="528172"/>
            <a:chOff x="1950027" y="2499889"/>
            <a:chExt cx="850463" cy="850463"/>
          </a:xfrm>
        </p:grpSpPr>
        <p:sp>
          <p:nvSpPr>
            <p:cNvPr id="19" name="Freeform 218">
              <a:extLst>
                <a:ext uri="{FF2B5EF4-FFF2-40B4-BE49-F238E27FC236}">
                  <a16:creationId xmlns:a16="http://schemas.microsoft.com/office/drawing/2014/main" id="{7B2D00A2-6F79-BC51-19F4-11BDF97E720A}"/>
                </a:ext>
              </a:extLst>
            </p:cNvPr>
            <p:cNvSpPr/>
            <p:nvPr/>
          </p:nvSpPr>
          <p:spPr>
            <a:xfrm>
              <a:off x="1950027" y="2499889"/>
              <a:ext cx="850463" cy="850463"/>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615AA6"/>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grpSp>
          <p:nvGrpSpPr>
            <p:cNvPr id="20" name="Graphic 3">
              <a:extLst>
                <a:ext uri="{FF2B5EF4-FFF2-40B4-BE49-F238E27FC236}">
                  <a16:creationId xmlns:a16="http://schemas.microsoft.com/office/drawing/2014/main" id="{9B6B2293-B26E-D219-764C-C4A03421286C}"/>
                </a:ext>
              </a:extLst>
            </p:cNvPr>
            <p:cNvGrpSpPr/>
            <p:nvPr/>
          </p:nvGrpSpPr>
          <p:grpSpPr>
            <a:xfrm>
              <a:off x="2107521" y="2657382"/>
              <a:ext cx="535476" cy="535477"/>
              <a:chOff x="2107521" y="2657382"/>
              <a:chExt cx="535476" cy="535477"/>
            </a:xfrm>
            <a:solidFill>
              <a:srgbClr val="FFFFFF"/>
            </a:solidFill>
          </p:grpSpPr>
          <p:sp>
            <p:nvSpPr>
              <p:cNvPr id="21" name="Freeform 220">
                <a:extLst>
                  <a:ext uri="{FF2B5EF4-FFF2-40B4-BE49-F238E27FC236}">
                    <a16:creationId xmlns:a16="http://schemas.microsoft.com/office/drawing/2014/main" id="{19917BE9-CD10-BDB5-5671-EEEAB6DC818E}"/>
                  </a:ext>
                </a:extLst>
              </p:cNvPr>
              <p:cNvSpPr/>
              <p:nvPr/>
            </p:nvSpPr>
            <p:spPr>
              <a:xfrm>
                <a:off x="2107521" y="2657382"/>
                <a:ext cx="535476" cy="535477"/>
              </a:xfrm>
              <a:custGeom>
                <a:avLst/>
                <a:gdLst>
                  <a:gd name="connsiteX0" fmla="*/ 267739 w 535476"/>
                  <a:gd name="connsiteY0" fmla="*/ 48508 h 535477"/>
                  <a:gd name="connsiteX1" fmla="*/ 376094 w 535476"/>
                  <a:gd name="connsiteY1" fmla="*/ 49768 h 535477"/>
                  <a:gd name="connsiteX2" fmla="*/ 425862 w 535476"/>
                  <a:gd name="connsiteY2" fmla="*/ 59217 h 535477"/>
                  <a:gd name="connsiteX3" fmla="*/ 456730 w 535476"/>
                  <a:gd name="connsiteY3" fmla="*/ 79377 h 535477"/>
                  <a:gd name="connsiteX4" fmla="*/ 476890 w 535476"/>
                  <a:gd name="connsiteY4" fmla="*/ 110245 h 535477"/>
                  <a:gd name="connsiteX5" fmla="*/ 486339 w 535476"/>
                  <a:gd name="connsiteY5" fmla="*/ 160013 h 535477"/>
                  <a:gd name="connsiteX6" fmla="*/ 487599 w 535476"/>
                  <a:gd name="connsiteY6" fmla="*/ 268368 h 535477"/>
                  <a:gd name="connsiteX7" fmla="*/ 486339 w 535476"/>
                  <a:gd name="connsiteY7" fmla="*/ 376724 h 535477"/>
                  <a:gd name="connsiteX8" fmla="*/ 476890 w 535476"/>
                  <a:gd name="connsiteY8" fmla="*/ 426492 h 535477"/>
                  <a:gd name="connsiteX9" fmla="*/ 456730 w 535476"/>
                  <a:gd name="connsiteY9" fmla="*/ 457360 h 535477"/>
                  <a:gd name="connsiteX10" fmla="*/ 425862 w 535476"/>
                  <a:gd name="connsiteY10" fmla="*/ 477519 h 535477"/>
                  <a:gd name="connsiteX11" fmla="*/ 376094 w 535476"/>
                  <a:gd name="connsiteY11" fmla="*/ 486969 h 535477"/>
                  <a:gd name="connsiteX12" fmla="*/ 267739 w 535476"/>
                  <a:gd name="connsiteY12" fmla="*/ 488229 h 535477"/>
                  <a:gd name="connsiteX13" fmla="*/ 159383 w 535476"/>
                  <a:gd name="connsiteY13" fmla="*/ 486969 h 535477"/>
                  <a:gd name="connsiteX14" fmla="*/ 109615 w 535476"/>
                  <a:gd name="connsiteY14" fmla="*/ 477519 h 535477"/>
                  <a:gd name="connsiteX15" fmla="*/ 78747 w 535476"/>
                  <a:gd name="connsiteY15" fmla="*/ 457360 h 535477"/>
                  <a:gd name="connsiteX16" fmla="*/ 58587 w 535476"/>
                  <a:gd name="connsiteY16" fmla="*/ 426492 h 535477"/>
                  <a:gd name="connsiteX17" fmla="*/ 49138 w 535476"/>
                  <a:gd name="connsiteY17" fmla="*/ 376724 h 535477"/>
                  <a:gd name="connsiteX18" fmla="*/ 47878 w 535476"/>
                  <a:gd name="connsiteY18" fmla="*/ 268368 h 535477"/>
                  <a:gd name="connsiteX19" fmla="*/ 49138 w 535476"/>
                  <a:gd name="connsiteY19" fmla="*/ 160013 h 535477"/>
                  <a:gd name="connsiteX20" fmla="*/ 58587 w 535476"/>
                  <a:gd name="connsiteY20" fmla="*/ 110245 h 535477"/>
                  <a:gd name="connsiteX21" fmla="*/ 78747 w 535476"/>
                  <a:gd name="connsiteY21" fmla="*/ 79377 h 535477"/>
                  <a:gd name="connsiteX22" fmla="*/ 109615 w 535476"/>
                  <a:gd name="connsiteY22" fmla="*/ 59217 h 535477"/>
                  <a:gd name="connsiteX23" fmla="*/ 159383 w 535476"/>
                  <a:gd name="connsiteY23" fmla="*/ 49768 h 535477"/>
                  <a:gd name="connsiteX24" fmla="*/ 267739 w 535476"/>
                  <a:gd name="connsiteY24" fmla="*/ 48508 h 535477"/>
                  <a:gd name="connsiteX25" fmla="*/ 267739 w 535476"/>
                  <a:gd name="connsiteY25" fmla="*/ 0 h 535477"/>
                  <a:gd name="connsiteX26" fmla="*/ 157493 w 535476"/>
                  <a:gd name="connsiteY26" fmla="*/ 1890 h 535477"/>
                  <a:gd name="connsiteX27" fmla="*/ 92606 w 535476"/>
                  <a:gd name="connsiteY27" fmla="*/ 14489 h 535477"/>
                  <a:gd name="connsiteX28" fmla="*/ 45358 w 535476"/>
                  <a:gd name="connsiteY28" fmla="*/ 45358 h 535477"/>
                  <a:gd name="connsiteX29" fmla="*/ 14489 w 535476"/>
                  <a:gd name="connsiteY29" fmla="*/ 92606 h 535477"/>
                  <a:gd name="connsiteX30" fmla="*/ 1890 w 535476"/>
                  <a:gd name="connsiteY30" fmla="*/ 157493 h 535477"/>
                  <a:gd name="connsiteX31" fmla="*/ 0 w 535476"/>
                  <a:gd name="connsiteY31" fmla="*/ 267739 h 535477"/>
                  <a:gd name="connsiteX32" fmla="*/ 1890 w 535476"/>
                  <a:gd name="connsiteY32" fmla="*/ 377984 h 535477"/>
                  <a:gd name="connsiteX33" fmla="*/ 14489 w 535476"/>
                  <a:gd name="connsiteY33" fmla="*/ 442871 h 535477"/>
                  <a:gd name="connsiteX34" fmla="*/ 45358 w 535476"/>
                  <a:gd name="connsiteY34" fmla="*/ 490119 h 535477"/>
                  <a:gd name="connsiteX35" fmla="*/ 92606 w 535476"/>
                  <a:gd name="connsiteY35" fmla="*/ 520988 h 535477"/>
                  <a:gd name="connsiteX36" fmla="*/ 157493 w 535476"/>
                  <a:gd name="connsiteY36" fmla="*/ 533587 h 535477"/>
                  <a:gd name="connsiteX37" fmla="*/ 267739 w 535476"/>
                  <a:gd name="connsiteY37" fmla="*/ 535477 h 535477"/>
                  <a:gd name="connsiteX38" fmla="*/ 377984 w 535476"/>
                  <a:gd name="connsiteY38" fmla="*/ 533587 h 535477"/>
                  <a:gd name="connsiteX39" fmla="*/ 442871 w 535476"/>
                  <a:gd name="connsiteY39" fmla="*/ 520988 h 535477"/>
                  <a:gd name="connsiteX40" fmla="*/ 490119 w 535476"/>
                  <a:gd name="connsiteY40" fmla="*/ 490119 h 535477"/>
                  <a:gd name="connsiteX41" fmla="*/ 520988 w 535476"/>
                  <a:gd name="connsiteY41" fmla="*/ 442871 h 535477"/>
                  <a:gd name="connsiteX42" fmla="*/ 533587 w 535476"/>
                  <a:gd name="connsiteY42" fmla="*/ 377984 h 535477"/>
                  <a:gd name="connsiteX43" fmla="*/ 535477 w 535476"/>
                  <a:gd name="connsiteY43" fmla="*/ 267739 h 535477"/>
                  <a:gd name="connsiteX44" fmla="*/ 533587 w 535476"/>
                  <a:gd name="connsiteY44" fmla="*/ 157493 h 535477"/>
                  <a:gd name="connsiteX45" fmla="*/ 520988 w 535476"/>
                  <a:gd name="connsiteY45" fmla="*/ 92606 h 535477"/>
                  <a:gd name="connsiteX46" fmla="*/ 490119 w 535476"/>
                  <a:gd name="connsiteY46" fmla="*/ 45358 h 535477"/>
                  <a:gd name="connsiteX47" fmla="*/ 442871 w 535476"/>
                  <a:gd name="connsiteY47" fmla="*/ 14489 h 535477"/>
                  <a:gd name="connsiteX48" fmla="*/ 377984 w 535476"/>
                  <a:gd name="connsiteY48" fmla="*/ 1890 h 535477"/>
                  <a:gd name="connsiteX49" fmla="*/ 267739 w 535476"/>
                  <a:gd name="connsiteY49" fmla="*/ 0 h 535477"/>
                  <a:gd name="connsiteX50" fmla="*/ 267739 w 535476"/>
                  <a:gd name="connsiteY50" fmla="*/ 0 h 535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35476" h="535477">
                    <a:moveTo>
                      <a:pt x="267739" y="48508"/>
                    </a:moveTo>
                    <a:cubicBezTo>
                      <a:pt x="338925" y="48508"/>
                      <a:pt x="347745" y="48508"/>
                      <a:pt x="376094" y="49768"/>
                    </a:cubicBezTo>
                    <a:cubicBezTo>
                      <a:pt x="401923" y="51028"/>
                      <a:pt x="416412" y="55438"/>
                      <a:pt x="425862" y="59217"/>
                    </a:cubicBezTo>
                    <a:cubicBezTo>
                      <a:pt x="438461" y="64257"/>
                      <a:pt x="447281" y="69927"/>
                      <a:pt x="456730" y="79377"/>
                    </a:cubicBezTo>
                    <a:cubicBezTo>
                      <a:pt x="466180" y="88826"/>
                      <a:pt x="471849" y="97646"/>
                      <a:pt x="476890" y="110245"/>
                    </a:cubicBezTo>
                    <a:cubicBezTo>
                      <a:pt x="480669" y="119695"/>
                      <a:pt x="485079" y="133554"/>
                      <a:pt x="486339" y="160013"/>
                    </a:cubicBezTo>
                    <a:cubicBezTo>
                      <a:pt x="487599" y="188362"/>
                      <a:pt x="487599" y="196552"/>
                      <a:pt x="487599" y="268368"/>
                    </a:cubicBezTo>
                    <a:cubicBezTo>
                      <a:pt x="487599" y="340185"/>
                      <a:pt x="487599" y="348375"/>
                      <a:pt x="486339" y="376724"/>
                    </a:cubicBezTo>
                    <a:cubicBezTo>
                      <a:pt x="485079" y="402553"/>
                      <a:pt x="480669" y="417042"/>
                      <a:pt x="476890" y="426492"/>
                    </a:cubicBezTo>
                    <a:cubicBezTo>
                      <a:pt x="471849" y="439091"/>
                      <a:pt x="466180" y="447911"/>
                      <a:pt x="456730" y="457360"/>
                    </a:cubicBezTo>
                    <a:cubicBezTo>
                      <a:pt x="447281" y="466810"/>
                      <a:pt x="438461" y="472480"/>
                      <a:pt x="425862" y="477519"/>
                    </a:cubicBezTo>
                    <a:cubicBezTo>
                      <a:pt x="416412" y="481299"/>
                      <a:pt x="402552" y="485709"/>
                      <a:pt x="376094" y="486969"/>
                    </a:cubicBezTo>
                    <a:cubicBezTo>
                      <a:pt x="347745" y="488229"/>
                      <a:pt x="339555" y="488229"/>
                      <a:pt x="267739" y="488229"/>
                    </a:cubicBezTo>
                    <a:cubicBezTo>
                      <a:pt x="195921" y="488229"/>
                      <a:pt x="187732" y="488229"/>
                      <a:pt x="159383" y="486969"/>
                    </a:cubicBezTo>
                    <a:cubicBezTo>
                      <a:pt x="133554" y="485709"/>
                      <a:pt x="119065" y="481299"/>
                      <a:pt x="109615" y="477519"/>
                    </a:cubicBezTo>
                    <a:cubicBezTo>
                      <a:pt x="97016" y="472480"/>
                      <a:pt x="88196" y="466810"/>
                      <a:pt x="78747" y="457360"/>
                    </a:cubicBezTo>
                    <a:cubicBezTo>
                      <a:pt x="69297" y="447911"/>
                      <a:pt x="63627" y="439091"/>
                      <a:pt x="58587" y="426492"/>
                    </a:cubicBezTo>
                    <a:cubicBezTo>
                      <a:pt x="54808" y="417042"/>
                      <a:pt x="50398" y="403183"/>
                      <a:pt x="49138" y="376724"/>
                    </a:cubicBezTo>
                    <a:cubicBezTo>
                      <a:pt x="47878" y="348375"/>
                      <a:pt x="47878" y="340185"/>
                      <a:pt x="47878" y="268368"/>
                    </a:cubicBezTo>
                    <a:cubicBezTo>
                      <a:pt x="47878" y="196552"/>
                      <a:pt x="47878" y="188362"/>
                      <a:pt x="49138" y="160013"/>
                    </a:cubicBezTo>
                    <a:cubicBezTo>
                      <a:pt x="50398" y="134184"/>
                      <a:pt x="54808" y="119695"/>
                      <a:pt x="58587" y="110245"/>
                    </a:cubicBezTo>
                    <a:cubicBezTo>
                      <a:pt x="63627" y="97646"/>
                      <a:pt x="69297" y="88826"/>
                      <a:pt x="78747" y="79377"/>
                    </a:cubicBezTo>
                    <a:cubicBezTo>
                      <a:pt x="88196" y="69927"/>
                      <a:pt x="97016" y="64257"/>
                      <a:pt x="109615" y="59217"/>
                    </a:cubicBezTo>
                    <a:cubicBezTo>
                      <a:pt x="119065" y="55438"/>
                      <a:pt x="132924" y="51028"/>
                      <a:pt x="159383" y="49768"/>
                    </a:cubicBezTo>
                    <a:cubicBezTo>
                      <a:pt x="187732" y="48508"/>
                      <a:pt x="195921" y="48508"/>
                      <a:pt x="267739" y="48508"/>
                    </a:cubicBezTo>
                    <a:moveTo>
                      <a:pt x="267739" y="0"/>
                    </a:moveTo>
                    <a:cubicBezTo>
                      <a:pt x="195292" y="0"/>
                      <a:pt x="185842" y="0"/>
                      <a:pt x="157493" y="1890"/>
                    </a:cubicBezTo>
                    <a:cubicBezTo>
                      <a:pt x="129144" y="3150"/>
                      <a:pt x="109615" y="7560"/>
                      <a:pt x="92606" y="14489"/>
                    </a:cubicBezTo>
                    <a:cubicBezTo>
                      <a:pt x="74967" y="21419"/>
                      <a:pt x="59847" y="30239"/>
                      <a:pt x="45358" y="45358"/>
                    </a:cubicBezTo>
                    <a:cubicBezTo>
                      <a:pt x="30239" y="60477"/>
                      <a:pt x="21419" y="74967"/>
                      <a:pt x="14489" y="92606"/>
                    </a:cubicBezTo>
                    <a:cubicBezTo>
                      <a:pt x="7560" y="109615"/>
                      <a:pt x="3150" y="129144"/>
                      <a:pt x="1890" y="157493"/>
                    </a:cubicBezTo>
                    <a:cubicBezTo>
                      <a:pt x="630" y="185842"/>
                      <a:pt x="0" y="195292"/>
                      <a:pt x="0" y="267739"/>
                    </a:cubicBezTo>
                    <a:cubicBezTo>
                      <a:pt x="0" y="340185"/>
                      <a:pt x="0" y="349635"/>
                      <a:pt x="1890" y="377984"/>
                    </a:cubicBezTo>
                    <a:cubicBezTo>
                      <a:pt x="3150" y="406333"/>
                      <a:pt x="7560" y="425862"/>
                      <a:pt x="14489" y="442871"/>
                    </a:cubicBezTo>
                    <a:cubicBezTo>
                      <a:pt x="21419" y="460510"/>
                      <a:pt x="30239" y="475630"/>
                      <a:pt x="45358" y="490119"/>
                    </a:cubicBezTo>
                    <a:cubicBezTo>
                      <a:pt x="60477" y="505238"/>
                      <a:pt x="74967" y="514058"/>
                      <a:pt x="92606" y="520988"/>
                    </a:cubicBezTo>
                    <a:cubicBezTo>
                      <a:pt x="109615" y="527917"/>
                      <a:pt x="129144" y="532327"/>
                      <a:pt x="157493" y="533587"/>
                    </a:cubicBezTo>
                    <a:cubicBezTo>
                      <a:pt x="185842" y="534847"/>
                      <a:pt x="195292" y="535477"/>
                      <a:pt x="267739" y="535477"/>
                    </a:cubicBezTo>
                    <a:cubicBezTo>
                      <a:pt x="340185" y="535477"/>
                      <a:pt x="349635" y="535477"/>
                      <a:pt x="377984" y="533587"/>
                    </a:cubicBezTo>
                    <a:cubicBezTo>
                      <a:pt x="406333" y="532327"/>
                      <a:pt x="425862" y="527917"/>
                      <a:pt x="442871" y="520988"/>
                    </a:cubicBezTo>
                    <a:cubicBezTo>
                      <a:pt x="460510" y="514058"/>
                      <a:pt x="475630" y="505238"/>
                      <a:pt x="490119" y="490119"/>
                    </a:cubicBezTo>
                    <a:cubicBezTo>
                      <a:pt x="505238" y="475000"/>
                      <a:pt x="514058" y="460510"/>
                      <a:pt x="520988" y="442871"/>
                    </a:cubicBezTo>
                    <a:cubicBezTo>
                      <a:pt x="527917" y="425862"/>
                      <a:pt x="532327" y="406333"/>
                      <a:pt x="533587" y="377984"/>
                    </a:cubicBezTo>
                    <a:cubicBezTo>
                      <a:pt x="534847" y="349635"/>
                      <a:pt x="535477" y="340185"/>
                      <a:pt x="535477" y="267739"/>
                    </a:cubicBezTo>
                    <a:cubicBezTo>
                      <a:pt x="535477" y="195292"/>
                      <a:pt x="535477" y="185842"/>
                      <a:pt x="533587" y="157493"/>
                    </a:cubicBezTo>
                    <a:cubicBezTo>
                      <a:pt x="532327" y="129144"/>
                      <a:pt x="527917" y="109615"/>
                      <a:pt x="520988" y="92606"/>
                    </a:cubicBezTo>
                    <a:cubicBezTo>
                      <a:pt x="514058" y="74967"/>
                      <a:pt x="505238" y="59847"/>
                      <a:pt x="490119" y="45358"/>
                    </a:cubicBezTo>
                    <a:cubicBezTo>
                      <a:pt x="474999" y="30239"/>
                      <a:pt x="460510" y="21419"/>
                      <a:pt x="442871" y="14489"/>
                    </a:cubicBezTo>
                    <a:cubicBezTo>
                      <a:pt x="425862" y="7560"/>
                      <a:pt x="406333" y="3150"/>
                      <a:pt x="377984" y="1890"/>
                    </a:cubicBezTo>
                    <a:cubicBezTo>
                      <a:pt x="349635" y="630"/>
                      <a:pt x="340185" y="0"/>
                      <a:pt x="267739" y="0"/>
                    </a:cubicBezTo>
                    <a:lnTo>
                      <a:pt x="267739" y="0"/>
                    </a:ln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sp>
            <p:nvSpPr>
              <p:cNvPr id="22" name="Freeform 221">
                <a:extLst>
                  <a:ext uri="{FF2B5EF4-FFF2-40B4-BE49-F238E27FC236}">
                    <a16:creationId xmlns:a16="http://schemas.microsoft.com/office/drawing/2014/main" id="{634C23FF-5762-19AD-091A-95574951DFA4}"/>
                  </a:ext>
                </a:extLst>
              </p:cNvPr>
              <p:cNvSpPr/>
              <p:nvPr/>
            </p:nvSpPr>
            <p:spPr>
              <a:xfrm>
                <a:off x="2237925" y="2787786"/>
                <a:ext cx="274668" cy="274668"/>
              </a:xfrm>
              <a:custGeom>
                <a:avLst/>
                <a:gdLst>
                  <a:gd name="connsiteX0" fmla="*/ 137334 w 274668"/>
                  <a:gd name="connsiteY0" fmla="*/ 0 h 274668"/>
                  <a:gd name="connsiteX1" fmla="*/ 0 w 274668"/>
                  <a:gd name="connsiteY1" fmla="*/ 137334 h 274668"/>
                  <a:gd name="connsiteX2" fmla="*/ 137334 w 274668"/>
                  <a:gd name="connsiteY2" fmla="*/ 274668 h 274668"/>
                  <a:gd name="connsiteX3" fmla="*/ 274668 w 274668"/>
                  <a:gd name="connsiteY3" fmla="*/ 137334 h 274668"/>
                  <a:gd name="connsiteX4" fmla="*/ 137334 w 274668"/>
                  <a:gd name="connsiteY4" fmla="*/ 0 h 274668"/>
                  <a:gd name="connsiteX5" fmla="*/ 137334 w 274668"/>
                  <a:gd name="connsiteY5" fmla="*/ 226790 h 274668"/>
                  <a:gd name="connsiteX6" fmla="*/ 47878 w 274668"/>
                  <a:gd name="connsiteY6" fmla="*/ 137334 h 274668"/>
                  <a:gd name="connsiteX7" fmla="*/ 137334 w 274668"/>
                  <a:gd name="connsiteY7" fmla="*/ 47878 h 274668"/>
                  <a:gd name="connsiteX8" fmla="*/ 226790 w 274668"/>
                  <a:gd name="connsiteY8" fmla="*/ 137334 h 274668"/>
                  <a:gd name="connsiteX9" fmla="*/ 137334 w 274668"/>
                  <a:gd name="connsiteY9" fmla="*/ 226790 h 274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4668" h="274668">
                    <a:moveTo>
                      <a:pt x="137334" y="0"/>
                    </a:moveTo>
                    <a:cubicBezTo>
                      <a:pt x="61107" y="0"/>
                      <a:pt x="0" y="61737"/>
                      <a:pt x="0" y="137334"/>
                    </a:cubicBezTo>
                    <a:cubicBezTo>
                      <a:pt x="0" y="212931"/>
                      <a:pt x="61737" y="274668"/>
                      <a:pt x="137334" y="274668"/>
                    </a:cubicBezTo>
                    <a:cubicBezTo>
                      <a:pt x="212931" y="274668"/>
                      <a:pt x="274668" y="212931"/>
                      <a:pt x="274668" y="137334"/>
                    </a:cubicBezTo>
                    <a:cubicBezTo>
                      <a:pt x="274668" y="61737"/>
                      <a:pt x="212931" y="0"/>
                      <a:pt x="137334" y="0"/>
                    </a:cubicBezTo>
                    <a:close/>
                    <a:moveTo>
                      <a:pt x="137334" y="226790"/>
                    </a:moveTo>
                    <a:cubicBezTo>
                      <a:pt x="88196" y="226790"/>
                      <a:pt x="47878" y="187102"/>
                      <a:pt x="47878" y="137334"/>
                    </a:cubicBezTo>
                    <a:cubicBezTo>
                      <a:pt x="47878" y="87566"/>
                      <a:pt x="87566" y="47878"/>
                      <a:pt x="137334" y="47878"/>
                    </a:cubicBezTo>
                    <a:cubicBezTo>
                      <a:pt x="186472" y="47878"/>
                      <a:pt x="226790" y="87566"/>
                      <a:pt x="226790" y="137334"/>
                    </a:cubicBezTo>
                    <a:cubicBezTo>
                      <a:pt x="226790" y="187102"/>
                      <a:pt x="186472" y="226790"/>
                      <a:pt x="137334" y="226790"/>
                    </a:cubicBez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sp>
            <p:nvSpPr>
              <p:cNvPr id="23" name="Freeform 222">
                <a:extLst>
                  <a:ext uri="{FF2B5EF4-FFF2-40B4-BE49-F238E27FC236}">
                    <a16:creationId xmlns:a16="http://schemas.microsoft.com/office/drawing/2014/main" id="{8C5D9918-732B-50D2-6777-6D923C347E46}"/>
                  </a:ext>
                </a:extLst>
              </p:cNvPr>
              <p:cNvSpPr/>
              <p:nvPr/>
            </p:nvSpPr>
            <p:spPr>
              <a:xfrm>
                <a:off x="2486134" y="2749988"/>
                <a:ext cx="64257" cy="64257"/>
              </a:xfrm>
              <a:custGeom>
                <a:avLst/>
                <a:gdLst>
                  <a:gd name="connsiteX0" fmla="*/ 64257 w 64257"/>
                  <a:gd name="connsiteY0" fmla="*/ 32129 h 64257"/>
                  <a:gd name="connsiteX1" fmla="*/ 32129 w 64257"/>
                  <a:gd name="connsiteY1" fmla="*/ 64257 h 64257"/>
                  <a:gd name="connsiteX2" fmla="*/ 0 w 64257"/>
                  <a:gd name="connsiteY2" fmla="*/ 32129 h 64257"/>
                  <a:gd name="connsiteX3" fmla="*/ 32129 w 64257"/>
                  <a:gd name="connsiteY3" fmla="*/ 0 h 64257"/>
                  <a:gd name="connsiteX4" fmla="*/ 64257 w 64257"/>
                  <a:gd name="connsiteY4" fmla="*/ 32129 h 642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57" h="64257">
                    <a:moveTo>
                      <a:pt x="64257" y="32129"/>
                    </a:moveTo>
                    <a:cubicBezTo>
                      <a:pt x="64257" y="49873"/>
                      <a:pt x="49873" y="64257"/>
                      <a:pt x="32129" y="64257"/>
                    </a:cubicBezTo>
                    <a:cubicBezTo>
                      <a:pt x="14385" y="64257"/>
                      <a:pt x="0" y="49873"/>
                      <a:pt x="0" y="32129"/>
                    </a:cubicBezTo>
                    <a:cubicBezTo>
                      <a:pt x="0" y="14384"/>
                      <a:pt x="14385" y="0"/>
                      <a:pt x="32129" y="0"/>
                    </a:cubicBezTo>
                    <a:cubicBezTo>
                      <a:pt x="49873" y="0"/>
                      <a:pt x="64257" y="14384"/>
                      <a:pt x="64257" y="32129"/>
                    </a:cubicBez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grpSp>
      </p:grpSp>
      <p:grpSp>
        <p:nvGrpSpPr>
          <p:cNvPr id="24" name="Group 23">
            <a:extLst>
              <a:ext uri="{FF2B5EF4-FFF2-40B4-BE49-F238E27FC236}">
                <a16:creationId xmlns:a16="http://schemas.microsoft.com/office/drawing/2014/main" id="{B3133A91-2305-9D49-60B3-731A3A66310A}"/>
              </a:ext>
            </a:extLst>
          </p:cNvPr>
          <p:cNvGrpSpPr/>
          <p:nvPr/>
        </p:nvGrpSpPr>
        <p:grpSpPr>
          <a:xfrm>
            <a:off x="6501414" y="3051419"/>
            <a:ext cx="537141" cy="537141"/>
            <a:chOff x="4080627" y="3128593"/>
            <a:chExt cx="1074283" cy="1074283"/>
          </a:xfrm>
        </p:grpSpPr>
        <p:sp>
          <p:nvSpPr>
            <p:cNvPr id="25" name="Freeform 6">
              <a:extLst>
                <a:ext uri="{FF2B5EF4-FFF2-40B4-BE49-F238E27FC236}">
                  <a16:creationId xmlns:a16="http://schemas.microsoft.com/office/drawing/2014/main" id="{3B3980AF-72C9-094F-CA56-2438187EA0A4}"/>
                </a:ext>
              </a:extLst>
            </p:cNvPr>
            <p:cNvSpPr/>
            <p:nvPr/>
          </p:nvSpPr>
          <p:spPr>
            <a:xfrm>
              <a:off x="4080627" y="3128593"/>
              <a:ext cx="1074283" cy="1074283"/>
            </a:xfrm>
            <a:custGeom>
              <a:avLst/>
              <a:gdLst>
                <a:gd name="connsiteX0" fmla="*/ 850463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3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3" y="425232"/>
                  </a:moveTo>
                  <a:cubicBezTo>
                    <a:pt x="850463" y="660081"/>
                    <a:pt x="660081" y="850464"/>
                    <a:pt x="425232" y="850464"/>
                  </a:cubicBezTo>
                  <a:cubicBezTo>
                    <a:pt x="190382" y="850464"/>
                    <a:pt x="0" y="660081"/>
                    <a:pt x="0" y="425232"/>
                  </a:cubicBezTo>
                  <a:cubicBezTo>
                    <a:pt x="0" y="190383"/>
                    <a:pt x="190382" y="0"/>
                    <a:pt x="425232" y="0"/>
                  </a:cubicBezTo>
                  <a:cubicBezTo>
                    <a:pt x="660081" y="0"/>
                    <a:pt x="850463" y="190383"/>
                    <a:pt x="850463" y="425232"/>
                  </a:cubicBezTo>
                  <a:close/>
                </a:path>
              </a:pathLst>
            </a:custGeom>
            <a:solidFill>
              <a:srgbClr val="615AA6"/>
            </a:solidFill>
            <a:ln w="6294" cap="flat">
              <a:noFill/>
              <a:prstDash val="solid"/>
              <a:miter/>
            </a:ln>
          </p:spPr>
          <p:txBody>
            <a:bodyPr rtlCol="0" anchor="ctr"/>
            <a:lstStyle>
              <a:defPPr>
                <a:defRPr lang="ru-RU"/>
              </a:defPPr>
              <a:lvl1pPr marL="0" algn="l" defTabSz="913738" rtl="0" eaLnBrk="1" latinLnBrk="0" hangingPunct="1">
                <a:defRPr sz="1800" kern="1200">
                  <a:solidFill>
                    <a:schemeClr val="tx1"/>
                  </a:solidFill>
                  <a:latin typeface="+mn-lt"/>
                  <a:ea typeface="+mn-ea"/>
                  <a:cs typeface="+mn-cs"/>
                </a:defRPr>
              </a:lvl1pPr>
              <a:lvl2pPr marL="456870" algn="l" defTabSz="913738" rtl="0" eaLnBrk="1" latinLnBrk="0" hangingPunct="1">
                <a:defRPr sz="1800" kern="1200">
                  <a:solidFill>
                    <a:schemeClr val="tx1"/>
                  </a:solidFill>
                  <a:latin typeface="+mn-lt"/>
                  <a:ea typeface="+mn-ea"/>
                  <a:cs typeface="+mn-cs"/>
                </a:defRPr>
              </a:lvl2pPr>
              <a:lvl3pPr marL="913738" algn="l" defTabSz="913738" rtl="0" eaLnBrk="1" latinLnBrk="0" hangingPunct="1">
                <a:defRPr sz="1800" kern="1200">
                  <a:solidFill>
                    <a:schemeClr val="tx1"/>
                  </a:solidFill>
                  <a:latin typeface="+mn-lt"/>
                  <a:ea typeface="+mn-ea"/>
                  <a:cs typeface="+mn-cs"/>
                </a:defRPr>
              </a:lvl3pPr>
              <a:lvl4pPr marL="1370608" algn="l" defTabSz="913738" rtl="0" eaLnBrk="1" latinLnBrk="0" hangingPunct="1">
                <a:defRPr sz="1800" kern="1200">
                  <a:solidFill>
                    <a:schemeClr val="tx1"/>
                  </a:solidFill>
                  <a:latin typeface="+mn-lt"/>
                  <a:ea typeface="+mn-ea"/>
                  <a:cs typeface="+mn-cs"/>
                </a:defRPr>
              </a:lvl4pPr>
              <a:lvl5pPr marL="1827479" algn="l" defTabSz="913738" rtl="0" eaLnBrk="1" latinLnBrk="0" hangingPunct="1">
                <a:defRPr sz="1800" kern="1200">
                  <a:solidFill>
                    <a:schemeClr val="tx1"/>
                  </a:solidFill>
                  <a:latin typeface="+mn-lt"/>
                  <a:ea typeface="+mn-ea"/>
                  <a:cs typeface="+mn-cs"/>
                </a:defRPr>
              </a:lvl5pPr>
              <a:lvl6pPr marL="2284347" algn="l" defTabSz="913738" rtl="0" eaLnBrk="1" latinLnBrk="0" hangingPunct="1">
                <a:defRPr sz="1800" kern="1200">
                  <a:solidFill>
                    <a:schemeClr val="tx1"/>
                  </a:solidFill>
                  <a:latin typeface="+mn-lt"/>
                  <a:ea typeface="+mn-ea"/>
                  <a:cs typeface="+mn-cs"/>
                </a:defRPr>
              </a:lvl6pPr>
              <a:lvl7pPr marL="2741216" algn="l" defTabSz="913738" rtl="0" eaLnBrk="1" latinLnBrk="0" hangingPunct="1">
                <a:defRPr sz="1800" kern="1200">
                  <a:solidFill>
                    <a:schemeClr val="tx1"/>
                  </a:solidFill>
                  <a:latin typeface="+mn-lt"/>
                  <a:ea typeface="+mn-ea"/>
                  <a:cs typeface="+mn-cs"/>
                </a:defRPr>
              </a:lvl7pPr>
              <a:lvl8pPr marL="3198087" algn="l" defTabSz="913738" rtl="0" eaLnBrk="1" latinLnBrk="0" hangingPunct="1">
                <a:defRPr sz="1800" kern="1200">
                  <a:solidFill>
                    <a:schemeClr val="tx1"/>
                  </a:solidFill>
                  <a:latin typeface="+mn-lt"/>
                  <a:ea typeface="+mn-ea"/>
                  <a:cs typeface="+mn-cs"/>
                </a:defRPr>
              </a:lvl8pPr>
              <a:lvl9pPr marL="3654956" algn="l" defTabSz="913738" rtl="0" eaLnBrk="1" latinLnBrk="0" hangingPunct="1">
                <a:defRPr sz="1800" kern="1200">
                  <a:solidFill>
                    <a:schemeClr val="tx1"/>
                  </a:solidFill>
                  <a:latin typeface="+mn-lt"/>
                  <a:ea typeface="+mn-ea"/>
                  <a:cs typeface="+mn-cs"/>
                </a:defRPr>
              </a:lvl9pPr>
            </a:lstStyle>
            <a:p>
              <a:endParaRPr lang="en-US" dirty="0">
                <a:latin typeface="Calibri" panose="020F0502020204030204" pitchFamily="34" charset="0"/>
                <a:cs typeface="Calibri" panose="020F0502020204030204" pitchFamily="34" charset="0"/>
              </a:endParaRPr>
            </a:p>
          </p:txBody>
        </p:sp>
        <p:sp>
          <p:nvSpPr>
            <p:cNvPr id="26" name="Freeform 16">
              <a:extLst>
                <a:ext uri="{FF2B5EF4-FFF2-40B4-BE49-F238E27FC236}">
                  <a16:creationId xmlns:a16="http://schemas.microsoft.com/office/drawing/2014/main" id="{675ACDB0-213A-9877-7E64-9BF01AD25AB7}"/>
                </a:ext>
              </a:extLst>
            </p:cNvPr>
            <p:cNvSpPr/>
            <p:nvPr/>
          </p:nvSpPr>
          <p:spPr>
            <a:xfrm>
              <a:off x="4278943" y="3326909"/>
              <a:ext cx="677650" cy="677651"/>
            </a:xfrm>
            <a:custGeom>
              <a:avLst/>
              <a:gdLst>
                <a:gd name="csX0" fmla="*/ 1894424 w 1894423"/>
                <a:gd name="csY0" fmla="*/ 922849 h 1894425"/>
                <a:gd name="csX1" fmla="*/ 964471 w 1894423"/>
                <a:gd name="csY1" fmla="*/ 1845617 h 1894425"/>
                <a:gd name="csX2" fmla="*/ 514915 w 1894423"/>
                <a:gd name="csY2" fmla="*/ 1730795 h 1894425"/>
                <a:gd name="csX3" fmla="*/ 0 w 1894423"/>
                <a:gd name="csY3" fmla="*/ 1894425 h 1894425"/>
                <a:gd name="csX4" fmla="*/ 167840 w 1894423"/>
                <a:gd name="csY4" fmla="*/ 1399349 h 1894425"/>
                <a:gd name="csX5" fmla="*/ 34442 w 1894423"/>
                <a:gd name="csY5" fmla="*/ 922849 h 1894425"/>
                <a:gd name="csX6" fmla="*/ 964471 w 1894423"/>
                <a:gd name="csY6" fmla="*/ 0 h 1894425"/>
                <a:gd name="csX7" fmla="*/ 1894424 w 1894423"/>
                <a:gd name="csY7" fmla="*/ 922849 h 1894425"/>
                <a:gd name="csX8" fmla="*/ 1894424 w 1894423"/>
                <a:gd name="csY8" fmla="*/ 922849 h 1894425"/>
                <a:gd name="csX9" fmla="*/ 964471 w 1894423"/>
                <a:gd name="csY9" fmla="*/ 146977 h 1894425"/>
                <a:gd name="csX10" fmla="*/ 182549 w 1894423"/>
                <a:gd name="csY10" fmla="*/ 922849 h 1894425"/>
                <a:gd name="csX11" fmla="*/ 331472 w 1894423"/>
                <a:gd name="csY11" fmla="*/ 1377748 h 1894425"/>
                <a:gd name="csX12" fmla="*/ 233830 w 1894423"/>
                <a:gd name="csY12" fmla="*/ 1665832 h 1894425"/>
                <a:gd name="csX13" fmla="*/ 534253 w 1894423"/>
                <a:gd name="csY13" fmla="*/ 1570374 h 1894425"/>
                <a:gd name="csX14" fmla="*/ 964471 w 1894423"/>
                <a:gd name="csY14" fmla="*/ 1698642 h 1894425"/>
                <a:gd name="csX15" fmla="*/ 1746316 w 1894423"/>
                <a:gd name="csY15" fmla="*/ 922849 h 1894425"/>
                <a:gd name="csX16" fmla="*/ 964471 w 1894423"/>
                <a:gd name="csY16" fmla="*/ 146977 h 1894425"/>
                <a:gd name="csX17" fmla="*/ 964471 w 1894423"/>
                <a:gd name="csY17" fmla="*/ 146977 h 1894425"/>
                <a:gd name="csX18" fmla="*/ 1434078 w 1894423"/>
                <a:gd name="csY18" fmla="*/ 1135393 h 1894425"/>
                <a:gd name="csX19" fmla="*/ 1390401 w 1894423"/>
                <a:gd name="csY19" fmla="*/ 1108976 h 1894425"/>
                <a:gd name="csX20" fmla="*/ 1234586 w 1894423"/>
                <a:gd name="csY20" fmla="*/ 1035410 h 1894425"/>
                <a:gd name="csX21" fmla="*/ 1183304 w 1894423"/>
                <a:gd name="csY21" fmla="*/ 1046697 h 1894425"/>
                <a:gd name="csX22" fmla="*/ 1111053 w 1894423"/>
                <a:gd name="csY22" fmla="*/ 1135393 h 1894425"/>
                <a:gd name="csX23" fmla="*/ 1061719 w 1894423"/>
                <a:gd name="csY23" fmla="*/ 1141049 h 1894425"/>
                <a:gd name="csX24" fmla="*/ 878355 w 1894423"/>
                <a:gd name="csY24" fmla="*/ 1028831 h 1894425"/>
                <a:gd name="csX25" fmla="*/ 751506 w 1894423"/>
                <a:gd name="csY25" fmla="*/ 872172 h 1894425"/>
                <a:gd name="csX26" fmla="*/ 761480 w 1894423"/>
                <a:gd name="csY26" fmla="*/ 826048 h 1894425"/>
                <a:gd name="csX27" fmla="*/ 795710 w 1894423"/>
                <a:gd name="csY27" fmla="*/ 786476 h 1894425"/>
                <a:gd name="csX28" fmla="*/ 818522 w 1894423"/>
                <a:gd name="csY28" fmla="*/ 748641 h 1894425"/>
                <a:gd name="csX29" fmla="*/ 816575 w 1894423"/>
                <a:gd name="csY29" fmla="*/ 709068 h 1894425"/>
                <a:gd name="csX30" fmla="*/ 746271 w 1894423"/>
                <a:gd name="csY30" fmla="*/ 541122 h 1894425"/>
                <a:gd name="csX31" fmla="*/ 694991 w 1894423"/>
                <a:gd name="csY31" fmla="*/ 497607 h 1894425"/>
                <a:gd name="csX32" fmla="*/ 657124 w 1894423"/>
                <a:gd name="csY32" fmla="*/ 501549 h 1894425"/>
                <a:gd name="csX33" fmla="*/ 590560 w 1894423"/>
                <a:gd name="csY33" fmla="*/ 529835 h 1894425"/>
                <a:gd name="csX34" fmla="*/ 510810 w 1894423"/>
                <a:gd name="csY34" fmla="*/ 718435 h 1894425"/>
                <a:gd name="csX35" fmla="*/ 603821 w 1894423"/>
                <a:gd name="csY35" fmla="*/ 952344 h 1894425"/>
                <a:gd name="csX36" fmla="*/ 993257 w 1894423"/>
                <a:gd name="csY36" fmla="*/ 1293892 h 1894425"/>
                <a:gd name="csX37" fmla="*/ 1266844 w 1894423"/>
                <a:gd name="csY37" fmla="*/ 1350409 h 1894425"/>
                <a:gd name="csX38" fmla="*/ 1420712 w 1894423"/>
                <a:gd name="csY38" fmla="*/ 1242901 h 1894425"/>
                <a:gd name="csX39" fmla="*/ 1434078 w 1894423"/>
                <a:gd name="csY39" fmla="*/ 1135393 h 1894425"/>
                <a:gd name="csX40" fmla="*/ 1434078 w 1894423"/>
                <a:gd name="csY40" fmla="*/ 1135393 h 18944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Lst>
              <a:rect l="l" t="t" r="r" b="b"/>
              <a:pathLst>
                <a:path w="1894423" h="1894425">
                  <a:moveTo>
                    <a:pt x="1894424" y="922849"/>
                  </a:moveTo>
                  <a:cubicBezTo>
                    <a:pt x="1894424" y="1432422"/>
                    <a:pt x="1478071" y="1845617"/>
                    <a:pt x="964471" y="1845617"/>
                  </a:cubicBezTo>
                  <a:cubicBezTo>
                    <a:pt x="801368" y="1845617"/>
                    <a:pt x="648129" y="1803967"/>
                    <a:pt x="514915" y="1730795"/>
                  </a:cubicBezTo>
                  <a:lnTo>
                    <a:pt x="0" y="1894425"/>
                  </a:lnTo>
                  <a:lnTo>
                    <a:pt x="167840" y="1399349"/>
                  </a:lnTo>
                  <a:cubicBezTo>
                    <a:pt x="83144" y="1260266"/>
                    <a:pt x="34442" y="1097161"/>
                    <a:pt x="34442" y="922849"/>
                  </a:cubicBezTo>
                  <a:cubicBezTo>
                    <a:pt x="34442" y="413170"/>
                    <a:pt x="450794" y="0"/>
                    <a:pt x="964471" y="0"/>
                  </a:cubicBezTo>
                  <a:cubicBezTo>
                    <a:pt x="1478071" y="0"/>
                    <a:pt x="1894424" y="413170"/>
                    <a:pt x="1894424" y="922849"/>
                  </a:cubicBezTo>
                  <a:lnTo>
                    <a:pt x="1894424" y="922849"/>
                  </a:lnTo>
                  <a:close/>
                  <a:moveTo>
                    <a:pt x="964471" y="146977"/>
                  </a:moveTo>
                  <a:cubicBezTo>
                    <a:pt x="533228" y="146977"/>
                    <a:pt x="182549" y="494971"/>
                    <a:pt x="182549" y="922849"/>
                  </a:cubicBezTo>
                  <a:cubicBezTo>
                    <a:pt x="182549" y="1092531"/>
                    <a:pt x="237828" y="1249793"/>
                    <a:pt x="331472" y="1377748"/>
                  </a:cubicBezTo>
                  <a:lnTo>
                    <a:pt x="233830" y="1665832"/>
                  </a:lnTo>
                  <a:lnTo>
                    <a:pt x="534253" y="1570374"/>
                  </a:lnTo>
                  <a:cubicBezTo>
                    <a:pt x="657681" y="1651359"/>
                    <a:pt x="805577" y="1698642"/>
                    <a:pt x="964471" y="1698642"/>
                  </a:cubicBezTo>
                  <a:cubicBezTo>
                    <a:pt x="1395532" y="1698642"/>
                    <a:pt x="1746316" y="1350619"/>
                    <a:pt x="1746316" y="922849"/>
                  </a:cubicBezTo>
                  <a:cubicBezTo>
                    <a:pt x="1746316" y="494971"/>
                    <a:pt x="1395532" y="146977"/>
                    <a:pt x="964471" y="146977"/>
                  </a:cubicBezTo>
                  <a:lnTo>
                    <a:pt x="964471" y="146977"/>
                  </a:lnTo>
                  <a:close/>
                  <a:moveTo>
                    <a:pt x="1434078" y="1135393"/>
                  </a:moveTo>
                  <a:cubicBezTo>
                    <a:pt x="1428317" y="1125947"/>
                    <a:pt x="1413108" y="1120290"/>
                    <a:pt x="1390401" y="1108976"/>
                  </a:cubicBezTo>
                  <a:cubicBezTo>
                    <a:pt x="1367589" y="1097688"/>
                    <a:pt x="1255450" y="1042908"/>
                    <a:pt x="1234586" y="1035410"/>
                  </a:cubicBezTo>
                  <a:cubicBezTo>
                    <a:pt x="1213719" y="1027884"/>
                    <a:pt x="1198407" y="1024095"/>
                    <a:pt x="1183304" y="1046697"/>
                  </a:cubicBezTo>
                  <a:cubicBezTo>
                    <a:pt x="1168097" y="1069324"/>
                    <a:pt x="1124393" y="1120290"/>
                    <a:pt x="1111053" y="1135393"/>
                  </a:cubicBezTo>
                  <a:cubicBezTo>
                    <a:pt x="1097793" y="1150521"/>
                    <a:pt x="1084531" y="1152363"/>
                    <a:pt x="1061719" y="1141049"/>
                  </a:cubicBezTo>
                  <a:cubicBezTo>
                    <a:pt x="1038880" y="1129762"/>
                    <a:pt x="965392" y="1105793"/>
                    <a:pt x="878355" y="1028831"/>
                  </a:cubicBezTo>
                  <a:cubicBezTo>
                    <a:pt x="810629" y="968788"/>
                    <a:pt x="764873" y="894801"/>
                    <a:pt x="751506" y="872172"/>
                  </a:cubicBezTo>
                  <a:cubicBezTo>
                    <a:pt x="738272" y="849570"/>
                    <a:pt x="750192" y="837335"/>
                    <a:pt x="761480" y="826048"/>
                  </a:cubicBezTo>
                  <a:cubicBezTo>
                    <a:pt x="771768" y="815865"/>
                    <a:pt x="784316" y="799632"/>
                    <a:pt x="795710" y="786476"/>
                  </a:cubicBezTo>
                  <a:cubicBezTo>
                    <a:pt x="807130" y="773215"/>
                    <a:pt x="810919" y="763742"/>
                    <a:pt x="818522" y="748641"/>
                  </a:cubicBezTo>
                  <a:cubicBezTo>
                    <a:pt x="826126" y="733537"/>
                    <a:pt x="822338" y="720383"/>
                    <a:pt x="816575" y="709068"/>
                  </a:cubicBezTo>
                  <a:cubicBezTo>
                    <a:pt x="810919" y="697781"/>
                    <a:pt x="765295" y="586457"/>
                    <a:pt x="746271" y="541122"/>
                  </a:cubicBezTo>
                  <a:cubicBezTo>
                    <a:pt x="727379" y="495919"/>
                    <a:pt x="708356" y="497607"/>
                    <a:pt x="694991" y="497607"/>
                  </a:cubicBezTo>
                  <a:cubicBezTo>
                    <a:pt x="681729" y="497607"/>
                    <a:pt x="657124" y="501549"/>
                    <a:pt x="657124" y="501549"/>
                  </a:cubicBezTo>
                  <a:cubicBezTo>
                    <a:pt x="657124" y="501549"/>
                    <a:pt x="611425" y="507206"/>
                    <a:pt x="590560" y="529835"/>
                  </a:cubicBezTo>
                  <a:cubicBezTo>
                    <a:pt x="569695" y="552437"/>
                    <a:pt x="510810" y="607216"/>
                    <a:pt x="510810" y="718435"/>
                  </a:cubicBezTo>
                  <a:cubicBezTo>
                    <a:pt x="510810" y="829732"/>
                    <a:pt x="592428" y="937346"/>
                    <a:pt x="603821" y="952344"/>
                  </a:cubicBezTo>
                  <a:cubicBezTo>
                    <a:pt x="615241" y="967472"/>
                    <a:pt x="761480" y="1203329"/>
                    <a:pt x="993257" y="1293892"/>
                  </a:cubicBezTo>
                  <a:cubicBezTo>
                    <a:pt x="1225034" y="1384431"/>
                    <a:pt x="1225034" y="1354225"/>
                    <a:pt x="1266844" y="1350409"/>
                  </a:cubicBezTo>
                  <a:cubicBezTo>
                    <a:pt x="1308573" y="1346726"/>
                    <a:pt x="1401690" y="1295733"/>
                    <a:pt x="1420712" y="1242901"/>
                  </a:cubicBezTo>
                  <a:cubicBezTo>
                    <a:pt x="1439735" y="1190067"/>
                    <a:pt x="1439735" y="1144759"/>
                    <a:pt x="1434078" y="1135393"/>
                  </a:cubicBezTo>
                  <a:lnTo>
                    <a:pt x="1434078" y="1135393"/>
                  </a:lnTo>
                  <a:close/>
                </a:path>
              </a:pathLst>
            </a:custGeom>
            <a:solidFill>
              <a:srgbClr val="FFFFFF"/>
            </a:solidFill>
            <a:ln w="9525" cap="flat">
              <a:noFill/>
              <a:prstDash val="solid"/>
              <a:miter/>
            </a:ln>
          </p:spPr>
          <p:txBody>
            <a:bodyPr/>
            <a:lstStyle>
              <a:defPPr>
                <a:defRPr lang="ru-RU"/>
              </a:defPPr>
              <a:lvl1pPr marL="0" algn="l" defTabSz="913738" rtl="0" eaLnBrk="1" latinLnBrk="0" hangingPunct="1">
                <a:defRPr sz="1800" kern="1200">
                  <a:solidFill>
                    <a:schemeClr val="tx1"/>
                  </a:solidFill>
                  <a:latin typeface="+mn-lt"/>
                  <a:ea typeface="+mn-ea"/>
                  <a:cs typeface="+mn-cs"/>
                </a:defRPr>
              </a:lvl1pPr>
              <a:lvl2pPr marL="456870" algn="l" defTabSz="913738" rtl="0" eaLnBrk="1" latinLnBrk="0" hangingPunct="1">
                <a:defRPr sz="1800" kern="1200">
                  <a:solidFill>
                    <a:schemeClr val="tx1"/>
                  </a:solidFill>
                  <a:latin typeface="+mn-lt"/>
                  <a:ea typeface="+mn-ea"/>
                  <a:cs typeface="+mn-cs"/>
                </a:defRPr>
              </a:lvl2pPr>
              <a:lvl3pPr marL="913738" algn="l" defTabSz="913738" rtl="0" eaLnBrk="1" latinLnBrk="0" hangingPunct="1">
                <a:defRPr sz="1800" kern="1200">
                  <a:solidFill>
                    <a:schemeClr val="tx1"/>
                  </a:solidFill>
                  <a:latin typeface="+mn-lt"/>
                  <a:ea typeface="+mn-ea"/>
                  <a:cs typeface="+mn-cs"/>
                </a:defRPr>
              </a:lvl3pPr>
              <a:lvl4pPr marL="1370608" algn="l" defTabSz="913738" rtl="0" eaLnBrk="1" latinLnBrk="0" hangingPunct="1">
                <a:defRPr sz="1800" kern="1200">
                  <a:solidFill>
                    <a:schemeClr val="tx1"/>
                  </a:solidFill>
                  <a:latin typeface="+mn-lt"/>
                  <a:ea typeface="+mn-ea"/>
                  <a:cs typeface="+mn-cs"/>
                </a:defRPr>
              </a:lvl4pPr>
              <a:lvl5pPr marL="1827479" algn="l" defTabSz="913738" rtl="0" eaLnBrk="1" latinLnBrk="0" hangingPunct="1">
                <a:defRPr sz="1800" kern="1200">
                  <a:solidFill>
                    <a:schemeClr val="tx1"/>
                  </a:solidFill>
                  <a:latin typeface="+mn-lt"/>
                  <a:ea typeface="+mn-ea"/>
                  <a:cs typeface="+mn-cs"/>
                </a:defRPr>
              </a:lvl5pPr>
              <a:lvl6pPr marL="2284347" algn="l" defTabSz="913738" rtl="0" eaLnBrk="1" latinLnBrk="0" hangingPunct="1">
                <a:defRPr sz="1800" kern="1200">
                  <a:solidFill>
                    <a:schemeClr val="tx1"/>
                  </a:solidFill>
                  <a:latin typeface="+mn-lt"/>
                  <a:ea typeface="+mn-ea"/>
                  <a:cs typeface="+mn-cs"/>
                </a:defRPr>
              </a:lvl6pPr>
              <a:lvl7pPr marL="2741216" algn="l" defTabSz="913738" rtl="0" eaLnBrk="1" latinLnBrk="0" hangingPunct="1">
                <a:defRPr sz="1800" kern="1200">
                  <a:solidFill>
                    <a:schemeClr val="tx1"/>
                  </a:solidFill>
                  <a:latin typeface="+mn-lt"/>
                  <a:ea typeface="+mn-ea"/>
                  <a:cs typeface="+mn-cs"/>
                </a:defRPr>
              </a:lvl7pPr>
              <a:lvl8pPr marL="3198087" algn="l" defTabSz="913738" rtl="0" eaLnBrk="1" latinLnBrk="0" hangingPunct="1">
                <a:defRPr sz="1800" kern="1200">
                  <a:solidFill>
                    <a:schemeClr val="tx1"/>
                  </a:solidFill>
                  <a:latin typeface="+mn-lt"/>
                  <a:ea typeface="+mn-ea"/>
                  <a:cs typeface="+mn-cs"/>
                </a:defRPr>
              </a:lvl8pPr>
              <a:lvl9pPr marL="3654956" algn="l" defTabSz="913738" rtl="0" eaLnBrk="1" latinLnBrk="0" hangingPunct="1">
                <a:defRPr sz="1800" kern="1200">
                  <a:solidFill>
                    <a:schemeClr val="tx1"/>
                  </a:solidFill>
                  <a:latin typeface="+mn-lt"/>
                  <a:ea typeface="+mn-ea"/>
                  <a:cs typeface="+mn-cs"/>
                </a:defRPr>
              </a:lvl9pPr>
            </a:lstStyle>
            <a:p>
              <a:endParaRPr lang="en-US"/>
            </a:p>
          </p:txBody>
        </p:sp>
      </p:grpSp>
      <p:pic>
        <p:nvPicPr>
          <p:cNvPr id="4" name="Picture 3">
            <a:hlinkClick r:id="rId7"/>
            <a:extLst>
              <a:ext uri="{FF2B5EF4-FFF2-40B4-BE49-F238E27FC236}">
                <a16:creationId xmlns:a16="http://schemas.microsoft.com/office/drawing/2014/main" id="{30677851-FD43-9074-9C7D-D0EA28F95FC5}"/>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610965" y="5390941"/>
            <a:ext cx="1062553" cy="1502784"/>
          </a:xfrm>
          <a:prstGeom prst="rect">
            <a:avLst/>
          </a:prstGeom>
          <a:ln>
            <a:solidFill>
              <a:srgbClr val="002465"/>
            </a:solidFill>
          </a:ln>
        </p:spPr>
      </p:pic>
      <p:grpSp>
        <p:nvGrpSpPr>
          <p:cNvPr id="6" name="Graphic 4">
            <a:extLst>
              <a:ext uri="{FF2B5EF4-FFF2-40B4-BE49-F238E27FC236}">
                <a16:creationId xmlns:a16="http://schemas.microsoft.com/office/drawing/2014/main" id="{0E80B3F3-2CBA-25D7-BF3C-A4757CB8DA8F}"/>
              </a:ext>
            </a:extLst>
          </p:cNvPr>
          <p:cNvGrpSpPr/>
          <p:nvPr/>
        </p:nvGrpSpPr>
        <p:grpSpPr>
          <a:xfrm rot="3928889">
            <a:off x="4880804" y="6124557"/>
            <a:ext cx="416812" cy="946355"/>
            <a:chOff x="9129274" y="2719113"/>
            <a:chExt cx="717139" cy="1386497"/>
          </a:xfrm>
          <a:solidFill>
            <a:srgbClr val="242B62"/>
          </a:solidFill>
        </p:grpSpPr>
        <p:grpSp>
          <p:nvGrpSpPr>
            <p:cNvPr id="8" name="Graphic 4">
              <a:extLst>
                <a:ext uri="{FF2B5EF4-FFF2-40B4-BE49-F238E27FC236}">
                  <a16:creationId xmlns:a16="http://schemas.microsoft.com/office/drawing/2014/main" id="{C319EAF4-3EEE-97C5-E5D4-60175FEAD2AA}"/>
                </a:ext>
              </a:extLst>
            </p:cNvPr>
            <p:cNvGrpSpPr/>
            <p:nvPr/>
          </p:nvGrpSpPr>
          <p:grpSpPr>
            <a:xfrm>
              <a:off x="9159507" y="2719113"/>
              <a:ext cx="446280" cy="440141"/>
              <a:chOff x="9159507" y="2719113"/>
              <a:chExt cx="446280" cy="440141"/>
            </a:xfrm>
            <a:grpFill/>
          </p:grpSpPr>
          <p:sp>
            <p:nvSpPr>
              <p:cNvPr id="32" name="Freeform 21">
                <a:extLst>
                  <a:ext uri="{FF2B5EF4-FFF2-40B4-BE49-F238E27FC236}">
                    <a16:creationId xmlns:a16="http://schemas.microsoft.com/office/drawing/2014/main" id="{F36BDF06-0DB1-F7C5-D46A-036E80B85F75}"/>
                  </a:ext>
                </a:extLst>
              </p:cNvPr>
              <p:cNvSpPr/>
              <p:nvPr/>
            </p:nvSpPr>
            <p:spPr>
              <a:xfrm>
                <a:off x="9159507" y="2719113"/>
                <a:ext cx="446280" cy="440141"/>
              </a:xfrm>
              <a:custGeom>
                <a:avLst/>
                <a:gdLst>
                  <a:gd name="connsiteX0" fmla="*/ 275519 w 446280"/>
                  <a:gd name="connsiteY0" fmla="*/ 440141 h 440141"/>
                  <a:gd name="connsiteX1" fmla="*/ 256120 w 446280"/>
                  <a:gd name="connsiteY1" fmla="*/ 425920 h 440141"/>
                  <a:gd name="connsiteX2" fmla="*/ 270345 w 446280"/>
                  <a:gd name="connsiteY2" fmla="*/ 402649 h 440141"/>
                  <a:gd name="connsiteX3" fmla="*/ 384154 w 446280"/>
                  <a:gd name="connsiteY3" fmla="*/ 316029 h 440141"/>
                  <a:gd name="connsiteX4" fmla="*/ 402261 w 446280"/>
                  <a:gd name="connsiteY4" fmla="*/ 176402 h 440141"/>
                  <a:gd name="connsiteX5" fmla="*/ 316903 w 446280"/>
                  <a:gd name="connsiteY5" fmla="*/ 63925 h 440141"/>
                  <a:gd name="connsiteX6" fmla="*/ 64713 w 446280"/>
                  <a:gd name="connsiteY6" fmla="*/ 131153 h 440141"/>
                  <a:gd name="connsiteX7" fmla="*/ 46607 w 446280"/>
                  <a:gd name="connsiteY7" fmla="*/ 270779 h 440141"/>
                  <a:gd name="connsiteX8" fmla="*/ 131964 w 446280"/>
                  <a:gd name="connsiteY8" fmla="*/ 383256 h 440141"/>
                  <a:gd name="connsiteX9" fmla="*/ 174642 w 446280"/>
                  <a:gd name="connsiteY9" fmla="*/ 401356 h 440141"/>
                  <a:gd name="connsiteX10" fmla="*/ 187575 w 446280"/>
                  <a:gd name="connsiteY10" fmla="*/ 425920 h 440141"/>
                  <a:gd name="connsiteX11" fmla="*/ 163003 w 446280"/>
                  <a:gd name="connsiteY11" fmla="*/ 438848 h 440141"/>
                  <a:gd name="connsiteX12" fmla="*/ 111271 w 446280"/>
                  <a:gd name="connsiteY12" fmla="*/ 416870 h 440141"/>
                  <a:gd name="connsiteX13" fmla="*/ 7808 w 446280"/>
                  <a:gd name="connsiteY13" fmla="*/ 281122 h 440141"/>
                  <a:gd name="connsiteX14" fmla="*/ 29794 w 446280"/>
                  <a:gd name="connsiteY14" fmla="*/ 111760 h 440141"/>
                  <a:gd name="connsiteX15" fmla="*/ 335010 w 446280"/>
                  <a:gd name="connsiteY15" fmla="*/ 30311 h 440141"/>
                  <a:gd name="connsiteX16" fmla="*/ 438473 w 446280"/>
                  <a:gd name="connsiteY16" fmla="*/ 166059 h 440141"/>
                  <a:gd name="connsiteX17" fmla="*/ 416487 w 446280"/>
                  <a:gd name="connsiteY17" fmla="*/ 335421 h 440141"/>
                  <a:gd name="connsiteX18" fmla="*/ 278105 w 446280"/>
                  <a:gd name="connsiteY18" fmla="*/ 440141 h 440141"/>
                  <a:gd name="connsiteX19" fmla="*/ 275519 w 446280"/>
                  <a:gd name="connsiteY19" fmla="*/ 440141 h 44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6280" h="440141">
                    <a:moveTo>
                      <a:pt x="275519" y="440141"/>
                    </a:moveTo>
                    <a:cubicBezTo>
                      <a:pt x="266466" y="440141"/>
                      <a:pt x="258705" y="433677"/>
                      <a:pt x="256120" y="425920"/>
                    </a:cubicBezTo>
                    <a:cubicBezTo>
                      <a:pt x="253533" y="415577"/>
                      <a:pt x="259999" y="405234"/>
                      <a:pt x="270345" y="402649"/>
                    </a:cubicBezTo>
                    <a:cubicBezTo>
                      <a:pt x="318197" y="389720"/>
                      <a:pt x="359582" y="359985"/>
                      <a:pt x="384154" y="316029"/>
                    </a:cubicBezTo>
                    <a:cubicBezTo>
                      <a:pt x="408727" y="273365"/>
                      <a:pt x="415194" y="222944"/>
                      <a:pt x="402261" y="176402"/>
                    </a:cubicBezTo>
                    <a:cubicBezTo>
                      <a:pt x="389328" y="128567"/>
                      <a:pt x="359582" y="88489"/>
                      <a:pt x="316903" y="63925"/>
                    </a:cubicBezTo>
                    <a:cubicBezTo>
                      <a:pt x="228960" y="12212"/>
                      <a:pt x="115151" y="43240"/>
                      <a:pt x="64713" y="131153"/>
                    </a:cubicBezTo>
                    <a:cubicBezTo>
                      <a:pt x="40141" y="173816"/>
                      <a:pt x="33674" y="224237"/>
                      <a:pt x="46607" y="270779"/>
                    </a:cubicBezTo>
                    <a:cubicBezTo>
                      <a:pt x="59540" y="318614"/>
                      <a:pt x="89285" y="358692"/>
                      <a:pt x="131964" y="383256"/>
                    </a:cubicBezTo>
                    <a:cubicBezTo>
                      <a:pt x="144896" y="391013"/>
                      <a:pt x="159123" y="397477"/>
                      <a:pt x="174642" y="401356"/>
                    </a:cubicBezTo>
                    <a:cubicBezTo>
                      <a:pt x="184989" y="403942"/>
                      <a:pt x="191455" y="415577"/>
                      <a:pt x="187575" y="425920"/>
                    </a:cubicBezTo>
                    <a:cubicBezTo>
                      <a:pt x="184989" y="436262"/>
                      <a:pt x="173349" y="442727"/>
                      <a:pt x="163003" y="438848"/>
                    </a:cubicBezTo>
                    <a:cubicBezTo>
                      <a:pt x="144896" y="433677"/>
                      <a:pt x="128084" y="425920"/>
                      <a:pt x="111271" y="416870"/>
                    </a:cubicBezTo>
                    <a:cubicBezTo>
                      <a:pt x="59540" y="387135"/>
                      <a:pt x="22034" y="338007"/>
                      <a:pt x="7808" y="281122"/>
                    </a:cubicBezTo>
                    <a:cubicBezTo>
                      <a:pt x="-7711" y="222944"/>
                      <a:pt x="48" y="163474"/>
                      <a:pt x="29794" y="111760"/>
                    </a:cubicBezTo>
                    <a:cubicBezTo>
                      <a:pt x="91872" y="4455"/>
                      <a:pt x="228960" y="-31745"/>
                      <a:pt x="335010" y="30311"/>
                    </a:cubicBezTo>
                    <a:cubicBezTo>
                      <a:pt x="386741" y="60047"/>
                      <a:pt x="424247" y="109175"/>
                      <a:pt x="438473" y="166059"/>
                    </a:cubicBezTo>
                    <a:cubicBezTo>
                      <a:pt x="453992" y="224237"/>
                      <a:pt x="446232" y="283708"/>
                      <a:pt x="416487" y="335421"/>
                    </a:cubicBezTo>
                    <a:cubicBezTo>
                      <a:pt x="386741" y="387135"/>
                      <a:pt x="337596" y="424627"/>
                      <a:pt x="278105" y="440141"/>
                    </a:cubicBezTo>
                    <a:cubicBezTo>
                      <a:pt x="278105" y="438848"/>
                      <a:pt x="276812" y="440141"/>
                      <a:pt x="275519" y="440141"/>
                    </a:cubicBezTo>
                    <a:close/>
                  </a:path>
                </a:pathLst>
              </a:custGeom>
              <a:solidFill>
                <a:srgbClr val="EBCB1F"/>
              </a:solidFill>
              <a:ln w="12931" cap="flat">
                <a:noFill/>
                <a:prstDash val="solid"/>
                <a:miter/>
              </a:ln>
            </p:spPr>
            <p:txBody>
              <a:bodyPr rtlCol="0" anchor="ctr"/>
              <a:lstStyle/>
              <a:p>
                <a:endParaRPr lang="en-US" dirty="0"/>
              </a:p>
            </p:txBody>
          </p:sp>
          <p:sp>
            <p:nvSpPr>
              <p:cNvPr id="33" name="Freeform 22">
                <a:extLst>
                  <a:ext uri="{FF2B5EF4-FFF2-40B4-BE49-F238E27FC236}">
                    <a16:creationId xmlns:a16="http://schemas.microsoft.com/office/drawing/2014/main" id="{7A56EB77-2236-28C3-2C06-E196777BE2F1}"/>
                  </a:ext>
                </a:extLst>
              </p:cNvPr>
              <p:cNvSpPr/>
              <p:nvPr/>
            </p:nvSpPr>
            <p:spPr>
              <a:xfrm>
                <a:off x="9245200" y="2800133"/>
                <a:ext cx="280068" cy="273794"/>
              </a:xfrm>
              <a:custGeom>
                <a:avLst/>
                <a:gdLst>
                  <a:gd name="connsiteX0" fmla="*/ 182066 w 280068"/>
                  <a:gd name="connsiteY0" fmla="*/ 273794 h 273794"/>
                  <a:gd name="connsiteX1" fmla="*/ 163960 w 280068"/>
                  <a:gd name="connsiteY1" fmla="*/ 260866 h 273794"/>
                  <a:gd name="connsiteX2" fmla="*/ 175599 w 280068"/>
                  <a:gd name="connsiteY2" fmla="*/ 236302 h 273794"/>
                  <a:gd name="connsiteX3" fmla="*/ 227331 w 280068"/>
                  <a:gd name="connsiteY3" fmla="*/ 192345 h 273794"/>
                  <a:gd name="connsiteX4" fmla="*/ 191119 w 280068"/>
                  <a:gd name="connsiteY4" fmla="*/ 54012 h 273794"/>
                  <a:gd name="connsiteX5" fmla="*/ 52737 w 280068"/>
                  <a:gd name="connsiteY5" fmla="*/ 90211 h 273794"/>
                  <a:gd name="connsiteX6" fmla="*/ 88949 w 280068"/>
                  <a:gd name="connsiteY6" fmla="*/ 228545 h 273794"/>
                  <a:gd name="connsiteX7" fmla="*/ 95415 w 280068"/>
                  <a:gd name="connsiteY7" fmla="*/ 254402 h 273794"/>
                  <a:gd name="connsiteX8" fmla="*/ 69550 w 280068"/>
                  <a:gd name="connsiteY8" fmla="*/ 260866 h 273794"/>
                  <a:gd name="connsiteX9" fmla="*/ 19112 w 280068"/>
                  <a:gd name="connsiteY9" fmla="*/ 69526 h 273794"/>
                  <a:gd name="connsiteX10" fmla="*/ 210518 w 280068"/>
                  <a:gd name="connsiteY10" fmla="*/ 19105 h 273794"/>
                  <a:gd name="connsiteX11" fmla="*/ 260957 w 280068"/>
                  <a:gd name="connsiteY11" fmla="*/ 210445 h 273794"/>
                  <a:gd name="connsiteX12" fmla="*/ 189826 w 280068"/>
                  <a:gd name="connsiteY12" fmla="*/ 271209 h 273794"/>
                  <a:gd name="connsiteX13" fmla="*/ 182066 w 280068"/>
                  <a:gd name="connsiteY13" fmla="*/ 273794 h 27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0068" h="273794">
                    <a:moveTo>
                      <a:pt x="182066" y="273794"/>
                    </a:moveTo>
                    <a:cubicBezTo>
                      <a:pt x="174306" y="273794"/>
                      <a:pt x="166546" y="268623"/>
                      <a:pt x="163960" y="260866"/>
                    </a:cubicBezTo>
                    <a:cubicBezTo>
                      <a:pt x="160080" y="250523"/>
                      <a:pt x="165253" y="240180"/>
                      <a:pt x="175599" y="236302"/>
                    </a:cubicBezTo>
                    <a:cubicBezTo>
                      <a:pt x="197585" y="228545"/>
                      <a:pt x="215692" y="213031"/>
                      <a:pt x="227331" y="192345"/>
                    </a:cubicBezTo>
                    <a:cubicBezTo>
                      <a:pt x="255783" y="144510"/>
                      <a:pt x="238971" y="82454"/>
                      <a:pt x="191119" y="54012"/>
                    </a:cubicBezTo>
                    <a:cubicBezTo>
                      <a:pt x="143267" y="25569"/>
                      <a:pt x="81189" y="42376"/>
                      <a:pt x="52737" y="90211"/>
                    </a:cubicBezTo>
                    <a:cubicBezTo>
                      <a:pt x="24285" y="138046"/>
                      <a:pt x="41098" y="200103"/>
                      <a:pt x="88949" y="228545"/>
                    </a:cubicBezTo>
                    <a:cubicBezTo>
                      <a:pt x="98002" y="233716"/>
                      <a:pt x="101882" y="245352"/>
                      <a:pt x="95415" y="254402"/>
                    </a:cubicBezTo>
                    <a:cubicBezTo>
                      <a:pt x="90243" y="263452"/>
                      <a:pt x="78603" y="267330"/>
                      <a:pt x="69550" y="260866"/>
                    </a:cubicBezTo>
                    <a:cubicBezTo>
                      <a:pt x="2299" y="222081"/>
                      <a:pt x="-19687" y="136753"/>
                      <a:pt x="19112" y="69526"/>
                    </a:cubicBezTo>
                    <a:cubicBezTo>
                      <a:pt x="57910" y="2298"/>
                      <a:pt x="143267" y="-19680"/>
                      <a:pt x="210518" y="19105"/>
                    </a:cubicBezTo>
                    <a:cubicBezTo>
                      <a:pt x="277769" y="57890"/>
                      <a:pt x="299755" y="143218"/>
                      <a:pt x="260957" y="210445"/>
                    </a:cubicBezTo>
                    <a:cubicBezTo>
                      <a:pt x="245437" y="237595"/>
                      <a:pt x="219571" y="259573"/>
                      <a:pt x="189826" y="271209"/>
                    </a:cubicBezTo>
                    <a:cubicBezTo>
                      <a:pt x="185945" y="272501"/>
                      <a:pt x="183359" y="273794"/>
                      <a:pt x="182066" y="273794"/>
                    </a:cubicBezTo>
                    <a:close/>
                  </a:path>
                </a:pathLst>
              </a:custGeom>
              <a:solidFill>
                <a:srgbClr val="EBCB1F"/>
              </a:solidFill>
              <a:ln w="12931" cap="flat">
                <a:noFill/>
                <a:prstDash val="solid"/>
                <a:miter/>
              </a:ln>
            </p:spPr>
            <p:txBody>
              <a:bodyPr rtlCol="0" anchor="ctr"/>
              <a:lstStyle/>
              <a:p>
                <a:endParaRPr lang="en-US" dirty="0"/>
              </a:p>
            </p:txBody>
          </p:sp>
        </p:grpSp>
        <p:grpSp>
          <p:nvGrpSpPr>
            <p:cNvPr id="10" name="Graphic 4">
              <a:extLst>
                <a:ext uri="{FF2B5EF4-FFF2-40B4-BE49-F238E27FC236}">
                  <a16:creationId xmlns:a16="http://schemas.microsoft.com/office/drawing/2014/main" id="{777DA15B-2D42-4157-0A28-A61B6EFF852B}"/>
                </a:ext>
              </a:extLst>
            </p:cNvPr>
            <p:cNvGrpSpPr/>
            <p:nvPr/>
          </p:nvGrpSpPr>
          <p:grpSpPr>
            <a:xfrm>
              <a:off x="9129274" y="2893887"/>
              <a:ext cx="717139" cy="1211724"/>
              <a:chOff x="9129274" y="2893887"/>
              <a:chExt cx="717139" cy="1211724"/>
            </a:xfrm>
            <a:grpFill/>
          </p:grpSpPr>
          <p:sp>
            <p:nvSpPr>
              <p:cNvPr id="11" name="Freeform 14">
                <a:extLst>
                  <a:ext uri="{FF2B5EF4-FFF2-40B4-BE49-F238E27FC236}">
                    <a16:creationId xmlns:a16="http://schemas.microsoft.com/office/drawing/2014/main" id="{98CBCAF3-AE0A-6E1B-2FE3-BDF25B1B6C79}"/>
                  </a:ext>
                </a:extLst>
              </p:cNvPr>
              <p:cNvSpPr/>
              <p:nvPr/>
            </p:nvSpPr>
            <p:spPr>
              <a:xfrm>
                <a:off x="9129274" y="3281518"/>
                <a:ext cx="222449" cy="606896"/>
              </a:xfrm>
              <a:custGeom>
                <a:avLst/>
                <a:gdLst>
                  <a:gd name="connsiteX0" fmla="*/ 200995 w 222449"/>
                  <a:gd name="connsiteY0" fmla="*/ 606896 h 606896"/>
                  <a:gd name="connsiteX1" fmla="*/ 193235 w 222449"/>
                  <a:gd name="connsiteY1" fmla="*/ 605603 h 606896"/>
                  <a:gd name="connsiteX2" fmla="*/ 173836 w 222449"/>
                  <a:gd name="connsiteY2" fmla="*/ 593968 h 606896"/>
                  <a:gd name="connsiteX3" fmla="*/ 169956 w 222449"/>
                  <a:gd name="connsiteY3" fmla="*/ 591382 h 606896"/>
                  <a:gd name="connsiteX4" fmla="*/ 107878 w 222449"/>
                  <a:gd name="connsiteY4" fmla="*/ 531912 h 606896"/>
                  <a:gd name="connsiteX5" fmla="*/ 62613 w 222449"/>
                  <a:gd name="connsiteY5" fmla="*/ 465977 h 606896"/>
                  <a:gd name="connsiteX6" fmla="*/ 8296 w 222449"/>
                  <a:gd name="connsiteY6" fmla="*/ 326350 h 606896"/>
                  <a:gd name="connsiteX7" fmla="*/ 4415 w 222449"/>
                  <a:gd name="connsiteY7" fmla="*/ 306958 h 606896"/>
                  <a:gd name="connsiteX8" fmla="*/ 3122 w 222449"/>
                  <a:gd name="connsiteY8" fmla="*/ 303079 h 606896"/>
                  <a:gd name="connsiteX9" fmla="*/ 1829 w 222449"/>
                  <a:gd name="connsiteY9" fmla="*/ 295322 h 606896"/>
                  <a:gd name="connsiteX10" fmla="*/ 536 w 222449"/>
                  <a:gd name="connsiteY10" fmla="*/ 279808 h 606896"/>
                  <a:gd name="connsiteX11" fmla="*/ 1829 w 222449"/>
                  <a:gd name="connsiteY11" fmla="*/ 243609 h 606896"/>
                  <a:gd name="connsiteX12" fmla="*/ 1829 w 222449"/>
                  <a:gd name="connsiteY12" fmla="*/ 238437 h 606896"/>
                  <a:gd name="connsiteX13" fmla="*/ 7002 w 222449"/>
                  <a:gd name="connsiteY13" fmla="*/ 197067 h 606896"/>
                  <a:gd name="connsiteX14" fmla="*/ 9589 w 222449"/>
                  <a:gd name="connsiteY14" fmla="*/ 175088 h 606896"/>
                  <a:gd name="connsiteX15" fmla="*/ 13468 w 222449"/>
                  <a:gd name="connsiteY15" fmla="*/ 66490 h 606896"/>
                  <a:gd name="connsiteX16" fmla="*/ 13468 w 222449"/>
                  <a:gd name="connsiteY16" fmla="*/ 65197 h 606896"/>
                  <a:gd name="connsiteX17" fmla="*/ 63907 w 222449"/>
                  <a:gd name="connsiteY17" fmla="*/ 555 h 606896"/>
                  <a:gd name="connsiteX18" fmla="*/ 125984 w 222449"/>
                  <a:gd name="connsiteY18" fmla="*/ 39341 h 606896"/>
                  <a:gd name="connsiteX19" fmla="*/ 153143 w 222449"/>
                  <a:gd name="connsiteY19" fmla="*/ 177674 h 606896"/>
                  <a:gd name="connsiteX20" fmla="*/ 155730 w 222449"/>
                  <a:gd name="connsiteY20" fmla="*/ 200945 h 606896"/>
                  <a:gd name="connsiteX21" fmla="*/ 159610 w 222449"/>
                  <a:gd name="connsiteY21" fmla="*/ 238437 h 606896"/>
                  <a:gd name="connsiteX22" fmla="*/ 191942 w 222449"/>
                  <a:gd name="connsiteY22" fmla="*/ 314715 h 606896"/>
                  <a:gd name="connsiteX23" fmla="*/ 193235 w 222449"/>
                  <a:gd name="connsiteY23" fmla="*/ 341864 h 606896"/>
                  <a:gd name="connsiteX24" fmla="*/ 166076 w 222449"/>
                  <a:gd name="connsiteY24" fmla="*/ 343157 h 606896"/>
                  <a:gd name="connsiteX25" fmla="*/ 120811 w 222449"/>
                  <a:gd name="connsiteY25" fmla="*/ 243609 h 606896"/>
                  <a:gd name="connsiteX26" fmla="*/ 116931 w 222449"/>
                  <a:gd name="connsiteY26" fmla="*/ 204824 h 606896"/>
                  <a:gd name="connsiteX27" fmla="*/ 114345 w 222449"/>
                  <a:gd name="connsiteY27" fmla="*/ 181553 h 606896"/>
                  <a:gd name="connsiteX28" fmla="*/ 89773 w 222449"/>
                  <a:gd name="connsiteY28" fmla="*/ 52269 h 606896"/>
                  <a:gd name="connsiteX29" fmla="*/ 69080 w 222449"/>
                  <a:gd name="connsiteY29" fmla="*/ 39341 h 606896"/>
                  <a:gd name="connsiteX30" fmla="*/ 52267 w 222449"/>
                  <a:gd name="connsiteY30" fmla="*/ 61319 h 606896"/>
                  <a:gd name="connsiteX31" fmla="*/ 52267 w 222449"/>
                  <a:gd name="connsiteY31" fmla="*/ 62611 h 606896"/>
                  <a:gd name="connsiteX32" fmla="*/ 48387 w 222449"/>
                  <a:gd name="connsiteY32" fmla="*/ 180260 h 606896"/>
                  <a:gd name="connsiteX33" fmla="*/ 45801 w 222449"/>
                  <a:gd name="connsiteY33" fmla="*/ 202238 h 606896"/>
                  <a:gd name="connsiteX34" fmla="*/ 40628 w 222449"/>
                  <a:gd name="connsiteY34" fmla="*/ 242316 h 606896"/>
                  <a:gd name="connsiteX35" fmla="*/ 40628 w 222449"/>
                  <a:gd name="connsiteY35" fmla="*/ 246195 h 606896"/>
                  <a:gd name="connsiteX36" fmla="*/ 39334 w 222449"/>
                  <a:gd name="connsiteY36" fmla="*/ 277223 h 606896"/>
                  <a:gd name="connsiteX37" fmla="*/ 40628 w 222449"/>
                  <a:gd name="connsiteY37" fmla="*/ 288858 h 606896"/>
                  <a:gd name="connsiteX38" fmla="*/ 41921 w 222449"/>
                  <a:gd name="connsiteY38" fmla="*/ 296615 h 606896"/>
                  <a:gd name="connsiteX39" fmla="*/ 43214 w 222449"/>
                  <a:gd name="connsiteY39" fmla="*/ 300494 h 606896"/>
                  <a:gd name="connsiteX40" fmla="*/ 47094 w 222449"/>
                  <a:gd name="connsiteY40" fmla="*/ 317301 h 606896"/>
                  <a:gd name="connsiteX41" fmla="*/ 97532 w 222449"/>
                  <a:gd name="connsiteY41" fmla="*/ 446584 h 606896"/>
                  <a:gd name="connsiteX42" fmla="*/ 138917 w 222449"/>
                  <a:gd name="connsiteY42" fmla="*/ 507348 h 606896"/>
                  <a:gd name="connsiteX43" fmla="*/ 194528 w 222449"/>
                  <a:gd name="connsiteY43" fmla="*/ 561647 h 606896"/>
                  <a:gd name="connsiteX44" fmla="*/ 198408 w 222449"/>
                  <a:gd name="connsiteY44" fmla="*/ 564233 h 606896"/>
                  <a:gd name="connsiteX45" fmla="*/ 211341 w 222449"/>
                  <a:gd name="connsiteY45" fmla="*/ 571990 h 606896"/>
                  <a:gd name="connsiteX46" fmla="*/ 220394 w 222449"/>
                  <a:gd name="connsiteY46" fmla="*/ 597846 h 606896"/>
                  <a:gd name="connsiteX47" fmla="*/ 200995 w 222449"/>
                  <a:gd name="connsiteY47" fmla="*/ 606896 h 606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22449" h="606896">
                    <a:moveTo>
                      <a:pt x="200995" y="606896"/>
                    </a:moveTo>
                    <a:cubicBezTo>
                      <a:pt x="198408" y="606896"/>
                      <a:pt x="195822" y="606896"/>
                      <a:pt x="193235" y="605603"/>
                    </a:cubicBezTo>
                    <a:cubicBezTo>
                      <a:pt x="186769" y="601725"/>
                      <a:pt x="180303" y="597846"/>
                      <a:pt x="173836" y="593968"/>
                    </a:cubicBezTo>
                    <a:lnTo>
                      <a:pt x="169956" y="591382"/>
                    </a:lnTo>
                    <a:cubicBezTo>
                      <a:pt x="147970" y="574575"/>
                      <a:pt x="125984" y="553890"/>
                      <a:pt x="107878" y="531912"/>
                    </a:cubicBezTo>
                    <a:cubicBezTo>
                      <a:pt x="91066" y="511226"/>
                      <a:pt x="75546" y="489248"/>
                      <a:pt x="62613" y="465977"/>
                    </a:cubicBezTo>
                    <a:cubicBezTo>
                      <a:pt x="38041" y="422020"/>
                      <a:pt x="21229" y="376771"/>
                      <a:pt x="8296" y="326350"/>
                    </a:cubicBezTo>
                    <a:cubicBezTo>
                      <a:pt x="7002" y="319886"/>
                      <a:pt x="5709" y="313422"/>
                      <a:pt x="4415" y="306958"/>
                    </a:cubicBezTo>
                    <a:lnTo>
                      <a:pt x="3122" y="303079"/>
                    </a:lnTo>
                    <a:cubicBezTo>
                      <a:pt x="3122" y="300494"/>
                      <a:pt x="1829" y="297908"/>
                      <a:pt x="1829" y="295322"/>
                    </a:cubicBezTo>
                    <a:cubicBezTo>
                      <a:pt x="536" y="288858"/>
                      <a:pt x="536" y="283687"/>
                      <a:pt x="536" y="279808"/>
                    </a:cubicBezTo>
                    <a:cubicBezTo>
                      <a:pt x="-757" y="264294"/>
                      <a:pt x="536" y="253951"/>
                      <a:pt x="1829" y="243609"/>
                    </a:cubicBezTo>
                    <a:lnTo>
                      <a:pt x="1829" y="238437"/>
                    </a:lnTo>
                    <a:cubicBezTo>
                      <a:pt x="3122" y="222923"/>
                      <a:pt x="4415" y="209995"/>
                      <a:pt x="7002" y="197067"/>
                    </a:cubicBezTo>
                    <a:cubicBezTo>
                      <a:pt x="8296" y="189310"/>
                      <a:pt x="8296" y="182845"/>
                      <a:pt x="9589" y="175088"/>
                    </a:cubicBezTo>
                    <a:cubicBezTo>
                      <a:pt x="14762" y="132425"/>
                      <a:pt x="17348" y="97518"/>
                      <a:pt x="13468" y="66490"/>
                    </a:cubicBezTo>
                    <a:lnTo>
                      <a:pt x="13468" y="65197"/>
                    </a:lnTo>
                    <a:cubicBezTo>
                      <a:pt x="9589" y="32876"/>
                      <a:pt x="32868" y="4434"/>
                      <a:pt x="63907" y="555"/>
                    </a:cubicBezTo>
                    <a:cubicBezTo>
                      <a:pt x="91066" y="-3323"/>
                      <a:pt x="116931" y="13484"/>
                      <a:pt x="125984" y="39341"/>
                    </a:cubicBezTo>
                    <a:cubicBezTo>
                      <a:pt x="142797" y="85883"/>
                      <a:pt x="147970" y="131132"/>
                      <a:pt x="153143" y="177674"/>
                    </a:cubicBezTo>
                    <a:cubicBezTo>
                      <a:pt x="154437" y="185431"/>
                      <a:pt x="154437" y="193188"/>
                      <a:pt x="155730" y="200945"/>
                    </a:cubicBezTo>
                    <a:cubicBezTo>
                      <a:pt x="157024" y="213874"/>
                      <a:pt x="158317" y="226802"/>
                      <a:pt x="159610" y="238437"/>
                    </a:cubicBezTo>
                    <a:cubicBezTo>
                      <a:pt x="166076" y="284980"/>
                      <a:pt x="185475" y="306958"/>
                      <a:pt x="191942" y="314715"/>
                    </a:cubicBezTo>
                    <a:cubicBezTo>
                      <a:pt x="199702" y="322472"/>
                      <a:pt x="199702" y="334107"/>
                      <a:pt x="193235" y="341864"/>
                    </a:cubicBezTo>
                    <a:cubicBezTo>
                      <a:pt x="185475" y="349622"/>
                      <a:pt x="173836" y="349622"/>
                      <a:pt x="166076" y="343157"/>
                    </a:cubicBezTo>
                    <a:cubicBezTo>
                      <a:pt x="153143" y="330229"/>
                      <a:pt x="129864" y="301786"/>
                      <a:pt x="120811" y="243609"/>
                    </a:cubicBezTo>
                    <a:cubicBezTo>
                      <a:pt x="119518" y="230680"/>
                      <a:pt x="118225" y="217752"/>
                      <a:pt x="116931" y="204824"/>
                    </a:cubicBezTo>
                    <a:cubicBezTo>
                      <a:pt x="115638" y="197067"/>
                      <a:pt x="115638" y="189310"/>
                      <a:pt x="114345" y="181553"/>
                    </a:cubicBezTo>
                    <a:cubicBezTo>
                      <a:pt x="109172" y="136303"/>
                      <a:pt x="103998" y="94932"/>
                      <a:pt x="89773" y="52269"/>
                    </a:cubicBezTo>
                    <a:cubicBezTo>
                      <a:pt x="87186" y="43219"/>
                      <a:pt x="78133" y="38048"/>
                      <a:pt x="69080" y="39341"/>
                    </a:cubicBezTo>
                    <a:cubicBezTo>
                      <a:pt x="58733" y="40633"/>
                      <a:pt x="50974" y="50976"/>
                      <a:pt x="52267" y="61319"/>
                    </a:cubicBezTo>
                    <a:lnTo>
                      <a:pt x="52267" y="62611"/>
                    </a:lnTo>
                    <a:cubicBezTo>
                      <a:pt x="56147" y="97518"/>
                      <a:pt x="53561" y="135010"/>
                      <a:pt x="48387" y="180260"/>
                    </a:cubicBezTo>
                    <a:cubicBezTo>
                      <a:pt x="47094" y="188017"/>
                      <a:pt x="47094" y="194481"/>
                      <a:pt x="45801" y="202238"/>
                    </a:cubicBezTo>
                    <a:cubicBezTo>
                      <a:pt x="44508" y="215166"/>
                      <a:pt x="41921" y="228095"/>
                      <a:pt x="40628" y="242316"/>
                    </a:cubicBezTo>
                    <a:lnTo>
                      <a:pt x="40628" y="246195"/>
                    </a:lnTo>
                    <a:cubicBezTo>
                      <a:pt x="39334" y="256537"/>
                      <a:pt x="39334" y="265587"/>
                      <a:pt x="39334" y="277223"/>
                    </a:cubicBezTo>
                    <a:cubicBezTo>
                      <a:pt x="39334" y="279808"/>
                      <a:pt x="40628" y="284980"/>
                      <a:pt x="40628" y="288858"/>
                    </a:cubicBezTo>
                    <a:cubicBezTo>
                      <a:pt x="40628" y="292737"/>
                      <a:pt x="41921" y="294030"/>
                      <a:pt x="41921" y="296615"/>
                    </a:cubicBezTo>
                    <a:lnTo>
                      <a:pt x="43214" y="300494"/>
                    </a:lnTo>
                    <a:cubicBezTo>
                      <a:pt x="44508" y="305665"/>
                      <a:pt x="45801" y="312129"/>
                      <a:pt x="47094" y="317301"/>
                    </a:cubicBezTo>
                    <a:cubicBezTo>
                      <a:pt x="58733" y="363843"/>
                      <a:pt x="75546" y="406506"/>
                      <a:pt x="97532" y="446584"/>
                    </a:cubicBezTo>
                    <a:cubicBezTo>
                      <a:pt x="109172" y="468563"/>
                      <a:pt x="123398" y="487955"/>
                      <a:pt x="138917" y="507348"/>
                    </a:cubicBezTo>
                    <a:cubicBezTo>
                      <a:pt x="155730" y="526740"/>
                      <a:pt x="175129" y="544840"/>
                      <a:pt x="194528" y="561647"/>
                    </a:cubicBezTo>
                    <a:lnTo>
                      <a:pt x="198408" y="564233"/>
                    </a:lnTo>
                    <a:cubicBezTo>
                      <a:pt x="202289" y="566818"/>
                      <a:pt x="206168" y="569404"/>
                      <a:pt x="211341" y="571990"/>
                    </a:cubicBezTo>
                    <a:cubicBezTo>
                      <a:pt x="220394" y="577161"/>
                      <a:pt x="225568" y="587504"/>
                      <a:pt x="220394" y="597846"/>
                    </a:cubicBezTo>
                    <a:cubicBezTo>
                      <a:pt x="215222" y="603018"/>
                      <a:pt x="207461" y="606896"/>
                      <a:pt x="200995" y="606896"/>
                    </a:cubicBezTo>
                    <a:close/>
                  </a:path>
                </a:pathLst>
              </a:custGeom>
              <a:grpFill/>
              <a:ln w="12931" cap="flat">
                <a:noFill/>
                <a:prstDash val="solid"/>
                <a:miter/>
              </a:ln>
            </p:spPr>
            <p:txBody>
              <a:bodyPr rtlCol="0" anchor="ctr"/>
              <a:lstStyle/>
              <a:p>
                <a:endParaRPr lang="en-US"/>
              </a:p>
            </p:txBody>
          </p:sp>
          <p:sp>
            <p:nvSpPr>
              <p:cNvPr id="12" name="Freeform 15">
                <a:extLst>
                  <a:ext uri="{FF2B5EF4-FFF2-40B4-BE49-F238E27FC236}">
                    <a16:creationId xmlns:a16="http://schemas.microsoft.com/office/drawing/2014/main" id="{7E8878C2-6430-D8E2-EA9F-347F13C6445C}"/>
                  </a:ext>
                </a:extLst>
              </p:cNvPr>
              <p:cNvSpPr/>
              <p:nvPr/>
            </p:nvSpPr>
            <p:spPr>
              <a:xfrm>
                <a:off x="9683286" y="3335599"/>
                <a:ext cx="163004" cy="201164"/>
              </a:xfrm>
              <a:custGeom>
                <a:avLst/>
                <a:gdLst>
                  <a:gd name="connsiteX0" fmla="*/ 143605 w 163004"/>
                  <a:gd name="connsiteY0" fmla="*/ 201164 h 201164"/>
                  <a:gd name="connsiteX1" fmla="*/ 124206 w 163004"/>
                  <a:gd name="connsiteY1" fmla="*/ 181772 h 201164"/>
                  <a:gd name="connsiteX2" fmla="*/ 82820 w 163004"/>
                  <a:gd name="connsiteY2" fmla="*/ 57659 h 201164"/>
                  <a:gd name="connsiteX3" fmla="*/ 29796 w 163004"/>
                  <a:gd name="connsiteY3" fmla="*/ 44731 h 201164"/>
                  <a:gd name="connsiteX4" fmla="*/ 2636 w 163004"/>
                  <a:gd name="connsiteY4" fmla="*/ 38266 h 201164"/>
                  <a:gd name="connsiteX5" fmla="*/ 9103 w 163004"/>
                  <a:gd name="connsiteY5" fmla="*/ 11117 h 201164"/>
                  <a:gd name="connsiteX6" fmla="*/ 116445 w 163004"/>
                  <a:gd name="connsiteY6" fmla="*/ 36974 h 201164"/>
                  <a:gd name="connsiteX7" fmla="*/ 163004 w 163004"/>
                  <a:gd name="connsiteY7" fmla="*/ 181772 h 201164"/>
                  <a:gd name="connsiteX8" fmla="*/ 143605 w 163004"/>
                  <a:gd name="connsiteY8" fmla="*/ 201164 h 201164"/>
                  <a:gd name="connsiteX9" fmla="*/ 143605 w 163004"/>
                  <a:gd name="connsiteY9" fmla="*/ 201164 h 20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004" h="201164">
                    <a:moveTo>
                      <a:pt x="143605" y="201164"/>
                    </a:moveTo>
                    <a:cubicBezTo>
                      <a:pt x="133259" y="201164"/>
                      <a:pt x="124206" y="192114"/>
                      <a:pt x="124206" y="181772"/>
                    </a:cubicBezTo>
                    <a:cubicBezTo>
                      <a:pt x="124206" y="132644"/>
                      <a:pt x="108686" y="99030"/>
                      <a:pt x="82820" y="57659"/>
                    </a:cubicBezTo>
                    <a:cubicBezTo>
                      <a:pt x="71180" y="39559"/>
                      <a:pt x="47901" y="33095"/>
                      <a:pt x="29796" y="44731"/>
                    </a:cubicBezTo>
                    <a:cubicBezTo>
                      <a:pt x="20743" y="49902"/>
                      <a:pt x="9103" y="47316"/>
                      <a:pt x="2636" y="38266"/>
                    </a:cubicBezTo>
                    <a:cubicBezTo>
                      <a:pt x="-2536" y="29217"/>
                      <a:pt x="50" y="17581"/>
                      <a:pt x="9103" y="11117"/>
                    </a:cubicBezTo>
                    <a:cubicBezTo>
                      <a:pt x="45315" y="-10861"/>
                      <a:pt x="93166" y="774"/>
                      <a:pt x="116445" y="36974"/>
                    </a:cubicBezTo>
                    <a:cubicBezTo>
                      <a:pt x="144898" y="83516"/>
                      <a:pt x="163004" y="123594"/>
                      <a:pt x="163004" y="181772"/>
                    </a:cubicBezTo>
                    <a:cubicBezTo>
                      <a:pt x="163004" y="192114"/>
                      <a:pt x="155244" y="201164"/>
                      <a:pt x="143605" y="201164"/>
                    </a:cubicBezTo>
                    <a:cubicBezTo>
                      <a:pt x="143605" y="201164"/>
                      <a:pt x="143605" y="201164"/>
                      <a:pt x="143605" y="201164"/>
                    </a:cubicBezTo>
                    <a:close/>
                  </a:path>
                </a:pathLst>
              </a:custGeom>
              <a:grpFill/>
              <a:ln w="12931" cap="flat">
                <a:noFill/>
                <a:prstDash val="solid"/>
                <a:miter/>
              </a:ln>
            </p:spPr>
            <p:txBody>
              <a:bodyPr rtlCol="0" anchor="ctr"/>
              <a:lstStyle/>
              <a:p>
                <a:endParaRPr lang="en-US"/>
              </a:p>
            </p:txBody>
          </p:sp>
          <p:sp>
            <p:nvSpPr>
              <p:cNvPr id="27" name="Freeform 16">
                <a:extLst>
                  <a:ext uri="{FF2B5EF4-FFF2-40B4-BE49-F238E27FC236}">
                    <a16:creationId xmlns:a16="http://schemas.microsoft.com/office/drawing/2014/main" id="{7868B4B2-233C-1B8E-DE4C-D7BD538603A5}"/>
                  </a:ext>
                </a:extLst>
              </p:cNvPr>
              <p:cNvSpPr/>
              <p:nvPr/>
            </p:nvSpPr>
            <p:spPr>
              <a:xfrm>
                <a:off x="9546086" y="3281250"/>
                <a:ext cx="205957" cy="241291"/>
              </a:xfrm>
              <a:custGeom>
                <a:avLst/>
                <a:gdLst>
                  <a:gd name="connsiteX0" fmla="*/ 187688 w 205957"/>
                  <a:gd name="connsiteY0" fmla="*/ 241292 h 241291"/>
                  <a:gd name="connsiteX1" fmla="*/ 168289 w 205957"/>
                  <a:gd name="connsiteY1" fmla="*/ 224485 h 241291"/>
                  <a:gd name="connsiteX2" fmla="*/ 135957 w 205957"/>
                  <a:gd name="connsiteY2" fmla="*/ 132693 h 241291"/>
                  <a:gd name="connsiteX3" fmla="*/ 108798 w 205957"/>
                  <a:gd name="connsiteY3" fmla="*/ 69344 h 241291"/>
                  <a:gd name="connsiteX4" fmla="*/ 75172 w 205957"/>
                  <a:gd name="connsiteY4" fmla="*/ 39609 h 241291"/>
                  <a:gd name="connsiteX5" fmla="*/ 35081 w 205957"/>
                  <a:gd name="connsiteY5" fmla="*/ 61587 h 241291"/>
                  <a:gd name="connsiteX6" fmla="*/ 7921 w 205957"/>
                  <a:gd name="connsiteY6" fmla="*/ 65466 h 241291"/>
                  <a:gd name="connsiteX7" fmla="*/ 4041 w 205957"/>
                  <a:gd name="connsiteY7" fmla="*/ 38316 h 241291"/>
                  <a:gd name="connsiteX8" fmla="*/ 81639 w 205957"/>
                  <a:gd name="connsiteY8" fmla="*/ 824 h 241291"/>
                  <a:gd name="connsiteX9" fmla="*/ 146303 w 205957"/>
                  <a:gd name="connsiteY9" fmla="*/ 56416 h 241291"/>
                  <a:gd name="connsiteX10" fmla="*/ 170876 w 205957"/>
                  <a:gd name="connsiteY10" fmla="*/ 115887 h 241291"/>
                  <a:gd name="connsiteX11" fmla="*/ 205794 w 205957"/>
                  <a:gd name="connsiteY11" fmla="*/ 218021 h 241291"/>
                  <a:gd name="connsiteX12" fmla="*/ 188981 w 205957"/>
                  <a:gd name="connsiteY12" fmla="*/ 239999 h 241291"/>
                  <a:gd name="connsiteX13" fmla="*/ 187688 w 205957"/>
                  <a:gd name="connsiteY13" fmla="*/ 241292 h 241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5957" h="241291">
                    <a:moveTo>
                      <a:pt x="187688" y="241292"/>
                    </a:moveTo>
                    <a:cubicBezTo>
                      <a:pt x="178635" y="241292"/>
                      <a:pt x="169582" y="234828"/>
                      <a:pt x="168289" y="224485"/>
                    </a:cubicBezTo>
                    <a:cubicBezTo>
                      <a:pt x="163115" y="189578"/>
                      <a:pt x="148890" y="161136"/>
                      <a:pt x="135957" y="132693"/>
                    </a:cubicBezTo>
                    <a:cubicBezTo>
                      <a:pt x="126904" y="113301"/>
                      <a:pt x="116557" y="92615"/>
                      <a:pt x="108798" y="69344"/>
                    </a:cubicBezTo>
                    <a:cubicBezTo>
                      <a:pt x="104918" y="59002"/>
                      <a:pt x="91985" y="42195"/>
                      <a:pt x="75172" y="39609"/>
                    </a:cubicBezTo>
                    <a:cubicBezTo>
                      <a:pt x="62239" y="37023"/>
                      <a:pt x="48013" y="44780"/>
                      <a:pt x="35081" y="61587"/>
                    </a:cubicBezTo>
                    <a:cubicBezTo>
                      <a:pt x="28614" y="70637"/>
                      <a:pt x="16974" y="71930"/>
                      <a:pt x="7921" y="65466"/>
                    </a:cubicBezTo>
                    <a:cubicBezTo>
                      <a:pt x="-1131" y="59002"/>
                      <a:pt x="-2425" y="47366"/>
                      <a:pt x="4041" y="38316"/>
                    </a:cubicBezTo>
                    <a:cubicBezTo>
                      <a:pt x="32494" y="-469"/>
                      <a:pt x="64826" y="-1762"/>
                      <a:pt x="81639" y="824"/>
                    </a:cubicBezTo>
                    <a:cubicBezTo>
                      <a:pt x="113971" y="5995"/>
                      <a:pt x="138543" y="33145"/>
                      <a:pt x="146303" y="56416"/>
                    </a:cubicBezTo>
                    <a:cubicBezTo>
                      <a:pt x="154063" y="78394"/>
                      <a:pt x="163115" y="97787"/>
                      <a:pt x="170876" y="115887"/>
                    </a:cubicBezTo>
                    <a:cubicBezTo>
                      <a:pt x="185101" y="145622"/>
                      <a:pt x="200621" y="177943"/>
                      <a:pt x="205794" y="218021"/>
                    </a:cubicBezTo>
                    <a:cubicBezTo>
                      <a:pt x="207087" y="228363"/>
                      <a:pt x="200621" y="238706"/>
                      <a:pt x="188981" y="239999"/>
                    </a:cubicBezTo>
                    <a:cubicBezTo>
                      <a:pt x="188981" y="241292"/>
                      <a:pt x="188981" y="241292"/>
                      <a:pt x="187688" y="241292"/>
                    </a:cubicBezTo>
                    <a:close/>
                  </a:path>
                </a:pathLst>
              </a:custGeom>
              <a:grpFill/>
              <a:ln w="12931" cap="flat">
                <a:noFill/>
                <a:prstDash val="solid"/>
                <a:miter/>
              </a:ln>
            </p:spPr>
            <p:txBody>
              <a:bodyPr rtlCol="0" anchor="ctr"/>
              <a:lstStyle/>
              <a:p>
                <a:endParaRPr lang="en-US"/>
              </a:p>
            </p:txBody>
          </p:sp>
          <p:sp>
            <p:nvSpPr>
              <p:cNvPr id="28" name="Freeform 17">
                <a:extLst>
                  <a:ext uri="{FF2B5EF4-FFF2-40B4-BE49-F238E27FC236}">
                    <a16:creationId xmlns:a16="http://schemas.microsoft.com/office/drawing/2014/main" id="{971DA32A-F1DC-B2B7-1C5F-9DA7F2BF6CF8}"/>
                  </a:ext>
                </a:extLst>
              </p:cNvPr>
              <p:cNvSpPr/>
              <p:nvPr/>
            </p:nvSpPr>
            <p:spPr>
              <a:xfrm>
                <a:off x="9432178" y="3236028"/>
                <a:ext cx="185859" cy="216700"/>
              </a:xfrm>
              <a:custGeom>
                <a:avLst/>
                <a:gdLst>
                  <a:gd name="connsiteX0" fmla="*/ 165801 w 185859"/>
                  <a:gd name="connsiteY0" fmla="*/ 216700 h 216700"/>
                  <a:gd name="connsiteX1" fmla="*/ 147695 w 185859"/>
                  <a:gd name="connsiteY1" fmla="*/ 202479 h 216700"/>
                  <a:gd name="connsiteX2" fmla="*/ 141228 w 185859"/>
                  <a:gd name="connsiteY2" fmla="*/ 179208 h 216700"/>
                  <a:gd name="connsiteX3" fmla="*/ 139935 w 185859"/>
                  <a:gd name="connsiteY3" fmla="*/ 176622 h 216700"/>
                  <a:gd name="connsiteX4" fmla="*/ 102430 w 185859"/>
                  <a:gd name="connsiteY4" fmla="*/ 64146 h 216700"/>
                  <a:gd name="connsiteX5" fmla="*/ 68805 w 185859"/>
                  <a:gd name="connsiteY5" fmla="*/ 38289 h 216700"/>
                  <a:gd name="connsiteX6" fmla="*/ 33886 w 185859"/>
                  <a:gd name="connsiteY6" fmla="*/ 55096 h 216700"/>
                  <a:gd name="connsiteX7" fmla="*/ 6727 w 185859"/>
                  <a:gd name="connsiteY7" fmla="*/ 57681 h 216700"/>
                  <a:gd name="connsiteX8" fmla="*/ 4140 w 185859"/>
                  <a:gd name="connsiteY8" fmla="*/ 30532 h 216700"/>
                  <a:gd name="connsiteX9" fmla="*/ 75271 w 185859"/>
                  <a:gd name="connsiteY9" fmla="*/ 797 h 216700"/>
                  <a:gd name="connsiteX10" fmla="*/ 138642 w 185859"/>
                  <a:gd name="connsiteY10" fmla="*/ 49924 h 216700"/>
                  <a:gd name="connsiteX11" fmla="*/ 177441 w 185859"/>
                  <a:gd name="connsiteY11" fmla="*/ 166280 h 216700"/>
                  <a:gd name="connsiteX12" fmla="*/ 178734 w 185859"/>
                  <a:gd name="connsiteY12" fmla="*/ 168866 h 216700"/>
                  <a:gd name="connsiteX13" fmla="*/ 185200 w 185859"/>
                  <a:gd name="connsiteY13" fmla="*/ 192136 h 216700"/>
                  <a:gd name="connsiteX14" fmla="*/ 172268 w 185859"/>
                  <a:gd name="connsiteY14" fmla="*/ 216700 h 216700"/>
                  <a:gd name="connsiteX15" fmla="*/ 165801 w 185859"/>
                  <a:gd name="connsiteY15" fmla="*/ 216700 h 21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859" h="216700">
                    <a:moveTo>
                      <a:pt x="165801" y="216700"/>
                    </a:moveTo>
                    <a:cubicBezTo>
                      <a:pt x="158042" y="216700"/>
                      <a:pt x="150282" y="211529"/>
                      <a:pt x="147695" y="202479"/>
                    </a:cubicBezTo>
                    <a:cubicBezTo>
                      <a:pt x="145109" y="194722"/>
                      <a:pt x="142522" y="186965"/>
                      <a:pt x="141228" y="179208"/>
                    </a:cubicBezTo>
                    <a:lnTo>
                      <a:pt x="139935" y="176622"/>
                    </a:lnTo>
                    <a:cubicBezTo>
                      <a:pt x="129589" y="141716"/>
                      <a:pt x="123123" y="114566"/>
                      <a:pt x="102430" y="64146"/>
                    </a:cubicBezTo>
                    <a:cubicBezTo>
                      <a:pt x="98550" y="53803"/>
                      <a:pt x="84324" y="40875"/>
                      <a:pt x="68805" y="38289"/>
                    </a:cubicBezTo>
                    <a:cubicBezTo>
                      <a:pt x="55872" y="35703"/>
                      <a:pt x="44232" y="42167"/>
                      <a:pt x="33886" y="55096"/>
                    </a:cubicBezTo>
                    <a:cubicBezTo>
                      <a:pt x="27419" y="62853"/>
                      <a:pt x="14487" y="64146"/>
                      <a:pt x="6727" y="57681"/>
                    </a:cubicBezTo>
                    <a:cubicBezTo>
                      <a:pt x="-1033" y="51217"/>
                      <a:pt x="-2326" y="38289"/>
                      <a:pt x="4140" y="30532"/>
                    </a:cubicBezTo>
                    <a:cubicBezTo>
                      <a:pt x="23540" y="7261"/>
                      <a:pt x="49405" y="-3082"/>
                      <a:pt x="75271" y="797"/>
                    </a:cubicBezTo>
                    <a:cubicBezTo>
                      <a:pt x="102430" y="4675"/>
                      <a:pt x="128296" y="25360"/>
                      <a:pt x="138642" y="49924"/>
                    </a:cubicBezTo>
                    <a:cubicBezTo>
                      <a:pt x="159335" y="102931"/>
                      <a:pt x="167094" y="130080"/>
                      <a:pt x="177441" y="166280"/>
                    </a:cubicBezTo>
                    <a:lnTo>
                      <a:pt x="178734" y="168866"/>
                    </a:lnTo>
                    <a:cubicBezTo>
                      <a:pt x="181321" y="175330"/>
                      <a:pt x="182614" y="183087"/>
                      <a:pt x="185200" y="192136"/>
                    </a:cubicBezTo>
                    <a:cubicBezTo>
                      <a:pt x="187787" y="202479"/>
                      <a:pt x="182614" y="212822"/>
                      <a:pt x="172268" y="216700"/>
                    </a:cubicBezTo>
                    <a:cubicBezTo>
                      <a:pt x="168388" y="215408"/>
                      <a:pt x="167094" y="216700"/>
                      <a:pt x="165801" y="216700"/>
                    </a:cubicBezTo>
                    <a:close/>
                  </a:path>
                </a:pathLst>
              </a:custGeom>
              <a:grpFill/>
              <a:ln w="12931" cap="flat">
                <a:noFill/>
                <a:prstDash val="solid"/>
                <a:miter/>
              </a:ln>
            </p:spPr>
            <p:txBody>
              <a:bodyPr rtlCol="0" anchor="ctr"/>
              <a:lstStyle/>
              <a:p>
                <a:endParaRPr lang="en-US"/>
              </a:p>
            </p:txBody>
          </p:sp>
          <p:sp>
            <p:nvSpPr>
              <p:cNvPr id="29" name="Freeform 18">
                <a:extLst>
                  <a:ext uri="{FF2B5EF4-FFF2-40B4-BE49-F238E27FC236}">
                    <a16:creationId xmlns:a16="http://schemas.microsoft.com/office/drawing/2014/main" id="{50F0E30F-6E69-B2BC-8126-4E13A9C80D4F}"/>
                  </a:ext>
                </a:extLst>
              </p:cNvPr>
              <p:cNvSpPr/>
              <p:nvPr/>
            </p:nvSpPr>
            <p:spPr>
              <a:xfrm>
                <a:off x="9312890" y="3851649"/>
                <a:ext cx="85195" cy="252669"/>
              </a:xfrm>
              <a:custGeom>
                <a:avLst/>
                <a:gdLst>
                  <a:gd name="connsiteX0" fmla="*/ 65230 w 85195"/>
                  <a:gd name="connsiteY0" fmla="*/ 252669 h 252669"/>
                  <a:gd name="connsiteX1" fmla="*/ 45831 w 85195"/>
                  <a:gd name="connsiteY1" fmla="*/ 237155 h 252669"/>
                  <a:gd name="connsiteX2" fmla="*/ 566 w 85195"/>
                  <a:gd name="connsiteY2" fmla="*/ 23837 h 252669"/>
                  <a:gd name="connsiteX3" fmla="*/ 16086 w 85195"/>
                  <a:gd name="connsiteY3" fmla="*/ 566 h 252669"/>
                  <a:gd name="connsiteX4" fmla="*/ 39365 w 85195"/>
                  <a:gd name="connsiteY4" fmla="*/ 16080 h 252669"/>
                  <a:gd name="connsiteX5" fmla="*/ 84630 w 85195"/>
                  <a:gd name="connsiteY5" fmla="*/ 229398 h 252669"/>
                  <a:gd name="connsiteX6" fmla="*/ 69110 w 85195"/>
                  <a:gd name="connsiteY6" fmla="*/ 252669 h 252669"/>
                  <a:gd name="connsiteX7" fmla="*/ 65230 w 85195"/>
                  <a:gd name="connsiteY7" fmla="*/ 252669 h 25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195" h="252669">
                    <a:moveTo>
                      <a:pt x="65230" y="252669"/>
                    </a:moveTo>
                    <a:cubicBezTo>
                      <a:pt x="56177" y="252669"/>
                      <a:pt x="48418" y="246205"/>
                      <a:pt x="45831" y="237155"/>
                    </a:cubicBezTo>
                    <a:lnTo>
                      <a:pt x="566" y="23837"/>
                    </a:lnTo>
                    <a:cubicBezTo>
                      <a:pt x="-2021" y="13494"/>
                      <a:pt x="4446" y="3152"/>
                      <a:pt x="16086" y="566"/>
                    </a:cubicBezTo>
                    <a:cubicBezTo>
                      <a:pt x="26432" y="-2020"/>
                      <a:pt x="36778" y="4444"/>
                      <a:pt x="39365" y="16080"/>
                    </a:cubicBezTo>
                    <a:lnTo>
                      <a:pt x="84630" y="229398"/>
                    </a:lnTo>
                    <a:cubicBezTo>
                      <a:pt x="87217" y="239741"/>
                      <a:pt x="80750" y="250084"/>
                      <a:pt x="69110" y="252669"/>
                    </a:cubicBezTo>
                    <a:cubicBezTo>
                      <a:pt x="67817" y="252669"/>
                      <a:pt x="66523" y="252669"/>
                      <a:pt x="65230" y="252669"/>
                    </a:cubicBezTo>
                    <a:close/>
                  </a:path>
                </a:pathLst>
              </a:custGeom>
              <a:grpFill/>
              <a:ln w="12931" cap="flat">
                <a:noFill/>
                <a:prstDash val="solid"/>
                <a:miter/>
              </a:ln>
            </p:spPr>
            <p:txBody>
              <a:bodyPr rtlCol="0" anchor="ctr"/>
              <a:lstStyle/>
              <a:p>
                <a:endParaRPr lang="en-US"/>
              </a:p>
            </p:txBody>
          </p:sp>
          <p:sp>
            <p:nvSpPr>
              <p:cNvPr id="30" name="Freeform 19">
                <a:extLst>
                  <a:ext uri="{FF2B5EF4-FFF2-40B4-BE49-F238E27FC236}">
                    <a16:creationId xmlns:a16="http://schemas.microsoft.com/office/drawing/2014/main" id="{1F0F5BEA-E3C2-E95B-D9AF-FE5357FB4B46}"/>
                  </a:ext>
                </a:extLst>
              </p:cNvPr>
              <p:cNvSpPr/>
              <p:nvPr/>
            </p:nvSpPr>
            <p:spPr>
              <a:xfrm>
                <a:off x="9682801" y="3503025"/>
                <a:ext cx="163613" cy="602585"/>
              </a:xfrm>
              <a:custGeom>
                <a:avLst/>
                <a:gdLst>
                  <a:gd name="connsiteX0" fmla="*/ 62614 w 163613"/>
                  <a:gd name="connsiteY0" fmla="*/ 601293 h 602585"/>
                  <a:gd name="connsiteX1" fmla="*/ 43215 w 163613"/>
                  <a:gd name="connsiteY1" fmla="*/ 585779 h 602585"/>
                  <a:gd name="connsiteX2" fmla="*/ 536 w 163613"/>
                  <a:gd name="connsiteY2" fmla="*/ 340140 h 602585"/>
                  <a:gd name="connsiteX3" fmla="*/ 1829 w 163613"/>
                  <a:gd name="connsiteY3" fmla="*/ 328504 h 602585"/>
                  <a:gd name="connsiteX4" fmla="*/ 5709 w 163613"/>
                  <a:gd name="connsiteY4" fmla="*/ 319454 h 602585"/>
                  <a:gd name="connsiteX5" fmla="*/ 124691 w 163613"/>
                  <a:gd name="connsiteY5" fmla="*/ 18223 h 602585"/>
                  <a:gd name="connsiteX6" fmla="*/ 145384 w 163613"/>
                  <a:gd name="connsiteY6" fmla="*/ 123 h 602585"/>
                  <a:gd name="connsiteX7" fmla="*/ 163490 w 163613"/>
                  <a:gd name="connsiteY7" fmla="*/ 20809 h 602585"/>
                  <a:gd name="connsiteX8" fmla="*/ 40628 w 163613"/>
                  <a:gd name="connsiteY8" fmla="*/ 336261 h 602585"/>
                  <a:gd name="connsiteX9" fmla="*/ 39334 w 163613"/>
                  <a:gd name="connsiteY9" fmla="*/ 340140 h 602585"/>
                  <a:gd name="connsiteX10" fmla="*/ 80719 w 163613"/>
                  <a:gd name="connsiteY10" fmla="*/ 580608 h 602585"/>
                  <a:gd name="connsiteX11" fmla="*/ 65200 w 163613"/>
                  <a:gd name="connsiteY11" fmla="*/ 602586 h 602585"/>
                  <a:gd name="connsiteX12" fmla="*/ 62614 w 163613"/>
                  <a:gd name="connsiteY12" fmla="*/ 601293 h 602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613" h="602585">
                    <a:moveTo>
                      <a:pt x="62614" y="601293"/>
                    </a:moveTo>
                    <a:cubicBezTo>
                      <a:pt x="53561" y="601293"/>
                      <a:pt x="45801" y="594829"/>
                      <a:pt x="43215" y="585779"/>
                    </a:cubicBezTo>
                    <a:lnTo>
                      <a:pt x="536" y="340140"/>
                    </a:lnTo>
                    <a:cubicBezTo>
                      <a:pt x="-757" y="336261"/>
                      <a:pt x="536" y="332383"/>
                      <a:pt x="1829" y="328504"/>
                    </a:cubicBezTo>
                    <a:lnTo>
                      <a:pt x="5709" y="319454"/>
                    </a:lnTo>
                    <a:cubicBezTo>
                      <a:pt x="57440" y="208270"/>
                      <a:pt x="120812" y="71230"/>
                      <a:pt x="124691" y="18223"/>
                    </a:cubicBezTo>
                    <a:cubicBezTo>
                      <a:pt x="125984" y="7881"/>
                      <a:pt x="135038" y="-1169"/>
                      <a:pt x="145384" y="123"/>
                    </a:cubicBezTo>
                    <a:cubicBezTo>
                      <a:pt x="155730" y="1416"/>
                      <a:pt x="164783" y="10466"/>
                      <a:pt x="163490" y="20809"/>
                    </a:cubicBezTo>
                    <a:cubicBezTo>
                      <a:pt x="159610" y="81572"/>
                      <a:pt x="96239" y="216027"/>
                      <a:pt x="40628" y="336261"/>
                    </a:cubicBezTo>
                    <a:lnTo>
                      <a:pt x="39334" y="340140"/>
                    </a:lnTo>
                    <a:lnTo>
                      <a:pt x="80719" y="580608"/>
                    </a:lnTo>
                    <a:cubicBezTo>
                      <a:pt x="82013" y="590950"/>
                      <a:pt x="75547" y="601293"/>
                      <a:pt x="65200" y="602586"/>
                    </a:cubicBezTo>
                    <a:cubicBezTo>
                      <a:pt x="65200" y="601293"/>
                      <a:pt x="63907" y="601293"/>
                      <a:pt x="62614" y="601293"/>
                    </a:cubicBezTo>
                    <a:close/>
                  </a:path>
                </a:pathLst>
              </a:custGeom>
              <a:grpFill/>
              <a:ln w="12931" cap="flat">
                <a:noFill/>
                <a:prstDash val="solid"/>
                <a:miter/>
              </a:ln>
            </p:spPr>
            <p:txBody>
              <a:bodyPr rtlCol="0" anchor="ctr"/>
              <a:lstStyle/>
              <a:p>
                <a:endParaRPr lang="en-US"/>
              </a:p>
            </p:txBody>
          </p:sp>
          <p:sp>
            <p:nvSpPr>
              <p:cNvPr id="31" name="Freeform 20">
                <a:extLst>
                  <a:ext uri="{FF2B5EF4-FFF2-40B4-BE49-F238E27FC236}">
                    <a16:creationId xmlns:a16="http://schemas.microsoft.com/office/drawing/2014/main" id="{33C19F79-4AA1-1F2E-326E-EAB1CB5BFD8A}"/>
                  </a:ext>
                </a:extLst>
              </p:cNvPr>
              <p:cNvSpPr/>
              <p:nvPr/>
            </p:nvSpPr>
            <p:spPr>
              <a:xfrm>
                <a:off x="9285004" y="2893887"/>
                <a:ext cx="193992" cy="790259"/>
              </a:xfrm>
              <a:custGeom>
                <a:avLst/>
                <a:gdLst>
                  <a:gd name="connsiteX0" fmla="*/ 19399 w 193992"/>
                  <a:gd name="connsiteY0" fmla="*/ 790259 h 790259"/>
                  <a:gd name="connsiteX1" fmla="*/ 0 w 193992"/>
                  <a:gd name="connsiteY1" fmla="*/ 770867 h 790259"/>
                  <a:gd name="connsiteX2" fmla="*/ 11640 w 193992"/>
                  <a:gd name="connsiteY2" fmla="*/ 620898 h 790259"/>
                  <a:gd name="connsiteX3" fmla="*/ 20693 w 193992"/>
                  <a:gd name="connsiteY3" fmla="*/ 543327 h 790259"/>
                  <a:gd name="connsiteX4" fmla="*/ 25866 w 193992"/>
                  <a:gd name="connsiteY4" fmla="*/ 306738 h 790259"/>
                  <a:gd name="connsiteX5" fmla="*/ 24573 w 193992"/>
                  <a:gd name="connsiteY5" fmla="*/ 267953 h 790259"/>
                  <a:gd name="connsiteX6" fmla="*/ 23279 w 193992"/>
                  <a:gd name="connsiteY6" fmla="*/ 183919 h 790259"/>
                  <a:gd name="connsiteX7" fmla="*/ 38799 w 193992"/>
                  <a:gd name="connsiteY7" fmla="*/ 48171 h 790259"/>
                  <a:gd name="connsiteX8" fmla="*/ 115103 w 193992"/>
                  <a:gd name="connsiteY8" fmla="*/ 1628 h 790259"/>
                  <a:gd name="connsiteX9" fmla="*/ 162955 w 193992"/>
                  <a:gd name="connsiteY9" fmla="*/ 71442 h 790259"/>
                  <a:gd name="connsiteX10" fmla="*/ 161661 w 193992"/>
                  <a:gd name="connsiteY10" fmla="*/ 177454 h 790259"/>
                  <a:gd name="connsiteX11" fmla="*/ 170714 w 193992"/>
                  <a:gd name="connsiteY11" fmla="*/ 256317 h 790259"/>
                  <a:gd name="connsiteX12" fmla="*/ 175887 w 193992"/>
                  <a:gd name="connsiteY12" fmla="*/ 296395 h 790259"/>
                  <a:gd name="connsiteX13" fmla="*/ 187526 w 193992"/>
                  <a:gd name="connsiteY13" fmla="*/ 419215 h 790259"/>
                  <a:gd name="connsiteX14" fmla="*/ 193993 w 193992"/>
                  <a:gd name="connsiteY14" fmla="*/ 543327 h 790259"/>
                  <a:gd name="connsiteX15" fmla="*/ 175887 w 193992"/>
                  <a:gd name="connsiteY15" fmla="*/ 564013 h 790259"/>
                  <a:gd name="connsiteX16" fmla="*/ 155194 w 193992"/>
                  <a:gd name="connsiteY16" fmla="*/ 545913 h 790259"/>
                  <a:gd name="connsiteX17" fmla="*/ 148728 w 193992"/>
                  <a:gd name="connsiteY17" fmla="*/ 423093 h 790259"/>
                  <a:gd name="connsiteX18" fmla="*/ 137089 w 193992"/>
                  <a:gd name="connsiteY18" fmla="*/ 301567 h 790259"/>
                  <a:gd name="connsiteX19" fmla="*/ 131915 w 193992"/>
                  <a:gd name="connsiteY19" fmla="*/ 261489 h 790259"/>
                  <a:gd name="connsiteX20" fmla="*/ 122862 w 193992"/>
                  <a:gd name="connsiteY20" fmla="*/ 181333 h 790259"/>
                  <a:gd name="connsiteX21" fmla="*/ 124156 w 193992"/>
                  <a:gd name="connsiteY21" fmla="*/ 66270 h 790259"/>
                  <a:gd name="connsiteX22" fmla="*/ 106050 w 193992"/>
                  <a:gd name="connsiteY22" fmla="*/ 37828 h 790259"/>
                  <a:gd name="connsiteX23" fmla="*/ 87943 w 193992"/>
                  <a:gd name="connsiteY23" fmla="*/ 40413 h 790259"/>
                  <a:gd name="connsiteX24" fmla="*/ 76304 w 193992"/>
                  <a:gd name="connsiteY24" fmla="*/ 55927 h 790259"/>
                  <a:gd name="connsiteX25" fmla="*/ 62078 w 193992"/>
                  <a:gd name="connsiteY25" fmla="*/ 182626 h 790259"/>
                  <a:gd name="connsiteX26" fmla="*/ 63371 w 193992"/>
                  <a:gd name="connsiteY26" fmla="*/ 265367 h 790259"/>
                  <a:gd name="connsiteX27" fmla="*/ 64664 w 193992"/>
                  <a:gd name="connsiteY27" fmla="*/ 304152 h 790259"/>
                  <a:gd name="connsiteX28" fmla="*/ 59492 w 193992"/>
                  <a:gd name="connsiteY28" fmla="*/ 543327 h 790259"/>
                  <a:gd name="connsiteX29" fmla="*/ 50438 w 193992"/>
                  <a:gd name="connsiteY29" fmla="*/ 624776 h 790259"/>
                  <a:gd name="connsiteX30" fmla="*/ 38799 w 193992"/>
                  <a:gd name="connsiteY30" fmla="*/ 768281 h 790259"/>
                  <a:gd name="connsiteX31" fmla="*/ 19399 w 193992"/>
                  <a:gd name="connsiteY31" fmla="*/ 790259 h 79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3992" h="790259">
                    <a:moveTo>
                      <a:pt x="19399" y="790259"/>
                    </a:moveTo>
                    <a:cubicBezTo>
                      <a:pt x="9053" y="790259"/>
                      <a:pt x="0" y="781209"/>
                      <a:pt x="0" y="770867"/>
                    </a:cubicBezTo>
                    <a:cubicBezTo>
                      <a:pt x="0" y="697175"/>
                      <a:pt x="6466" y="658390"/>
                      <a:pt x="11640" y="620898"/>
                    </a:cubicBezTo>
                    <a:cubicBezTo>
                      <a:pt x="15520" y="597627"/>
                      <a:pt x="18106" y="574355"/>
                      <a:pt x="20693" y="543327"/>
                    </a:cubicBezTo>
                    <a:cubicBezTo>
                      <a:pt x="25866" y="461879"/>
                      <a:pt x="27159" y="384308"/>
                      <a:pt x="25866" y="306738"/>
                    </a:cubicBezTo>
                    <a:cubicBezTo>
                      <a:pt x="25866" y="293810"/>
                      <a:pt x="25866" y="280881"/>
                      <a:pt x="24573" y="267953"/>
                    </a:cubicBezTo>
                    <a:cubicBezTo>
                      <a:pt x="24573" y="240803"/>
                      <a:pt x="23279" y="212361"/>
                      <a:pt x="23279" y="183919"/>
                    </a:cubicBezTo>
                    <a:cubicBezTo>
                      <a:pt x="23279" y="134791"/>
                      <a:pt x="28452" y="89541"/>
                      <a:pt x="38799" y="48171"/>
                    </a:cubicBezTo>
                    <a:cubicBezTo>
                      <a:pt x="46559" y="14557"/>
                      <a:pt x="81477" y="-6129"/>
                      <a:pt x="115103" y="1628"/>
                    </a:cubicBezTo>
                    <a:cubicBezTo>
                      <a:pt x="146141" y="9385"/>
                      <a:pt x="166834" y="39121"/>
                      <a:pt x="162955" y="71442"/>
                    </a:cubicBezTo>
                    <a:cubicBezTo>
                      <a:pt x="157781" y="105055"/>
                      <a:pt x="157781" y="138669"/>
                      <a:pt x="161661" y="177454"/>
                    </a:cubicBezTo>
                    <a:cubicBezTo>
                      <a:pt x="164247" y="203311"/>
                      <a:pt x="166834" y="229168"/>
                      <a:pt x="170714" y="256317"/>
                    </a:cubicBezTo>
                    <a:cubicBezTo>
                      <a:pt x="172007" y="269246"/>
                      <a:pt x="173301" y="283467"/>
                      <a:pt x="175887" y="296395"/>
                    </a:cubicBezTo>
                    <a:cubicBezTo>
                      <a:pt x="181060" y="337766"/>
                      <a:pt x="184940" y="379137"/>
                      <a:pt x="187526" y="419215"/>
                    </a:cubicBezTo>
                    <a:cubicBezTo>
                      <a:pt x="191406" y="461879"/>
                      <a:pt x="192700" y="505835"/>
                      <a:pt x="193993" y="543327"/>
                    </a:cubicBezTo>
                    <a:cubicBezTo>
                      <a:pt x="193993" y="553670"/>
                      <a:pt x="186234" y="562720"/>
                      <a:pt x="175887" y="564013"/>
                    </a:cubicBezTo>
                    <a:cubicBezTo>
                      <a:pt x="165540" y="564013"/>
                      <a:pt x="156488" y="556256"/>
                      <a:pt x="155194" y="545913"/>
                    </a:cubicBezTo>
                    <a:cubicBezTo>
                      <a:pt x="153901" y="508421"/>
                      <a:pt x="151315" y="465757"/>
                      <a:pt x="148728" y="423093"/>
                    </a:cubicBezTo>
                    <a:cubicBezTo>
                      <a:pt x="146141" y="383015"/>
                      <a:pt x="142261" y="341645"/>
                      <a:pt x="137089" y="301567"/>
                    </a:cubicBezTo>
                    <a:cubicBezTo>
                      <a:pt x="135795" y="288638"/>
                      <a:pt x="134502" y="274417"/>
                      <a:pt x="131915" y="261489"/>
                    </a:cubicBezTo>
                    <a:cubicBezTo>
                      <a:pt x="128036" y="234339"/>
                      <a:pt x="125449" y="207190"/>
                      <a:pt x="122862" y="181333"/>
                    </a:cubicBezTo>
                    <a:cubicBezTo>
                      <a:pt x="118982" y="138669"/>
                      <a:pt x="118982" y="102470"/>
                      <a:pt x="124156" y="66270"/>
                    </a:cubicBezTo>
                    <a:cubicBezTo>
                      <a:pt x="125449" y="53342"/>
                      <a:pt x="117690" y="41706"/>
                      <a:pt x="106050" y="37828"/>
                    </a:cubicBezTo>
                    <a:cubicBezTo>
                      <a:pt x="99583" y="36535"/>
                      <a:pt x="93117" y="37828"/>
                      <a:pt x="87943" y="40413"/>
                    </a:cubicBezTo>
                    <a:cubicBezTo>
                      <a:pt x="82771" y="44292"/>
                      <a:pt x="78891" y="49463"/>
                      <a:pt x="76304" y="55927"/>
                    </a:cubicBezTo>
                    <a:cubicBezTo>
                      <a:pt x="67251" y="93420"/>
                      <a:pt x="62078" y="136084"/>
                      <a:pt x="62078" y="182626"/>
                    </a:cubicBezTo>
                    <a:cubicBezTo>
                      <a:pt x="62078" y="211068"/>
                      <a:pt x="62078" y="238218"/>
                      <a:pt x="63371" y="265367"/>
                    </a:cubicBezTo>
                    <a:cubicBezTo>
                      <a:pt x="63371" y="278296"/>
                      <a:pt x="63371" y="291224"/>
                      <a:pt x="64664" y="304152"/>
                    </a:cubicBezTo>
                    <a:cubicBezTo>
                      <a:pt x="65958" y="383015"/>
                      <a:pt x="64664" y="460586"/>
                      <a:pt x="59492" y="543327"/>
                    </a:cubicBezTo>
                    <a:cubicBezTo>
                      <a:pt x="56905" y="576941"/>
                      <a:pt x="54318" y="601505"/>
                      <a:pt x="50438" y="624776"/>
                    </a:cubicBezTo>
                    <a:cubicBezTo>
                      <a:pt x="45265" y="660976"/>
                      <a:pt x="38799" y="698468"/>
                      <a:pt x="38799" y="768281"/>
                    </a:cubicBezTo>
                    <a:cubicBezTo>
                      <a:pt x="38799" y="782502"/>
                      <a:pt x="29745" y="790259"/>
                      <a:pt x="19399" y="790259"/>
                    </a:cubicBezTo>
                    <a:close/>
                  </a:path>
                </a:pathLst>
              </a:custGeom>
              <a:grpFill/>
              <a:ln w="12931" cap="flat">
                <a:noFill/>
                <a:prstDash val="solid"/>
                <a:miter/>
              </a:ln>
            </p:spPr>
            <p:txBody>
              <a:bodyPr rtlCol="0" anchor="ctr"/>
              <a:lstStyle/>
              <a:p>
                <a:endParaRPr lang="en-US"/>
              </a:p>
            </p:txBody>
          </p:sp>
        </p:grpSp>
      </p:grpSp>
      <p:sp>
        <p:nvSpPr>
          <p:cNvPr id="34" name="TextBox 33">
            <a:extLst>
              <a:ext uri="{FF2B5EF4-FFF2-40B4-BE49-F238E27FC236}">
                <a16:creationId xmlns:a16="http://schemas.microsoft.com/office/drawing/2014/main" id="{B8D81662-6101-AF81-BDF9-E91E9E18E6EE}"/>
              </a:ext>
            </a:extLst>
          </p:cNvPr>
          <p:cNvSpPr txBox="1"/>
          <p:nvPr/>
        </p:nvSpPr>
        <p:spPr>
          <a:xfrm>
            <a:off x="637547" y="6212130"/>
            <a:ext cx="5143682" cy="397801"/>
          </a:xfrm>
          <a:prstGeom prst="rect">
            <a:avLst/>
          </a:prstGeom>
          <a:noFill/>
        </p:spPr>
        <p:txBody>
          <a:bodyPr wrap="square">
            <a:spAutoFit/>
          </a:bodyPr>
          <a:lstStyle/>
          <a:p>
            <a:pPr marL="228600" marR="0" lvl="0" indent="0" algn="l" defTabSz="914400" rtl="0" eaLnBrk="1" fontAlgn="auto" latinLnBrk="0" hangingPunct="1">
              <a:lnSpc>
                <a:spcPct val="103333"/>
              </a:lnSpc>
              <a:spcBef>
                <a:spcPts val="0"/>
              </a:spcBef>
              <a:spcAft>
                <a:spcPts val="0"/>
              </a:spcAft>
              <a:buClr>
                <a:srgbClr val="FFFFFF"/>
              </a:buClr>
              <a:buSzPts val="2400"/>
              <a:buFont typeface="Arial"/>
              <a:buNone/>
              <a:tabLst/>
              <a:defRPr/>
            </a:pPr>
            <a:r>
              <a:rPr kumimoji="0" lang="en-US" sz="2000" b="0" i="0" u="none" strike="noStrike" kern="0" cap="none" spc="0" normalizeH="0" baseline="0" noProof="0" dirty="0">
                <a:ln>
                  <a:noFill/>
                </a:ln>
                <a:solidFill>
                  <a:srgbClr val="615AA6"/>
                </a:solidFill>
                <a:effectLst/>
                <a:uLnTx/>
                <a:uFillTx/>
                <a:latin typeface="Calibri"/>
                <a:ea typeface="Calibri"/>
                <a:cs typeface="Calibri"/>
                <a:sym typeface="Calibri"/>
              </a:rPr>
              <a:t>More instructions available here</a:t>
            </a:r>
          </a:p>
        </p:txBody>
      </p:sp>
    </p:spTree>
    <p:extLst>
      <p:ext uri="{BB962C8B-B14F-4D97-AF65-F5344CB8AC3E}">
        <p14:creationId xmlns:p14="http://schemas.microsoft.com/office/powerpoint/2010/main" val="4286318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5318D80-0467-C8E5-B2E7-FF2EE19BF02C}"/>
              </a:ext>
            </a:extLst>
          </p:cNvPr>
          <p:cNvSpPr>
            <a:spLocks noGrp="1"/>
          </p:cNvSpPr>
          <p:nvPr>
            <p:ph type="body" sz="quarter" idx="13"/>
          </p:nvPr>
        </p:nvSpPr>
        <p:spPr>
          <a:xfrm>
            <a:off x="646338" y="443620"/>
            <a:ext cx="6598780" cy="1278981"/>
          </a:xfrm>
        </p:spPr>
        <p:txBody>
          <a:bodyPr>
            <a:normAutofit/>
          </a:bodyPr>
          <a:lstStyle/>
          <a:p>
            <a:r>
              <a:rPr lang="en-US" b="1" dirty="0"/>
              <a:t>Smartphone </a:t>
            </a:r>
            <a:r>
              <a:rPr lang="en-US" b="1" i="1" dirty="0"/>
              <a:t>Eavesdropping &amp; </a:t>
            </a:r>
            <a:r>
              <a:rPr lang="en-US" b="1" dirty="0"/>
              <a:t>App Permissions</a:t>
            </a:r>
          </a:p>
          <a:p>
            <a:endParaRPr lang="en-IE" dirty="0"/>
          </a:p>
        </p:txBody>
      </p:sp>
      <p:sp>
        <p:nvSpPr>
          <p:cNvPr id="3" name="Text Placeholder 2">
            <a:extLst>
              <a:ext uri="{FF2B5EF4-FFF2-40B4-BE49-F238E27FC236}">
                <a16:creationId xmlns:a16="http://schemas.microsoft.com/office/drawing/2014/main" id="{7543456B-9291-ACF5-5FA1-FE6C9896AF72}"/>
              </a:ext>
            </a:extLst>
          </p:cNvPr>
          <p:cNvSpPr>
            <a:spLocks noGrp="1"/>
          </p:cNvSpPr>
          <p:nvPr>
            <p:ph type="body" sz="quarter" idx="14"/>
          </p:nvPr>
        </p:nvSpPr>
        <p:spPr>
          <a:xfrm>
            <a:off x="646337" y="1722601"/>
            <a:ext cx="6514953" cy="4021291"/>
          </a:xfrm>
        </p:spPr>
        <p:txBody>
          <a:bodyPr/>
          <a:lstStyle/>
          <a:p>
            <a:pPr>
              <a:buNone/>
            </a:pPr>
            <a:r>
              <a:rPr lang="en-US" dirty="0"/>
              <a:t>We all often feel like our phones are listening to us. This is usually just an app having too much access.</a:t>
            </a:r>
          </a:p>
          <a:p>
            <a:pPr>
              <a:buNone/>
            </a:pPr>
            <a:r>
              <a:rPr lang="en-US" b="1" dirty="0"/>
              <a:t>How to avoid unnecessary </a:t>
            </a:r>
            <a:r>
              <a:rPr lang="en-US" b="1" i="1" dirty="0"/>
              <a:t>listening…</a:t>
            </a:r>
            <a:endParaRPr lang="en-US" dirty="0"/>
          </a:p>
          <a:p>
            <a:pPr marL="457200" indent="-457200">
              <a:buFont typeface="+mj-lt"/>
              <a:buAutoNum type="arabicPeriod"/>
            </a:pPr>
            <a:r>
              <a:rPr lang="en-US" b="1" dirty="0"/>
              <a:t>Open "Settings"</a:t>
            </a:r>
            <a:r>
              <a:rPr lang="en-US" dirty="0"/>
              <a:t> on your phone (the silver gear icon       ).</a:t>
            </a:r>
          </a:p>
          <a:p>
            <a:pPr marL="457200" indent="-457200">
              <a:buFont typeface="+mj-lt"/>
              <a:buAutoNum type="arabicPeriod"/>
            </a:pPr>
            <a:r>
              <a:rPr lang="en-US" b="1" dirty="0"/>
              <a:t>Find "Privacy" or "Apps."</a:t>
            </a:r>
            <a:endParaRPr lang="en-US" dirty="0"/>
          </a:p>
          <a:p>
            <a:pPr marL="457200" indent="-457200">
              <a:buFont typeface="+mj-lt"/>
              <a:buAutoNum type="arabicPeriod"/>
            </a:pPr>
            <a:r>
              <a:rPr lang="en-US" b="1" dirty="0"/>
              <a:t>Check the Microphone &amp; Location:</a:t>
            </a:r>
            <a:endParaRPr lang="en-US" dirty="0"/>
          </a:p>
          <a:p>
            <a:pPr marL="432000" indent="-432000">
              <a:buFont typeface="Arial" panose="020B0604020202020204" pitchFamily="34" charset="0"/>
              <a:buChar char="•"/>
            </a:pPr>
            <a:r>
              <a:rPr lang="en-US" dirty="0"/>
              <a:t>Look for a list of apps. If a Torch or Calculator app is asking for your </a:t>
            </a:r>
            <a:r>
              <a:rPr lang="en-US" b="1" dirty="0"/>
              <a:t>Location</a:t>
            </a:r>
            <a:r>
              <a:rPr lang="en-US" dirty="0"/>
              <a:t> or </a:t>
            </a:r>
            <a:r>
              <a:rPr lang="en-US" b="1" dirty="0"/>
              <a:t>Microphone</a:t>
            </a:r>
            <a:r>
              <a:rPr lang="en-US" dirty="0"/>
              <a:t>, turn it </a:t>
            </a:r>
            <a:r>
              <a:rPr lang="en-US" b="1" dirty="0"/>
              <a:t>OFF</a:t>
            </a:r>
            <a:r>
              <a:rPr lang="en-US" dirty="0"/>
              <a:t>.</a:t>
            </a:r>
          </a:p>
          <a:p>
            <a:pPr marL="432000" indent="-432000">
              <a:buFont typeface="Arial" panose="020B0604020202020204" pitchFamily="34" charset="0"/>
              <a:buChar char="•"/>
            </a:pPr>
            <a:r>
              <a:rPr lang="en-US" b="1" dirty="0"/>
              <a:t>Rule of Thumb:</a:t>
            </a:r>
            <a:r>
              <a:rPr lang="en-US" dirty="0"/>
              <a:t> If the app doesn't </a:t>
            </a:r>
            <a:r>
              <a:rPr lang="en-US" i="1" dirty="0"/>
              <a:t>need</a:t>
            </a:r>
            <a:r>
              <a:rPr lang="en-US" dirty="0"/>
              <a:t> it to work, it shouldn't have it.</a:t>
            </a:r>
          </a:p>
          <a:p>
            <a:endParaRPr lang="en-IE" dirty="0"/>
          </a:p>
        </p:txBody>
      </p:sp>
      <p:pic>
        <p:nvPicPr>
          <p:cNvPr id="8" name="Picture Placeholder 7" descr="Person listening through wall">
            <a:extLst>
              <a:ext uri="{FF2B5EF4-FFF2-40B4-BE49-F238E27FC236}">
                <a16:creationId xmlns:a16="http://schemas.microsoft.com/office/drawing/2014/main" id="{F12FB667-8784-5ECE-46E5-F50F2BEDBC9F}"/>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a:xfrm>
            <a:off x="7735037" y="1360044"/>
            <a:ext cx="2444127" cy="4336988"/>
          </a:xfrm>
        </p:spPr>
      </p:pic>
      <p:sp>
        <p:nvSpPr>
          <p:cNvPr id="10" name="Freeform 555">
            <a:extLst>
              <a:ext uri="{FF2B5EF4-FFF2-40B4-BE49-F238E27FC236}">
                <a16:creationId xmlns:a16="http://schemas.microsoft.com/office/drawing/2014/main" id="{710D3163-A64B-35AE-7CD6-A118228B9345}"/>
              </a:ext>
            </a:extLst>
          </p:cNvPr>
          <p:cNvSpPr/>
          <p:nvPr/>
        </p:nvSpPr>
        <p:spPr>
          <a:xfrm>
            <a:off x="1775118" y="3080631"/>
            <a:ext cx="237718" cy="276833"/>
          </a:xfrm>
          <a:custGeom>
            <a:avLst/>
            <a:gdLst>
              <a:gd name="connsiteX0" fmla="*/ 525925 w 540402"/>
              <a:gd name="connsiteY0" fmla="*/ 367624 h 532173"/>
              <a:gd name="connsiteX1" fmla="*/ 518164 w 540402"/>
              <a:gd name="connsiteY1" fmla="*/ 338004 h 532173"/>
              <a:gd name="connsiteX2" fmla="*/ 513461 w 540402"/>
              <a:gd name="connsiteY2" fmla="*/ 334948 h 532173"/>
              <a:gd name="connsiteX3" fmla="*/ 473952 w 540402"/>
              <a:gd name="connsiteY3" fmla="*/ 306974 h 532173"/>
              <a:gd name="connsiteX4" fmla="*/ 477715 w 540402"/>
              <a:gd name="connsiteY4" fmla="*/ 257372 h 532173"/>
              <a:gd name="connsiteX5" fmla="*/ 489238 w 540402"/>
              <a:gd name="connsiteY5" fmla="*/ 251025 h 532173"/>
              <a:gd name="connsiteX6" fmla="*/ 519340 w 540402"/>
              <a:gd name="connsiteY6" fmla="*/ 236685 h 532173"/>
              <a:gd name="connsiteX7" fmla="*/ 537449 w 540402"/>
              <a:gd name="connsiteY7" fmla="*/ 196957 h 532173"/>
              <a:gd name="connsiteX8" fmla="*/ 532745 w 540402"/>
              <a:gd name="connsiteY8" fmla="*/ 180972 h 532173"/>
              <a:gd name="connsiteX9" fmla="*/ 496528 w 540402"/>
              <a:gd name="connsiteY9" fmla="*/ 156994 h 532173"/>
              <a:gd name="connsiteX10" fmla="*/ 449729 w 540402"/>
              <a:gd name="connsiteY10" fmla="*/ 162400 h 532173"/>
              <a:gd name="connsiteX11" fmla="*/ 401048 w 540402"/>
              <a:gd name="connsiteY11" fmla="*/ 104336 h 532173"/>
              <a:gd name="connsiteX12" fmla="*/ 405751 w 540402"/>
              <a:gd name="connsiteY12" fmla="*/ 86000 h 532173"/>
              <a:gd name="connsiteX13" fmla="*/ 415158 w 540402"/>
              <a:gd name="connsiteY13" fmla="*/ 52149 h 532173"/>
              <a:gd name="connsiteX14" fmla="*/ 403870 w 540402"/>
              <a:gd name="connsiteY14" fmla="*/ 23469 h 532173"/>
              <a:gd name="connsiteX15" fmla="*/ 372121 w 540402"/>
              <a:gd name="connsiteY15" fmla="*/ 8424 h 532173"/>
              <a:gd name="connsiteX16" fmla="*/ 342960 w 540402"/>
              <a:gd name="connsiteY16" fmla="*/ 17827 h 532173"/>
              <a:gd name="connsiteX17" fmla="*/ 331201 w 540402"/>
              <a:gd name="connsiteY17" fmla="*/ 34283 h 532173"/>
              <a:gd name="connsiteX18" fmla="*/ 311446 w 540402"/>
              <a:gd name="connsiteY18" fmla="*/ 60847 h 532173"/>
              <a:gd name="connsiteX19" fmla="*/ 248185 w 540402"/>
              <a:gd name="connsiteY19" fmla="*/ 58026 h 532173"/>
              <a:gd name="connsiteX20" fmla="*/ 240894 w 540402"/>
              <a:gd name="connsiteY20" fmla="*/ 46037 h 532173"/>
              <a:gd name="connsiteX21" fmla="*/ 222786 w 540402"/>
              <a:gd name="connsiteY21" fmla="*/ 13831 h 532173"/>
              <a:gd name="connsiteX22" fmla="*/ 191508 w 540402"/>
              <a:gd name="connsiteY22" fmla="*/ 1842 h 532173"/>
              <a:gd name="connsiteX23" fmla="*/ 163757 w 540402"/>
              <a:gd name="connsiteY23" fmla="*/ 11715 h 532173"/>
              <a:gd name="connsiteX24" fmla="*/ 147295 w 540402"/>
              <a:gd name="connsiteY24" fmla="*/ 40865 h 532173"/>
              <a:gd name="connsiteX25" fmla="*/ 153174 w 540402"/>
              <a:gd name="connsiteY25" fmla="*/ 75422 h 532173"/>
              <a:gd name="connsiteX26" fmla="*/ 155056 w 540402"/>
              <a:gd name="connsiteY26" fmla="*/ 91642 h 532173"/>
              <a:gd name="connsiteX27" fmla="*/ 108256 w 540402"/>
              <a:gd name="connsiteY27" fmla="*/ 133721 h 532173"/>
              <a:gd name="connsiteX28" fmla="*/ 99319 w 540402"/>
              <a:gd name="connsiteY28" fmla="*/ 131605 h 532173"/>
              <a:gd name="connsiteX29" fmla="*/ 56518 w 540402"/>
              <a:gd name="connsiteY29" fmla="*/ 119616 h 532173"/>
              <a:gd name="connsiteX30" fmla="*/ 28297 w 540402"/>
              <a:gd name="connsiteY30" fmla="*/ 131370 h 532173"/>
              <a:gd name="connsiteX31" fmla="*/ 13246 w 540402"/>
              <a:gd name="connsiteY31" fmla="*/ 163106 h 532173"/>
              <a:gd name="connsiteX32" fmla="*/ 19830 w 540402"/>
              <a:gd name="connsiteY32" fmla="*/ 189905 h 532173"/>
              <a:gd name="connsiteX33" fmla="*/ 30178 w 540402"/>
              <a:gd name="connsiteY33" fmla="*/ 197427 h 532173"/>
              <a:gd name="connsiteX34" fmla="*/ 66160 w 540402"/>
              <a:gd name="connsiteY34" fmla="*/ 224461 h 532173"/>
              <a:gd name="connsiteX35" fmla="*/ 61927 w 540402"/>
              <a:gd name="connsiteY35" fmla="*/ 275473 h 532173"/>
              <a:gd name="connsiteX36" fmla="*/ 40291 w 540402"/>
              <a:gd name="connsiteY36" fmla="*/ 286052 h 532173"/>
              <a:gd name="connsiteX37" fmla="*/ 13716 w 540402"/>
              <a:gd name="connsiteY37" fmla="*/ 298981 h 532173"/>
              <a:gd name="connsiteX38" fmla="*/ 781 w 540402"/>
              <a:gd name="connsiteY38" fmla="*/ 326955 h 532173"/>
              <a:gd name="connsiteX39" fmla="*/ 10188 w 540402"/>
              <a:gd name="connsiteY39" fmla="*/ 358926 h 532173"/>
              <a:gd name="connsiteX40" fmla="*/ 35822 w 540402"/>
              <a:gd name="connsiteY40" fmla="*/ 375616 h 532173"/>
              <a:gd name="connsiteX41" fmla="*/ 52284 w 540402"/>
              <a:gd name="connsiteY41" fmla="*/ 373971 h 532173"/>
              <a:gd name="connsiteX42" fmla="*/ 90148 w 540402"/>
              <a:gd name="connsiteY42" fmla="*/ 369740 h 532173"/>
              <a:gd name="connsiteX43" fmla="*/ 113195 w 540402"/>
              <a:gd name="connsiteY43" fmla="*/ 399594 h 532173"/>
              <a:gd name="connsiteX44" fmla="*/ 138593 w 540402"/>
              <a:gd name="connsiteY44" fmla="*/ 425923 h 532173"/>
              <a:gd name="connsiteX45" fmla="*/ 135301 w 540402"/>
              <a:gd name="connsiteY45" fmla="*/ 439323 h 532173"/>
              <a:gd name="connsiteX46" fmla="*/ 124483 w 540402"/>
              <a:gd name="connsiteY46" fmla="*/ 478581 h 532173"/>
              <a:gd name="connsiteX47" fmla="*/ 136712 w 540402"/>
              <a:gd name="connsiteY47" fmla="*/ 506320 h 532173"/>
              <a:gd name="connsiteX48" fmla="*/ 168461 w 540402"/>
              <a:gd name="connsiteY48" fmla="*/ 521130 h 532173"/>
              <a:gd name="connsiteX49" fmla="*/ 193624 w 540402"/>
              <a:gd name="connsiteY49" fmla="*/ 515253 h 532173"/>
              <a:gd name="connsiteX50" fmla="*/ 203737 w 540402"/>
              <a:gd name="connsiteY50" fmla="*/ 502088 h 532173"/>
              <a:gd name="connsiteX51" fmla="*/ 227960 w 540402"/>
              <a:gd name="connsiteY51" fmla="*/ 468707 h 532173"/>
              <a:gd name="connsiteX52" fmla="*/ 290751 w 540402"/>
              <a:gd name="connsiteY52" fmla="*/ 471998 h 532173"/>
              <a:gd name="connsiteX53" fmla="*/ 300628 w 540402"/>
              <a:gd name="connsiteY53" fmla="*/ 489159 h 532173"/>
              <a:gd name="connsiteX54" fmla="*/ 317091 w 540402"/>
              <a:gd name="connsiteY54" fmla="*/ 518074 h 532173"/>
              <a:gd name="connsiteX55" fmla="*/ 348134 w 540402"/>
              <a:gd name="connsiteY55" fmla="*/ 530298 h 532173"/>
              <a:gd name="connsiteX56" fmla="*/ 376119 w 540402"/>
              <a:gd name="connsiteY56" fmla="*/ 520425 h 532173"/>
              <a:gd name="connsiteX57" fmla="*/ 392817 w 540402"/>
              <a:gd name="connsiteY57" fmla="*/ 491275 h 532173"/>
              <a:gd name="connsiteX58" fmla="*/ 385761 w 540402"/>
              <a:gd name="connsiteY58" fmla="*/ 451312 h 532173"/>
              <a:gd name="connsiteX59" fmla="*/ 384586 w 540402"/>
              <a:gd name="connsiteY59" fmla="*/ 438382 h 532173"/>
              <a:gd name="connsiteX60" fmla="*/ 431620 w 540402"/>
              <a:gd name="connsiteY60" fmla="*/ 396068 h 532173"/>
              <a:gd name="connsiteX61" fmla="*/ 454432 w 540402"/>
              <a:gd name="connsiteY61" fmla="*/ 402180 h 532173"/>
              <a:gd name="connsiteX62" fmla="*/ 481007 w 540402"/>
              <a:gd name="connsiteY62" fmla="*/ 409703 h 532173"/>
              <a:gd name="connsiteX63" fmla="*/ 511815 w 540402"/>
              <a:gd name="connsiteY63" fmla="*/ 396303 h 532173"/>
              <a:gd name="connsiteX64" fmla="*/ 525220 w 540402"/>
              <a:gd name="connsiteY64" fmla="*/ 367859 h 532173"/>
              <a:gd name="connsiteX65" fmla="*/ 226313 w 540402"/>
              <a:gd name="connsiteY65" fmla="*/ 358456 h 532173"/>
              <a:gd name="connsiteX66" fmla="*/ 177632 w 540402"/>
              <a:gd name="connsiteY66" fmla="*/ 220700 h 532173"/>
              <a:gd name="connsiteX67" fmla="*/ 315444 w 540402"/>
              <a:gd name="connsiteY67" fmla="*/ 171804 h 532173"/>
              <a:gd name="connsiteX68" fmla="*/ 364125 w 540402"/>
              <a:gd name="connsiteY68" fmla="*/ 309795 h 532173"/>
              <a:gd name="connsiteX69" fmla="*/ 226313 w 540402"/>
              <a:gd name="connsiteY69" fmla="*/ 358691 h 532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540402" h="532173">
                <a:moveTo>
                  <a:pt x="525925" y="367624"/>
                </a:moveTo>
                <a:cubicBezTo>
                  <a:pt x="530864" y="355870"/>
                  <a:pt x="528042" y="345997"/>
                  <a:pt x="518164" y="338004"/>
                </a:cubicBezTo>
                <a:cubicBezTo>
                  <a:pt x="516753" y="336829"/>
                  <a:pt x="515107" y="335888"/>
                  <a:pt x="513461" y="334948"/>
                </a:cubicBezTo>
                <a:cubicBezTo>
                  <a:pt x="500291" y="325780"/>
                  <a:pt x="487357" y="316377"/>
                  <a:pt x="473952" y="306974"/>
                </a:cubicBezTo>
                <a:cubicBezTo>
                  <a:pt x="475128" y="290518"/>
                  <a:pt x="476539" y="274063"/>
                  <a:pt x="477715" y="257372"/>
                </a:cubicBezTo>
                <a:cubicBezTo>
                  <a:pt x="481712" y="255256"/>
                  <a:pt x="485475" y="252906"/>
                  <a:pt x="489238" y="251025"/>
                </a:cubicBezTo>
                <a:cubicBezTo>
                  <a:pt x="499115" y="246089"/>
                  <a:pt x="508993" y="240917"/>
                  <a:pt x="519340" y="236685"/>
                </a:cubicBezTo>
                <a:cubicBezTo>
                  <a:pt x="539095" y="228458"/>
                  <a:pt x="544504" y="215763"/>
                  <a:pt x="537449" y="196957"/>
                </a:cubicBezTo>
                <a:cubicBezTo>
                  <a:pt x="535567" y="191785"/>
                  <a:pt x="534391" y="186379"/>
                  <a:pt x="532745" y="180972"/>
                </a:cubicBezTo>
                <a:cubicBezTo>
                  <a:pt x="525925" y="158639"/>
                  <a:pt x="519575" y="154408"/>
                  <a:pt x="496528" y="156994"/>
                </a:cubicBezTo>
                <a:cubicBezTo>
                  <a:pt x="481242" y="158639"/>
                  <a:pt x="465956" y="160520"/>
                  <a:pt x="449729" y="162400"/>
                </a:cubicBezTo>
                <a:cubicBezTo>
                  <a:pt x="437029" y="140068"/>
                  <a:pt x="420097" y="121732"/>
                  <a:pt x="401048" y="104336"/>
                </a:cubicBezTo>
                <a:cubicBezTo>
                  <a:pt x="402694" y="97754"/>
                  <a:pt x="404105" y="91877"/>
                  <a:pt x="405751" y="86000"/>
                </a:cubicBezTo>
                <a:cubicBezTo>
                  <a:pt x="408809" y="74717"/>
                  <a:pt x="412101" y="63433"/>
                  <a:pt x="415158" y="52149"/>
                </a:cubicBezTo>
                <a:cubicBezTo>
                  <a:pt x="418451" y="39925"/>
                  <a:pt x="414453" y="29817"/>
                  <a:pt x="403870" y="23469"/>
                </a:cubicBezTo>
                <a:cubicBezTo>
                  <a:pt x="393757" y="17592"/>
                  <a:pt x="383174" y="12421"/>
                  <a:pt x="372121" y="8424"/>
                </a:cubicBezTo>
                <a:cubicBezTo>
                  <a:pt x="360598" y="4428"/>
                  <a:pt x="350250" y="7014"/>
                  <a:pt x="342960" y="17827"/>
                </a:cubicBezTo>
                <a:cubicBezTo>
                  <a:pt x="339197" y="23469"/>
                  <a:pt x="335434" y="29111"/>
                  <a:pt x="331201" y="34283"/>
                </a:cubicBezTo>
                <a:cubicBezTo>
                  <a:pt x="323675" y="43216"/>
                  <a:pt x="319677" y="54500"/>
                  <a:pt x="311446" y="60847"/>
                </a:cubicBezTo>
                <a:cubicBezTo>
                  <a:pt x="289340" y="59907"/>
                  <a:pt x="269350" y="58966"/>
                  <a:pt x="248185" y="58026"/>
                </a:cubicBezTo>
                <a:cubicBezTo>
                  <a:pt x="246068" y="54265"/>
                  <a:pt x="243246" y="50268"/>
                  <a:pt x="240894" y="46037"/>
                </a:cubicBezTo>
                <a:cubicBezTo>
                  <a:pt x="234780" y="35223"/>
                  <a:pt x="229135" y="24410"/>
                  <a:pt x="222786" y="13831"/>
                </a:cubicBezTo>
                <a:cubicBezTo>
                  <a:pt x="215025" y="902"/>
                  <a:pt x="205618" y="-2624"/>
                  <a:pt x="191508" y="1842"/>
                </a:cubicBezTo>
                <a:cubicBezTo>
                  <a:pt x="182101" y="4663"/>
                  <a:pt x="172694" y="8189"/>
                  <a:pt x="163757" y="11715"/>
                </a:cubicBezTo>
                <a:cubicBezTo>
                  <a:pt x="149647" y="17357"/>
                  <a:pt x="145178" y="25585"/>
                  <a:pt x="147295" y="40865"/>
                </a:cubicBezTo>
                <a:cubicBezTo>
                  <a:pt x="148941" y="52384"/>
                  <a:pt x="151528" y="63903"/>
                  <a:pt x="153174" y="75422"/>
                </a:cubicBezTo>
                <a:cubicBezTo>
                  <a:pt x="154115" y="81299"/>
                  <a:pt x="156937" y="87176"/>
                  <a:pt x="155056" y="91642"/>
                </a:cubicBezTo>
                <a:cubicBezTo>
                  <a:pt x="138593" y="106452"/>
                  <a:pt x="123777" y="119851"/>
                  <a:pt x="108256" y="133721"/>
                </a:cubicBezTo>
                <a:cubicBezTo>
                  <a:pt x="105199" y="133016"/>
                  <a:pt x="102377" y="132311"/>
                  <a:pt x="99319" y="131605"/>
                </a:cubicBezTo>
                <a:cubicBezTo>
                  <a:pt x="84974" y="127609"/>
                  <a:pt x="70863" y="123378"/>
                  <a:pt x="56518" y="119616"/>
                </a:cubicBezTo>
                <a:cubicBezTo>
                  <a:pt x="44053" y="116560"/>
                  <a:pt x="34176" y="120557"/>
                  <a:pt x="28297" y="131370"/>
                </a:cubicBezTo>
                <a:cubicBezTo>
                  <a:pt x="22653" y="141714"/>
                  <a:pt x="17714" y="152292"/>
                  <a:pt x="13246" y="163106"/>
                </a:cubicBezTo>
                <a:cubicBezTo>
                  <a:pt x="9012" y="173214"/>
                  <a:pt x="11835" y="182617"/>
                  <a:pt x="19830" y="189905"/>
                </a:cubicBezTo>
                <a:cubicBezTo>
                  <a:pt x="22888" y="192726"/>
                  <a:pt x="26886" y="194841"/>
                  <a:pt x="30178" y="197427"/>
                </a:cubicBezTo>
                <a:cubicBezTo>
                  <a:pt x="42172" y="207065"/>
                  <a:pt x="56282" y="213413"/>
                  <a:pt x="66160" y="224461"/>
                </a:cubicBezTo>
                <a:cubicBezTo>
                  <a:pt x="64749" y="242092"/>
                  <a:pt x="63338" y="258547"/>
                  <a:pt x="61927" y="275473"/>
                </a:cubicBezTo>
                <a:cubicBezTo>
                  <a:pt x="54636" y="278999"/>
                  <a:pt x="47346" y="282526"/>
                  <a:pt x="40291" y="286052"/>
                </a:cubicBezTo>
                <a:cubicBezTo>
                  <a:pt x="31354" y="290283"/>
                  <a:pt x="22417" y="294280"/>
                  <a:pt x="13716" y="298981"/>
                </a:cubicBezTo>
                <a:cubicBezTo>
                  <a:pt x="2898" y="305093"/>
                  <a:pt x="-2041" y="314966"/>
                  <a:pt x="781" y="326955"/>
                </a:cubicBezTo>
                <a:cubicBezTo>
                  <a:pt x="3368" y="337769"/>
                  <a:pt x="6426" y="348347"/>
                  <a:pt x="10188" y="358926"/>
                </a:cubicBezTo>
                <a:cubicBezTo>
                  <a:pt x="14657" y="371385"/>
                  <a:pt x="22653" y="376322"/>
                  <a:pt x="35822" y="375616"/>
                </a:cubicBezTo>
                <a:cubicBezTo>
                  <a:pt x="41231" y="375381"/>
                  <a:pt x="46875" y="374441"/>
                  <a:pt x="52284" y="373971"/>
                </a:cubicBezTo>
                <a:cubicBezTo>
                  <a:pt x="64984" y="372560"/>
                  <a:pt x="77918" y="371150"/>
                  <a:pt x="90148" y="369740"/>
                </a:cubicBezTo>
                <a:cubicBezTo>
                  <a:pt x="98143" y="380318"/>
                  <a:pt x="105199" y="390426"/>
                  <a:pt x="113195" y="399594"/>
                </a:cubicBezTo>
                <a:cubicBezTo>
                  <a:pt x="121190" y="408762"/>
                  <a:pt x="130127" y="417225"/>
                  <a:pt x="138593" y="425923"/>
                </a:cubicBezTo>
                <a:cubicBezTo>
                  <a:pt x="137417" y="430860"/>
                  <a:pt x="136477" y="435091"/>
                  <a:pt x="135301" y="439323"/>
                </a:cubicBezTo>
                <a:cubicBezTo>
                  <a:pt x="131773" y="452487"/>
                  <a:pt x="127775" y="465416"/>
                  <a:pt x="124483" y="478581"/>
                </a:cubicBezTo>
                <a:cubicBezTo>
                  <a:pt x="121426" y="491510"/>
                  <a:pt x="125188" y="500208"/>
                  <a:pt x="136712" y="506320"/>
                </a:cubicBezTo>
                <a:cubicBezTo>
                  <a:pt x="147060" y="511727"/>
                  <a:pt x="157642" y="516663"/>
                  <a:pt x="168461" y="521130"/>
                </a:cubicBezTo>
                <a:cubicBezTo>
                  <a:pt x="178103" y="525126"/>
                  <a:pt x="186804" y="522775"/>
                  <a:pt x="193624" y="515253"/>
                </a:cubicBezTo>
                <a:cubicBezTo>
                  <a:pt x="197387" y="511256"/>
                  <a:pt x="200209" y="506320"/>
                  <a:pt x="203737" y="502088"/>
                </a:cubicBezTo>
                <a:cubicBezTo>
                  <a:pt x="212438" y="491040"/>
                  <a:pt x="218553" y="478110"/>
                  <a:pt x="227960" y="468707"/>
                </a:cubicBezTo>
                <a:cubicBezTo>
                  <a:pt x="249596" y="469883"/>
                  <a:pt x="269585" y="470823"/>
                  <a:pt x="290751" y="471998"/>
                </a:cubicBezTo>
                <a:cubicBezTo>
                  <a:pt x="294043" y="477405"/>
                  <a:pt x="297336" y="483282"/>
                  <a:pt x="300628" y="489159"/>
                </a:cubicBezTo>
                <a:cubicBezTo>
                  <a:pt x="306037" y="498797"/>
                  <a:pt x="311211" y="508671"/>
                  <a:pt x="317091" y="518074"/>
                </a:cubicBezTo>
                <a:cubicBezTo>
                  <a:pt x="325322" y="531473"/>
                  <a:pt x="333788" y="534764"/>
                  <a:pt x="348134" y="530298"/>
                </a:cubicBezTo>
                <a:cubicBezTo>
                  <a:pt x="357541" y="527477"/>
                  <a:pt x="366947" y="524186"/>
                  <a:pt x="376119" y="520425"/>
                </a:cubicBezTo>
                <a:cubicBezTo>
                  <a:pt x="389524" y="515018"/>
                  <a:pt x="394933" y="505614"/>
                  <a:pt x="392817" y="491275"/>
                </a:cubicBezTo>
                <a:cubicBezTo>
                  <a:pt x="390935" y="477875"/>
                  <a:pt x="388113" y="464476"/>
                  <a:pt x="385761" y="451312"/>
                </a:cubicBezTo>
                <a:cubicBezTo>
                  <a:pt x="385056" y="446610"/>
                  <a:pt x="384821" y="441673"/>
                  <a:pt x="384586" y="438382"/>
                </a:cubicBezTo>
                <a:cubicBezTo>
                  <a:pt x="400577" y="424043"/>
                  <a:pt x="415158" y="410878"/>
                  <a:pt x="431620" y="396068"/>
                </a:cubicBezTo>
                <a:cubicBezTo>
                  <a:pt x="438911" y="397949"/>
                  <a:pt x="446671" y="400065"/>
                  <a:pt x="454432" y="402180"/>
                </a:cubicBezTo>
                <a:cubicBezTo>
                  <a:pt x="463369" y="404766"/>
                  <a:pt x="472070" y="407587"/>
                  <a:pt x="481007" y="409703"/>
                </a:cubicBezTo>
                <a:cubicBezTo>
                  <a:pt x="495353" y="413229"/>
                  <a:pt x="504995" y="408997"/>
                  <a:pt x="511815" y="396303"/>
                </a:cubicBezTo>
                <a:cubicBezTo>
                  <a:pt x="516518" y="386900"/>
                  <a:pt x="521222" y="377497"/>
                  <a:pt x="525220" y="367859"/>
                </a:cubicBezTo>
                <a:close/>
                <a:moveTo>
                  <a:pt x="226313" y="358456"/>
                </a:moveTo>
                <a:cubicBezTo>
                  <a:pt x="167990" y="330246"/>
                  <a:pt x="155291" y="264659"/>
                  <a:pt x="177632" y="220700"/>
                </a:cubicBezTo>
                <a:cubicBezTo>
                  <a:pt x="202090" y="167572"/>
                  <a:pt x="266998" y="148766"/>
                  <a:pt x="315444" y="171804"/>
                </a:cubicBezTo>
                <a:cubicBezTo>
                  <a:pt x="357305" y="191550"/>
                  <a:pt x="393052" y="248674"/>
                  <a:pt x="364125" y="309795"/>
                </a:cubicBezTo>
                <a:cubicBezTo>
                  <a:pt x="339432" y="361982"/>
                  <a:pt x="278287" y="383609"/>
                  <a:pt x="226313" y="358691"/>
                </a:cubicBezTo>
                <a:close/>
              </a:path>
            </a:pathLst>
          </a:custGeom>
          <a:solidFill>
            <a:schemeClr val="tx2">
              <a:lumMod val="65000"/>
            </a:schemeClr>
          </a:solidFill>
          <a:ln w="30564" cap="rnd">
            <a:solidFill>
              <a:srgbClr val="585858"/>
            </a:solidFill>
            <a:prstDash val="solid"/>
            <a:miter/>
          </a:ln>
        </p:spPr>
        <p:txBody>
          <a:bodyPr rtlCol="0" anchor="ctr"/>
          <a:lstStyle/>
          <a:p>
            <a:endParaRPr lang="en-US"/>
          </a:p>
        </p:txBody>
      </p:sp>
      <p:pic>
        <p:nvPicPr>
          <p:cNvPr id="4" name="Picture 3">
            <a:hlinkClick r:id="rId3"/>
            <a:extLst>
              <a:ext uri="{FF2B5EF4-FFF2-40B4-BE49-F238E27FC236}">
                <a16:creationId xmlns:a16="http://schemas.microsoft.com/office/drawing/2014/main" id="{45CAD33A-4CF8-6B70-712C-DCD0ADEF673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330812" y="5281670"/>
            <a:ext cx="1062553" cy="1502784"/>
          </a:xfrm>
          <a:prstGeom prst="rect">
            <a:avLst/>
          </a:prstGeom>
          <a:ln>
            <a:solidFill>
              <a:srgbClr val="002465"/>
            </a:solidFill>
          </a:ln>
        </p:spPr>
      </p:pic>
      <p:grpSp>
        <p:nvGrpSpPr>
          <p:cNvPr id="5" name="Graphic 4">
            <a:extLst>
              <a:ext uri="{FF2B5EF4-FFF2-40B4-BE49-F238E27FC236}">
                <a16:creationId xmlns:a16="http://schemas.microsoft.com/office/drawing/2014/main" id="{B7DFEBF9-E07F-DF79-442C-74A60198FF55}"/>
              </a:ext>
            </a:extLst>
          </p:cNvPr>
          <p:cNvGrpSpPr/>
          <p:nvPr/>
        </p:nvGrpSpPr>
        <p:grpSpPr>
          <a:xfrm rot="3928889">
            <a:off x="5600651" y="6015286"/>
            <a:ext cx="416812" cy="946355"/>
            <a:chOff x="9129274" y="2719113"/>
            <a:chExt cx="717139" cy="1386497"/>
          </a:xfrm>
          <a:solidFill>
            <a:srgbClr val="242B62"/>
          </a:solidFill>
        </p:grpSpPr>
        <p:grpSp>
          <p:nvGrpSpPr>
            <p:cNvPr id="6" name="Graphic 4">
              <a:extLst>
                <a:ext uri="{FF2B5EF4-FFF2-40B4-BE49-F238E27FC236}">
                  <a16:creationId xmlns:a16="http://schemas.microsoft.com/office/drawing/2014/main" id="{C8CD2749-D466-B1FE-893F-E5ADCEF56C9E}"/>
                </a:ext>
              </a:extLst>
            </p:cNvPr>
            <p:cNvGrpSpPr/>
            <p:nvPr/>
          </p:nvGrpSpPr>
          <p:grpSpPr>
            <a:xfrm>
              <a:off x="9159507" y="2719113"/>
              <a:ext cx="446280" cy="440141"/>
              <a:chOff x="9159507" y="2719113"/>
              <a:chExt cx="446280" cy="440141"/>
            </a:xfrm>
            <a:grpFill/>
          </p:grpSpPr>
          <p:sp>
            <p:nvSpPr>
              <p:cNvPr id="17" name="Freeform 21">
                <a:extLst>
                  <a:ext uri="{FF2B5EF4-FFF2-40B4-BE49-F238E27FC236}">
                    <a16:creationId xmlns:a16="http://schemas.microsoft.com/office/drawing/2014/main" id="{2820CF78-A735-5ADE-E18D-49C51C346F83}"/>
                  </a:ext>
                </a:extLst>
              </p:cNvPr>
              <p:cNvSpPr/>
              <p:nvPr/>
            </p:nvSpPr>
            <p:spPr>
              <a:xfrm>
                <a:off x="9159507" y="2719113"/>
                <a:ext cx="446280" cy="440141"/>
              </a:xfrm>
              <a:custGeom>
                <a:avLst/>
                <a:gdLst>
                  <a:gd name="connsiteX0" fmla="*/ 275519 w 446280"/>
                  <a:gd name="connsiteY0" fmla="*/ 440141 h 440141"/>
                  <a:gd name="connsiteX1" fmla="*/ 256120 w 446280"/>
                  <a:gd name="connsiteY1" fmla="*/ 425920 h 440141"/>
                  <a:gd name="connsiteX2" fmla="*/ 270345 w 446280"/>
                  <a:gd name="connsiteY2" fmla="*/ 402649 h 440141"/>
                  <a:gd name="connsiteX3" fmla="*/ 384154 w 446280"/>
                  <a:gd name="connsiteY3" fmla="*/ 316029 h 440141"/>
                  <a:gd name="connsiteX4" fmla="*/ 402261 w 446280"/>
                  <a:gd name="connsiteY4" fmla="*/ 176402 h 440141"/>
                  <a:gd name="connsiteX5" fmla="*/ 316903 w 446280"/>
                  <a:gd name="connsiteY5" fmla="*/ 63925 h 440141"/>
                  <a:gd name="connsiteX6" fmla="*/ 64713 w 446280"/>
                  <a:gd name="connsiteY6" fmla="*/ 131153 h 440141"/>
                  <a:gd name="connsiteX7" fmla="*/ 46607 w 446280"/>
                  <a:gd name="connsiteY7" fmla="*/ 270779 h 440141"/>
                  <a:gd name="connsiteX8" fmla="*/ 131964 w 446280"/>
                  <a:gd name="connsiteY8" fmla="*/ 383256 h 440141"/>
                  <a:gd name="connsiteX9" fmla="*/ 174642 w 446280"/>
                  <a:gd name="connsiteY9" fmla="*/ 401356 h 440141"/>
                  <a:gd name="connsiteX10" fmla="*/ 187575 w 446280"/>
                  <a:gd name="connsiteY10" fmla="*/ 425920 h 440141"/>
                  <a:gd name="connsiteX11" fmla="*/ 163003 w 446280"/>
                  <a:gd name="connsiteY11" fmla="*/ 438848 h 440141"/>
                  <a:gd name="connsiteX12" fmla="*/ 111271 w 446280"/>
                  <a:gd name="connsiteY12" fmla="*/ 416870 h 440141"/>
                  <a:gd name="connsiteX13" fmla="*/ 7808 w 446280"/>
                  <a:gd name="connsiteY13" fmla="*/ 281122 h 440141"/>
                  <a:gd name="connsiteX14" fmla="*/ 29794 w 446280"/>
                  <a:gd name="connsiteY14" fmla="*/ 111760 h 440141"/>
                  <a:gd name="connsiteX15" fmla="*/ 335010 w 446280"/>
                  <a:gd name="connsiteY15" fmla="*/ 30311 h 440141"/>
                  <a:gd name="connsiteX16" fmla="*/ 438473 w 446280"/>
                  <a:gd name="connsiteY16" fmla="*/ 166059 h 440141"/>
                  <a:gd name="connsiteX17" fmla="*/ 416487 w 446280"/>
                  <a:gd name="connsiteY17" fmla="*/ 335421 h 440141"/>
                  <a:gd name="connsiteX18" fmla="*/ 278105 w 446280"/>
                  <a:gd name="connsiteY18" fmla="*/ 440141 h 440141"/>
                  <a:gd name="connsiteX19" fmla="*/ 275519 w 446280"/>
                  <a:gd name="connsiteY19" fmla="*/ 440141 h 44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6280" h="440141">
                    <a:moveTo>
                      <a:pt x="275519" y="440141"/>
                    </a:moveTo>
                    <a:cubicBezTo>
                      <a:pt x="266466" y="440141"/>
                      <a:pt x="258705" y="433677"/>
                      <a:pt x="256120" y="425920"/>
                    </a:cubicBezTo>
                    <a:cubicBezTo>
                      <a:pt x="253533" y="415577"/>
                      <a:pt x="259999" y="405234"/>
                      <a:pt x="270345" y="402649"/>
                    </a:cubicBezTo>
                    <a:cubicBezTo>
                      <a:pt x="318197" y="389720"/>
                      <a:pt x="359582" y="359985"/>
                      <a:pt x="384154" y="316029"/>
                    </a:cubicBezTo>
                    <a:cubicBezTo>
                      <a:pt x="408727" y="273365"/>
                      <a:pt x="415194" y="222944"/>
                      <a:pt x="402261" y="176402"/>
                    </a:cubicBezTo>
                    <a:cubicBezTo>
                      <a:pt x="389328" y="128567"/>
                      <a:pt x="359582" y="88489"/>
                      <a:pt x="316903" y="63925"/>
                    </a:cubicBezTo>
                    <a:cubicBezTo>
                      <a:pt x="228960" y="12212"/>
                      <a:pt x="115151" y="43240"/>
                      <a:pt x="64713" y="131153"/>
                    </a:cubicBezTo>
                    <a:cubicBezTo>
                      <a:pt x="40141" y="173816"/>
                      <a:pt x="33674" y="224237"/>
                      <a:pt x="46607" y="270779"/>
                    </a:cubicBezTo>
                    <a:cubicBezTo>
                      <a:pt x="59540" y="318614"/>
                      <a:pt x="89285" y="358692"/>
                      <a:pt x="131964" y="383256"/>
                    </a:cubicBezTo>
                    <a:cubicBezTo>
                      <a:pt x="144896" y="391013"/>
                      <a:pt x="159123" y="397477"/>
                      <a:pt x="174642" y="401356"/>
                    </a:cubicBezTo>
                    <a:cubicBezTo>
                      <a:pt x="184989" y="403942"/>
                      <a:pt x="191455" y="415577"/>
                      <a:pt x="187575" y="425920"/>
                    </a:cubicBezTo>
                    <a:cubicBezTo>
                      <a:pt x="184989" y="436262"/>
                      <a:pt x="173349" y="442727"/>
                      <a:pt x="163003" y="438848"/>
                    </a:cubicBezTo>
                    <a:cubicBezTo>
                      <a:pt x="144896" y="433677"/>
                      <a:pt x="128084" y="425920"/>
                      <a:pt x="111271" y="416870"/>
                    </a:cubicBezTo>
                    <a:cubicBezTo>
                      <a:pt x="59540" y="387135"/>
                      <a:pt x="22034" y="338007"/>
                      <a:pt x="7808" y="281122"/>
                    </a:cubicBezTo>
                    <a:cubicBezTo>
                      <a:pt x="-7711" y="222944"/>
                      <a:pt x="48" y="163474"/>
                      <a:pt x="29794" y="111760"/>
                    </a:cubicBezTo>
                    <a:cubicBezTo>
                      <a:pt x="91872" y="4455"/>
                      <a:pt x="228960" y="-31745"/>
                      <a:pt x="335010" y="30311"/>
                    </a:cubicBezTo>
                    <a:cubicBezTo>
                      <a:pt x="386741" y="60047"/>
                      <a:pt x="424247" y="109175"/>
                      <a:pt x="438473" y="166059"/>
                    </a:cubicBezTo>
                    <a:cubicBezTo>
                      <a:pt x="453992" y="224237"/>
                      <a:pt x="446232" y="283708"/>
                      <a:pt x="416487" y="335421"/>
                    </a:cubicBezTo>
                    <a:cubicBezTo>
                      <a:pt x="386741" y="387135"/>
                      <a:pt x="337596" y="424627"/>
                      <a:pt x="278105" y="440141"/>
                    </a:cubicBezTo>
                    <a:cubicBezTo>
                      <a:pt x="278105" y="438848"/>
                      <a:pt x="276812" y="440141"/>
                      <a:pt x="275519" y="440141"/>
                    </a:cubicBezTo>
                    <a:close/>
                  </a:path>
                </a:pathLst>
              </a:custGeom>
              <a:solidFill>
                <a:srgbClr val="EBCB1F"/>
              </a:solidFill>
              <a:ln w="12931" cap="flat">
                <a:noFill/>
                <a:prstDash val="solid"/>
                <a:miter/>
              </a:ln>
            </p:spPr>
            <p:txBody>
              <a:bodyPr rtlCol="0" anchor="ctr"/>
              <a:lstStyle/>
              <a:p>
                <a:endParaRPr lang="en-US" dirty="0"/>
              </a:p>
            </p:txBody>
          </p:sp>
          <p:sp>
            <p:nvSpPr>
              <p:cNvPr id="18" name="Freeform 22">
                <a:extLst>
                  <a:ext uri="{FF2B5EF4-FFF2-40B4-BE49-F238E27FC236}">
                    <a16:creationId xmlns:a16="http://schemas.microsoft.com/office/drawing/2014/main" id="{D1218936-AF8B-FB37-F9B0-2A68E6A9F62F}"/>
                  </a:ext>
                </a:extLst>
              </p:cNvPr>
              <p:cNvSpPr/>
              <p:nvPr/>
            </p:nvSpPr>
            <p:spPr>
              <a:xfrm>
                <a:off x="9245200" y="2800133"/>
                <a:ext cx="280068" cy="273794"/>
              </a:xfrm>
              <a:custGeom>
                <a:avLst/>
                <a:gdLst>
                  <a:gd name="connsiteX0" fmla="*/ 182066 w 280068"/>
                  <a:gd name="connsiteY0" fmla="*/ 273794 h 273794"/>
                  <a:gd name="connsiteX1" fmla="*/ 163960 w 280068"/>
                  <a:gd name="connsiteY1" fmla="*/ 260866 h 273794"/>
                  <a:gd name="connsiteX2" fmla="*/ 175599 w 280068"/>
                  <a:gd name="connsiteY2" fmla="*/ 236302 h 273794"/>
                  <a:gd name="connsiteX3" fmla="*/ 227331 w 280068"/>
                  <a:gd name="connsiteY3" fmla="*/ 192345 h 273794"/>
                  <a:gd name="connsiteX4" fmla="*/ 191119 w 280068"/>
                  <a:gd name="connsiteY4" fmla="*/ 54012 h 273794"/>
                  <a:gd name="connsiteX5" fmla="*/ 52737 w 280068"/>
                  <a:gd name="connsiteY5" fmla="*/ 90211 h 273794"/>
                  <a:gd name="connsiteX6" fmla="*/ 88949 w 280068"/>
                  <a:gd name="connsiteY6" fmla="*/ 228545 h 273794"/>
                  <a:gd name="connsiteX7" fmla="*/ 95415 w 280068"/>
                  <a:gd name="connsiteY7" fmla="*/ 254402 h 273794"/>
                  <a:gd name="connsiteX8" fmla="*/ 69550 w 280068"/>
                  <a:gd name="connsiteY8" fmla="*/ 260866 h 273794"/>
                  <a:gd name="connsiteX9" fmla="*/ 19112 w 280068"/>
                  <a:gd name="connsiteY9" fmla="*/ 69526 h 273794"/>
                  <a:gd name="connsiteX10" fmla="*/ 210518 w 280068"/>
                  <a:gd name="connsiteY10" fmla="*/ 19105 h 273794"/>
                  <a:gd name="connsiteX11" fmla="*/ 260957 w 280068"/>
                  <a:gd name="connsiteY11" fmla="*/ 210445 h 273794"/>
                  <a:gd name="connsiteX12" fmla="*/ 189826 w 280068"/>
                  <a:gd name="connsiteY12" fmla="*/ 271209 h 273794"/>
                  <a:gd name="connsiteX13" fmla="*/ 182066 w 280068"/>
                  <a:gd name="connsiteY13" fmla="*/ 273794 h 27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0068" h="273794">
                    <a:moveTo>
                      <a:pt x="182066" y="273794"/>
                    </a:moveTo>
                    <a:cubicBezTo>
                      <a:pt x="174306" y="273794"/>
                      <a:pt x="166546" y="268623"/>
                      <a:pt x="163960" y="260866"/>
                    </a:cubicBezTo>
                    <a:cubicBezTo>
                      <a:pt x="160080" y="250523"/>
                      <a:pt x="165253" y="240180"/>
                      <a:pt x="175599" y="236302"/>
                    </a:cubicBezTo>
                    <a:cubicBezTo>
                      <a:pt x="197585" y="228545"/>
                      <a:pt x="215692" y="213031"/>
                      <a:pt x="227331" y="192345"/>
                    </a:cubicBezTo>
                    <a:cubicBezTo>
                      <a:pt x="255783" y="144510"/>
                      <a:pt x="238971" y="82454"/>
                      <a:pt x="191119" y="54012"/>
                    </a:cubicBezTo>
                    <a:cubicBezTo>
                      <a:pt x="143267" y="25569"/>
                      <a:pt x="81189" y="42376"/>
                      <a:pt x="52737" y="90211"/>
                    </a:cubicBezTo>
                    <a:cubicBezTo>
                      <a:pt x="24285" y="138046"/>
                      <a:pt x="41098" y="200103"/>
                      <a:pt x="88949" y="228545"/>
                    </a:cubicBezTo>
                    <a:cubicBezTo>
                      <a:pt x="98002" y="233716"/>
                      <a:pt x="101882" y="245352"/>
                      <a:pt x="95415" y="254402"/>
                    </a:cubicBezTo>
                    <a:cubicBezTo>
                      <a:pt x="90243" y="263452"/>
                      <a:pt x="78603" y="267330"/>
                      <a:pt x="69550" y="260866"/>
                    </a:cubicBezTo>
                    <a:cubicBezTo>
                      <a:pt x="2299" y="222081"/>
                      <a:pt x="-19687" y="136753"/>
                      <a:pt x="19112" y="69526"/>
                    </a:cubicBezTo>
                    <a:cubicBezTo>
                      <a:pt x="57910" y="2298"/>
                      <a:pt x="143267" y="-19680"/>
                      <a:pt x="210518" y="19105"/>
                    </a:cubicBezTo>
                    <a:cubicBezTo>
                      <a:pt x="277769" y="57890"/>
                      <a:pt x="299755" y="143218"/>
                      <a:pt x="260957" y="210445"/>
                    </a:cubicBezTo>
                    <a:cubicBezTo>
                      <a:pt x="245437" y="237595"/>
                      <a:pt x="219571" y="259573"/>
                      <a:pt x="189826" y="271209"/>
                    </a:cubicBezTo>
                    <a:cubicBezTo>
                      <a:pt x="185945" y="272501"/>
                      <a:pt x="183359" y="273794"/>
                      <a:pt x="182066" y="273794"/>
                    </a:cubicBezTo>
                    <a:close/>
                  </a:path>
                </a:pathLst>
              </a:custGeom>
              <a:solidFill>
                <a:srgbClr val="EBCB1F"/>
              </a:solidFill>
              <a:ln w="12931" cap="flat">
                <a:noFill/>
                <a:prstDash val="solid"/>
                <a:miter/>
              </a:ln>
            </p:spPr>
            <p:txBody>
              <a:bodyPr rtlCol="0" anchor="ctr"/>
              <a:lstStyle/>
              <a:p>
                <a:endParaRPr lang="en-US" dirty="0"/>
              </a:p>
            </p:txBody>
          </p:sp>
        </p:grpSp>
        <p:grpSp>
          <p:nvGrpSpPr>
            <p:cNvPr id="7" name="Graphic 4">
              <a:extLst>
                <a:ext uri="{FF2B5EF4-FFF2-40B4-BE49-F238E27FC236}">
                  <a16:creationId xmlns:a16="http://schemas.microsoft.com/office/drawing/2014/main" id="{163B5584-480E-70F2-CAA5-AA29A897DE8D}"/>
                </a:ext>
              </a:extLst>
            </p:cNvPr>
            <p:cNvGrpSpPr/>
            <p:nvPr/>
          </p:nvGrpSpPr>
          <p:grpSpPr>
            <a:xfrm>
              <a:off x="9129274" y="2893887"/>
              <a:ext cx="717139" cy="1211724"/>
              <a:chOff x="9129274" y="2893887"/>
              <a:chExt cx="717139" cy="1211724"/>
            </a:xfrm>
            <a:grpFill/>
          </p:grpSpPr>
          <p:sp>
            <p:nvSpPr>
              <p:cNvPr id="9" name="Freeform 14">
                <a:extLst>
                  <a:ext uri="{FF2B5EF4-FFF2-40B4-BE49-F238E27FC236}">
                    <a16:creationId xmlns:a16="http://schemas.microsoft.com/office/drawing/2014/main" id="{67736BA5-85A6-2781-5C38-A9774391EE7F}"/>
                  </a:ext>
                </a:extLst>
              </p:cNvPr>
              <p:cNvSpPr/>
              <p:nvPr/>
            </p:nvSpPr>
            <p:spPr>
              <a:xfrm>
                <a:off x="9129274" y="3281518"/>
                <a:ext cx="222449" cy="606896"/>
              </a:xfrm>
              <a:custGeom>
                <a:avLst/>
                <a:gdLst>
                  <a:gd name="connsiteX0" fmla="*/ 200995 w 222449"/>
                  <a:gd name="connsiteY0" fmla="*/ 606896 h 606896"/>
                  <a:gd name="connsiteX1" fmla="*/ 193235 w 222449"/>
                  <a:gd name="connsiteY1" fmla="*/ 605603 h 606896"/>
                  <a:gd name="connsiteX2" fmla="*/ 173836 w 222449"/>
                  <a:gd name="connsiteY2" fmla="*/ 593968 h 606896"/>
                  <a:gd name="connsiteX3" fmla="*/ 169956 w 222449"/>
                  <a:gd name="connsiteY3" fmla="*/ 591382 h 606896"/>
                  <a:gd name="connsiteX4" fmla="*/ 107878 w 222449"/>
                  <a:gd name="connsiteY4" fmla="*/ 531912 h 606896"/>
                  <a:gd name="connsiteX5" fmla="*/ 62613 w 222449"/>
                  <a:gd name="connsiteY5" fmla="*/ 465977 h 606896"/>
                  <a:gd name="connsiteX6" fmla="*/ 8296 w 222449"/>
                  <a:gd name="connsiteY6" fmla="*/ 326350 h 606896"/>
                  <a:gd name="connsiteX7" fmla="*/ 4415 w 222449"/>
                  <a:gd name="connsiteY7" fmla="*/ 306958 h 606896"/>
                  <a:gd name="connsiteX8" fmla="*/ 3122 w 222449"/>
                  <a:gd name="connsiteY8" fmla="*/ 303079 h 606896"/>
                  <a:gd name="connsiteX9" fmla="*/ 1829 w 222449"/>
                  <a:gd name="connsiteY9" fmla="*/ 295322 h 606896"/>
                  <a:gd name="connsiteX10" fmla="*/ 536 w 222449"/>
                  <a:gd name="connsiteY10" fmla="*/ 279808 h 606896"/>
                  <a:gd name="connsiteX11" fmla="*/ 1829 w 222449"/>
                  <a:gd name="connsiteY11" fmla="*/ 243609 h 606896"/>
                  <a:gd name="connsiteX12" fmla="*/ 1829 w 222449"/>
                  <a:gd name="connsiteY12" fmla="*/ 238437 h 606896"/>
                  <a:gd name="connsiteX13" fmla="*/ 7002 w 222449"/>
                  <a:gd name="connsiteY13" fmla="*/ 197067 h 606896"/>
                  <a:gd name="connsiteX14" fmla="*/ 9589 w 222449"/>
                  <a:gd name="connsiteY14" fmla="*/ 175088 h 606896"/>
                  <a:gd name="connsiteX15" fmla="*/ 13468 w 222449"/>
                  <a:gd name="connsiteY15" fmla="*/ 66490 h 606896"/>
                  <a:gd name="connsiteX16" fmla="*/ 13468 w 222449"/>
                  <a:gd name="connsiteY16" fmla="*/ 65197 h 606896"/>
                  <a:gd name="connsiteX17" fmla="*/ 63907 w 222449"/>
                  <a:gd name="connsiteY17" fmla="*/ 555 h 606896"/>
                  <a:gd name="connsiteX18" fmla="*/ 125984 w 222449"/>
                  <a:gd name="connsiteY18" fmla="*/ 39341 h 606896"/>
                  <a:gd name="connsiteX19" fmla="*/ 153143 w 222449"/>
                  <a:gd name="connsiteY19" fmla="*/ 177674 h 606896"/>
                  <a:gd name="connsiteX20" fmla="*/ 155730 w 222449"/>
                  <a:gd name="connsiteY20" fmla="*/ 200945 h 606896"/>
                  <a:gd name="connsiteX21" fmla="*/ 159610 w 222449"/>
                  <a:gd name="connsiteY21" fmla="*/ 238437 h 606896"/>
                  <a:gd name="connsiteX22" fmla="*/ 191942 w 222449"/>
                  <a:gd name="connsiteY22" fmla="*/ 314715 h 606896"/>
                  <a:gd name="connsiteX23" fmla="*/ 193235 w 222449"/>
                  <a:gd name="connsiteY23" fmla="*/ 341864 h 606896"/>
                  <a:gd name="connsiteX24" fmla="*/ 166076 w 222449"/>
                  <a:gd name="connsiteY24" fmla="*/ 343157 h 606896"/>
                  <a:gd name="connsiteX25" fmla="*/ 120811 w 222449"/>
                  <a:gd name="connsiteY25" fmla="*/ 243609 h 606896"/>
                  <a:gd name="connsiteX26" fmla="*/ 116931 w 222449"/>
                  <a:gd name="connsiteY26" fmla="*/ 204824 h 606896"/>
                  <a:gd name="connsiteX27" fmla="*/ 114345 w 222449"/>
                  <a:gd name="connsiteY27" fmla="*/ 181553 h 606896"/>
                  <a:gd name="connsiteX28" fmla="*/ 89773 w 222449"/>
                  <a:gd name="connsiteY28" fmla="*/ 52269 h 606896"/>
                  <a:gd name="connsiteX29" fmla="*/ 69080 w 222449"/>
                  <a:gd name="connsiteY29" fmla="*/ 39341 h 606896"/>
                  <a:gd name="connsiteX30" fmla="*/ 52267 w 222449"/>
                  <a:gd name="connsiteY30" fmla="*/ 61319 h 606896"/>
                  <a:gd name="connsiteX31" fmla="*/ 52267 w 222449"/>
                  <a:gd name="connsiteY31" fmla="*/ 62611 h 606896"/>
                  <a:gd name="connsiteX32" fmla="*/ 48387 w 222449"/>
                  <a:gd name="connsiteY32" fmla="*/ 180260 h 606896"/>
                  <a:gd name="connsiteX33" fmla="*/ 45801 w 222449"/>
                  <a:gd name="connsiteY33" fmla="*/ 202238 h 606896"/>
                  <a:gd name="connsiteX34" fmla="*/ 40628 w 222449"/>
                  <a:gd name="connsiteY34" fmla="*/ 242316 h 606896"/>
                  <a:gd name="connsiteX35" fmla="*/ 40628 w 222449"/>
                  <a:gd name="connsiteY35" fmla="*/ 246195 h 606896"/>
                  <a:gd name="connsiteX36" fmla="*/ 39334 w 222449"/>
                  <a:gd name="connsiteY36" fmla="*/ 277223 h 606896"/>
                  <a:gd name="connsiteX37" fmla="*/ 40628 w 222449"/>
                  <a:gd name="connsiteY37" fmla="*/ 288858 h 606896"/>
                  <a:gd name="connsiteX38" fmla="*/ 41921 w 222449"/>
                  <a:gd name="connsiteY38" fmla="*/ 296615 h 606896"/>
                  <a:gd name="connsiteX39" fmla="*/ 43214 w 222449"/>
                  <a:gd name="connsiteY39" fmla="*/ 300494 h 606896"/>
                  <a:gd name="connsiteX40" fmla="*/ 47094 w 222449"/>
                  <a:gd name="connsiteY40" fmla="*/ 317301 h 606896"/>
                  <a:gd name="connsiteX41" fmla="*/ 97532 w 222449"/>
                  <a:gd name="connsiteY41" fmla="*/ 446584 h 606896"/>
                  <a:gd name="connsiteX42" fmla="*/ 138917 w 222449"/>
                  <a:gd name="connsiteY42" fmla="*/ 507348 h 606896"/>
                  <a:gd name="connsiteX43" fmla="*/ 194528 w 222449"/>
                  <a:gd name="connsiteY43" fmla="*/ 561647 h 606896"/>
                  <a:gd name="connsiteX44" fmla="*/ 198408 w 222449"/>
                  <a:gd name="connsiteY44" fmla="*/ 564233 h 606896"/>
                  <a:gd name="connsiteX45" fmla="*/ 211341 w 222449"/>
                  <a:gd name="connsiteY45" fmla="*/ 571990 h 606896"/>
                  <a:gd name="connsiteX46" fmla="*/ 220394 w 222449"/>
                  <a:gd name="connsiteY46" fmla="*/ 597846 h 606896"/>
                  <a:gd name="connsiteX47" fmla="*/ 200995 w 222449"/>
                  <a:gd name="connsiteY47" fmla="*/ 606896 h 606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22449" h="606896">
                    <a:moveTo>
                      <a:pt x="200995" y="606896"/>
                    </a:moveTo>
                    <a:cubicBezTo>
                      <a:pt x="198408" y="606896"/>
                      <a:pt x="195822" y="606896"/>
                      <a:pt x="193235" y="605603"/>
                    </a:cubicBezTo>
                    <a:cubicBezTo>
                      <a:pt x="186769" y="601725"/>
                      <a:pt x="180303" y="597846"/>
                      <a:pt x="173836" y="593968"/>
                    </a:cubicBezTo>
                    <a:lnTo>
                      <a:pt x="169956" y="591382"/>
                    </a:lnTo>
                    <a:cubicBezTo>
                      <a:pt x="147970" y="574575"/>
                      <a:pt x="125984" y="553890"/>
                      <a:pt x="107878" y="531912"/>
                    </a:cubicBezTo>
                    <a:cubicBezTo>
                      <a:pt x="91066" y="511226"/>
                      <a:pt x="75546" y="489248"/>
                      <a:pt x="62613" y="465977"/>
                    </a:cubicBezTo>
                    <a:cubicBezTo>
                      <a:pt x="38041" y="422020"/>
                      <a:pt x="21229" y="376771"/>
                      <a:pt x="8296" y="326350"/>
                    </a:cubicBezTo>
                    <a:cubicBezTo>
                      <a:pt x="7002" y="319886"/>
                      <a:pt x="5709" y="313422"/>
                      <a:pt x="4415" y="306958"/>
                    </a:cubicBezTo>
                    <a:lnTo>
                      <a:pt x="3122" y="303079"/>
                    </a:lnTo>
                    <a:cubicBezTo>
                      <a:pt x="3122" y="300494"/>
                      <a:pt x="1829" y="297908"/>
                      <a:pt x="1829" y="295322"/>
                    </a:cubicBezTo>
                    <a:cubicBezTo>
                      <a:pt x="536" y="288858"/>
                      <a:pt x="536" y="283687"/>
                      <a:pt x="536" y="279808"/>
                    </a:cubicBezTo>
                    <a:cubicBezTo>
                      <a:pt x="-757" y="264294"/>
                      <a:pt x="536" y="253951"/>
                      <a:pt x="1829" y="243609"/>
                    </a:cubicBezTo>
                    <a:lnTo>
                      <a:pt x="1829" y="238437"/>
                    </a:lnTo>
                    <a:cubicBezTo>
                      <a:pt x="3122" y="222923"/>
                      <a:pt x="4415" y="209995"/>
                      <a:pt x="7002" y="197067"/>
                    </a:cubicBezTo>
                    <a:cubicBezTo>
                      <a:pt x="8296" y="189310"/>
                      <a:pt x="8296" y="182845"/>
                      <a:pt x="9589" y="175088"/>
                    </a:cubicBezTo>
                    <a:cubicBezTo>
                      <a:pt x="14762" y="132425"/>
                      <a:pt x="17348" y="97518"/>
                      <a:pt x="13468" y="66490"/>
                    </a:cubicBezTo>
                    <a:lnTo>
                      <a:pt x="13468" y="65197"/>
                    </a:lnTo>
                    <a:cubicBezTo>
                      <a:pt x="9589" y="32876"/>
                      <a:pt x="32868" y="4434"/>
                      <a:pt x="63907" y="555"/>
                    </a:cubicBezTo>
                    <a:cubicBezTo>
                      <a:pt x="91066" y="-3323"/>
                      <a:pt x="116931" y="13484"/>
                      <a:pt x="125984" y="39341"/>
                    </a:cubicBezTo>
                    <a:cubicBezTo>
                      <a:pt x="142797" y="85883"/>
                      <a:pt x="147970" y="131132"/>
                      <a:pt x="153143" y="177674"/>
                    </a:cubicBezTo>
                    <a:cubicBezTo>
                      <a:pt x="154437" y="185431"/>
                      <a:pt x="154437" y="193188"/>
                      <a:pt x="155730" y="200945"/>
                    </a:cubicBezTo>
                    <a:cubicBezTo>
                      <a:pt x="157024" y="213874"/>
                      <a:pt x="158317" y="226802"/>
                      <a:pt x="159610" y="238437"/>
                    </a:cubicBezTo>
                    <a:cubicBezTo>
                      <a:pt x="166076" y="284980"/>
                      <a:pt x="185475" y="306958"/>
                      <a:pt x="191942" y="314715"/>
                    </a:cubicBezTo>
                    <a:cubicBezTo>
                      <a:pt x="199702" y="322472"/>
                      <a:pt x="199702" y="334107"/>
                      <a:pt x="193235" y="341864"/>
                    </a:cubicBezTo>
                    <a:cubicBezTo>
                      <a:pt x="185475" y="349622"/>
                      <a:pt x="173836" y="349622"/>
                      <a:pt x="166076" y="343157"/>
                    </a:cubicBezTo>
                    <a:cubicBezTo>
                      <a:pt x="153143" y="330229"/>
                      <a:pt x="129864" y="301786"/>
                      <a:pt x="120811" y="243609"/>
                    </a:cubicBezTo>
                    <a:cubicBezTo>
                      <a:pt x="119518" y="230680"/>
                      <a:pt x="118225" y="217752"/>
                      <a:pt x="116931" y="204824"/>
                    </a:cubicBezTo>
                    <a:cubicBezTo>
                      <a:pt x="115638" y="197067"/>
                      <a:pt x="115638" y="189310"/>
                      <a:pt x="114345" y="181553"/>
                    </a:cubicBezTo>
                    <a:cubicBezTo>
                      <a:pt x="109172" y="136303"/>
                      <a:pt x="103998" y="94932"/>
                      <a:pt x="89773" y="52269"/>
                    </a:cubicBezTo>
                    <a:cubicBezTo>
                      <a:pt x="87186" y="43219"/>
                      <a:pt x="78133" y="38048"/>
                      <a:pt x="69080" y="39341"/>
                    </a:cubicBezTo>
                    <a:cubicBezTo>
                      <a:pt x="58733" y="40633"/>
                      <a:pt x="50974" y="50976"/>
                      <a:pt x="52267" y="61319"/>
                    </a:cubicBezTo>
                    <a:lnTo>
                      <a:pt x="52267" y="62611"/>
                    </a:lnTo>
                    <a:cubicBezTo>
                      <a:pt x="56147" y="97518"/>
                      <a:pt x="53561" y="135010"/>
                      <a:pt x="48387" y="180260"/>
                    </a:cubicBezTo>
                    <a:cubicBezTo>
                      <a:pt x="47094" y="188017"/>
                      <a:pt x="47094" y="194481"/>
                      <a:pt x="45801" y="202238"/>
                    </a:cubicBezTo>
                    <a:cubicBezTo>
                      <a:pt x="44508" y="215166"/>
                      <a:pt x="41921" y="228095"/>
                      <a:pt x="40628" y="242316"/>
                    </a:cubicBezTo>
                    <a:lnTo>
                      <a:pt x="40628" y="246195"/>
                    </a:lnTo>
                    <a:cubicBezTo>
                      <a:pt x="39334" y="256537"/>
                      <a:pt x="39334" y="265587"/>
                      <a:pt x="39334" y="277223"/>
                    </a:cubicBezTo>
                    <a:cubicBezTo>
                      <a:pt x="39334" y="279808"/>
                      <a:pt x="40628" y="284980"/>
                      <a:pt x="40628" y="288858"/>
                    </a:cubicBezTo>
                    <a:cubicBezTo>
                      <a:pt x="40628" y="292737"/>
                      <a:pt x="41921" y="294030"/>
                      <a:pt x="41921" y="296615"/>
                    </a:cubicBezTo>
                    <a:lnTo>
                      <a:pt x="43214" y="300494"/>
                    </a:lnTo>
                    <a:cubicBezTo>
                      <a:pt x="44508" y="305665"/>
                      <a:pt x="45801" y="312129"/>
                      <a:pt x="47094" y="317301"/>
                    </a:cubicBezTo>
                    <a:cubicBezTo>
                      <a:pt x="58733" y="363843"/>
                      <a:pt x="75546" y="406506"/>
                      <a:pt x="97532" y="446584"/>
                    </a:cubicBezTo>
                    <a:cubicBezTo>
                      <a:pt x="109172" y="468563"/>
                      <a:pt x="123398" y="487955"/>
                      <a:pt x="138917" y="507348"/>
                    </a:cubicBezTo>
                    <a:cubicBezTo>
                      <a:pt x="155730" y="526740"/>
                      <a:pt x="175129" y="544840"/>
                      <a:pt x="194528" y="561647"/>
                    </a:cubicBezTo>
                    <a:lnTo>
                      <a:pt x="198408" y="564233"/>
                    </a:lnTo>
                    <a:cubicBezTo>
                      <a:pt x="202289" y="566818"/>
                      <a:pt x="206168" y="569404"/>
                      <a:pt x="211341" y="571990"/>
                    </a:cubicBezTo>
                    <a:cubicBezTo>
                      <a:pt x="220394" y="577161"/>
                      <a:pt x="225568" y="587504"/>
                      <a:pt x="220394" y="597846"/>
                    </a:cubicBezTo>
                    <a:cubicBezTo>
                      <a:pt x="215222" y="603018"/>
                      <a:pt x="207461" y="606896"/>
                      <a:pt x="200995" y="606896"/>
                    </a:cubicBezTo>
                    <a:close/>
                  </a:path>
                </a:pathLst>
              </a:custGeom>
              <a:grpFill/>
              <a:ln w="12931" cap="flat">
                <a:noFill/>
                <a:prstDash val="solid"/>
                <a:miter/>
              </a:ln>
            </p:spPr>
            <p:txBody>
              <a:bodyPr rtlCol="0" anchor="ctr"/>
              <a:lstStyle/>
              <a:p>
                <a:endParaRPr lang="en-US"/>
              </a:p>
            </p:txBody>
          </p:sp>
          <p:sp>
            <p:nvSpPr>
              <p:cNvPr id="11" name="Freeform 15">
                <a:extLst>
                  <a:ext uri="{FF2B5EF4-FFF2-40B4-BE49-F238E27FC236}">
                    <a16:creationId xmlns:a16="http://schemas.microsoft.com/office/drawing/2014/main" id="{91F93B06-7DC9-25D2-DA5E-E79A0ECCCFFB}"/>
                  </a:ext>
                </a:extLst>
              </p:cNvPr>
              <p:cNvSpPr/>
              <p:nvPr/>
            </p:nvSpPr>
            <p:spPr>
              <a:xfrm>
                <a:off x="9683286" y="3335599"/>
                <a:ext cx="163004" cy="201164"/>
              </a:xfrm>
              <a:custGeom>
                <a:avLst/>
                <a:gdLst>
                  <a:gd name="connsiteX0" fmla="*/ 143605 w 163004"/>
                  <a:gd name="connsiteY0" fmla="*/ 201164 h 201164"/>
                  <a:gd name="connsiteX1" fmla="*/ 124206 w 163004"/>
                  <a:gd name="connsiteY1" fmla="*/ 181772 h 201164"/>
                  <a:gd name="connsiteX2" fmla="*/ 82820 w 163004"/>
                  <a:gd name="connsiteY2" fmla="*/ 57659 h 201164"/>
                  <a:gd name="connsiteX3" fmla="*/ 29796 w 163004"/>
                  <a:gd name="connsiteY3" fmla="*/ 44731 h 201164"/>
                  <a:gd name="connsiteX4" fmla="*/ 2636 w 163004"/>
                  <a:gd name="connsiteY4" fmla="*/ 38266 h 201164"/>
                  <a:gd name="connsiteX5" fmla="*/ 9103 w 163004"/>
                  <a:gd name="connsiteY5" fmla="*/ 11117 h 201164"/>
                  <a:gd name="connsiteX6" fmla="*/ 116445 w 163004"/>
                  <a:gd name="connsiteY6" fmla="*/ 36974 h 201164"/>
                  <a:gd name="connsiteX7" fmla="*/ 163004 w 163004"/>
                  <a:gd name="connsiteY7" fmla="*/ 181772 h 201164"/>
                  <a:gd name="connsiteX8" fmla="*/ 143605 w 163004"/>
                  <a:gd name="connsiteY8" fmla="*/ 201164 h 201164"/>
                  <a:gd name="connsiteX9" fmla="*/ 143605 w 163004"/>
                  <a:gd name="connsiteY9" fmla="*/ 201164 h 20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004" h="201164">
                    <a:moveTo>
                      <a:pt x="143605" y="201164"/>
                    </a:moveTo>
                    <a:cubicBezTo>
                      <a:pt x="133259" y="201164"/>
                      <a:pt x="124206" y="192114"/>
                      <a:pt x="124206" y="181772"/>
                    </a:cubicBezTo>
                    <a:cubicBezTo>
                      <a:pt x="124206" y="132644"/>
                      <a:pt x="108686" y="99030"/>
                      <a:pt x="82820" y="57659"/>
                    </a:cubicBezTo>
                    <a:cubicBezTo>
                      <a:pt x="71180" y="39559"/>
                      <a:pt x="47901" y="33095"/>
                      <a:pt x="29796" y="44731"/>
                    </a:cubicBezTo>
                    <a:cubicBezTo>
                      <a:pt x="20743" y="49902"/>
                      <a:pt x="9103" y="47316"/>
                      <a:pt x="2636" y="38266"/>
                    </a:cubicBezTo>
                    <a:cubicBezTo>
                      <a:pt x="-2536" y="29217"/>
                      <a:pt x="50" y="17581"/>
                      <a:pt x="9103" y="11117"/>
                    </a:cubicBezTo>
                    <a:cubicBezTo>
                      <a:pt x="45315" y="-10861"/>
                      <a:pt x="93166" y="774"/>
                      <a:pt x="116445" y="36974"/>
                    </a:cubicBezTo>
                    <a:cubicBezTo>
                      <a:pt x="144898" y="83516"/>
                      <a:pt x="163004" y="123594"/>
                      <a:pt x="163004" y="181772"/>
                    </a:cubicBezTo>
                    <a:cubicBezTo>
                      <a:pt x="163004" y="192114"/>
                      <a:pt x="155244" y="201164"/>
                      <a:pt x="143605" y="201164"/>
                    </a:cubicBezTo>
                    <a:cubicBezTo>
                      <a:pt x="143605" y="201164"/>
                      <a:pt x="143605" y="201164"/>
                      <a:pt x="143605" y="201164"/>
                    </a:cubicBezTo>
                    <a:close/>
                  </a:path>
                </a:pathLst>
              </a:custGeom>
              <a:grpFill/>
              <a:ln w="12931" cap="flat">
                <a:noFill/>
                <a:prstDash val="solid"/>
                <a:miter/>
              </a:ln>
            </p:spPr>
            <p:txBody>
              <a:bodyPr rtlCol="0" anchor="ctr"/>
              <a:lstStyle/>
              <a:p>
                <a:endParaRPr lang="en-US"/>
              </a:p>
            </p:txBody>
          </p:sp>
          <p:sp>
            <p:nvSpPr>
              <p:cNvPr id="12" name="Freeform 16">
                <a:extLst>
                  <a:ext uri="{FF2B5EF4-FFF2-40B4-BE49-F238E27FC236}">
                    <a16:creationId xmlns:a16="http://schemas.microsoft.com/office/drawing/2014/main" id="{87E92320-5783-7A71-20F4-53EBF1CB656D}"/>
                  </a:ext>
                </a:extLst>
              </p:cNvPr>
              <p:cNvSpPr/>
              <p:nvPr/>
            </p:nvSpPr>
            <p:spPr>
              <a:xfrm>
                <a:off x="9546086" y="3281250"/>
                <a:ext cx="205957" cy="241291"/>
              </a:xfrm>
              <a:custGeom>
                <a:avLst/>
                <a:gdLst>
                  <a:gd name="connsiteX0" fmla="*/ 187688 w 205957"/>
                  <a:gd name="connsiteY0" fmla="*/ 241292 h 241291"/>
                  <a:gd name="connsiteX1" fmla="*/ 168289 w 205957"/>
                  <a:gd name="connsiteY1" fmla="*/ 224485 h 241291"/>
                  <a:gd name="connsiteX2" fmla="*/ 135957 w 205957"/>
                  <a:gd name="connsiteY2" fmla="*/ 132693 h 241291"/>
                  <a:gd name="connsiteX3" fmla="*/ 108798 w 205957"/>
                  <a:gd name="connsiteY3" fmla="*/ 69344 h 241291"/>
                  <a:gd name="connsiteX4" fmla="*/ 75172 w 205957"/>
                  <a:gd name="connsiteY4" fmla="*/ 39609 h 241291"/>
                  <a:gd name="connsiteX5" fmla="*/ 35081 w 205957"/>
                  <a:gd name="connsiteY5" fmla="*/ 61587 h 241291"/>
                  <a:gd name="connsiteX6" fmla="*/ 7921 w 205957"/>
                  <a:gd name="connsiteY6" fmla="*/ 65466 h 241291"/>
                  <a:gd name="connsiteX7" fmla="*/ 4041 w 205957"/>
                  <a:gd name="connsiteY7" fmla="*/ 38316 h 241291"/>
                  <a:gd name="connsiteX8" fmla="*/ 81639 w 205957"/>
                  <a:gd name="connsiteY8" fmla="*/ 824 h 241291"/>
                  <a:gd name="connsiteX9" fmla="*/ 146303 w 205957"/>
                  <a:gd name="connsiteY9" fmla="*/ 56416 h 241291"/>
                  <a:gd name="connsiteX10" fmla="*/ 170876 w 205957"/>
                  <a:gd name="connsiteY10" fmla="*/ 115887 h 241291"/>
                  <a:gd name="connsiteX11" fmla="*/ 205794 w 205957"/>
                  <a:gd name="connsiteY11" fmla="*/ 218021 h 241291"/>
                  <a:gd name="connsiteX12" fmla="*/ 188981 w 205957"/>
                  <a:gd name="connsiteY12" fmla="*/ 239999 h 241291"/>
                  <a:gd name="connsiteX13" fmla="*/ 187688 w 205957"/>
                  <a:gd name="connsiteY13" fmla="*/ 241292 h 241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5957" h="241291">
                    <a:moveTo>
                      <a:pt x="187688" y="241292"/>
                    </a:moveTo>
                    <a:cubicBezTo>
                      <a:pt x="178635" y="241292"/>
                      <a:pt x="169582" y="234828"/>
                      <a:pt x="168289" y="224485"/>
                    </a:cubicBezTo>
                    <a:cubicBezTo>
                      <a:pt x="163115" y="189578"/>
                      <a:pt x="148890" y="161136"/>
                      <a:pt x="135957" y="132693"/>
                    </a:cubicBezTo>
                    <a:cubicBezTo>
                      <a:pt x="126904" y="113301"/>
                      <a:pt x="116557" y="92615"/>
                      <a:pt x="108798" y="69344"/>
                    </a:cubicBezTo>
                    <a:cubicBezTo>
                      <a:pt x="104918" y="59002"/>
                      <a:pt x="91985" y="42195"/>
                      <a:pt x="75172" y="39609"/>
                    </a:cubicBezTo>
                    <a:cubicBezTo>
                      <a:pt x="62239" y="37023"/>
                      <a:pt x="48013" y="44780"/>
                      <a:pt x="35081" y="61587"/>
                    </a:cubicBezTo>
                    <a:cubicBezTo>
                      <a:pt x="28614" y="70637"/>
                      <a:pt x="16974" y="71930"/>
                      <a:pt x="7921" y="65466"/>
                    </a:cubicBezTo>
                    <a:cubicBezTo>
                      <a:pt x="-1131" y="59002"/>
                      <a:pt x="-2425" y="47366"/>
                      <a:pt x="4041" y="38316"/>
                    </a:cubicBezTo>
                    <a:cubicBezTo>
                      <a:pt x="32494" y="-469"/>
                      <a:pt x="64826" y="-1762"/>
                      <a:pt x="81639" y="824"/>
                    </a:cubicBezTo>
                    <a:cubicBezTo>
                      <a:pt x="113971" y="5995"/>
                      <a:pt x="138543" y="33145"/>
                      <a:pt x="146303" y="56416"/>
                    </a:cubicBezTo>
                    <a:cubicBezTo>
                      <a:pt x="154063" y="78394"/>
                      <a:pt x="163115" y="97787"/>
                      <a:pt x="170876" y="115887"/>
                    </a:cubicBezTo>
                    <a:cubicBezTo>
                      <a:pt x="185101" y="145622"/>
                      <a:pt x="200621" y="177943"/>
                      <a:pt x="205794" y="218021"/>
                    </a:cubicBezTo>
                    <a:cubicBezTo>
                      <a:pt x="207087" y="228363"/>
                      <a:pt x="200621" y="238706"/>
                      <a:pt x="188981" y="239999"/>
                    </a:cubicBezTo>
                    <a:cubicBezTo>
                      <a:pt x="188981" y="241292"/>
                      <a:pt x="188981" y="241292"/>
                      <a:pt x="187688" y="241292"/>
                    </a:cubicBezTo>
                    <a:close/>
                  </a:path>
                </a:pathLst>
              </a:custGeom>
              <a:grpFill/>
              <a:ln w="12931" cap="flat">
                <a:noFill/>
                <a:prstDash val="solid"/>
                <a:miter/>
              </a:ln>
            </p:spPr>
            <p:txBody>
              <a:bodyPr rtlCol="0" anchor="ctr"/>
              <a:lstStyle/>
              <a:p>
                <a:endParaRPr lang="en-US"/>
              </a:p>
            </p:txBody>
          </p:sp>
          <p:sp>
            <p:nvSpPr>
              <p:cNvPr id="13" name="Freeform 17">
                <a:extLst>
                  <a:ext uri="{FF2B5EF4-FFF2-40B4-BE49-F238E27FC236}">
                    <a16:creationId xmlns:a16="http://schemas.microsoft.com/office/drawing/2014/main" id="{AD13AE1E-5C00-740B-7DDE-5178CAC90660}"/>
                  </a:ext>
                </a:extLst>
              </p:cNvPr>
              <p:cNvSpPr/>
              <p:nvPr/>
            </p:nvSpPr>
            <p:spPr>
              <a:xfrm>
                <a:off x="9432178" y="3236028"/>
                <a:ext cx="185859" cy="216700"/>
              </a:xfrm>
              <a:custGeom>
                <a:avLst/>
                <a:gdLst>
                  <a:gd name="connsiteX0" fmla="*/ 165801 w 185859"/>
                  <a:gd name="connsiteY0" fmla="*/ 216700 h 216700"/>
                  <a:gd name="connsiteX1" fmla="*/ 147695 w 185859"/>
                  <a:gd name="connsiteY1" fmla="*/ 202479 h 216700"/>
                  <a:gd name="connsiteX2" fmla="*/ 141228 w 185859"/>
                  <a:gd name="connsiteY2" fmla="*/ 179208 h 216700"/>
                  <a:gd name="connsiteX3" fmla="*/ 139935 w 185859"/>
                  <a:gd name="connsiteY3" fmla="*/ 176622 h 216700"/>
                  <a:gd name="connsiteX4" fmla="*/ 102430 w 185859"/>
                  <a:gd name="connsiteY4" fmla="*/ 64146 h 216700"/>
                  <a:gd name="connsiteX5" fmla="*/ 68805 w 185859"/>
                  <a:gd name="connsiteY5" fmla="*/ 38289 h 216700"/>
                  <a:gd name="connsiteX6" fmla="*/ 33886 w 185859"/>
                  <a:gd name="connsiteY6" fmla="*/ 55096 h 216700"/>
                  <a:gd name="connsiteX7" fmla="*/ 6727 w 185859"/>
                  <a:gd name="connsiteY7" fmla="*/ 57681 h 216700"/>
                  <a:gd name="connsiteX8" fmla="*/ 4140 w 185859"/>
                  <a:gd name="connsiteY8" fmla="*/ 30532 h 216700"/>
                  <a:gd name="connsiteX9" fmla="*/ 75271 w 185859"/>
                  <a:gd name="connsiteY9" fmla="*/ 797 h 216700"/>
                  <a:gd name="connsiteX10" fmla="*/ 138642 w 185859"/>
                  <a:gd name="connsiteY10" fmla="*/ 49924 h 216700"/>
                  <a:gd name="connsiteX11" fmla="*/ 177441 w 185859"/>
                  <a:gd name="connsiteY11" fmla="*/ 166280 h 216700"/>
                  <a:gd name="connsiteX12" fmla="*/ 178734 w 185859"/>
                  <a:gd name="connsiteY12" fmla="*/ 168866 h 216700"/>
                  <a:gd name="connsiteX13" fmla="*/ 185200 w 185859"/>
                  <a:gd name="connsiteY13" fmla="*/ 192136 h 216700"/>
                  <a:gd name="connsiteX14" fmla="*/ 172268 w 185859"/>
                  <a:gd name="connsiteY14" fmla="*/ 216700 h 216700"/>
                  <a:gd name="connsiteX15" fmla="*/ 165801 w 185859"/>
                  <a:gd name="connsiteY15" fmla="*/ 216700 h 21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859" h="216700">
                    <a:moveTo>
                      <a:pt x="165801" y="216700"/>
                    </a:moveTo>
                    <a:cubicBezTo>
                      <a:pt x="158042" y="216700"/>
                      <a:pt x="150282" y="211529"/>
                      <a:pt x="147695" y="202479"/>
                    </a:cubicBezTo>
                    <a:cubicBezTo>
                      <a:pt x="145109" y="194722"/>
                      <a:pt x="142522" y="186965"/>
                      <a:pt x="141228" y="179208"/>
                    </a:cubicBezTo>
                    <a:lnTo>
                      <a:pt x="139935" y="176622"/>
                    </a:lnTo>
                    <a:cubicBezTo>
                      <a:pt x="129589" y="141716"/>
                      <a:pt x="123123" y="114566"/>
                      <a:pt x="102430" y="64146"/>
                    </a:cubicBezTo>
                    <a:cubicBezTo>
                      <a:pt x="98550" y="53803"/>
                      <a:pt x="84324" y="40875"/>
                      <a:pt x="68805" y="38289"/>
                    </a:cubicBezTo>
                    <a:cubicBezTo>
                      <a:pt x="55872" y="35703"/>
                      <a:pt x="44232" y="42167"/>
                      <a:pt x="33886" y="55096"/>
                    </a:cubicBezTo>
                    <a:cubicBezTo>
                      <a:pt x="27419" y="62853"/>
                      <a:pt x="14487" y="64146"/>
                      <a:pt x="6727" y="57681"/>
                    </a:cubicBezTo>
                    <a:cubicBezTo>
                      <a:pt x="-1033" y="51217"/>
                      <a:pt x="-2326" y="38289"/>
                      <a:pt x="4140" y="30532"/>
                    </a:cubicBezTo>
                    <a:cubicBezTo>
                      <a:pt x="23540" y="7261"/>
                      <a:pt x="49405" y="-3082"/>
                      <a:pt x="75271" y="797"/>
                    </a:cubicBezTo>
                    <a:cubicBezTo>
                      <a:pt x="102430" y="4675"/>
                      <a:pt x="128296" y="25360"/>
                      <a:pt x="138642" y="49924"/>
                    </a:cubicBezTo>
                    <a:cubicBezTo>
                      <a:pt x="159335" y="102931"/>
                      <a:pt x="167094" y="130080"/>
                      <a:pt x="177441" y="166280"/>
                    </a:cubicBezTo>
                    <a:lnTo>
                      <a:pt x="178734" y="168866"/>
                    </a:lnTo>
                    <a:cubicBezTo>
                      <a:pt x="181321" y="175330"/>
                      <a:pt x="182614" y="183087"/>
                      <a:pt x="185200" y="192136"/>
                    </a:cubicBezTo>
                    <a:cubicBezTo>
                      <a:pt x="187787" y="202479"/>
                      <a:pt x="182614" y="212822"/>
                      <a:pt x="172268" y="216700"/>
                    </a:cubicBezTo>
                    <a:cubicBezTo>
                      <a:pt x="168388" y="215408"/>
                      <a:pt x="167094" y="216700"/>
                      <a:pt x="165801" y="216700"/>
                    </a:cubicBezTo>
                    <a:close/>
                  </a:path>
                </a:pathLst>
              </a:custGeom>
              <a:grpFill/>
              <a:ln w="12931" cap="flat">
                <a:noFill/>
                <a:prstDash val="solid"/>
                <a:miter/>
              </a:ln>
            </p:spPr>
            <p:txBody>
              <a:bodyPr rtlCol="0" anchor="ctr"/>
              <a:lstStyle/>
              <a:p>
                <a:endParaRPr lang="en-US"/>
              </a:p>
            </p:txBody>
          </p:sp>
          <p:sp>
            <p:nvSpPr>
              <p:cNvPr id="14" name="Freeform 18">
                <a:extLst>
                  <a:ext uri="{FF2B5EF4-FFF2-40B4-BE49-F238E27FC236}">
                    <a16:creationId xmlns:a16="http://schemas.microsoft.com/office/drawing/2014/main" id="{B7643DBC-17D1-74CB-5463-610658BD554C}"/>
                  </a:ext>
                </a:extLst>
              </p:cNvPr>
              <p:cNvSpPr/>
              <p:nvPr/>
            </p:nvSpPr>
            <p:spPr>
              <a:xfrm>
                <a:off x="9312890" y="3851649"/>
                <a:ext cx="85195" cy="252669"/>
              </a:xfrm>
              <a:custGeom>
                <a:avLst/>
                <a:gdLst>
                  <a:gd name="connsiteX0" fmla="*/ 65230 w 85195"/>
                  <a:gd name="connsiteY0" fmla="*/ 252669 h 252669"/>
                  <a:gd name="connsiteX1" fmla="*/ 45831 w 85195"/>
                  <a:gd name="connsiteY1" fmla="*/ 237155 h 252669"/>
                  <a:gd name="connsiteX2" fmla="*/ 566 w 85195"/>
                  <a:gd name="connsiteY2" fmla="*/ 23837 h 252669"/>
                  <a:gd name="connsiteX3" fmla="*/ 16086 w 85195"/>
                  <a:gd name="connsiteY3" fmla="*/ 566 h 252669"/>
                  <a:gd name="connsiteX4" fmla="*/ 39365 w 85195"/>
                  <a:gd name="connsiteY4" fmla="*/ 16080 h 252669"/>
                  <a:gd name="connsiteX5" fmla="*/ 84630 w 85195"/>
                  <a:gd name="connsiteY5" fmla="*/ 229398 h 252669"/>
                  <a:gd name="connsiteX6" fmla="*/ 69110 w 85195"/>
                  <a:gd name="connsiteY6" fmla="*/ 252669 h 252669"/>
                  <a:gd name="connsiteX7" fmla="*/ 65230 w 85195"/>
                  <a:gd name="connsiteY7" fmla="*/ 252669 h 25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195" h="252669">
                    <a:moveTo>
                      <a:pt x="65230" y="252669"/>
                    </a:moveTo>
                    <a:cubicBezTo>
                      <a:pt x="56177" y="252669"/>
                      <a:pt x="48418" y="246205"/>
                      <a:pt x="45831" y="237155"/>
                    </a:cubicBezTo>
                    <a:lnTo>
                      <a:pt x="566" y="23837"/>
                    </a:lnTo>
                    <a:cubicBezTo>
                      <a:pt x="-2021" y="13494"/>
                      <a:pt x="4446" y="3152"/>
                      <a:pt x="16086" y="566"/>
                    </a:cubicBezTo>
                    <a:cubicBezTo>
                      <a:pt x="26432" y="-2020"/>
                      <a:pt x="36778" y="4444"/>
                      <a:pt x="39365" y="16080"/>
                    </a:cubicBezTo>
                    <a:lnTo>
                      <a:pt x="84630" y="229398"/>
                    </a:lnTo>
                    <a:cubicBezTo>
                      <a:pt x="87217" y="239741"/>
                      <a:pt x="80750" y="250084"/>
                      <a:pt x="69110" y="252669"/>
                    </a:cubicBezTo>
                    <a:cubicBezTo>
                      <a:pt x="67817" y="252669"/>
                      <a:pt x="66523" y="252669"/>
                      <a:pt x="65230" y="252669"/>
                    </a:cubicBezTo>
                    <a:close/>
                  </a:path>
                </a:pathLst>
              </a:custGeom>
              <a:grpFill/>
              <a:ln w="12931" cap="flat">
                <a:noFill/>
                <a:prstDash val="solid"/>
                <a:miter/>
              </a:ln>
            </p:spPr>
            <p:txBody>
              <a:bodyPr rtlCol="0" anchor="ctr"/>
              <a:lstStyle/>
              <a:p>
                <a:endParaRPr lang="en-US"/>
              </a:p>
            </p:txBody>
          </p:sp>
          <p:sp>
            <p:nvSpPr>
              <p:cNvPr id="15" name="Freeform 19">
                <a:extLst>
                  <a:ext uri="{FF2B5EF4-FFF2-40B4-BE49-F238E27FC236}">
                    <a16:creationId xmlns:a16="http://schemas.microsoft.com/office/drawing/2014/main" id="{BE6148A9-A9D0-9B03-6118-A90D2DBE9C73}"/>
                  </a:ext>
                </a:extLst>
              </p:cNvPr>
              <p:cNvSpPr/>
              <p:nvPr/>
            </p:nvSpPr>
            <p:spPr>
              <a:xfrm>
                <a:off x="9682801" y="3503025"/>
                <a:ext cx="163613" cy="602585"/>
              </a:xfrm>
              <a:custGeom>
                <a:avLst/>
                <a:gdLst>
                  <a:gd name="connsiteX0" fmla="*/ 62614 w 163613"/>
                  <a:gd name="connsiteY0" fmla="*/ 601293 h 602585"/>
                  <a:gd name="connsiteX1" fmla="*/ 43215 w 163613"/>
                  <a:gd name="connsiteY1" fmla="*/ 585779 h 602585"/>
                  <a:gd name="connsiteX2" fmla="*/ 536 w 163613"/>
                  <a:gd name="connsiteY2" fmla="*/ 340140 h 602585"/>
                  <a:gd name="connsiteX3" fmla="*/ 1829 w 163613"/>
                  <a:gd name="connsiteY3" fmla="*/ 328504 h 602585"/>
                  <a:gd name="connsiteX4" fmla="*/ 5709 w 163613"/>
                  <a:gd name="connsiteY4" fmla="*/ 319454 h 602585"/>
                  <a:gd name="connsiteX5" fmla="*/ 124691 w 163613"/>
                  <a:gd name="connsiteY5" fmla="*/ 18223 h 602585"/>
                  <a:gd name="connsiteX6" fmla="*/ 145384 w 163613"/>
                  <a:gd name="connsiteY6" fmla="*/ 123 h 602585"/>
                  <a:gd name="connsiteX7" fmla="*/ 163490 w 163613"/>
                  <a:gd name="connsiteY7" fmla="*/ 20809 h 602585"/>
                  <a:gd name="connsiteX8" fmla="*/ 40628 w 163613"/>
                  <a:gd name="connsiteY8" fmla="*/ 336261 h 602585"/>
                  <a:gd name="connsiteX9" fmla="*/ 39334 w 163613"/>
                  <a:gd name="connsiteY9" fmla="*/ 340140 h 602585"/>
                  <a:gd name="connsiteX10" fmla="*/ 80719 w 163613"/>
                  <a:gd name="connsiteY10" fmla="*/ 580608 h 602585"/>
                  <a:gd name="connsiteX11" fmla="*/ 65200 w 163613"/>
                  <a:gd name="connsiteY11" fmla="*/ 602586 h 602585"/>
                  <a:gd name="connsiteX12" fmla="*/ 62614 w 163613"/>
                  <a:gd name="connsiteY12" fmla="*/ 601293 h 602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613" h="602585">
                    <a:moveTo>
                      <a:pt x="62614" y="601293"/>
                    </a:moveTo>
                    <a:cubicBezTo>
                      <a:pt x="53561" y="601293"/>
                      <a:pt x="45801" y="594829"/>
                      <a:pt x="43215" y="585779"/>
                    </a:cubicBezTo>
                    <a:lnTo>
                      <a:pt x="536" y="340140"/>
                    </a:lnTo>
                    <a:cubicBezTo>
                      <a:pt x="-757" y="336261"/>
                      <a:pt x="536" y="332383"/>
                      <a:pt x="1829" y="328504"/>
                    </a:cubicBezTo>
                    <a:lnTo>
                      <a:pt x="5709" y="319454"/>
                    </a:lnTo>
                    <a:cubicBezTo>
                      <a:pt x="57440" y="208270"/>
                      <a:pt x="120812" y="71230"/>
                      <a:pt x="124691" y="18223"/>
                    </a:cubicBezTo>
                    <a:cubicBezTo>
                      <a:pt x="125984" y="7881"/>
                      <a:pt x="135038" y="-1169"/>
                      <a:pt x="145384" y="123"/>
                    </a:cubicBezTo>
                    <a:cubicBezTo>
                      <a:pt x="155730" y="1416"/>
                      <a:pt x="164783" y="10466"/>
                      <a:pt x="163490" y="20809"/>
                    </a:cubicBezTo>
                    <a:cubicBezTo>
                      <a:pt x="159610" y="81572"/>
                      <a:pt x="96239" y="216027"/>
                      <a:pt x="40628" y="336261"/>
                    </a:cubicBezTo>
                    <a:lnTo>
                      <a:pt x="39334" y="340140"/>
                    </a:lnTo>
                    <a:lnTo>
                      <a:pt x="80719" y="580608"/>
                    </a:lnTo>
                    <a:cubicBezTo>
                      <a:pt x="82013" y="590950"/>
                      <a:pt x="75547" y="601293"/>
                      <a:pt x="65200" y="602586"/>
                    </a:cubicBezTo>
                    <a:cubicBezTo>
                      <a:pt x="65200" y="601293"/>
                      <a:pt x="63907" y="601293"/>
                      <a:pt x="62614" y="601293"/>
                    </a:cubicBezTo>
                    <a:close/>
                  </a:path>
                </a:pathLst>
              </a:custGeom>
              <a:grpFill/>
              <a:ln w="12931" cap="flat">
                <a:noFill/>
                <a:prstDash val="solid"/>
                <a:miter/>
              </a:ln>
            </p:spPr>
            <p:txBody>
              <a:bodyPr rtlCol="0" anchor="ctr"/>
              <a:lstStyle/>
              <a:p>
                <a:endParaRPr lang="en-US"/>
              </a:p>
            </p:txBody>
          </p:sp>
          <p:sp>
            <p:nvSpPr>
              <p:cNvPr id="16" name="Freeform 20">
                <a:extLst>
                  <a:ext uri="{FF2B5EF4-FFF2-40B4-BE49-F238E27FC236}">
                    <a16:creationId xmlns:a16="http://schemas.microsoft.com/office/drawing/2014/main" id="{FE9703BB-A70D-94E9-8197-708B4A93DC33}"/>
                  </a:ext>
                </a:extLst>
              </p:cNvPr>
              <p:cNvSpPr/>
              <p:nvPr/>
            </p:nvSpPr>
            <p:spPr>
              <a:xfrm>
                <a:off x="9285004" y="2893887"/>
                <a:ext cx="193992" cy="790259"/>
              </a:xfrm>
              <a:custGeom>
                <a:avLst/>
                <a:gdLst>
                  <a:gd name="connsiteX0" fmla="*/ 19399 w 193992"/>
                  <a:gd name="connsiteY0" fmla="*/ 790259 h 790259"/>
                  <a:gd name="connsiteX1" fmla="*/ 0 w 193992"/>
                  <a:gd name="connsiteY1" fmla="*/ 770867 h 790259"/>
                  <a:gd name="connsiteX2" fmla="*/ 11640 w 193992"/>
                  <a:gd name="connsiteY2" fmla="*/ 620898 h 790259"/>
                  <a:gd name="connsiteX3" fmla="*/ 20693 w 193992"/>
                  <a:gd name="connsiteY3" fmla="*/ 543327 h 790259"/>
                  <a:gd name="connsiteX4" fmla="*/ 25866 w 193992"/>
                  <a:gd name="connsiteY4" fmla="*/ 306738 h 790259"/>
                  <a:gd name="connsiteX5" fmla="*/ 24573 w 193992"/>
                  <a:gd name="connsiteY5" fmla="*/ 267953 h 790259"/>
                  <a:gd name="connsiteX6" fmla="*/ 23279 w 193992"/>
                  <a:gd name="connsiteY6" fmla="*/ 183919 h 790259"/>
                  <a:gd name="connsiteX7" fmla="*/ 38799 w 193992"/>
                  <a:gd name="connsiteY7" fmla="*/ 48171 h 790259"/>
                  <a:gd name="connsiteX8" fmla="*/ 115103 w 193992"/>
                  <a:gd name="connsiteY8" fmla="*/ 1628 h 790259"/>
                  <a:gd name="connsiteX9" fmla="*/ 162955 w 193992"/>
                  <a:gd name="connsiteY9" fmla="*/ 71442 h 790259"/>
                  <a:gd name="connsiteX10" fmla="*/ 161661 w 193992"/>
                  <a:gd name="connsiteY10" fmla="*/ 177454 h 790259"/>
                  <a:gd name="connsiteX11" fmla="*/ 170714 w 193992"/>
                  <a:gd name="connsiteY11" fmla="*/ 256317 h 790259"/>
                  <a:gd name="connsiteX12" fmla="*/ 175887 w 193992"/>
                  <a:gd name="connsiteY12" fmla="*/ 296395 h 790259"/>
                  <a:gd name="connsiteX13" fmla="*/ 187526 w 193992"/>
                  <a:gd name="connsiteY13" fmla="*/ 419215 h 790259"/>
                  <a:gd name="connsiteX14" fmla="*/ 193993 w 193992"/>
                  <a:gd name="connsiteY14" fmla="*/ 543327 h 790259"/>
                  <a:gd name="connsiteX15" fmla="*/ 175887 w 193992"/>
                  <a:gd name="connsiteY15" fmla="*/ 564013 h 790259"/>
                  <a:gd name="connsiteX16" fmla="*/ 155194 w 193992"/>
                  <a:gd name="connsiteY16" fmla="*/ 545913 h 790259"/>
                  <a:gd name="connsiteX17" fmla="*/ 148728 w 193992"/>
                  <a:gd name="connsiteY17" fmla="*/ 423093 h 790259"/>
                  <a:gd name="connsiteX18" fmla="*/ 137089 w 193992"/>
                  <a:gd name="connsiteY18" fmla="*/ 301567 h 790259"/>
                  <a:gd name="connsiteX19" fmla="*/ 131915 w 193992"/>
                  <a:gd name="connsiteY19" fmla="*/ 261489 h 790259"/>
                  <a:gd name="connsiteX20" fmla="*/ 122862 w 193992"/>
                  <a:gd name="connsiteY20" fmla="*/ 181333 h 790259"/>
                  <a:gd name="connsiteX21" fmla="*/ 124156 w 193992"/>
                  <a:gd name="connsiteY21" fmla="*/ 66270 h 790259"/>
                  <a:gd name="connsiteX22" fmla="*/ 106050 w 193992"/>
                  <a:gd name="connsiteY22" fmla="*/ 37828 h 790259"/>
                  <a:gd name="connsiteX23" fmla="*/ 87943 w 193992"/>
                  <a:gd name="connsiteY23" fmla="*/ 40413 h 790259"/>
                  <a:gd name="connsiteX24" fmla="*/ 76304 w 193992"/>
                  <a:gd name="connsiteY24" fmla="*/ 55927 h 790259"/>
                  <a:gd name="connsiteX25" fmla="*/ 62078 w 193992"/>
                  <a:gd name="connsiteY25" fmla="*/ 182626 h 790259"/>
                  <a:gd name="connsiteX26" fmla="*/ 63371 w 193992"/>
                  <a:gd name="connsiteY26" fmla="*/ 265367 h 790259"/>
                  <a:gd name="connsiteX27" fmla="*/ 64664 w 193992"/>
                  <a:gd name="connsiteY27" fmla="*/ 304152 h 790259"/>
                  <a:gd name="connsiteX28" fmla="*/ 59492 w 193992"/>
                  <a:gd name="connsiteY28" fmla="*/ 543327 h 790259"/>
                  <a:gd name="connsiteX29" fmla="*/ 50438 w 193992"/>
                  <a:gd name="connsiteY29" fmla="*/ 624776 h 790259"/>
                  <a:gd name="connsiteX30" fmla="*/ 38799 w 193992"/>
                  <a:gd name="connsiteY30" fmla="*/ 768281 h 790259"/>
                  <a:gd name="connsiteX31" fmla="*/ 19399 w 193992"/>
                  <a:gd name="connsiteY31" fmla="*/ 790259 h 79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3992" h="790259">
                    <a:moveTo>
                      <a:pt x="19399" y="790259"/>
                    </a:moveTo>
                    <a:cubicBezTo>
                      <a:pt x="9053" y="790259"/>
                      <a:pt x="0" y="781209"/>
                      <a:pt x="0" y="770867"/>
                    </a:cubicBezTo>
                    <a:cubicBezTo>
                      <a:pt x="0" y="697175"/>
                      <a:pt x="6466" y="658390"/>
                      <a:pt x="11640" y="620898"/>
                    </a:cubicBezTo>
                    <a:cubicBezTo>
                      <a:pt x="15520" y="597627"/>
                      <a:pt x="18106" y="574355"/>
                      <a:pt x="20693" y="543327"/>
                    </a:cubicBezTo>
                    <a:cubicBezTo>
                      <a:pt x="25866" y="461879"/>
                      <a:pt x="27159" y="384308"/>
                      <a:pt x="25866" y="306738"/>
                    </a:cubicBezTo>
                    <a:cubicBezTo>
                      <a:pt x="25866" y="293810"/>
                      <a:pt x="25866" y="280881"/>
                      <a:pt x="24573" y="267953"/>
                    </a:cubicBezTo>
                    <a:cubicBezTo>
                      <a:pt x="24573" y="240803"/>
                      <a:pt x="23279" y="212361"/>
                      <a:pt x="23279" y="183919"/>
                    </a:cubicBezTo>
                    <a:cubicBezTo>
                      <a:pt x="23279" y="134791"/>
                      <a:pt x="28452" y="89541"/>
                      <a:pt x="38799" y="48171"/>
                    </a:cubicBezTo>
                    <a:cubicBezTo>
                      <a:pt x="46559" y="14557"/>
                      <a:pt x="81477" y="-6129"/>
                      <a:pt x="115103" y="1628"/>
                    </a:cubicBezTo>
                    <a:cubicBezTo>
                      <a:pt x="146141" y="9385"/>
                      <a:pt x="166834" y="39121"/>
                      <a:pt x="162955" y="71442"/>
                    </a:cubicBezTo>
                    <a:cubicBezTo>
                      <a:pt x="157781" y="105055"/>
                      <a:pt x="157781" y="138669"/>
                      <a:pt x="161661" y="177454"/>
                    </a:cubicBezTo>
                    <a:cubicBezTo>
                      <a:pt x="164247" y="203311"/>
                      <a:pt x="166834" y="229168"/>
                      <a:pt x="170714" y="256317"/>
                    </a:cubicBezTo>
                    <a:cubicBezTo>
                      <a:pt x="172007" y="269246"/>
                      <a:pt x="173301" y="283467"/>
                      <a:pt x="175887" y="296395"/>
                    </a:cubicBezTo>
                    <a:cubicBezTo>
                      <a:pt x="181060" y="337766"/>
                      <a:pt x="184940" y="379137"/>
                      <a:pt x="187526" y="419215"/>
                    </a:cubicBezTo>
                    <a:cubicBezTo>
                      <a:pt x="191406" y="461879"/>
                      <a:pt x="192700" y="505835"/>
                      <a:pt x="193993" y="543327"/>
                    </a:cubicBezTo>
                    <a:cubicBezTo>
                      <a:pt x="193993" y="553670"/>
                      <a:pt x="186234" y="562720"/>
                      <a:pt x="175887" y="564013"/>
                    </a:cubicBezTo>
                    <a:cubicBezTo>
                      <a:pt x="165540" y="564013"/>
                      <a:pt x="156488" y="556256"/>
                      <a:pt x="155194" y="545913"/>
                    </a:cubicBezTo>
                    <a:cubicBezTo>
                      <a:pt x="153901" y="508421"/>
                      <a:pt x="151315" y="465757"/>
                      <a:pt x="148728" y="423093"/>
                    </a:cubicBezTo>
                    <a:cubicBezTo>
                      <a:pt x="146141" y="383015"/>
                      <a:pt x="142261" y="341645"/>
                      <a:pt x="137089" y="301567"/>
                    </a:cubicBezTo>
                    <a:cubicBezTo>
                      <a:pt x="135795" y="288638"/>
                      <a:pt x="134502" y="274417"/>
                      <a:pt x="131915" y="261489"/>
                    </a:cubicBezTo>
                    <a:cubicBezTo>
                      <a:pt x="128036" y="234339"/>
                      <a:pt x="125449" y="207190"/>
                      <a:pt x="122862" y="181333"/>
                    </a:cubicBezTo>
                    <a:cubicBezTo>
                      <a:pt x="118982" y="138669"/>
                      <a:pt x="118982" y="102470"/>
                      <a:pt x="124156" y="66270"/>
                    </a:cubicBezTo>
                    <a:cubicBezTo>
                      <a:pt x="125449" y="53342"/>
                      <a:pt x="117690" y="41706"/>
                      <a:pt x="106050" y="37828"/>
                    </a:cubicBezTo>
                    <a:cubicBezTo>
                      <a:pt x="99583" y="36535"/>
                      <a:pt x="93117" y="37828"/>
                      <a:pt x="87943" y="40413"/>
                    </a:cubicBezTo>
                    <a:cubicBezTo>
                      <a:pt x="82771" y="44292"/>
                      <a:pt x="78891" y="49463"/>
                      <a:pt x="76304" y="55927"/>
                    </a:cubicBezTo>
                    <a:cubicBezTo>
                      <a:pt x="67251" y="93420"/>
                      <a:pt x="62078" y="136084"/>
                      <a:pt x="62078" y="182626"/>
                    </a:cubicBezTo>
                    <a:cubicBezTo>
                      <a:pt x="62078" y="211068"/>
                      <a:pt x="62078" y="238218"/>
                      <a:pt x="63371" y="265367"/>
                    </a:cubicBezTo>
                    <a:cubicBezTo>
                      <a:pt x="63371" y="278296"/>
                      <a:pt x="63371" y="291224"/>
                      <a:pt x="64664" y="304152"/>
                    </a:cubicBezTo>
                    <a:cubicBezTo>
                      <a:pt x="65958" y="383015"/>
                      <a:pt x="64664" y="460586"/>
                      <a:pt x="59492" y="543327"/>
                    </a:cubicBezTo>
                    <a:cubicBezTo>
                      <a:pt x="56905" y="576941"/>
                      <a:pt x="54318" y="601505"/>
                      <a:pt x="50438" y="624776"/>
                    </a:cubicBezTo>
                    <a:cubicBezTo>
                      <a:pt x="45265" y="660976"/>
                      <a:pt x="38799" y="698468"/>
                      <a:pt x="38799" y="768281"/>
                    </a:cubicBezTo>
                    <a:cubicBezTo>
                      <a:pt x="38799" y="782502"/>
                      <a:pt x="29745" y="790259"/>
                      <a:pt x="19399" y="790259"/>
                    </a:cubicBezTo>
                    <a:close/>
                  </a:path>
                </a:pathLst>
              </a:custGeom>
              <a:grpFill/>
              <a:ln w="12931" cap="flat">
                <a:noFill/>
                <a:prstDash val="solid"/>
                <a:miter/>
              </a:ln>
            </p:spPr>
            <p:txBody>
              <a:bodyPr rtlCol="0" anchor="ctr"/>
              <a:lstStyle/>
              <a:p>
                <a:endParaRPr lang="en-US"/>
              </a:p>
            </p:txBody>
          </p:sp>
        </p:grpSp>
      </p:grpSp>
      <p:sp>
        <p:nvSpPr>
          <p:cNvPr id="19" name="TextBox 18">
            <a:extLst>
              <a:ext uri="{FF2B5EF4-FFF2-40B4-BE49-F238E27FC236}">
                <a16:creationId xmlns:a16="http://schemas.microsoft.com/office/drawing/2014/main" id="{263E4A36-E1B1-FE88-E413-31D233AC126F}"/>
              </a:ext>
            </a:extLst>
          </p:cNvPr>
          <p:cNvSpPr txBox="1"/>
          <p:nvPr/>
        </p:nvSpPr>
        <p:spPr>
          <a:xfrm>
            <a:off x="1321108" y="6262516"/>
            <a:ext cx="5143682" cy="397801"/>
          </a:xfrm>
          <a:prstGeom prst="rect">
            <a:avLst/>
          </a:prstGeom>
          <a:noFill/>
        </p:spPr>
        <p:txBody>
          <a:bodyPr wrap="square">
            <a:spAutoFit/>
          </a:bodyPr>
          <a:lstStyle/>
          <a:p>
            <a:pPr marL="228600" marR="0" lvl="0" indent="0" algn="l" defTabSz="914400" rtl="0" eaLnBrk="1" fontAlgn="auto" latinLnBrk="0" hangingPunct="1">
              <a:lnSpc>
                <a:spcPct val="103333"/>
              </a:lnSpc>
              <a:spcBef>
                <a:spcPts val="0"/>
              </a:spcBef>
              <a:spcAft>
                <a:spcPts val="0"/>
              </a:spcAft>
              <a:buClr>
                <a:srgbClr val="FFFFFF"/>
              </a:buClr>
              <a:buSzPts val="2400"/>
              <a:buFont typeface="Arial"/>
              <a:buNone/>
              <a:tabLst/>
              <a:defRPr/>
            </a:pPr>
            <a:r>
              <a:rPr kumimoji="0" lang="en-US" sz="2000" b="0" i="0" u="none" strike="noStrike" kern="0" cap="none" spc="0" normalizeH="0" baseline="0" noProof="0" dirty="0">
                <a:ln>
                  <a:noFill/>
                </a:ln>
                <a:solidFill>
                  <a:srgbClr val="615AA6"/>
                </a:solidFill>
                <a:effectLst/>
                <a:uLnTx/>
                <a:uFillTx/>
                <a:latin typeface="Calibri"/>
                <a:ea typeface="Calibri"/>
                <a:cs typeface="Calibri"/>
                <a:sym typeface="Calibri"/>
              </a:rPr>
              <a:t>More instructions available here</a:t>
            </a:r>
          </a:p>
        </p:txBody>
      </p:sp>
    </p:spTree>
    <p:extLst>
      <p:ext uri="{BB962C8B-B14F-4D97-AF65-F5344CB8AC3E}">
        <p14:creationId xmlns:p14="http://schemas.microsoft.com/office/powerpoint/2010/main" val="36502810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E9D431-032E-D6F4-565B-1034F1EED00F}"/>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B5A73D5-B135-C32A-B84B-7DB70CBF1BFC}"/>
              </a:ext>
            </a:extLst>
          </p:cNvPr>
          <p:cNvSpPr>
            <a:spLocks noGrp="1"/>
          </p:cNvSpPr>
          <p:nvPr>
            <p:ph type="body" sz="quarter" idx="15"/>
          </p:nvPr>
        </p:nvSpPr>
        <p:spPr/>
        <p:txBody>
          <a:bodyPr/>
          <a:lstStyle/>
          <a:p>
            <a:r>
              <a:rPr lang="en-US" b="1" dirty="0"/>
              <a:t>The </a:t>
            </a:r>
            <a:r>
              <a:rPr lang="en-US" b="1" i="1" dirty="0">
                <a:solidFill>
                  <a:srgbClr val="615AA6"/>
                </a:solidFill>
              </a:rPr>
              <a:t>Vault</a:t>
            </a:r>
            <a:r>
              <a:rPr lang="en-US" b="1" dirty="0"/>
              <a:t>: Data Protection</a:t>
            </a:r>
            <a:endParaRPr lang="en-IE" b="1" dirty="0"/>
          </a:p>
        </p:txBody>
      </p:sp>
      <p:sp>
        <p:nvSpPr>
          <p:cNvPr id="3" name="Text Placeholder 2">
            <a:extLst>
              <a:ext uri="{FF2B5EF4-FFF2-40B4-BE49-F238E27FC236}">
                <a16:creationId xmlns:a16="http://schemas.microsoft.com/office/drawing/2014/main" id="{00959792-4E1F-651E-70F8-8208AFBE07C4}"/>
              </a:ext>
            </a:extLst>
          </p:cNvPr>
          <p:cNvSpPr>
            <a:spLocks noGrp="1"/>
          </p:cNvSpPr>
          <p:nvPr>
            <p:ph type="body" sz="quarter" idx="17"/>
          </p:nvPr>
        </p:nvSpPr>
        <p:spPr>
          <a:xfrm>
            <a:off x="885786" y="1627192"/>
            <a:ext cx="5672957" cy="4021291"/>
          </a:xfrm>
        </p:spPr>
        <p:txBody>
          <a:bodyPr/>
          <a:lstStyle/>
          <a:p>
            <a:pPr>
              <a:spcAft>
                <a:spcPts val="600"/>
              </a:spcAft>
            </a:pPr>
            <a:r>
              <a:rPr lang="en-US" dirty="0"/>
              <a:t>Data protection is the practice of keeping your </a:t>
            </a:r>
            <a:r>
              <a:rPr lang="en-US" i="1" dirty="0"/>
              <a:t>digital paperwork</a:t>
            </a:r>
            <a:r>
              <a:rPr lang="en-US" dirty="0"/>
              <a:t> safe from being stolen or lost.</a:t>
            </a:r>
          </a:p>
          <a:p>
            <a:pPr fontAlgn="base"/>
            <a:r>
              <a:rPr lang="en-US" b="1" dirty="0"/>
              <a:t>What is Data?  </a:t>
            </a:r>
            <a:r>
              <a:rPr lang="en-US" dirty="0"/>
              <a:t>Whenever you use the internet, technology companies collect pieces of information about you. This is your ...</a:t>
            </a:r>
            <a:r>
              <a:rPr lang="en-US" b="1" dirty="0"/>
              <a:t>Personal Data</a:t>
            </a:r>
            <a:r>
              <a:rPr lang="en-US" dirty="0"/>
              <a:t>.</a:t>
            </a:r>
            <a:endParaRPr lang="en-US" b="1" dirty="0"/>
          </a:p>
          <a:p>
            <a:pPr fontAlgn="base"/>
            <a:endParaRPr lang="en-US" b="1" dirty="0"/>
          </a:p>
          <a:p>
            <a:pPr fontAlgn="base"/>
            <a:endParaRPr lang="en-US" sz="2000" b="1" dirty="0"/>
          </a:p>
          <a:p>
            <a:pPr fontAlgn="base"/>
            <a:r>
              <a:rPr lang="en-US" sz="2200" b="1" dirty="0"/>
              <a:t>The Goal:</a:t>
            </a:r>
            <a:r>
              <a:rPr lang="en-US" sz="2200" dirty="0"/>
              <a:t> To make sure that if a </a:t>
            </a:r>
            <a:r>
              <a:rPr lang="en-US" sz="2200" i="1" dirty="0"/>
              <a:t>digital thief</a:t>
            </a:r>
            <a:r>
              <a:rPr lang="en-US" sz="2200" dirty="0"/>
              <a:t> (hacker) tries to get into a website you use, your personal information is scrambled (encrypted) so they can't read it.</a:t>
            </a:r>
          </a:p>
          <a:p>
            <a:pPr>
              <a:spcAft>
                <a:spcPts val="600"/>
              </a:spcAft>
            </a:pPr>
            <a:endParaRPr lang="en-IE" dirty="0"/>
          </a:p>
        </p:txBody>
      </p:sp>
      <p:pic>
        <p:nvPicPr>
          <p:cNvPr id="5122" name="Picture 2">
            <a:extLst>
              <a:ext uri="{FF2B5EF4-FFF2-40B4-BE49-F238E27FC236}">
                <a16:creationId xmlns:a16="http://schemas.microsoft.com/office/drawing/2014/main" id="{55BDE4C2-3473-22D2-CE78-2BE29ED52810}"/>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t="-483" r="222" b="-1"/>
          <a:stretch>
            <a:fillRect/>
          </a:stretch>
        </p:blipFill>
        <p:spPr bwMode="auto">
          <a:xfrm>
            <a:off x="6727564" y="1009985"/>
            <a:ext cx="4197110" cy="5159242"/>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Diagonal Corners Rounded 3">
            <a:extLst>
              <a:ext uri="{FF2B5EF4-FFF2-40B4-BE49-F238E27FC236}">
                <a16:creationId xmlns:a16="http://schemas.microsoft.com/office/drawing/2014/main" id="{4241B166-F62E-0EA8-D758-3C235BC1038F}"/>
              </a:ext>
            </a:extLst>
          </p:cNvPr>
          <p:cNvSpPr/>
          <p:nvPr/>
        </p:nvSpPr>
        <p:spPr>
          <a:xfrm>
            <a:off x="7584259" y="1512578"/>
            <a:ext cx="2752627" cy="697353"/>
          </a:xfrm>
          <a:prstGeom prst="round2DiagRect">
            <a:avLst/>
          </a:prstGeom>
          <a:solidFill>
            <a:srgbClr val="E5BDDA"/>
          </a:solidFill>
          <a:ln>
            <a:solidFill>
              <a:srgbClr val="CA7BB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E" sz="2400" b="1" dirty="0">
                <a:solidFill>
                  <a:srgbClr val="292668"/>
                </a:solidFill>
              </a:rPr>
              <a:t>Personal Data</a:t>
            </a:r>
          </a:p>
        </p:txBody>
      </p:sp>
      <p:cxnSp>
        <p:nvCxnSpPr>
          <p:cNvPr id="6" name="Straight Arrow Connector 5">
            <a:extLst>
              <a:ext uri="{FF2B5EF4-FFF2-40B4-BE49-F238E27FC236}">
                <a16:creationId xmlns:a16="http://schemas.microsoft.com/office/drawing/2014/main" id="{EDD674AE-B558-5C1F-3E35-AFFB64E52169}"/>
              </a:ext>
            </a:extLst>
          </p:cNvPr>
          <p:cNvCxnSpPr>
            <a:cxnSpLocks/>
          </p:cNvCxnSpPr>
          <p:nvPr/>
        </p:nvCxnSpPr>
        <p:spPr>
          <a:xfrm flipH="1">
            <a:off x="7218002" y="2215344"/>
            <a:ext cx="529320" cy="1689736"/>
          </a:xfrm>
          <a:prstGeom prst="straightConnector1">
            <a:avLst/>
          </a:prstGeom>
          <a:ln w="57150">
            <a:solidFill>
              <a:srgbClr val="CA7BB3"/>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328F432D-2A8D-91A7-1731-7D80D9C11CFF}"/>
              </a:ext>
            </a:extLst>
          </p:cNvPr>
          <p:cNvCxnSpPr>
            <a:cxnSpLocks/>
          </p:cNvCxnSpPr>
          <p:nvPr/>
        </p:nvCxnSpPr>
        <p:spPr>
          <a:xfrm>
            <a:off x="9888718" y="2215344"/>
            <a:ext cx="167369" cy="770673"/>
          </a:xfrm>
          <a:prstGeom prst="straightConnector1">
            <a:avLst/>
          </a:prstGeom>
          <a:ln w="57150">
            <a:solidFill>
              <a:srgbClr val="CA7BB3"/>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Diagonal Corners Rounded 11">
            <a:extLst>
              <a:ext uri="{FF2B5EF4-FFF2-40B4-BE49-F238E27FC236}">
                <a16:creationId xmlns:a16="http://schemas.microsoft.com/office/drawing/2014/main" id="{0CA63B6E-A3F4-DFAD-AB3F-4A8DD9CF404D}"/>
              </a:ext>
            </a:extLst>
          </p:cNvPr>
          <p:cNvSpPr/>
          <p:nvPr/>
        </p:nvSpPr>
        <p:spPr>
          <a:xfrm>
            <a:off x="6673680" y="4047905"/>
            <a:ext cx="1970699" cy="1200329"/>
          </a:xfrm>
          <a:prstGeom prst="round2DiagRect">
            <a:avLst/>
          </a:prstGeom>
          <a:solidFill>
            <a:srgbClr val="E5BDDA"/>
          </a:solidFill>
          <a:ln>
            <a:solidFill>
              <a:srgbClr val="CA7BB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IE" b="1" dirty="0">
                <a:solidFill>
                  <a:srgbClr val="292668"/>
                </a:solidFill>
              </a:rPr>
              <a:t>What you share</a:t>
            </a:r>
            <a:r>
              <a:rPr lang="en-IE" dirty="0">
                <a:solidFill>
                  <a:srgbClr val="292668"/>
                </a:solidFill>
              </a:rPr>
              <a:t>:</a:t>
            </a:r>
          </a:p>
          <a:p>
            <a:r>
              <a:rPr lang="en-IE" dirty="0">
                <a:solidFill>
                  <a:srgbClr val="292668"/>
                </a:solidFill>
              </a:rPr>
              <a:t>Your Name</a:t>
            </a:r>
          </a:p>
          <a:p>
            <a:r>
              <a:rPr lang="en-IE" dirty="0">
                <a:solidFill>
                  <a:srgbClr val="292668"/>
                </a:solidFill>
              </a:rPr>
              <a:t>Your email</a:t>
            </a:r>
          </a:p>
          <a:p>
            <a:r>
              <a:rPr lang="en-IE" dirty="0">
                <a:solidFill>
                  <a:srgbClr val="292668"/>
                </a:solidFill>
              </a:rPr>
              <a:t>Your Birthday</a:t>
            </a:r>
          </a:p>
        </p:txBody>
      </p:sp>
      <p:sp>
        <p:nvSpPr>
          <p:cNvPr id="13" name="Rectangle: Diagonal Corners Rounded 12">
            <a:extLst>
              <a:ext uri="{FF2B5EF4-FFF2-40B4-BE49-F238E27FC236}">
                <a16:creationId xmlns:a16="http://schemas.microsoft.com/office/drawing/2014/main" id="{AA3BBA26-85E7-D600-0DFA-74F97B8039BE}"/>
              </a:ext>
            </a:extLst>
          </p:cNvPr>
          <p:cNvSpPr/>
          <p:nvPr/>
        </p:nvSpPr>
        <p:spPr>
          <a:xfrm>
            <a:off x="9499077" y="3052649"/>
            <a:ext cx="2058186" cy="1200329"/>
          </a:xfrm>
          <a:prstGeom prst="round2DiagRect">
            <a:avLst/>
          </a:prstGeom>
          <a:solidFill>
            <a:srgbClr val="E5BDDA"/>
          </a:solidFill>
          <a:ln>
            <a:solidFill>
              <a:srgbClr val="CA7BB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en-IE" b="1" dirty="0">
                <a:solidFill>
                  <a:srgbClr val="292668"/>
                </a:solidFill>
              </a:rPr>
              <a:t>What they see</a:t>
            </a:r>
            <a:r>
              <a:rPr lang="en-IE" dirty="0">
                <a:solidFill>
                  <a:srgbClr val="292668"/>
                </a:solidFill>
              </a:rPr>
              <a:t>:</a:t>
            </a:r>
          </a:p>
          <a:p>
            <a:pPr algn="r"/>
            <a:r>
              <a:rPr lang="en-IE" dirty="0">
                <a:solidFill>
                  <a:srgbClr val="292668"/>
                </a:solidFill>
              </a:rPr>
              <a:t>Websites you visit</a:t>
            </a:r>
          </a:p>
          <a:p>
            <a:pPr algn="r"/>
            <a:r>
              <a:rPr lang="en-IE" dirty="0">
                <a:solidFill>
                  <a:srgbClr val="292668"/>
                </a:solidFill>
              </a:rPr>
              <a:t>What you buy</a:t>
            </a:r>
          </a:p>
          <a:p>
            <a:pPr algn="r"/>
            <a:r>
              <a:rPr lang="en-IE" dirty="0">
                <a:solidFill>
                  <a:srgbClr val="292668"/>
                </a:solidFill>
              </a:rPr>
              <a:t>Things you click on</a:t>
            </a:r>
          </a:p>
        </p:txBody>
      </p:sp>
    </p:spTree>
    <p:extLst>
      <p:ext uri="{BB962C8B-B14F-4D97-AF65-F5344CB8AC3E}">
        <p14:creationId xmlns:p14="http://schemas.microsoft.com/office/powerpoint/2010/main" val="8109448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9C7821-03C4-0144-C30D-7C89EF9851BE}"/>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66DC6BB-EE4F-9666-02B0-7DCF295F3884}"/>
              </a:ext>
            </a:extLst>
          </p:cNvPr>
          <p:cNvSpPr>
            <a:spLocks noGrp="1"/>
          </p:cNvSpPr>
          <p:nvPr>
            <p:ph type="body" sz="quarter" idx="15"/>
          </p:nvPr>
        </p:nvSpPr>
        <p:spPr/>
        <p:txBody>
          <a:bodyPr/>
          <a:lstStyle/>
          <a:p>
            <a:r>
              <a:rPr lang="en-US" b="1" dirty="0"/>
              <a:t>Data Protection: Guarding your Digital Paperwork</a:t>
            </a:r>
            <a:endParaRPr lang="en-IE" b="1" dirty="0"/>
          </a:p>
        </p:txBody>
      </p:sp>
      <p:sp>
        <p:nvSpPr>
          <p:cNvPr id="3" name="Text Placeholder 2">
            <a:extLst>
              <a:ext uri="{FF2B5EF4-FFF2-40B4-BE49-F238E27FC236}">
                <a16:creationId xmlns:a16="http://schemas.microsoft.com/office/drawing/2014/main" id="{2D01C164-7524-4EC8-0F70-FF0AB5949DBD}"/>
              </a:ext>
            </a:extLst>
          </p:cNvPr>
          <p:cNvSpPr>
            <a:spLocks noGrp="1"/>
          </p:cNvSpPr>
          <p:nvPr>
            <p:ph type="body" sz="quarter" idx="17"/>
          </p:nvPr>
        </p:nvSpPr>
        <p:spPr>
          <a:xfrm>
            <a:off x="885786" y="1627192"/>
            <a:ext cx="7353145" cy="4021291"/>
          </a:xfrm>
        </p:spPr>
        <p:txBody>
          <a:bodyPr/>
          <a:lstStyle/>
          <a:p>
            <a:pPr>
              <a:spcAft>
                <a:spcPts val="600"/>
              </a:spcAft>
            </a:pPr>
            <a:r>
              <a:rPr lang="en-US" b="1" dirty="0"/>
              <a:t>Some TIPS for better Data Protection:</a:t>
            </a:r>
          </a:p>
          <a:p>
            <a:pPr marL="342900" indent="-342900">
              <a:spcAft>
                <a:spcPts val="600"/>
              </a:spcAft>
              <a:buFont typeface="Arial" panose="020B0604020202020204" pitchFamily="34" charset="0"/>
              <a:buChar char="•"/>
            </a:pPr>
            <a:r>
              <a:rPr lang="en-US" b="1" dirty="0"/>
              <a:t>Public Wi-Fi Danger:</a:t>
            </a:r>
            <a:r>
              <a:rPr lang="en-US" dirty="0"/>
              <a:t> Using </a:t>
            </a:r>
            <a:r>
              <a:rPr lang="en-US" i="1" dirty="0"/>
              <a:t>Free Airport/Cafe Wi-Fi </a:t>
            </a:r>
            <a:r>
              <a:rPr lang="en-US" dirty="0"/>
              <a:t>for banking is like talking about your finances in a crowded elevator. Best practices is to wait until you are on a trusted home network.</a:t>
            </a:r>
          </a:p>
          <a:p>
            <a:pPr marL="342900" indent="-342900">
              <a:spcAft>
                <a:spcPts val="600"/>
              </a:spcAft>
              <a:buFont typeface="Arial" panose="020B0604020202020204" pitchFamily="34" charset="0"/>
              <a:buChar char="•"/>
            </a:pPr>
            <a:r>
              <a:rPr lang="en-US" b="1" dirty="0"/>
              <a:t>The Update Myth: </a:t>
            </a:r>
            <a:r>
              <a:rPr lang="en-US" dirty="0"/>
              <a:t>Many people click </a:t>
            </a:r>
            <a:r>
              <a:rPr lang="en-US" b="1" i="1" dirty="0"/>
              <a:t>Remind me later </a:t>
            </a:r>
            <a:r>
              <a:rPr lang="en-US" dirty="0"/>
              <a:t>on software updates because they fear it will change their layout. However, updates are actually </a:t>
            </a:r>
            <a:r>
              <a:rPr lang="en-US" i="1" dirty="0"/>
              <a:t>Digital Band-Aids</a:t>
            </a:r>
            <a:r>
              <a:rPr lang="en-US" dirty="0"/>
              <a:t> that fix holes hackers use to get in.</a:t>
            </a:r>
          </a:p>
          <a:p>
            <a:pPr marL="342900" indent="-342900">
              <a:spcAft>
                <a:spcPts val="600"/>
              </a:spcAft>
              <a:buFont typeface="Arial" panose="020B0604020202020204" pitchFamily="34" charset="0"/>
              <a:buChar char="•"/>
            </a:pPr>
            <a:r>
              <a:rPr lang="en-US" b="1" dirty="0"/>
              <a:t>Device Locking: </a:t>
            </a:r>
            <a:r>
              <a:rPr lang="en-US" dirty="0"/>
              <a:t>Ensure your tablet or phone requires a PIN, fingerprint, or face scan to open.</a:t>
            </a:r>
            <a:endParaRPr lang="en-IE" dirty="0"/>
          </a:p>
        </p:txBody>
      </p:sp>
      <p:pic>
        <p:nvPicPr>
          <p:cNvPr id="5122" name="Picture 2" descr="Transparent padlock">
            <a:extLst>
              <a:ext uri="{FF2B5EF4-FFF2-40B4-BE49-F238E27FC236}">
                <a16:creationId xmlns:a16="http://schemas.microsoft.com/office/drawing/2014/main" id="{84766F1A-C779-FED5-2C1D-4269A611A57E}"/>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b="-357"/>
          <a:stretch>
            <a:fillRect/>
          </a:stretch>
        </p:blipFill>
        <p:spPr bwMode="auto">
          <a:xfrm>
            <a:off x="8313576" y="1713183"/>
            <a:ext cx="3067283" cy="3935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30521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D69521-0AD1-4ADC-70C5-26AF88CBD5A5}"/>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688F49AB-78C9-AE33-24F3-5AE83DEE25A0}"/>
              </a:ext>
            </a:extLst>
          </p:cNvPr>
          <p:cNvSpPr>
            <a:spLocks noGrp="1"/>
          </p:cNvSpPr>
          <p:nvPr>
            <p:ph type="body" sz="quarter" idx="15"/>
          </p:nvPr>
        </p:nvSpPr>
        <p:spPr>
          <a:prstGeom prst="rect">
            <a:avLst/>
          </a:prstGeom>
        </p:spPr>
        <p:txBody>
          <a:bodyPr/>
          <a:lstStyle/>
          <a:p>
            <a:r>
              <a:rPr lang="en-US" b="1" dirty="0"/>
              <a:t>Take Control</a:t>
            </a:r>
          </a:p>
        </p:txBody>
      </p:sp>
      <p:sp>
        <p:nvSpPr>
          <p:cNvPr id="12" name="Text Placeholder 11">
            <a:extLst>
              <a:ext uri="{FF2B5EF4-FFF2-40B4-BE49-F238E27FC236}">
                <a16:creationId xmlns:a16="http://schemas.microsoft.com/office/drawing/2014/main" id="{B841A4FC-CC65-CBBB-8486-F4F0B911D509}"/>
              </a:ext>
            </a:extLst>
          </p:cNvPr>
          <p:cNvSpPr>
            <a:spLocks noGrp="1"/>
          </p:cNvSpPr>
          <p:nvPr>
            <p:ph type="body" sz="quarter" idx="16"/>
          </p:nvPr>
        </p:nvSpPr>
        <p:spPr>
          <a:xfrm>
            <a:off x="1565484" y="1604530"/>
            <a:ext cx="8237375" cy="1824470"/>
          </a:xfrm>
          <a:prstGeom prst="rect">
            <a:avLst/>
          </a:prstGeom>
        </p:spPr>
        <p:txBody>
          <a:bodyPr/>
          <a:lstStyle/>
          <a:p>
            <a:r>
              <a:rPr lang="en-US" dirty="0"/>
              <a:t>Securing your digital life is just like locking your front door and pulling the curtains. By switching to </a:t>
            </a:r>
            <a:r>
              <a:rPr lang="en-US" b="1" dirty="0"/>
              <a:t>Passphrases</a:t>
            </a:r>
            <a:r>
              <a:rPr lang="en-US" dirty="0"/>
              <a:t>, you’ve made your </a:t>
            </a:r>
            <a:r>
              <a:rPr lang="en-US" b="1" i="1" dirty="0"/>
              <a:t>digital locks </a:t>
            </a:r>
            <a:r>
              <a:rPr lang="en-US" dirty="0"/>
              <a:t>much stronger. By adjusting your </a:t>
            </a:r>
            <a:r>
              <a:rPr lang="en-US" b="1" dirty="0"/>
              <a:t>Privacy Settings</a:t>
            </a:r>
            <a:r>
              <a:rPr lang="en-US" dirty="0"/>
              <a:t>, you’ve decided exactly who is allowed in your digital living room. These simple habits are the foundation of a safe (data-protected) online experience.</a:t>
            </a:r>
          </a:p>
        </p:txBody>
      </p:sp>
      <p:sp>
        <p:nvSpPr>
          <p:cNvPr id="15" name="Rectangle 14">
            <a:extLst>
              <a:ext uri="{FF2B5EF4-FFF2-40B4-BE49-F238E27FC236}">
                <a16:creationId xmlns:a16="http://schemas.microsoft.com/office/drawing/2014/main" id="{6CE92371-F652-C8B1-628C-458EF7E47EC3}"/>
              </a:ext>
            </a:extLst>
          </p:cNvPr>
          <p:cNvSpPr/>
          <p:nvPr/>
        </p:nvSpPr>
        <p:spPr>
          <a:xfrm>
            <a:off x="6961" y="3211551"/>
            <a:ext cx="1407911" cy="3646450"/>
          </a:xfrm>
          <a:prstGeom prst="rect">
            <a:avLst/>
          </a:prstGeom>
          <a:solidFill>
            <a:srgbClr val="5696D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911A023A-FC4C-8FAD-FFF6-F36A18A93E6C}"/>
              </a:ext>
            </a:extLst>
          </p:cNvPr>
          <p:cNvSpPr/>
          <p:nvPr/>
        </p:nvSpPr>
        <p:spPr>
          <a:xfrm>
            <a:off x="10784089" y="0"/>
            <a:ext cx="1407911" cy="5042136"/>
          </a:xfrm>
          <a:prstGeom prst="rect">
            <a:avLst/>
          </a:prstGeom>
          <a:gradFill>
            <a:gsLst>
              <a:gs pos="0">
                <a:srgbClr val="502F91">
                  <a:alpha val="79635"/>
                </a:srgbClr>
              </a:gs>
              <a:gs pos="100000">
                <a:srgbClr val="935AA5"/>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Picture Placeholder 2">
            <a:extLst>
              <a:ext uri="{FF2B5EF4-FFF2-40B4-BE49-F238E27FC236}">
                <a16:creationId xmlns:a16="http://schemas.microsoft.com/office/drawing/2014/main" id="{484194CA-89D9-322D-31D5-E33A2D8524D3}"/>
              </a:ext>
            </a:extLst>
          </p:cNvPr>
          <p:cNvSpPr>
            <a:spLocks noGrp="1"/>
          </p:cNvSpPr>
          <p:nvPr>
            <p:ph type="pic" sz="quarter" idx="10"/>
          </p:nvPr>
        </p:nvSpPr>
        <p:spPr>
          <a:solidFill>
            <a:srgbClr val="CA7BB3"/>
          </a:solidFill>
        </p:spPr>
        <p:txBody>
          <a:bodyPr/>
          <a:lstStyle/>
          <a:p>
            <a:endParaRPr lang="en-IE"/>
          </a:p>
        </p:txBody>
      </p:sp>
      <p:graphicFrame>
        <p:nvGraphicFramePr>
          <p:cNvPr id="4" name="Table 3">
            <a:extLst>
              <a:ext uri="{FF2B5EF4-FFF2-40B4-BE49-F238E27FC236}">
                <a16:creationId xmlns:a16="http://schemas.microsoft.com/office/drawing/2014/main" id="{07835FF5-12D6-7828-69E2-B66CC1052B6F}"/>
              </a:ext>
            </a:extLst>
          </p:cNvPr>
          <p:cNvGraphicFramePr>
            <a:graphicFrameLocks noGrp="1"/>
          </p:cNvGraphicFramePr>
          <p:nvPr>
            <p:extLst>
              <p:ext uri="{D42A27DB-BD31-4B8C-83A1-F6EECF244321}">
                <p14:modId xmlns:p14="http://schemas.microsoft.com/office/powerpoint/2010/main" val="3794885821"/>
              </p:ext>
            </p:extLst>
          </p:nvPr>
        </p:nvGraphicFramePr>
        <p:xfrm>
          <a:off x="426372" y="4304468"/>
          <a:ext cx="10515600" cy="1503680"/>
        </p:xfrm>
        <a:graphic>
          <a:graphicData uri="http://schemas.openxmlformats.org/drawingml/2006/table">
            <a:tbl>
              <a:tblPr/>
              <a:tblGrid>
                <a:gridCol w="3505200">
                  <a:extLst>
                    <a:ext uri="{9D8B030D-6E8A-4147-A177-3AD203B41FA5}">
                      <a16:colId xmlns:a16="http://schemas.microsoft.com/office/drawing/2014/main" val="3993707640"/>
                    </a:ext>
                  </a:extLst>
                </a:gridCol>
                <a:gridCol w="2858527">
                  <a:extLst>
                    <a:ext uri="{9D8B030D-6E8A-4147-A177-3AD203B41FA5}">
                      <a16:colId xmlns:a16="http://schemas.microsoft.com/office/drawing/2014/main" val="479888894"/>
                    </a:ext>
                  </a:extLst>
                </a:gridCol>
                <a:gridCol w="4151873">
                  <a:extLst>
                    <a:ext uri="{9D8B030D-6E8A-4147-A177-3AD203B41FA5}">
                      <a16:colId xmlns:a16="http://schemas.microsoft.com/office/drawing/2014/main" val="3614541639"/>
                    </a:ext>
                  </a:extLst>
                </a:gridCol>
              </a:tblGrid>
              <a:tr h="0">
                <a:tc>
                  <a:txBody>
                    <a:bodyPr/>
                    <a:lstStyle/>
                    <a:p>
                      <a:pPr rtl="0">
                        <a:buNone/>
                      </a:pPr>
                      <a:r>
                        <a:rPr lang="en-IE" b="1">
                          <a:solidFill>
                            <a:srgbClr val="292668"/>
                          </a:solidFill>
                          <a:effectLst/>
                          <a:latin typeface="Google Sans Text"/>
                        </a:rPr>
                        <a:t>Physical World</a:t>
                      </a:r>
                      <a:endParaRPr lang="en-IE">
                        <a:solidFill>
                          <a:srgbClr val="292668"/>
                        </a:solidFill>
                        <a:effectLst/>
                        <a:latin typeface="Google Sans Text"/>
                      </a:endParaRPr>
                    </a:p>
                  </a:txBody>
                  <a:tcPr marL="76200" marR="76200" marT="50800" marB="508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E5BDDA"/>
                    </a:solidFill>
                  </a:tcPr>
                </a:tc>
                <a:tc>
                  <a:txBody>
                    <a:bodyPr/>
                    <a:lstStyle/>
                    <a:p>
                      <a:pPr rtl="0">
                        <a:buNone/>
                      </a:pPr>
                      <a:r>
                        <a:rPr lang="en-IE" b="1">
                          <a:solidFill>
                            <a:srgbClr val="292668"/>
                          </a:solidFill>
                          <a:effectLst/>
                          <a:latin typeface="Google Sans Text"/>
                        </a:rPr>
                        <a:t>Digital World</a:t>
                      </a:r>
                      <a:endParaRPr lang="en-IE">
                        <a:solidFill>
                          <a:srgbClr val="292668"/>
                        </a:solidFill>
                        <a:effectLst/>
                        <a:latin typeface="Google Sans Text"/>
                      </a:endParaRPr>
                    </a:p>
                  </a:txBody>
                  <a:tcPr marL="76200" marR="76200" marT="50800" marB="508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E5BDDA"/>
                    </a:solidFill>
                  </a:tcPr>
                </a:tc>
                <a:tc>
                  <a:txBody>
                    <a:bodyPr/>
                    <a:lstStyle/>
                    <a:p>
                      <a:pPr rtl="0">
                        <a:buNone/>
                      </a:pPr>
                      <a:r>
                        <a:rPr lang="en-IE" b="1" dirty="0">
                          <a:solidFill>
                            <a:srgbClr val="292668"/>
                          </a:solidFill>
                          <a:effectLst/>
                          <a:latin typeface="Google Sans Text"/>
                        </a:rPr>
                        <a:t>What it protects</a:t>
                      </a:r>
                      <a:endParaRPr lang="en-IE" dirty="0">
                        <a:solidFill>
                          <a:srgbClr val="292668"/>
                        </a:solidFill>
                        <a:effectLst/>
                        <a:latin typeface="Google Sans Text"/>
                      </a:endParaRPr>
                    </a:p>
                  </a:txBody>
                  <a:tcPr marL="76200" marR="76200" marT="50800" marB="508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E5BDDA"/>
                    </a:solidFill>
                  </a:tcPr>
                </a:tc>
                <a:extLst>
                  <a:ext uri="{0D108BD9-81ED-4DB2-BD59-A6C34878D82A}">
                    <a16:rowId xmlns:a16="http://schemas.microsoft.com/office/drawing/2014/main" val="3607089277"/>
                  </a:ext>
                </a:extLst>
              </a:tr>
              <a:tr h="0">
                <a:tc>
                  <a:txBody>
                    <a:bodyPr/>
                    <a:lstStyle/>
                    <a:p>
                      <a:pPr rtl="0">
                        <a:buNone/>
                      </a:pPr>
                      <a:r>
                        <a:rPr lang="en-IE" b="1">
                          <a:solidFill>
                            <a:srgbClr val="292668"/>
                          </a:solidFill>
                          <a:effectLst/>
                          <a:latin typeface="Google Sans Text"/>
                        </a:rPr>
                        <a:t>Front Door Key</a:t>
                      </a:r>
                      <a:endParaRPr lang="en-IE">
                        <a:solidFill>
                          <a:srgbClr val="292668"/>
                        </a:solidFill>
                        <a:effectLst/>
                        <a:latin typeface="Google Sans Text"/>
                      </a:endParaRPr>
                    </a:p>
                  </a:txBody>
                  <a:tcPr marL="76200" marR="76200" marT="50800" marB="508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CA7BB3"/>
                    </a:solidFill>
                  </a:tcPr>
                </a:tc>
                <a:tc>
                  <a:txBody>
                    <a:bodyPr/>
                    <a:lstStyle/>
                    <a:p>
                      <a:pPr rtl="0">
                        <a:buNone/>
                      </a:pPr>
                      <a:r>
                        <a:rPr lang="en-IE" b="1">
                          <a:solidFill>
                            <a:srgbClr val="292668"/>
                          </a:solidFill>
                          <a:effectLst/>
                          <a:latin typeface="Google Sans Text"/>
                        </a:rPr>
                        <a:t>Password</a:t>
                      </a:r>
                      <a:endParaRPr lang="en-IE">
                        <a:solidFill>
                          <a:srgbClr val="292668"/>
                        </a:solidFill>
                        <a:effectLst/>
                        <a:latin typeface="Google Sans Text"/>
                      </a:endParaRPr>
                    </a:p>
                  </a:txBody>
                  <a:tcPr marL="76200" marR="76200" marT="50800" marB="508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CA7BB3"/>
                    </a:solidFill>
                  </a:tcPr>
                </a:tc>
                <a:tc>
                  <a:txBody>
                    <a:bodyPr/>
                    <a:lstStyle/>
                    <a:p>
                      <a:pPr rtl="0">
                        <a:buNone/>
                      </a:pPr>
                      <a:r>
                        <a:rPr lang="en-IE" dirty="0">
                          <a:solidFill>
                            <a:srgbClr val="292668"/>
                          </a:solidFill>
                          <a:effectLst/>
                          <a:latin typeface="Google Sans Text"/>
                        </a:rPr>
                        <a:t>Your "Entry" (Login)</a:t>
                      </a:r>
                    </a:p>
                  </a:txBody>
                  <a:tcPr marL="76200" marR="76200" marT="50800" marB="508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CA7BB3"/>
                    </a:solidFill>
                  </a:tcPr>
                </a:tc>
                <a:extLst>
                  <a:ext uri="{0D108BD9-81ED-4DB2-BD59-A6C34878D82A}">
                    <a16:rowId xmlns:a16="http://schemas.microsoft.com/office/drawing/2014/main" val="4255996609"/>
                  </a:ext>
                </a:extLst>
              </a:tr>
              <a:tr h="0">
                <a:tc>
                  <a:txBody>
                    <a:bodyPr/>
                    <a:lstStyle/>
                    <a:p>
                      <a:pPr rtl="0">
                        <a:buNone/>
                      </a:pPr>
                      <a:r>
                        <a:rPr lang="en-IE" b="1" dirty="0">
                          <a:solidFill>
                            <a:srgbClr val="292668"/>
                          </a:solidFill>
                          <a:effectLst/>
                          <a:latin typeface="Google Sans Text"/>
                        </a:rPr>
                        <a:t>Window Curtains</a:t>
                      </a:r>
                      <a:endParaRPr lang="en-IE" dirty="0">
                        <a:solidFill>
                          <a:srgbClr val="292668"/>
                        </a:solidFill>
                        <a:effectLst/>
                        <a:latin typeface="Google Sans Text"/>
                      </a:endParaRPr>
                    </a:p>
                  </a:txBody>
                  <a:tcPr marL="76200" marR="76200" marT="50800" marB="508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CA7BB3"/>
                    </a:solidFill>
                  </a:tcPr>
                </a:tc>
                <a:tc>
                  <a:txBody>
                    <a:bodyPr/>
                    <a:lstStyle/>
                    <a:p>
                      <a:pPr rtl="0">
                        <a:buNone/>
                      </a:pPr>
                      <a:r>
                        <a:rPr lang="en-IE" b="1">
                          <a:solidFill>
                            <a:srgbClr val="292668"/>
                          </a:solidFill>
                          <a:effectLst/>
                          <a:latin typeface="Google Sans Text"/>
                        </a:rPr>
                        <a:t>Privacy Settings</a:t>
                      </a:r>
                      <a:endParaRPr lang="en-IE">
                        <a:solidFill>
                          <a:srgbClr val="292668"/>
                        </a:solidFill>
                        <a:effectLst/>
                        <a:latin typeface="Google Sans Text"/>
                      </a:endParaRPr>
                    </a:p>
                  </a:txBody>
                  <a:tcPr marL="76200" marR="76200" marT="50800" marB="508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CA7BB3"/>
                    </a:solidFill>
                  </a:tcPr>
                </a:tc>
                <a:tc>
                  <a:txBody>
                    <a:bodyPr/>
                    <a:lstStyle/>
                    <a:p>
                      <a:pPr rtl="0">
                        <a:buNone/>
                      </a:pPr>
                      <a:r>
                        <a:rPr lang="en-US">
                          <a:solidFill>
                            <a:srgbClr val="292668"/>
                          </a:solidFill>
                          <a:effectLst/>
                          <a:latin typeface="Google Sans Text"/>
                        </a:rPr>
                        <a:t>Your "Visibility" (Who sees your posts)</a:t>
                      </a:r>
                    </a:p>
                  </a:txBody>
                  <a:tcPr marL="76200" marR="76200" marT="50800" marB="508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CA7BB3"/>
                    </a:solidFill>
                  </a:tcPr>
                </a:tc>
                <a:extLst>
                  <a:ext uri="{0D108BD9-81ED-4DB2-BD59-A6C34878D82A}">
                    <a16:rowId xmlns:a16="http://schemas.microsoft.com/office/drawing/2014/main" val="1427813562"/>
                  </a:ext>
                </a:extLst>
              </a:tr>
              <a:tr h="0">
                <a:tc>
                  <a:txBody>
                    <a:bodyPr/>
                    <a:lstStyle/>
                    <a:p>
                      <a:pPr rtl="0">
                        <a:buNone/>
                      </a:pPr>
                      <a:r>
                        <a:rPr lang="en-IE" b="1">
                          <a:solidFill>
                            <a:srgbClr val="292668"/>
                          </a:solidFill>
                          <a:effectLst/>
                          <a:latin typeface="Google Sans Text"/>
                        </a:rPr>
                        <a:t>Fireproof Safe</a:t>
                      </a:r>
                      <a:endParaRPr lang="en-IE">
                        <a:solidFill>
                          <a:srgbClr val="292668"/>
                        </a:solidFill>
                        <a:effectLst/>
                        <a:latin typeface="Google Sans Text"/>
                      </a:endParaRPr>
                    </a:p>
                  </a:txBody>
                  <a:tcPr marL="76200" marR="76200" marT="50800" marB="508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CA7BB3"/>
                    </a:solidFill>
                  </a:tcPr>
                </a:tc>
                <a:tc>
                  <a:txBody>
                    <a:bodyPr/>
                    <a:lstStyle/>
                    <a:p>
                      <a:pPr rtl="0">
                        <a:buNone/>
                      </a:pPr>
                      <a:r>
                        <a:rPr lang="en-IE" b="1">
                          <a:solidFill>
                            <a:srgbClr val="292668"/>
                          </a:solidFill>
                          <a:effectLst/>
                          <a:latin typeface="Google Sans Text"/>
                        </a:rPr>
                        <a:t>Data Protection</a:t>
                      </a:r>
                      <a:endParaRPr lang="en-IE">
                        <a:solidFill>
                          <a:srgbClr val="292668"/>
                        </a:solidFill>
                        <a:effectLst/>
                        <a:latin typeface="Google Sans Text"/>
                      </a:endParaRPr>
                    </a:p>
                  </a:txBody>
                  <a:tcPr marL="76200" marR="76200" marT="50800" marB="508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CA7BB3"/>
                    </a:solidFill>
                  </a:tcPr>
                </a:tc>
                <a:tc>
                  <a:txBody>
                    <a:bodyPr/>
                    <a:lstStyle/>
                    <a:p>
                      <a:pPr rtl="0">
                        <a:buNone/>
                      </a:pPr>
                      <a:r>
                        <a:rPr lang="en-US" dirty="0">
                          <a:solidFill>
                            <a:srgbClr val="292668"/>
                          </a:solidFill>
                          <a:effectLst/>
                          <a:latin typeface="Google Sans Text"/>
                        </a:rPr>
                        <a:t>Your "Valuables" (Credit cards, ID, Photos)</a:t>
                      </a:r>
                    </a:p>
                  </a:txBody>
                  <a:tcPr marL="76200" marR="76200" marT="50800" marB="508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CA7BB3"/>
                    </a:solidFill>
                  </a:tcPr>
                </a:tc>
                <a:extLst>
                  <a:ext uri="{0D108BD9-81ED-4DB2-BD59-A6C34878D82A}">
                    <a16:rowId xmlns:a16="http://schemas.microsoft.com/office/drawing/2014/main" val="1791687370"/>
                  </a:ext>
                </a:extLst>
              </a:tr>
            </a:tbl>
          </a:graphicData>
        </a:graphic>
      </p:graphicFrame>
    </p:spTree>
    <p:extLst>
      <p:ext uri="{BB962C8B-B14F-4D97-AF65-F5344CB8AC3E}">
        <p14:creationId xmlns:p14="http://schemas.microsoft.com/office/powerpoint/2010/main" val="23967373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91DB23C-2B4C-1CAE-31E4-5273986101CE}"/>
              </a:ext>
            </a:extLst>
          </p:cNvPr>
          <p:cNvSpPr>
            <a:spLocks noGrp="1"/>
          </p:cNvSpPr>
          <p:nvPr>
            <p:ph type="body" sz="quarter" idx="15"/>
          </p:nvPr>
        </p:nvSpPr>
        <p:spPr/>
        <p:txBody>
          <a:bodyPr/>
          <a:lstStyle/>
          <a:p>
            <a:r>
              <a:rPr lang="en-IE" dirty="0"/>
              <a:t>Learner Exercise</a:t>
            </a:r>
          </a:p>
        </p:txBody>
      </p:sp>
      <p:sp>
        <p:nvSpPr>
          <p:cNvPr id="3" name="Text Placeholder 2">
            <a:extLst>
              <a:ext uri="{FF2B5EF4-FFF2-40B4-BE49-F238E27FC236}">
                <a16:creationId xmlns:a16="http://schemas.microsoft.com/office/drawing/2014/main" id="{EBEE6F1B-1CC6-51BA-0C9E-90204642DC88}"/>
              </a:ext>
            </a:extLst>
          </p:cNvPr>
          <p:cNvSpPr>
            <a:spLocks noGrp="1"/>
          </p:cNvSpPr>
          <p:nvPr>
            <p:ph type="body" sz="quarter" idx="17"/>
          </p:nvPr>
        </p:nvSpPr>
        <p:spPr/>
        <p:txBody>
          <a:bodyPr/>
          <a:lstStyle/>
          <a:p>
            <a:r>
              <a:rPr lang="en-IE" b="1" dirty="0"/>
              <a:t>Passwords: </a:t>
            </a:r>
          </a:p>
          <a:p>
            <a:r>
              <a:rPr lang="en-IE" dirty="0"/>
              <a:t>Consider changing your most used passwords – turn your favourite song lyric or a good memory into a 12+ character phrase (Include one special character &amp; a number)</a:t>
            </a:r>
          </a:p>
          <a:p>
            <a:endParaRPr lang="en-IE" dirty="0"/>
          </a:p>
          <a:p>
            <a:r>
              <a:rPr lang="en-IE" b="1" dirty="0"/>
              <a:t>Updates:</a:t>
            </a:r>
          </a:p>
          <a:p>
            <a:r>
              <a:rPr lang="en-IE" dirty="0"/>
              <a:t>Check your phone or other devices for software updates and click </a:t>
            </a:r>
            <a:r>
              <a:rPr lang="en-IE" i="1" dirty="0"/>
              <a:t>Install now</a:t>
            </a:r>
          </a:p>
          <a:p>
            <a:endParaRPr lang="en-IE" i="1" dirty="0"/>
          </a:p>
          <a:p>
            <a:r>
              <a:rPr lang="en-IE" b="1" dirty="0"/>
              <a:t>Privacy:</a:t>
            </a:r>
          </a:p>
          <a:p>
            <a:r>
              <a:rPr lang="en-IE" dirty="0"/>
              <a:t>Check your Social media Apps – Privacy Shortcuts turn off all unnecessary settings</a:t>
            </a:r>
          </a:p>
          <a:p>
            <a:endParaRPr lang="en-IE" dirty="0"/>
          </a:p>
          <a:p>
            <a:r>
              <a:rPr lang="en-IE" b="1" dirty="0"/>
              <a:t>Sharing: </a:t>
            </a:r>
          </a:p>
          <a:p>
            <a:r>
              <a:rPr lang="en-IE" dirty="0"/>
              <a:t>Never text or email passwords or PANs (Personal Access Numbers)</a:t>
            </a:r>
          </a:p>
        </p:txBody>
      </p:sp>
      <p:grpSp>
        <p:nvGrpSpPr>
          <p:cNvPr id="4" name="Group 3">
            <a:extLst>
              <a:ext uri="{FF2B5EF4-FFF2-40B4-BE49-F238E27FC236}">
                <a16:creationId xmlns:a16="http://schemas.microsoft.com/office/drawing/2014/main" id="{274BE556-C112-CB21-4E37-5542ABA5F001}"/>
              </a:ext>
            </a:extLst>
          </p:cNvPr>
          <p:cNvGrpSpPr/>
          <p:nvPr/>
        </p:nvGrpSpPr>
        <p:grpSpPr>
          <a:xfrm>
            <a:off x="8030313" y="529028"/>
            <a:ext cx="920484" cy="919581"/>
            <a:chOff x="10376768" y="2334933"/>
            <a:chExt cx="920484" cy="919581"/>
          </a:xfrm>
          <a:solidFill>
            <a:srgbClr val="292668"/>
          </a:solidFill>
        </p:grpSpPr>
        <p:sp>
          <p:nvSpPr>
            <p:cNvPr id="5" name="Freeform 240">
              <a:extLst>
                <a:ext uri="{FF2B5EF4-FFF2-40B4-BE49-F238E27FC236}">
                  <a16:creationId xmlns:a16="http://schemas.microsoft.com/office/drawing/2014/main" id="{4843575D-63C3-6501-EFC4-0D69814CC161}"/>
                </a:ext>
              </a:extLst>
            </p:cNvPr>
            <p:cNvSpPr/>
            <p:nvPr/>
          </p:nvSpPr>
          <p:spPr>
            <a:xfrm>
              <a:off x="11105749" y="2358419"/>
              <a:ext cx="171631" cy="171631"/>
            </a:xfrm>
            <a:custGeom>
              <a:avLst/>
              <a:gdLst>
                <a:gd name="connsiteX0" fmla="*/ 81299 w 171631"/>
                <a:gd name="connsiteY0" fmla="*/ 0 h 171631"/>
                <a:gd name="connsiteX1" fmla="*/ 171631 w 171631"/>
                <a:gd name="connsiteY1" fmla="*/ 90332 h 171631"/>
                <a:gd name="connsiteX2" fmla="*/ 145435 w 171631"/>
                <a:gd name="connsiteY2" fmla="*/ 153565 h 171631"/>
                <a:gd name="connsiteX3" fmla="*/ 127368 w 171631"/>
                <a:gd name="connsiteY3" fmla="*/ 171631 h 171631"/>
                <a:gd name="connsiteX4" fmla="*/ 0 w 171631"/>
                <a:gd name="connsiteY4" fmla="*/ 44263 h 171631"/>
                <a:gd name="connsiteX5" fmla="*/ 18066 w 171631"/>
                <a:gd name="connsiteY5" fmla="*/ 26197 h 171631"/>
                <a:gd name="connsiteX6" fmla="*/ 81299 w 171631"/>
                <a:gd name="connsiteY6" fmla="*/ 0 h 171631"/>
                <a:gd name="connsiteX7" fmla="*/ 81299 w 171631"/>
                <a:gd name="connsiteY7" fmla="*/ 0 h 171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1631" h="171631">
                  <a:moveTo>
                    <a:pt x="81299" y="0"/>
                  </a:moveTo>
                  <a:cubicBezTo>
                    <a:pt x="130982" y="0"/>
                    <a:pt x="171631" y="40649"/>
                    <a:pt x="171631" y="90332"/>
                  </a:cubicBezTo>
                  <a:cubicBezTo>
                    <a:pt x="171631" y="114722"/>
                    <a:pt x="162598" y="137305"/>
                    <a:pt x="145435" y="153565"/>
                  </a:cubicBezTo>
                  <a:lnTo>
                    <a:pt x="127368" y="171631"/>
                  </a:lnTo>
                  <a:lnTo>
                    <a:pt x="0" y="44263"/>
                  </a:lnTo>
                  <a:lnTo>
                    <a:pt x="18066" y="26197"/>
                  </a:lnTo>
                  <a:cubicBezTo>
                    <a:pt x="35229" y="9033"/>
                    <a:pt x="57812" y="0"/>
                    <a:pt x="81299" y="0"/>
                  </a:cubicBezTo>
                  <a:lnTo>
                    <a:pt x="81299" y="0"/>
                  </a:lnTo>
                  <a:close/>
                </a:path>
              </a:pathLst>
            </a:custGeom>
            <a:solidFill>
              <a:srgbClr val="EBCB1F"/>
            </a:solid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6" name="Freeform 241">
              <a:extLst>
                <a:ext uri="{FF2B5EF4-FFF2-40B4-BE49-F238E27FC236}">
                  <a16:creationId xmlns:a16="http://schemas.microsoft.com/office/drawing/2014/main" id="{BC853183-5A70-EB8C-F3F1-D9CA37EBFE05}"/>
                </a:ext>
              </a:extLst>
            </p:cNvPr>
            <p:cNvSpPr/>
            <p:nvPr/>
          </p:nvSpPr>
          <p:spPr>
            <a:xfrm>
              <a:off x="10773326" y="2554440"/>
              <a:ext cx="311645" cy="486890"/>
            </a:xfrm>
            <a:custGeom>
              <a:avLst/>
              <a:gdLst>
                <a:gd name="connsiteX0" fmla="*/ 311646 w 311645"/>
                <a:gd name="connsiteY0" fmla="*/ 233960 h 486890"/>
                <a:gd name="connsiteX1" fmla="*/ 231251 w 311645"/>
                <a:gd name="connsiteY1" fmla="*/ 389332 h 486890"/>
                <a:gd name="connsiteX2" fmla="*/ 157178 w 311645"/>
                <a:gd name="connsiteY2" fmla="*/ 486890 h 486890"/>
                <a:gd name="connsiteX3" fmla="*/ 148145 w 311645"/>
                <a:gd name="connsiteY3" fmla="*/ 485987 h 486890"/>
                <a:gd name="connsiteX4" fmla="*/ 88526 w 311645"/>
                <a:gd name="connsiteY4" fmla="*/ 485987 h 486890"/>
                <a:gd name="connsiteX5" fmla="*/ 88526 w 311645"/>
                <a:gd name="connsiteY5" fmla="*/ 411915 h 486890"/>
                <a:gd name="connsiteX6" fmla="*/ 44263 w 311645"/>
                <a:gd name="connsiteY6" fmla="*/ 367652 h 486890"/>
                <a:gd name="connsiteX7" fmla="*/ 14453 w 311645"/>
                <a:gd name="connsiteY7" fmla="*/ 367652 h 486890"/>
                <a:gd name="connsiteX8" fmla="*/ 0 w 311645"/>
                <a:gd name="connsiteY8" fmla="*/ 353199 h 486890"/>
                <a:gd name="connsiteX9" fmla="*/ 14453 w 311645"/>
                <a:gd name="connsiteY9" fmla="*/ 338746 h 486890"/>
                <a:gd name="connsiteX10" fmla="*/ 162598 w 311645"/>
                <a:gd name="connsiteY10" fmla="*/ 338746 h 486890"/>
                <a:gd name="connsiteX11" fmla="*/ 206861 w 311645"/>
                <a:gd name="connsiteY11" fmla="*/ 294483 h 486890"/>
                <a:gd name="connsiteX12" fmla="*/ 162598 w 311645"/>
                <a:gd name="connsiteY12" fmla="*/ 250220 h 486890"/>
                <a:gd name="connsiteX13" fmla="*/ 44263 w 311645"/>
                <a:gd name="connsiteY13" fmla="*/ 250220 h 486890"/>
                <a:gd name="connsiteX14" fmla="*/ 29810 w 311645"/>
                <a:gd name="connsiteY14" fmla="*/ 235767 h 486890"/>
                <a:gd name="connsiteX15" fmla="*/ 29810 w 311645"/>
                <a:gd name="connsiteY15" fmla="*/ 191504 h 486890"/>
                <a:gd name="connsiteX16" fmla="*/ 103882 w 311645"/>
                <a:gd name="connsiteY16" fmla="*/ 191504 h 486890"/>
                <a:gd name="connsiteX17" fmla="*/ 177954 w 311645"/>
                <a:gd name="connsiteY17" fmla="*/ 117432 h 486890"/>
                <a:gd name="connsiteX18" fmla="*/ 103882 w 311645"/>
                <a:gd name="connsiteY18" fmla="*/ 43359 h 486890"/>
                <a:gd name="connsiteX19" fmla="*/ 102979 w 311645"/>
                <a:gd name="connsiteY19" fmla="*/ 43359 h 486890"/>
                <a:gd name="connsiteX20" fmla="*/ 103882 w 311645"/>
                <a:gd name="connsiteY20" fmla="*/ 28003 h 486890"/>
                <a:gd name="connsiteX21" fmla="*/ 100269 w 311645"/>
                <a:gd name="connsiteY21" fmla="*/ 0 h 486890"/>
                <a:gd name="connsiteX22" fmla="*/ 311646 w 311645"/>
                <a:gd name="connsiteY22" fmla="*/ 233960 h 486890"/>
                <a:gd name="connsiteX23" fmla="*/ 311646 w 311645"/>
                <a:gd name="connsiteY23" fmla="*/ 233960 h 486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11645" h="486890">
                  <a:moveTo>
                    <a:pt x="311646" y="233960"/>
                  </a:moveTo>
                  <a:cubicBezTo>
                    <a:pt x="311646" y="310743"/>
                    <a:pt x="272803" y="348682"/>
                    <a:pt x="231251" y="389332"/>
                  </a:cubicBezTo>
                  <a:cubicBezTo>
                    <a:pt x="203247" y="417335"/>
                    <a:pt x="173438" y="445337"/>
                    <a:pt x="157178" y="486890"/>
                  </a:cubicBezTo>
                  <a:cubicBezTo>
                    <a:pt x="154468" y="485987"/>
                    <a:pt x="151758" y="485987"/>
                    <a:pt x="148145" y="485987"/>
                  </a:cubicBezTo>
                  <a:lnTo>
                    <a:pt x="88526" y="485987"/>
                  </a:lnTo>
                  <a:lnTo>
                    <a:pt x="88526" y="411915"/>
                  </a:lnTo>
                  <a:cubicBezTo>
                    <a:pt x="88526" y="387525"/>
                    <a:pt x="68653" y="367652"/>
                    <a:pt x="44263" y="367652"/>
                  </a:cubicBezTo>
                  <a:lnTo>
                    <a:pt x="14453" y="367652"/>
                  </a:lnTo>
                  <a:cubicBezTo>
                    <a:pt x="6323" y="367652"/>
                    <a:pt x="0" y="361329"/>
                    <a:pt x="0" y="353199"/>
                  </a:cubicBezTo>
                  <a:cubicBezTo>
                    <a:pt x="0" y="345069"/>
                    <a:pt x="6323" y="338746"/>
                    <a:pt x="14453" y="338746"/>
                  </a:cubicBezTo>
                  <a:lnTo>
                    <a:pt x="162598" y="338746"/>
                  </a:lnTo>
                  <a:cubicBezTo>
                    <a:pt x="186988" y="338746"/>
                    <a:pt x="206861" y="318872"/>
                    <a:pt x="206861" y="294483"/>
                  </a:cubicBezTo>
                  <a:cubicBezTo>
                    <a:pt x="206861" y="270093"/>
                    <a:pt x="186988" y="250220"/>
                    <a:pt x="162598" y="250220"/>
                  </a:cubicBezTo>
                  <a:lnTo>
                    <a:pt x="44263" y="250220"/>
                  </a:lnTo>
                  <a:cubicBezTo>
                    <a:pt x="36133" y="250220"/>
                    <a:pt x="29810" y="243897"/>
                    <a:pt x="29810" y="235767"/>
                  </a:cubicBezTo>
                  <a:lnTo>
                    <a:pt x="29810" y="191504"/>
                  </a:lnTo>
                  <a:lnTo>
                    <a:pt x="103882" y="191504"/>
                  </a:lnTo>
                  <a:cubicBezTo>
                    <a:pt x="144531" y="191504"/>
                    <a:pt x="177954" y="158081"/>
                    <a:pt x="177954" y="117432"/>
                  </a:cubicBezTo>
                  <a:cubicBezTo>
                    <a:pt x="177954" y="76782"/>
                    <a:pt x="144531" y="43359"/>
                    <a:pt x="103882" y="43359"/>
                  </a:cubicBezTo>
                  <a:cubicBezTo>
                    <a:pt x="103882" y="43359"/>
                    <a:pt x="102979" y="43359"/>
                    <a:pt x="102979" y="43359"/>
                  </a:cubicBezTo>
                  <a:cubicBezTo>
                    <a:pt x="103882" y="38843"/>
                    <a:pt x="103882" y="33423"/>
                    <a:pt x="103882" y="28003"/>
                  </a:cubicBezTo>
                  <a:cubicBezTo>
                    <a:pt x="103882" y="18066"/>
                    <a:pt x="102979" y="9033"/>
                    <a:pt x="100269" y="0"/>
                  </a:cubicBezTo>
                  <a:cubicBezTo>
                    <a:pt x="218604" y="11743"/>
                    <a:pt x="311646" y="112915"/>
                    <a:pt x="311646" y="233960"/>
                  </a:cubicBezTo>
                  <a:lnTo>
                    <a:pt x="311646" y="233960"/>
                  </a:lnTo>
                  <a:close/>
                </a:path>
              </a:pathLst>
            </a:custGeom>
            <a:solidFill>
              <a:srgbClr val="EBCB1F"/>
            </a:solid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nvGrpSpPr>
            <p:cNvPr id="7" name="Graphic 2">
              <a:extLst>
                <a:ext uri="{FF2B5EF4-FFF2-40B4-BE49-F238E27FC236}">
                  <a16:creationId xmlns:a16="http://schemas.microsoft.com/office/drawing/2014/main" id="{BF10C1EF-A9B5-9D43-A16E-F9EE86710C68}"/>
                </a:ext>
              </a:extLst>
            </p:cNvPr>
            <p:cNvGrpSpPr/>
            <p:nvPr/>
          </p:nvGrpSpPr>
          <p:grpSpPr>
            <a:xfrm>
              <a:off x="10376768" y="2334933"/>
              <a:ext cx="920484" cy="919581"/>
              <a:chOff x="10376768" y="2334933"/>
              <a:chExt cx="920484" cy="919581"/>
            </a:xfrm>
            <a:grpFill/>
          </p:grpSpPr>
          <p:sp>
            <p:nvSpPr>
              <p:cNvPr id="8" name="Freeform 243">
                <a:extLst>
                  <a:ext uri="{FF2B5EF4-FFF2-40B4-BE49-F238E27FC236}">
                    <a16:creationId xmlns:a16="http://schemas.microsoft.com/office/drawing/2014/main" id="{32425747-2A00-3655-825A-19100F151320}"/>
                  </a:ext>
                </a:extLst>
              </p:cNvPr>
              <p:cNvSpPr/>
              <p:nvPr/>
            </p:nvSpPr>
            <p:spPr>
              <a:xfrm>
                <a:off x="11043419" y="2944675"/>
                <a:ext cx="88525" cy="88525"/>
              </a:xfrm>
              <a:custGeom>
                <a:avLst/>
                <a:gdLst>
                  <a:gd name="connsiteX0" fmla="*/ 44263 w 88525"/>
                  <a:gd name="connsiteY0" fmla="*/ 88525 h 88525"/>
                  <a:gd name="connsiteX1" fmla="*/ 88525 w 88525"/>
                  <a:gd name="connsiteY1" fmla="*/ 44263 h 88525"/>
                  <a:gd name="connsiteX2" fmla="*/ 44263 w 88525"/>
                  <a:gd name="connsiteY2" fmla="*/ 0 h 88525"/>
                  <a:gd name="connsiteX3" fmla="*/ 0 w 88525"/>
                  <a:gd name="connsiteY3" fmla="*/ 44263 h 88525"/>
                  <a:gd name="connsiteX4" fmla="*/ 44263 w 88525"/>
                  <a:gd name="connsiteY4" fmla="*/ 88525 h 88525"/>
                  <a:gd name="connsiteX5" fmla="*/ 44263 w 88525"/>
                  <a:gd name="connsiteY5" fmla="*/ 28906 h 88525"/>
                  <a:gd name="connsiteX6" fmla="*/ 58716 w 88525"/>
                  <a:gd name="connsiteY6" fmla="*/ 43359 h 88525"/>
                  <a:gd name="connsiteX7" fmla="*/ 44263 w 88525"/>
                  <a:gd name="connsiteY7" fmla="*/ 57813 h 88525"/>
                  <a:gd name="connsiteX8" fmla="*/ 29809 w 88525"/>
                  <a:gd name="connsiteY8" fmla="*/ 43359 h 88525"/>
                  <a:gd name="connsiteX9" fmla="*/ 44263 w 88525"/>
                  <a:gd name="connsiteY9" fmla="*/ 28906 h 88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8525" h="88525">
                    <a:moveTo>
                      <a:pt x="44263" y="88525"/>
                    </a:moveTo>
                    <a:cubicBezTo>
                      <a:pt x="68652" y="88525"/>
                      <a:pt x="88525" y="68652"/>
                      <a:pt x="88525" y="44263"/>
                    </a:cubicBezTo>
                    <a:cubicBezTo>
                      <a:pt x="88525" y="19873"/>
                      <a:pt x="68652" y="0"/>
                      <a:pt x="44263" y="0"/>
                    </a:cubicBezTo>
                    <a:cubicBezTo>
                      <a:pt x="19873" y="0"/>
                      <a:pt x="0" y="19873"/>
                      <a:pt x="0" y="44263"/>
                    </a:cubicBezTo>
                    <a:cubicBezTo>
                      <a:pt x="0" y="68652"/>
                      <a:pt x="19873" y="88525"/>
                      <a:pt x="44263" y="88525"/>
                    </a:cubicBezTo>
                    <a:close/>
                    <a:moveTo>
                      <a:pt x="44263" y="28906"/>
                    </a:moveTo>
                    <a:cubicBezTo>
                      <a:pt x="52393" y="28906"/>
                      <a:pt x="58716" y="35230"/>
                      <a:pt x="58716" y="43359"/>
                    </a:cubicBezTo>
                    <a:cubicBezTo>
                      <a:pt x="58716" y="51489"/>
                      <a:pt x="52393" y="57813"/>
                      <a:pt x="44263" y="57813"/>
                    </a:cubicBezTo>
                    <a:cubicBezTo>
                      <a:pt x="36133" y="57813"/>
                      <a:pt x="29809" y="51489"/>
                      <a:pt x="29809" y="43359"/>
                    </a:cubicBezTo>
                    <a:cubicBezTo>
                      <a:pt x="29809" y="35230"/>
                      <a:pt x="36133" y="28906"/>
                      <a:pt x="44263" y="28906"/>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9" name="Freeform 244">
                <a:extLst>
                  <a:ext uri="{FF2B5EF4-FFF2-40B4-BE49-F238E27FC236}">
                    <a16:creationId xmlns:a16="http://schemas.microsoft.com/office/drawing/2014/main" id="{503C06B3-14CA-AD36-8AEC-9E4DF2134DB0}"/>
                  </a:ext>
                </a:extLst>
              </p:cNvPr>
              <p:cNvSpPr/>
              <p:nvPr/>
            </p:nvSpPr>
            <p:spPr>
              <a:xfrm>
                <a:off x="10376768" y="2334933"/>
                <a:ext cx="920484" cy="919581"/>
              </a:xfrm>
              <a:custGeom>
                <a:avLst/>
                <a:gdLst>
                  <a:gd name="connsiteX0" fmla="*/ 861768 w 920484"/>
                  <a:gd name="connsiteY0" fmla="*/ 590772 h 919581"/>
                  <a:gd name="connsiteX1" fmla="*/ 868092 w 920484"/>
                  <a:gd name="connsiteY1" fmla="*/ 559156 h 919581"/>
                  <a:gd name="connsiteX2" fmla="*/ 889772 w 920484"/>
                  <a:gd name="connsiteY2" fmla="*/ 537476 h 919581"/>
                  <a:gd name="connsiteX3" fmla="*/ 826539 w 920484"/>
                  <a:gd name="connsiteY3" fmla="*/ 474244 h 919581"/>
                  <a:gd name="connsiteX4" fmla="*/ 804859 w 920484"/>
                  <a:gd name="connsiteY4" fmla="*/ 495924 h 919581"/>
                  <a:gd name="connsiteX5" fmla="*/ 773243 w 920484"/>
                  <a:gd name="connsiteY5" fmla="*/ 501343 h 919581"/>
                  <a:gd name="connsiteX6" fmla="*/ 756080 w 920484"/>
                  <a:gd name="connsiteY6" fmla="*/ 475147 h 919581"/>
                  <a:gd name="connsiteX7" fmla="*/ 756080 w 920484"/>
                  <a:gd name="connsiteY7" fmla="*/ 444434 h 919581"/>
                  <a:gd name="connsiteX8" fmla="*/ 725367 w 920484"/>
                  <a:gd name="connsiteY8" fmla="*/ 444434 h 919581"/>
                  <a:gd name="connsiteX9" fmla="*/ 711817 w 920484"/>
                  <a:gd name="connsiteY9" fmla="*/ 375782 h 919581"/>
                  <a:gd name="connsiteX10" fmla="*/ 883448 w 920484"/>
                  <a:gd name="connsiteY10" fmla="*/ 204150 h 919581"/>
                  <a:gd name="connsiteX11" fmla="*/ 918678 w 920484"/>
                  <a:gd name="connsiteY11" fmla="*/ 119239 h 919581"/>
                  <a:gd name="connsiteX12" fmla="*/ 799440 w 920484"/>
                  <a:gd name="connsiteY12" fmla="*/ 0 h 919581"/>
                  <a:gd name="connsiteX13" fmla="*/ 714527 w 920484"/>
                  <a:gd name="connsiteY13" fmla="*/ 35230 h 919581"/>
                  <a:gd name="connsiteX14" fmla="*/ 542896 w 920484"/>
                  <a:gd name="connsiteY14" fmla="*/ 206861 h 919581"/>
                  <a:gd name="connsiteX15" fmla="*/ 473340 w 920484"/>
                  <a:gd name="connsiteY15" fmla="*/ 194214 h 919581"/>
                  <a:gd name="connsiteX16" fmla="*/ 370362 w 920484"/>
                  <a:gd name="connsiteY16" fmla="*/ 134595 h 919581"/>
                  <a:gd name="connsiteX17" fmla="*/ 337842 w 920484"/>
                  <a:gd name="connsiteY17" fmla="*/ 139112 h 919581"/>
                  <a:gd name="connsiteX18" fmla="*/ 207764 w 920484"/>
                  <a:gd name="connsiteY18" fmla="*/ 60523 h 919581"/>
                  <a:gd name="connsiteX19" fmla="*/ 59619 w 920484"/>
                  <a:gd name="connsiteY19" fmla="*/ 208667 h 919581"/>
                  <a:gd name="connsiteX20" fmla="*/ 63233 w 920484"/>
                  <a:gd name="connsiteY20" fmla="*/ 242090 h 919581"/>
                  <a:gd name="connsiteX21" fmla="*/ 0 w 920484"/>
                  <a:gd name="connsiteY21" fmla="*/ 327002 h 919581"/>
                  <a:gd name="connsiteX22" fmla="*/ 88525 w 920484"/>
                  <a:gd name="connsiteY22" fmla="*/ 415528 h 919581"/>
                  <a:gd name="connsiteX23" fmla="*/ 196021 w 920484"/>
                  <a:gd name="connsiteY23" fmla="*/ 415528 h 919581"/>
                  <a:gd name="connsiteX24" fmla="*/ 192407 w 920484"/>
                  <a:gd name="connsiteY24" fmla="*/ 459791 h 919581"/>
                  <a:gd name="connsiteX25" fmla="*/ 207764 w 920484"/>
                  <a:gd name="connsiteY25" fmla="*/ 541993 h 919581"/>
                  <a:gd name="connsiteX26" fmla="*/ 75879 w 920484"/>
                  <a:gd name="connsiteY26" fmla="*/ 673878 h 919581"/>
                  <a:gd name="connsiteX27" fmla="*/ 2710 w 920484"/>
                  <a:gd name="connsiteY27" fmla="*/ 865382 h 919581"/>
                  <a:gd name="connsiteX28" fmla="*/ 0 w 920484"/>
                  <a:gd name="connsiteY28" fmla="*/ 879835 h 919581"/>
                  <a:gd name="connsiteX29" fmla="*/ 39746 w 920484"/>
                  <a:gd name="connsiteY29" fmla="*/ 919581 h 919581"/>
                  <a:gd name="connsiteX30" fmla="*/ 54199 w 920484"/>
                  <a:gd name="connsiteY30" fmla="*/ 916871 h 919581"/>
                  <a:gd name="connsiteX31" fmla="*/ 245704 w 920484"/>
                  <a:gd name="connsiteY31" fmla="*/ 843702 h 919581"/>
                  <a:gd name="connsiteX32" fmla="*/ 342359 w 920484"/>
                  <a:gd name="connsiteY32" fmla="*/ 747047 h 919581"/>
                  <a:gd name="connsiteX33" fmla="*/ 341455 w 920484"/>
                  <a:gd name="connsiteY33" fmla="*/ 756983 h 919581"/>
                  <a:gd name="connsiteX34" fmla="*/ 353198 w 920484"/>
                  <a:gd name="connsiteY34" fmla="*/ 786793 h 919581"/>
                  <a:gd name="connsiteX35" fmla="*/ 341455 w 920484"/>
                  <a:gd name="connsiteY35" fmla="*/ 816603 h 919581"/>
                  <a:gd name="connsiteX36" fmla="*/ 374878 w 920484"/>
                  <a:gd name="connsiteY36" fmla="*/ 859059 h 919581"/>
                  <a:gd name="connsiteX37" fmla="*/ 460694 w 920484"/>
                  <a:gd name="connsiteY37" fmla="*/ 919581 h 919581"/>
                  <a:gd name="connsiteX38" fmla="*/ 546510 w 920484"/>
                  <a:gd name="connsiteY38" fmla="*/ 859059 h 919581"/>
                  <a:gd name="connsiteX39" fmla="*/ 579933 w 920484"/>
                  <a:gd name="connsiteY39" fmla="*/ 816603 h 919581"/>
                  <a:gd name="connsiteX40" fmla="*/ 579933 w 920484"/>
                  <a:gd name="connsiteY40" fmla="*/ 812989 h 919581"/>
                  <a:gd name="connsiteX41" fmla="*/ 597999 w 920484"/>
                  <a:gd name="connsiteY41" fmla="*/ 831056 h 919581"/>
                  <a:gd name="connsiteX42" fmla="*/ 619678 w 920484"/>
                  <a:gd name="connsiteY42" fmla="*/ 809376 h 919581"/>
                  <a:gd name="connsiteX43" fmla="*/ 651295 w 920484"/>
                  <a:gd name="connsiteY43" fmla="*/ 803956 h 919581"/>
                  <a:gd name="connsiteX44" fmla="*/ 668458 w 920484"/>
                  <a:gd name="connsiteY44" fmla="*/ 830153 h 919581"/>
                  <a:gd name="connsiteX45" fmla="*/ 668458 w 920484"/>
                  <a:gd name="connsiteY45" fmla="*/ 860865 h 919581"/>
                  <a:gd name="connsiteX46" fmla="*/ 756983 w 920484"/>
                  <a:gd name="connsiteY46" fmla="*/ 860865 h 919581"/>
                  <a:gd name="connsiteX47" fmla="*/ 756983 w 920484"/>
                  <a:gd name="connsiteY47" fmla="*/ 831056 h 919581"/>
                  <a:gd name="connsiteX48" fmla="*/ 775050 w 920484"/>
                  <a:gd name="connsiteY48" fmla="*/ 804859 h 919581"/>
                  <a:gd name="connsiteX49" fmla="*/ 805763 w 920484"/>
                  <a:gd name="connsiteY49" fmla="*/ 811183 h 919581"/>
                  <a:gd name="connsiteX50" fmla="*/ 827442 w 920484"/>
                  <a:gd name="connsiteY50" fmla="*/ 832863 h 919581"/>
                  <a:gd name="connsiteX51" fmla="*/ 890675 w 920484"/>
                  <a:gd name="connsiteY51" fmla="*/ 769630 h 919581"/>
                  <a:gd name="connsiteX52" fmla="*/ 868995 w 920484"/>
                  <a:gd name="connsiteY52" fmla="*/ 747950 h 919581"/>
                  <a:gd name="connsiteX53" fmla="*/ 863575 w 920484"/>
                  <a:gd name="connsiteY53" fmla="*/ 716334 h 919581"/>
                  <a:gd name="connsiteX54" fmla="*/ 889772 w 920484"/>
                  <a:gd name="connsiteY54" fmla="*/ 699171 h 919581"/>
                  <a:gd name="connsiteX55" fmla="*/ 920484 w 920484"/>
                  <a:gd name="connsiteY55" fmla="*/ 699171 h 919581"/>
                  <a:gd name="connsiteX56" fmla="*/ 920484 w 920484"/>
                  <a:gd name="connsiteY56" fmla="*/ 610645 h 919581"/>
                  <a:gd name="connsiteX57" fmla="*/ 889772 w 920484"/>
                  <a:gd name="connsiteY57" fmla="*/ 610645 h 919581"/>
                  <a:gd name="connsiteX58" fmla="*/ 861768 w 920484"/>
                  <a:gd name="connsiteY58" fmla="*/ 590772 h 919581"/>
                  <a:gd name="connsiteX59" fmla="*/ 861768 w 920484"/>
                  <a:gd name="connsiteY59" fmla="*/ 590772 h 919581"/>
                  <a:gd name="connsiteX60" fmla="*/ 639552 w 920484"/>
                  <a:gd name="connsiteY60" fmla="*/ 635035 h 919581"/>
                  <a:gd name="connsiteX61" fmla="*/ 685621 w 920484"/>
                  <a:gd name="connsiteY61" fmla="*/ 584449 h 919581"/>
                  <a:gd name="connsiteX62" fmla="*/ 710914 w 920484"/>
                  <a:gd name="connsiteY62" fmla="*/ 579933 h 919581"/>
                  <a:gd name="connsiteX63" fmla="*/ 784986 w 920484"/>
                  <a:gd name="connsiteY63" fmla="*/ 654005 h 919581"/>
                  <a:gd name="connsiteX64" fmla="*/ 710914 w 920484"/>
                  <a:gd name="connsiteY64" fmla="*/ 728077 h 919581"/>
                  <a:gd name="connsiteX65" fmla="*/ 636842 w 920484"/>
                  <a:gd name="connsiteY65" fmla="*/ 654005 h 919581"/>
                  <a:gd name="connsiteX66" fmla="*/ 639552 w 920484"/>
                  <a:gd name="connsiteY66" fmla="*/ 635035 h 919581"/>
                  <a:gd name="connsiteX67" fmla="*/ 639552 w 920484"/>
                  <a:gd name="connsiteY67" fmla="*/ 635035 h 919581"/>
                  <a:gd name="connsiteX68" fmla="*/ 657618 w 920484"/>
                  <a:gd name="connsiteY68" fmla="*/ 283643 h 919581"/>
                  <a:gd name="connsiteX69" fmla="*/ 726270 w 920484"/>
                  <a:gd name="connsiteY69" fmla="*/ 214990 h 919581"/>
                  <a:gd name="connsiteX70" fmla="*/ 779566 w 920484"/>
                  <a:gd name="connsiteY70" fmla="*/ 268287 h 919581"/>
                  <a:gd name="connsiteX71" fmla="*/ 700074 w 920484"/>
                  <a:gd name="connsiteY71" fmla="*/ 347779 h 919581"/>
                  <a:gd name="connsiteX72" fmla="*/ 657618 w 920484"/>
                  <a:gd name="connsiteY72" fmla="*/ 283643 h 919581"/>
                  <a:gd name="connsiteX73" fmla="*/ 672975 w 920484"/>
                  <a:gd name="connsiteY73" fmla="*/ 120142 h 919581"/>
                  <a:gd name="connsiteX74" fmla="*/ 696461 w 920484"/>
                  <a:gd name="connsiteY74" fmla="*/ 96656 h 919581"/>
                  <a:gd name="connsiteX75" fmla="*/ 823829 w 920484"/>
                  <a:gd name="connsiteY75" fmla="*/ 224024 h 919581"/>
                  <a:gd name="connsiteX76" fmla="*/ 800343 w 920484"/>
                  <a:gd name="connsiteY76" fmla="*/ 247510 h 919581"/>
                  <a:gd name="connsiteX77" fmla="*/ 672975 w 920484"/>
                  <a:gd name="connsiteY77" fmla="*/ 120142 h 919581"/>
                  <a:gd name="connsiteX78" fmla="*/ 799440 w 920484"/>
                  <a:gd name="connsiteY78" fmla="*/ 30713 h 919581"/>
                  <a:gd name="connsiteX79" fmla="*/ 889772 w 920484"/>
                  <a:gd name="connsiteY79" fmla="*/ 121045 h 919581"/>
                  <a:gd name="connsiteX80" fmla="*/ 863575 w 920484"/>
                  <a:gd name="connsiteY80" fmla="*/ 184278 h 919581"/>
                  <a:gd name="connsiteX81" fmla="*/ 845509 w 920484"/>
                  <a:gd name="connsiteY81" fmla="*/ 202344 h 919581"/>
                  <a:gd name="connsiteX82" fmla="*/ 718141 w 920484"/>
                  <a:gd name="connsiteY82" fmla="*/ 74976 h 919581"/>
                  <a:gd name="connsiteX83" fmla="*/ 736207 w 920484"/>
                  <a:gd name="connsiteY83" fmla="*/ 56909 h 919581"/>
                  <a:gd name="connsiteX84" fmla="*/ 799440 w 920484"/>
                  <a:gd name="connsiteY84" fmla="*/ 30713 h 919581"/>
                  <a:gd name="connsiteX85" fmla="*/ 799440 w 920484"/>
                  <a:gd name="connsiteY85" fmla="*/ 30713 h 919581"/>
                  <a:gd name="connsiteX86" fmla="*/ 652198 w 920484"/>
                  <a:gd name="connsiteY86" fmla="*/ 140918 h 919581"/>
                  <a:gd name="connsiteX87" fmla="*/ 705494 w 920484"/>
                  <a:gd name="connsiteY87" fmla="*/ 194214 h 919581"/>
                  <a:gd name="connsiteX88" fmla="*/ 636842 w 920484"/>
                  <a:gd name="connsiteY88" fmla="*/ 262866 h 919581"/>
                  <a:gd name="connsiteX89" fmla="*/ 572706 w 920484"/>
                  <a:gd name="connsiteY89" fmla="*/ 220411 h 919581"/>
                  <a:gd name="connsiteX90" fmla="*/ 652198 w 920484"/>
                  <a:gd name="connsiteY90" fmla="*/ 140918 h 919581"/>
                  <a:gd name="connsiteX91" fmla="*/ 696461 w 920484"/>
                  <a:gd name="connsiteY91" fmla="*/ 460694 h 919581"/>
                  <a:gd name="connsiteX92" fmla="*/ 616065 w 920484"/>
                  <a:gd name="connsiteY92" fmla="*/ 616065 h 919581"/>
                  <a:gd name="connsiteX93" fmla="*/ 541993 w 920484"/>
                  <a:gd name="connsiteY93" fmla="*/ 713624 h 919581"/>
                  <a:gd name="connsiteX94" fmla="*/ 532960 w 920484"/>
                  <a:gd name="connsiteY94" fmla="*/ 712721 h 919581"/>
                  <a:gd name="connsiteX95" fmla="*/ 473340 w 920484"/>
                  <a:gd name="connsiteY95" fmla="*/ 712721 h 919581"/>
                  <a:gd name="connsiteX96" fmla="*/ 473340 w 920484"/>
                  <a:gd name="connsiteY96" fmla="*/ 638648 h 919581"/>
                  <a:gd name="connsiteX97" fmla="*/ 429078 w 920484"/>
                  <a:gd name="connsiteY97" fmla="*/ 594385 h 919581"/>
                  <a:gd name="connsiteX98" fmla="*/ 399268 w 920484"/>
                  <a:gd name="connsiteY98" fmla="*/ 594385 h 919581"/>
                  <a:gd name="connsiteX99" fmla="*/ 384815 w 920484"/>
                  <a:gd name="connsiteY99" fmla="*/ 579933 h 919581"/>
                  <a:gd name="connsiteX100" fmla="*/ 399268 w 920484"/>
                  <a:gd name="connsiteY100" fmla="*/ 565479 h 919581"/>
                  <a:gd name="connsiteX101" fmla="*/ 547413 w 920484"/>
                  <a:gd name="connsiteY101" fmla="*/ 565479 h 919581"/>
                  <a:gd name="connsiteX102" fmla="*/ 591676 w 920484"/>
                  <a:gd name="connsiteY102" fmla="*/ 521217 h 919581"/>
                  <a:gd name="connsiteX103" fmla="*/ 547413 w 920484"/>
                  <a:gd name="connsiteY103" fmla="*/ 476954 h 919581"/>
                  <a:gd name="connsiteX104" fmla="*/ 429078 w 920484"/>
                  <a:gd name="connsiteY104" fmla="*/ 476954 h 919581"/>
                  <a:gd name="connsiteX105" fmla="*/ 414624 w 920484"/>
                  <a:gd name="connsiteY105" fmla="*/ 462501 h 919581"/>
                  <a:gd name="connsiteX106" fmla="*/ 414624 w 920484"/>
                  <a:gd name="connsiteY106" fmla="*/ 418238 h 919581"/>
                  <a:gd name="connsiteX107" fmla="*/ 488697 w 920484"/>
                  <a:gd name="connsiteY107" fmla="*/ 418238 h 919581"/>
                  <a:gd name="connsiteX108" fmla="*/ 562769 w 920484"/>
                  <a:gd name="connsiteY108" fmla="*/ 344165 h 919581"/>
                  <a:gd name="connsiteX109" fmla="*/ 488697 w 920484"/>
                  <a:gd name="connsiteY109" fmla="*/ 270093 h 919581"/>
                  <a:gd name="connsiteX110" fmla="*/ 487794 w 920484"/>
                  <a:gd name="connsiteY110" fmla="*/ 270093 h 919581"/>
                  <a:gd name="connsiteX111" fmla="*/ 488697 w 920484"/>
                  <a:gd name="connsiteY111" fmla="*/ 254737 h 919581"/>
                  <a:gd name="connsiteX112" fmla="*/ 485084 w 920484"/>
                  <a:gd name="connsiteY112" fmla="*/ 226733 h 919581"/>
                  <a:gd name="connsiteX113" fmla="*/ 696461 w 920484"/>
                  <a:gd name="connsiteY113" fmla="*/ 460694 h 919581"/>
                  <a:gd name="connsiteX114" fmla="*/ 696461 w 920484"/>
                  <a:gd name="connsiteY114" fmla="*/ 460694 h 919581"/>
                  <a:gd name="connsiteX115" fmla="*/ 370362 w 920484"/>
                  <a:gd name="connsiteY115" fmla="*/ 756983 h 919581"/>
                  <a:gd name="connsiteX116" fmla="*/ 384815 w 920484"/>
                  <a:gd name="connsiteY116" fmla="*/ 742530 h 919581"/>
                  <a:gd name="connsiteX117" fmla="*/ 532960 w 920484"/>
                  <a:gd name="connsiteY117" fmla="*/ 742530 h 919581"/>
                  <a:gd name="connsiteX118" fmla="*/ 547413 w 920484"/>
                  <a:gd name="connsiteY118" fmla="*/ 756983 h 919581"/>
                  <a:gd name="connsiteX119" fmla="*/ 532960 w 920484"/>
                  <a:gd name="connsiteY119" fmla="*/ 771437 h 919581"/>
                  <a:gd name="connsiteX120" fmla="*/ 384815 w 920484"/>
                  <a:gd name="connsiteY120" fmla="*/ 771437 h 919581"/>
                  <a:gd name="connsiteX121" fmla="*/ 370362 w 920484"/>
                  <a:gd name="connsiteY121" fmla="*/ 756983 h 919581"/>
                  <a:gd name="connsiteX122" fmla="*/ 184277 w 920484"/>
                  <a:gd name="connsiteY122" fmla="*/ 756983 h 919581"/>
                  <a:gd name="connsiteX123" fmla="*/ 293579 w 920484"/>
                  <a:gd name="connsiteY123" fmla="*/ 647682 h 919581"/>
                  <a:gd name="connsiteX124" fmla="*/ 341455 w 920484"/>
                  <a:gd name="connsiteY124" fmla="*/ 706398 h 919581"/>
                  <a:gd name="connsiteX125" fmla="*/ 237573 w 920484"/>
                  <a:gd name="connsiteY125" fmla="*/ 810279 h 919581"/>
                  <a:gd name="connsiteX126" fmla="*/ 184277 w 920484"/>
                  <a:gd name="connsiteY126" fmla="*/ 756983 h 919581"/>
                  <a:gd name="connsiteX127" fmla="*/ 29809 w 920484"/>
                  <a:gd name="connsiteY127" fmla="*/ 327906 h 919581"/>
                  <a:gd name="connsiteX128" fmla="*/ 89428 w 920484"/>
                  <a:gd name="connsiteY128" fmla="*/ 268287 h 919581"/>
                  <a:gd name="connsiteX129" fmla="*/ 149048 w 920484"/>
                  <a:gd name="connsiteY129" fmla="*/ 327906 h 919581"/>
                  <a:gd name="connsiteX130" fmla="*/ 178858 w 920484"/>
                  <a:gd name="connsiteY130" fmla="*/ 327906 h 919581"/>
                  <a:gd name="connsiteX131" fmla="*/ 93945 w 920484"/>
                  <a:gd name="connsiteY131" fmla="*/ 239380 h 919581"/>
                  <a:gd name="connsiteX132" fmla="*/ 90332 w 920484"/>
                  <a:gd name="connsiteY132" fmla="*/ 209571 h 919581"/>
                  <a:gd name="connsiteX133" fmla="*/ 208667 w 920484"/>
                  <a:gd name="connsiteY133" fmla="*/ 91235 h 919581"/>
                  <a:gd name="connsiteX134" fmla="*/ 311646 w 920484"/>
                  <a:gd name="connsiteY134" fmla="*/ 151758 h 919581"/>
                  <a:gd name="connsiteX135" fmla="*/ 253833 w 920484"/>
                  <a:gd name="connsiteY135" fmla="*/ 241187 h 919581"/>
                  <a:gd name="connsiteX136" fmla="*/ 208667 w 920484"/>
                  <a:gd name="connsiteY136" fmla="*/ 298999 h 919581"/>
                  <a:gd name="connsiteX137" fmla="*/ 238477 w 920484"/>
                  <a:gd name="connsiteY137" fmla="*/ 298999 h 919581"/>
                  <a:gd name="connsiteX138" fmla="*/ 268287 w 920484"/>
                  <a:gd name="connsiteY138" fmla="*/ 269190 h 919581"/>
                  <a:gd name="connsiteX139" fmla="*/ 298096 w 920484"/>
                  <a:gd name="connsiteY139" fmla="*/ 298999 h 919581"/>
                  <a:gd name="connsiteX140" fmla="*/ 327906 w 920484"/>
                  <a:gd name="connsiteY140" fmla="*/ 298999 h 919581"/>
                  <a:gd name="connsiteX141" fmla="*/ 284546 w 920484"/>
                  <a:gd name="connsiteY141" fmla="*/ 242090 h 919581"/>
                  <a:gd name="connsiteX142" fmla="*/ 372169 w 920484"/>
                  <a:gd name="connsiteY142" fmla="*/ 165308 h 919581"/>
                  <a:gd name="connsiteX143" fmla="*/ 460694 w 920484"/>
                  <a:gd name="connsiteY143" fmla="*/ 253833 h 919581"/>
                  <a:gd name="connsiteX144" fmla="*/ 457080 w 920484"/>
                  <a:gd name="connsiteY144" fmla="*/ 276416 h 919581"/>
                  <a:gd name="connsiteX145" fmla="*/ 415528 w 920484"/>
                  <a:gd name="connsiteY145" fmla="*/ 342359 h 919581"/>
                  <a:gd name="connsiteX146" fmla="*/ 445337 w 920484"/>
                  <a:gd name="connsiteY146" fmla="*/ 342359 h 919581"/>
                  <a:gd name="connsiteX147" fmla="*/ 489600 w 920484"/>
                  <a:gd name="connsiteY147" fmla="*/ 298096 h 919581"/>
                  <a:gd name="connsiteX148" fmla="*/ 533863 w 920484"/>
                  <a:gd name="connsiteY148" fmla="*/ 342359 h 919581"/>
                  <a:gd name="connsiteX149" fmla="*/ 489600 w 920484"/>
                  <a:gd name="connsiteY149" fmla="*/ 386621 h 919581"/>
                  <a:gd name="connsiteX150" fmla="*/ 88525 w 920484"/>
                  <a:gd name="connsiteY150" fmla="*/ 386621 h 919581"/>
                  <a:gd name="connsiteX151" fmla="*/ 29809 w 920484"/>
                  <a:gd name="connsiteY151" fmla="*/ 327906 h 919581"/>
                  <a:gd name="connsiteX152" fmla="*/ 384815 w 920484"/>
                  <a:gd name="connsiteY152" fmla="*/ 416431 h 919581"/>
                  <a:gd name="connsiteX153" fmla="*/ 384815 w 920484"/>
                  <a:gd name="connsiteY153" fmla="*/ 460694 h 919581"/>
                  <a:gd name="connsiteX154" fmla="*/ 429078 w 920484"/>
                  <a:gd name="connsiteY154" fmla="*/ 504957 h 919581"/>
                  <a:gd name="connsiteX155" fmla="*/ 547413 w 920484"/>
                  <a:gd name="connsiteY155" fmla="*/ 504957 h 919581"/>
                  <a:gd name="connsiteX156" fmla="*/ 561866 w 920484"/>
                  <a:gd name="connsiteY156" fmla="*/ 519410 h 919581"/>
                  <a:gd name="connsiteX157" fmla="*/ 547413 w 920484"/>
                  <a:gd name="connsiteY157" fmla="*/ 533863 h 919581"/>
                  <a:gd name="connsiteX158" fmla="*/ 399268 w 920484"/>
                  <a:gd name="connsiteY158" fmla="*/ 533863 h 919581"/>
                  <a:gd name="connsiteX159" fmla="*/ 355005 w 920484"/>
                  <a:gd name="connsiteY159" fmla="*/ 578126 h 919581"/>
                  <a:gd name="connsiteX160" fmla="*/ 399268 w 920484"/>
                  <a:gd name="connsiteY160" fmla="*/ 622389 h 919581"/>
                  <a:gd name="connsiteX161" fmla="*/ 429078 w 920484"/>
                  <a:gd name="connsiteY161" fmla="*/ 622389 h 919581"/>
                  <a:gd name="connsiteX162" fmla="*/ 443531 w 920484"/>
                  <a:gd name="connsiteY162" fmla="*/ 636842 h 919581"/>
                  <a:gd name="connsiteX163" fmla="*/ 443531 w 920484"/>
                  <a:gd name="connsiteY163" fmla="*/ 710914 h 919581"/>
                  <a:gd name="connsiteX164" fmla="*/ 383912 w 920484"/>
                  <a:gd name="connsiteY164" fmla="*/ 710914 h 919581"/>
                  <a:gd name="connsiteX165" fmla="*/ 374878 w 920484"/>
                  <a:gd name="connsiteY165" fmla="*/ 711817 h 919581"/>
                  <a:gd name="connsiteX166" fmla="*/ 300806 w 920484"/>
                  <a:gd name="connsiteY166" fmla="*/ 614259 h 919581"/>
                  <a:gd name="connsiteX167" fmla="*/ 220410 w 920484"/>
                  <a:gd name="connsiteY167" fmla="*/ 458887 h 919581"/>
                  <a:gd name="connsiteX168" fmla="*/ 224927 w 920484"/>
                  <a:gd name="connsiteY168" fmla="*/ 414625 h 919581"/>
                  <a:gd name="connsiteX169" fmla="*/ 384815 w 920484"/>
                  <a:gd name="connsiteY169" fmla="*/ 414625 h 919581"/>
                  <a:gd name="connsiteX170" fmla="*/ 271900 w 920484"/>
                  <a:gd name="connsiteY170" fmla="*/ 627808 h 919581"/>
                  <a:gd name="connsiteX171" fmla="*/ 163501 w 920484"/>
                  <a:gd name="connsiteY171" fmla="*/ 736207 h 919581"/>
                  <a:gd name="connsiteX172" fmla="*/ 110205 w 920484"/>
                  <a:gd name="connsiteY172" fmla="*/ 682911 h 919581"/>
                  <a:gd name="connsiteX173" fmla="*/ 223121 w 920484"/>
                  <a:gd name="connsiteY173" fmla="*/ 569996 h 919581"/>
                  <a:gd name="connsiteX174" fmla="*/ 271900 w 920484"/>
                  <a:gd name="connsiteY174" fmla="*/ 627808 h 919581"/>
                  <a:gd name="connsiteX175" fmla="*/ 271900 w 920484"/>
                  <a:gd name="connsiteY175" fmla="*/ 627808 h 919581"/>
                  <a:gd name="connsiteX176" fmla="*/ 94849 w 920484"/>
                  <a:gd name="connsiteY176" fmla="*/ 710010 h 919581"/>
                  <a:gd name="connsiteX177" fmla="*/ 210474 w 920484"/>
                  <a:gd name="connsiteY177" fmla="*/ 825636 h 919581"/>
                  <a:gd name="connsiteX178" fmla="*/ 112012 w 920484"/>
                  <a:gd name="connsiteY178" fmla="*/ 863575 h 919581"/>
                  <a:gd name="connsiteX179" fmla="*/ 56909 w 920484"/>
                  <a:gd name="connsiteY179" fmla="*/ 808473 h 919581"/>
                  <a:gd name="connsiteX180" fmla="*/ 94849 w 920484"/>
                  <a:gd name="connsiteY180" fmla="*/ 710010 h 919581"/>
                  <a:gd name="connsiteX181" fmla="*/ 43359 w 920484"/>
                  <a:gd name="connsiteY181" fmla="*/ 889772 h 919581"/>
                  <a:gd name="connsiteX182" fmla="*/ 29809 w 920484"/>
                  <a:gd name="connsiteY182" fmla="*/ 879835 h 919581"/>
                  <a:gd name="connsiteX183" fmla="*/ 30713 w 920484"/>
                  <a:gd name="connsiteY183" fmla="*/ 876222 h 919581"/>
                  <a:gd name="connsiteX184" fmla="*/ 45166 w 920484"/>
                  <a:gd name="connsiteY184" fmla="*/ 837379 h 919581"/>
                  <a:gd name="connsiteX185" fmla="*/ 82202 w 920484"/>
                  <a:gd name="connsiteY185" fmla="*/ 874415 h 919581"/>
                  <a:gd name="connsiteX186" fmla="*/ 43359 w 920484"/>
                  <a:gd name="connsiteY186" fmla="*/ 889772 h 919581"/>
                  <a:gd name="connsiteX187" fmla="*/ 458887 w 920484"/>
                  <a:gd name="connsiteY187" fmla="*/ 890675 h 919581"/>
                  <a:gd name="connsiteX188" fmla="*/ 406495 w 920484"/>
                  <a:gd name="connsiteY188" fmla="*/ 860865 h 919581"/>
                  <a:gd name="connsiteX189" fmla="*/ 511280 w 920484"/>
                  <a:gd name="connsiteY189" fmla="*/ 860865 h 919581"/>
                  <a:gd name="connsiteX190" fmla="*/ 458887 w 920484"/>
                  <a:gd name="connsiteY190" fmla="*/ 890675 h 919581"/>
                  <a:gd name="connsiteX191" fmla="*/ 458887 w 920484"/>
                  <a:gd name="connsiteY191" fmla="*/ 890675 h 919581"/>
                  <a:gd name="connsiteX192" fmla="*/ 533863 w 920484"/>
                  <a:gd name="connsiteY192" fmla="*/ 831056 h 919581"/>
                  <a:gd name="connsiteX193" fmla="*/ 385718 w 920484"/>
                  <a:gd name="connsiteY193" fmla="*/ 831056 h 919581"/>
                  <a:gd name="connsiteX194" fmla="*/ 371265 w 920484"/>
                  <a:gd name="connsiteY194" fmla="*/ 816603 h 919581"/>
                  <a:gd name="connsiteX195" fmla="*/ 385718 w 920484"/>
                  <a:gd name="connsiteY195" fmla="*/ 802149 h 919581"/>
                  <a:gd name="connsiteX196" fmla="*/ 533863 w 920484"/>
                  <a:gd name="connsiteY196" fmla="*/ 802149 h 919581"/>
                  <a:gd name="connsiteX197" fmla="*/ 548316 w 920484"/>
                  <a:gd name="connsiteY197" fmla="*/ 816603 h 919581"/>
                  <a:gd name="connsiteX198" fmla="*/ 533863 w 920484"/>
                  <a:gd name="connsiteY198" fmla="*/ 831056 h 919581"/>
                  <a:gd name="connsiteX199" fmla="*/ 888868 w 920484"/>
                  <a:gd name="connsiteY199" fmla="*/ 668458 h 919581"/>
                  <a:gd name="connsiteX200" fmla="*/ 888868 w 920484"/>
                  <a:gd name="connsiteY200" fmla="*/ 668458 h 919581"/>
                  <a:gd name="connsiteX201" fmla="*/ 834669 w 920484"/>
                  <a:gd name="connsiteY201" fmla="*/ 704591 h 919581"/>
                  <a:gd name="connsiteX202" fmla="*/ 847315 w 920484"/>
                  <a:gd name="connsiteY202" fmla="*/ 767823 h 919581"/>
                  <a:gd name="connsiteX203" fmla="*/ 848219 w 920484"/>
                  <a:gd name="connsiteY203" fmla="*/ 768726 h 919581"/>
                  <a:gd name="connsiteX204" fmla="*/ 827442 w 920484"/>
                  <a:gd name="connsiteY204" fmla="*/ 789503 h 919581"/>
                  <a:gd name="connsiteX205" fmla="*/ 826539 w 920484"/>
                  <a:gd name="connsiteY205" fmla="*/ 788600 h 919581"/>
                  <a:gd name="connsiteX206" fmla="*/ 762403 w 920484"/>
                  <a:gd name="connsiteY206" fmla="*/ 775953 h 919581"/>
                  <a:gd name="connsiteX207" fmla="*/ 726270 w 920484"/>
                  <a:gd name="connsiteY207" fmla="*/ 829249 h 919581"/>
                  <a:gd name="connsiteX208" fmla="*/ 726270 w 920484"/>
                  <a:gd name="connsiteY208" fmla="*/ 830153 h 919581"/>
                  <a:gd name="connsiteX209" fmla="*/ 696461 w 920484"/>
                  <a:gd name="connsiteY209" fmla="*/ 830153 h 919581"/>
                  <a:gd name="connsiteX210" fmla="*/ 696461 w 920484"/>
                  <a:gd name="connsiteY210" fmla="*/ 831056 h 919581"/>
                  <a:gd name="connsiteX211" fmla="*/ 660328 w 920484"/>
                  <a:gd name="connsiteY211" fmla="*/ 776856 h 919581"/>
                  <a:gd name="connsiteX212" fmla="*/ 597095 w 920484"/>
                  <a:gd name="connsiteY212" fmla="*/ 789503 h 919581"/>
                  <a:gd name="connsiteX213" fmla="*/ 596192 w 920484"/>
                  <a:gd name="connsiteY213" fmla="*/ 790406 h 919581"/>
                  <a:gd name="connsiteX214" fmla="*/ 576319 w 920484"/>
                  <a:gd name="connsiteY214" fmla="*/ 770533 h 919581"/>
                  <a:gd name="connsiteX215" fmla="*/ 578126 w 920484"/>
                  <a:gd name="connsiteY215" fmla="*/ 757887 h 919581"/>
                  <a:gd name="connsiteX216" fmla="*/ 568189 w 920484"/>
                  <a:gd name="connsiteY216" fmla="*/ 729884 h 919581"/>
                  <a:gd name="connsiteX217" fmla="*/ 608838 w 920484"/>
                  <a:gd name="connsiteY217" fmla="*/ 666651 h 919581"/>
                  <a:gd name="connsiteX218" fmla="*/ 711817 w 920484"/>
                  <a:gd name="connsiteY218" fmla="*/ 757887 h 919581"/>
                  <a:gd name="connsiteX219" fmla="*/ 815699 w 920484"/>
                  <a:gd name="connsiteY219" fmla="*/ 654005 h 919581"/>
                  <a:gd name="connsiteX220" fmla="*/ 711817 w 920484"/>
                  <a:gd name="connsiteY220" fmla="*/ 550123 h 919581"/>
                  <a:gd name="connsiteX221" fmla="*/ 707301 w 920484"/>
                  <a:gd name="connsiteY221" fmla="*/ 550123 h 919581"/>
                  <a:gd name="connsiteX222" fmla="*/ 726270 w 920484"/>
                  <a:gd name="connsiteY222" fmla="*/ 476051 h 919581"/>
                  <a:gd name="connsiteX223" fmla="*/ 727174 w 920484"/>
                  <a:gd name="connsiteY223" fmla="*/ 476051 h 919581"/>
                  <a:gd name="connsiteX224" fmla="*/ 727174 w 920484"/>
                  <a:gd name="connsiteY224" fmla="*/ 476954 h 919581"/>
                  <a:gd name="connsiteX225" fmla="*/ 763307 w 920484"/>
                  <a:gd name="connsiteY225" fmla="*/ 531153 h 919581"/>
                  <a:gd name="connsiteX226" fmla="*/ 826539 w 920484"/>
                  <a:gd name="connsiteY226" fmla="*/ 518507 h 919581"/>
                  <a:gd name="connsiteX227" fmla="*/ 827442 w 920484"/>
                  <a:gd name="connsiteY227" fmla="*/ 517603 h 919581"/>
                  <a:gd name="connsiteX228" fmla="*/ 848219 w 920484"/>
                  <a:gd name="connsiteY228" fmla="*/ 538379 h 919581"/>
                  <a:gd name="connsiteX229" fmla="*/ 847315 w 920484"/>
                  <a:gd name="connsiteY229" fmla="*/ 539283 h 919581"/>
                  <a:gd name="connsiteX230" fmla="*/ 834669 w 920484"/>
                  <a:gd name="connsiteY230" fmla="*/ 603419 h 919581"/>
                  <a:gd name="connsiteX231" fmla="*/ 887965 w 920484"/>
                  <a:gd name="connsiteY231" fmla="*/ 639552 h 919581"/>
                  <a:gd name="connsiteX232" fmla="*/ 888868 w 920484"/>
                  <a:gd name="connsiteY232" fmla="*/ 639552 h 919581"/>
                  <a:gd name="connsiteX233" fmla="*/ 888868 w 920484"/>
                  <a:gd name="connsiteY233" fmla="*/ 668458 h 919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Lst>
                <a:rect l="l" t="t" r="r" b="b"/>
                <a:pathLst>
                  <a:path w="920484" h="919581">
                    <a:moveTo>
                      <a:pt x="861768" y="590772"/>
                    </a:moveTo>
                    <a:cubicBezTo>
                      <a:pt x="857252" y="579933"/>
                      <a:pt x="859962" y="568189"/>
                      <a:pt x="868092" y="559156"/>
                    </a:cubicBezTo>
                    <a:lnTo>
                      <a:pt x="889772" y="537476"/>
                    </a:lnTo>
                    <a:lnTo>
                      <a:pt x="826539" y="474244"/>
                    </a:lnTo>
                    <a:lnTo>
                      <a:pt x="804859" y="495924"/>
                    </a:lnTo>
                    <a:cubicBezTo>
                      <a:pt x="796730" y="504053"/>
                      <a:pt x="784083" y="506763"/>
                      <a:pt x="773243" y="501343"/>
                    </a:cubicBezTo>
                    <a:cubicBezTo>
                      <a:pt x="762403" y="496827"/>
                      <a:pt x="756080" y="486890"/>
                      <a:pt x="756080" y="475147"/>
                    </a:cubicBezTo>
                    <a:lnTo>
                      <a:pt x="756080" y="444434"/>
                    </a:lnTo>
                    <a:lnTo>
                      <a:pt x="725367" y="444434"/>
                    </a:lnTo>
                    <a:cubicBezTo>
                      <a:pt x="724464" y="420948"/>
                      <a:pt x="719947" y="397461"/>
                      <a:pt x="711817" y="375782"/>
                    </a:cubicBezTo>
                    <a:lnTo>
                      <a:pt x="883448" y="204150"/>
                    </a:lnTo>
                    <a:cubicBezTo>
                      <a:pt x="906031" y="181567"/>
                      <a:pt x="918678" y="151758"/>
                      <a:pt x="918678" y="119239"/>
                    </a:cubicBezTo>
                    <a:cubicBezTo>
                      <a:pt x="918678" y="53296"/>
                      <a:pt x="865382" y="0"/>
                      <a:pt x="799440" y="0"/>
                    </a:cubicBezTo>
                    <a:cubicBezTo>
                      <a:pt x="767823" y="0"/>
                      <a:pt x="737110" y="12647"/>
                      <a:pt x="714527" y="35230"/>
                    </a:cubicBezTo>
                    <a:lnTo>
                      <a:pt x="542896" y="206861"/>
                    </a:lnTo>
                    <a:cubicBezTo>
                      <a:pt x="520313" y="199634"/>
                      <a:pt x="496827" y="195117"/>
                      <a:pt x="473340" y="194214"/>
                    </a:cubicBezTo>
                    <a:cubicBezTo>
                      <a:pt x="452564" y="158081"/>
                      <a:pt x="414624" y="134595"/>
                      <a:pt x="370362" y="134595"/>
                    </a:cubicBezTo>
                    <a:cubicBezTo>
                      <a:pt x="359522" y="134595"/>
                      <a:pt x="347779" y="136401"/>
                      <a:pt x="337842" y="139112"/>
                    </a:cubicBezTo>
                    <a:cubicBezTo>
                      <a:pt x="312549" y="91235"/>
                      <a:pt x="262866" y="60523"/>
                      <a:pt x="207764" y="60523"/>
                    </a:cubicBezTo>
                    <a:cubicBezTo>
                      <a:pt x="126465" y="60523"/>
                      <a:pt x="59619" y="127368"/>
                      <a:pt x="59619" y="208667"/>
                    </a:cubicBezTo>
                    <a:cubicBezTo>
                      <a:pt x="59619" y="220411"/>
                      <a:pt x="61426" y="231250"/>
                      <a:pt x="63233" y="242090"/>
                    </a:cubicBezTo>
                    <a:cubicBezTo>
                      <a:pt x="27100" y="252930"/>
                      <a:pt x="0" y="287256"/>
                      <a:pt x="0" y="327002"/>
                    </a:cubicBezTo>
                    <a:cubicBezTo>
                      <a:pt x="0" y="375782"/>
                      <a:pt x="39746" y="415528"/>
                      <a:pt x="88525" y="415528"/>
                    </a:cubicBezTo>
                    <a:lnTo>
                      <a:pt x="196021" y="415528"/>
                    </a:lnTo>
                    <a:cubicBezTo>
                      <a:pt x="193310" y="429981"/>
                      <a:pt x="192407" y="445337"/>
                      <a:pt x="192407" y="459791"/>
                    </a:cubicBezTo>
                    <a:cubicBezTo>
                      <a:pt x="192407" y="492310"/>
                      <a:pt x="198731" y="518507"/>
                      <a:pt x="207764" y="541993"/>
                    </a:cubicBezTo>
                    <a:lnTo>
                      <a:pt x="75879" y="673878"/>
                    </a:lnTo>
                    <a:lnTo>
                      <a:pt x="2710" y="865382"/>
                    </a:lnTo>
                    <a:cubicBezTo>
                      <a:pt x="903" y="869898"/>
                      <a:pt x="0" y="874415"/>
                      <a:pt x="0" y="879835"/>
                    </a:cubicBezTo>
                    <a:cubicBezTo>
                      <a:pt x="0" y="901515"/>
                      <a:pt x="18066" y="919581"/>
                      <a:pt x="39746" y="919581"/>
                    </a:cubicBezTo>
                    <a:cubicBezTo>
                      <a:pt x="44262" y="919581"/>
                      <a:pt x="49683" y="918678"/>
                      <a:pt x="54199" y="916871"/>
                    </a:cubicBezTo>
                    <a:lnTo>
                      <a:pt x="245704" y="843702"/>
                    </a:lnTo>
                    <a:lnTo>
                      <a:pt x="342359" y="747047"/>
                    </a:lnTo>
                    <a:cubicBezTo>
                      <a:pt x="341455" y="750660"/>
                      <a:pt x="341455" y="753370"/>
                      <a:pt x="341455" y="756983"/>
                    </a:cubicBezTo>
                    <a:cubicBezTo>
                      <a:pt x="341455" y="768726"/>
                      <a:pt x="345972" y="778663"/>
                      <a:pt x="353198" y="786793"/>
                    </a:cubicBezTo>
                    <a:cubicBezTo>
                      <a:pt x="345972" y="794923"/>
                      <a:pt x="341455" y="804859"/>
                      <a:pt x="341455" y="816603"/>
                    </a:cubicBezTo>
                    <a:cubicBezTo>
                      <a:pt x="341455" y="837379"/>
                      <a:pt x="355908" y="854542"/>
                      <a:pt x="374878" y="859059"/>
                    </a:cubicBezTo>
                    <a:cubicBezTo>
                      <a:pt x="387525" y="895191"/>
                      <a:pt x="420948" y="919581"/>
                      <a:pt x="460694" y="919581"/>
                    </a:cubicBezTo>
                    <a:cubicBezTo>
                      <a:pt x="500440" y="919581"/>
                      <a:pt x="533863" y="895191"/>
                      <a:pt x="546510" y="859059"/>
                    </a:cubicBezTo>
                    <a:cubicBezTo>
                      <a:pt x="565479" y="853639"/>
                      <a:pt x="579933" y="836475"/>
                      <a:pt x="579933" y="816603"/>
                    </a:cubicBezTo>
                    <a:cubicBezTo>
                      <a:pt x="579933" y="815699"/>
                      <a:pt x="579933" y="814796"/>
                      <a:pt x="579933" y="812989"/>
                    </a:cubicBezTo>
                    <a:lnTo>
                      <a:pt x="597999" y="831056"/>
                    </a:lnTo>
                    <a:lnTo>
                      <a:pt x="619678" y="809376"/>
                    </a:lnTo>
                    <a:cubicBezTo>
                      <a:pt x="627808" y="801246"/>
                      <a:pt x="640455" y="798536"/>
                      <a:pt x="651295" y="803956"/>
                    </a:cubicBezTo>
                    <a:cubicBezTo>
                      <a:pt x="662135" y="808473"/>
                      <a:pt x="668458" y="818409"/>
                      <a:pt x="668458" y="830153"/>
                    </a:cubicBezTo>
                    <a:lnTo>
                      <a:pt x="668458" y="860865"/>
                    </a:lnTo>
                    <a:lnTo>
                      <a:pt x="756983" y="860865"/>
                    </a:lnTo>
                    <a:lnTo>
                      <a:pt x="756983" y="831056"/>
                    </a:lnTo>
                    <a:cubicBezTo>
                      <a:pt x="756983" y="819313"/>
                      <a:pt x="764210" y="809376"/>
                      <a:pt x="775050" y="804859"/>
                    </a:cubicBezTo>
                    <a:cubicBezTo>
                      <a:pt x="785890" y="800343"/>
                      <a:pt x="797633" y="803053"/>
                      <a:pt x="805763" y="811183"/>
                    </a:cubicBezTo>
                    <a:lnTo>
                      <a:pt x="827442" y="832863"/>
                    </a:lnTo>
                    <a:lnTo>
                      <a:pt x="890675" y="769630"/>
                    </a:lnTo>
                    <a:lnTo>
                      <a:pt x="868995" y="747950"/>
                    </a:lnTo>
                    <a:cubicBezTo>
                      <a:pt x="860865" y="739821"/>
                      <a:pt x="858155" y="727174"/>
                      <a:pt x="863575" y="716334"/>
                    </a:cubicBezTo>
                    <a:cubicBezTo>
                      <a:pt x="868092" y="705494"/>
                      <a:pt x="878029" y="699171"/>
                      <a:pt x="889772" y="699171"/>
                    </a:cubicBezTo>
                    <a:lnTo>
                      <a:pt x="920484" y="699171"/>
                    </a:lnTo>
                    <a:lnTo>
                      <a:pt x="920484" y="610645"/>
                    </a:lnTo>
                    <a:lnTo>
                      <a:pt x="889772" y="610645"/>
                    </a:lnTo>
                    <a:cubicBezTo>
                      <a:pt x="877125" y="608839"/>
                      <a:pt x="866285" y="602516"/>
                      <a:pt x="861768" y="590772"/>
                    </a:cubicBezTo>
                    <a:lnTo>
                      <a:pt x="861768" y="590772"/>
                    </a:lnTo>
                    <a:close/>
                    <a:moveTo>
                      <a:pt x="639552" y="635035"/>
                    </a:moveTo>
                    <a:cubicBezTo>
                      <a:pt x="655811" y="619678"/>
                      <a:pt x="672071" y="603419"/>
                      <a:pt x="685621" y="584449"/>
                    </a:cubicBezTo>
                    <a:cubicBezTo>
                      <a:pt x="693751" y="581739"/>
                      <a:pt x="701881" y="579933"/>
                      <a:pt x="710914" y="579933"/>
                    </a:cubicBezTo>
                    <a:cubicBezTo>
                      <a:pt x="751564" y="579933"/>
                      <a:pt x="784986" y="613356"/>
                      <a:pt x="784986" y="654005"/>
                    </a:cubicBezTo>
                    <a:cubicBezTo>
                      <a:pt x="784986" y="694654"/>
                      <a:pt x="751564" y="728077"/>
                      <a:pt x="710914" y="728077"/>
                    </a:cubicBezTo>
                    <a:cubicBezTo>
                      <a:pt x="670265" y="728077"/>
                      <a:pt x="636842" y="694654"/>
                      <a:pt x="636842" y="654005"/>
                    </a:cubicBezTo>
                    <a:cubicBezTo>
                      <a:pt x="636842" y="646778"/>
                      <a:pt x="637745" y="640455"/>
                      <a:pt x="639552" y="635035"/>
                    </a:cubicBezTo>
                    <a:lnTo>
                      <a:pt x="639552" y="635035"/>
                    </a:lnTo>
                    <a:close/>
                    <a:moveTo>
                      <a:pt x="657618" y="283643"/>
                    </a:moveTo>
                    <a:lnTo>
                      <a:pt x="726270" y="214990"/>
                    </a:lnTo>
                    <a:lnTo>
                      <a:pt x="779566" y="268287"/>
                    </a:lnTo>
                    <a:lnTo>
                      <a:pt x="700074" y="347779"/>
                    </a:lnTo>
                    <a:cubicBezTo>
                      <a:pt x="689234" y="324293"/>
                      <a:pt x="674781" y="302613"/>
                      <a:pt x="657618" y="283643"/>
                    </a:cubicBezTo>
                    <a:close/>
                    <a:moveTo>
                      <a:pt x="672975" y="120142"/>
                    </a:moveTo>
                    <a:lnTo>
                      <a:pt x="696461" y="96656"/>
                    </a:lnTo>
                    <a:lnTo>
                      <a:pt x="823829" y="224024"/>
                    </a:lnTo>
                    <a:lnTo>
                      <a:pt x="800343" y="247510"/>
                    </a:lnTo>
                    <a:lnTo>
                      <a:pt x="672975" y="120142"/>
                    </a:lnTo>
                    <a:close/>
                    <a:moveTo>
                      <a:pt x="799440" y="30713"/>
                    </a:moveTo>
                    <a:cubicBezTo>
                      <a:pt x="849122" y="30713"/>
                      <a:pt x="889772" y="71363"/>
                      <a:pt x="889772" y="121045"/>
                    </a:cubicBezTo>
                    <a:cubicBezTo>
                      <a:pt x="889772" y="145435"/>
                      <a:pt x="880738" y="168018"/>
                      <a:pt x="863575" y="184278"/>
                    </a:cubicBezTo>
                    <a:lnTo>
                      <a:pt x="845509" y="202344"/>
                    </a:lnTo>
                    <a:lnTo>
                      <a:pt x="718141" y="74976"/>
                    </a:lnTo>
                    <a:lnTo>
                      <a:pt x="736207" y="56909"/>
                    </a:lnTo>
                    <a:cubicBezTo>
                      <a:pt x="752467" y="40649"/>
                      <a:pt x="775050" y="30713"/>
                      <a:pt x="799440" y="30713"/>
                    </a:cubicBezTo>
                    <a:lnTo>
                      <a:pt x="799440" y="30713"/>
                    </a:lnTo>
                    <a:close/>
                    <a:moveTo>
                      <a:pt x="652198" y="140918"/>
                    </a:moveTo>
                    <a:lnTo>
                      <a:pt x="705494" y="194214"/>
                    </a:lnTo>
                    <a:lnTo>
                      <a:pt x="636842" y="262866"/>
                    </a:lnTo>
                    <a:cubicBezTo>
                      <a:pt x="617872" y="245704"/>
                      <a:pt x="596192" y="231250"/>
                      <a:pt x="572706" y="220411"/>
                    </a:cubicBezTo>
                    <a:lnTo>
                      <a:pt x="652198" y="140918"/>
                    </a:lnTo>
                    <a:close/>
                    <a:moveTo>
                      <a:pt x="696461" y="460694"/>
                    </a:moveTo>
                    <a:cubicBezTo>
                      <a:pt x="696461" y="537476"/>
                      <a:pt x="657618" y="575416"/>
                      <a:pt x="616065" y="616065"/>
                    </a:cubicBezTo>
                    <a:cubicBezTo>
                      <a:pt x="588062" y="644068"/>
                      <a:pt x="558253" y="672071"/>
                      <a:pt x="541993" y="713624"/>
                    </a:cubicBezTo>
                    <a:cubicBezTo>
                      <a:pt x="539283" y="712721"/>
                      <a:pt x="536573" y="712721"/>
                      <a:pt x="532960" y="712721"/>
                    </a:cubicBezTo>
                    <a:lnTo>
                      <a:pt x="473340" y="712721"/>
                    </a:lnTo>
                    <a:lnTo>
                      <a:pt x="473340" y="638648"/>
                    </a:lnTo>
                    <a:cubicBezTo>
                      <a:pt x="473340" y="614259"/>
                      <a:pt x="453467" y="594385"/>
                      <a:pt x="429078" y="594385"/>
                    </a:cubicBezTo>
                    <a:lnTo>
                      <a:pt x="399268" y="594385"/>
                    </a:lnTo>
                    <a:cubicBezTo>
                      <a:pt x="391138" y="594385"/>
                      <a:pt x="384815" y="588062"/>
                      <a:pt x="384815" y="579933"/>
                    </a:cubicBezTo>
                    <a:cubicBezTo>
                      <a:pt x="384815" y="571802"/>
                      <a:pt x="391138" y="565479"/>
                      <a:pt x="399268" y="565479"/>
                    </a:cubicBezTo>
                    <a:lnTo>
                      <a:pt x="547413" y="565479"/>
                    </a:lnTo>
                    <a:cubicBezTo>
                      <a:pt x="571802" y="565479"/>
                      <a:pt x="591676" y="545606"/>
                      <a:pt x="591676" y="521217"/>
                    </a:cubicBezTo>
                    <a:cubicBezTo>
                      <a:pt x="591676" y="496827"/>
                      <a:pt x="571802" y="476954"/>
                      <a:pt x="547413" y="476954"/>
                    </a:cubicBezTo>
                    <a:lnTo>
                      <a:pt x="429078" y="476954"/>
                    </a:lnTo>
                    <a:cubicBezTo>
                      <a:pt x="420948" y="476954"/>
                      <a:pt x="414624" y="470630"/>
                      <a:pt x="414624" y="462501"/>
                    </a:cubicBezTo>
                    <a:lnTo>
                      <a:pt x="414624" y="418238"/>
                    </a:lnTo>
                    <a:lnTo>
                      <a:pt x="488697" y="418238"/>
                    </a:lnTo>
                    <a:cubicBezTo>
                      <a:pt x="529346" y="418238"/>
                      <a:pt x="562769" y="384815"/>
                      <a:pt x="562769" y="344165"/>
                    </a:cubicBezTo>
                    <a:cubicBezTo>
                      <a:pt x="562769" y="303516"/>
                      <a:pt x="529346" y="270093"/>
                      <a:pt x="488697" y="270093"/>
                    </a:cubicBezTo>
                    <a:cubicBezTo>
                      <a:pt x="488697" y="270093"/>
                      <a:pt x="487794" y="270093"/>
                      <a:pt x="487794" y="270093"/>
                    </a:cubicBezTo>
                    <a:cubicBezTo>
                      <a:pt x="488697" y="265577"/>
                      <a:pt x="488697" y="260156"/>
                      <a:pt x="488697" y="254737"/>
                    </a:cubicBezTo>
                    <a:cubicBezTo>
                      <a:pt x="488697" y="244800"/>
                      <a:pt x="487794" y="235767"/>
                      <a:pt x="485084" y="226733"/>
                    </a:cubicBezTo>
                    <a:cubicBezTo>
                      <a:pt x="603419" y="238477"/>
                      <a:pt x="696461" y="339649"/>
                      <a:pt x="696461" y="460694"/>
                    </a:cubicBezTo>
                    <a:lnTo>
                      <a:pt x="696461" y="460694"/>
                    </a:lnTo>
                    <a:close/>
                    <a:moveTo>
                      <a:pt x="370362" y="756983"/>
                    </a:moveTo>
                    <a:cubicBezTo>
                      <a:pt x="370362" y="748854"/>
                      <a:pt x="376685" y="742530"/>
                      <a:pt x="384815" y="742530"/>
                    </a:cubicBezTo>
                    <a:lnTo>
                      <a:pt x="532960" y="742530"/>
                    </a:lnTo>
                    <a:cubicBezTo>
                      <a:pt x="541089" y="742530"/>
                      <a:pt x="547413" y="748854"/>
                      <a:pt x="547413" y="756983"/>
                    </a:cubicBezTo>
                    <a:cubicBezTo>
                      <a:pt x="547413" y="765113"/>
                      <a:pt x="541089" y="771437"/>
                      <a:pt x="532960" y="771437"/>
                    </a:cubicBezTo>
                    <a:lnTo>
                      <a:pt x="384815" y="771437"/>
                    </a:lnTo>
                    <a:cubicBezTo>
                      <a:pt x="376685" y="772340"/>
                      <a:pt x="370362" y="766017"/>
                      <a:pt x="370362" y="756983"/>
                    </a:cubicBezTo>
                    <a:close/>
                    <a:moveTo>
                      <a:pt x="184277" y="756983"/>
                    </a:moveTo>
                    <a:lnTo>
                      <a:pt x="293579" y="647682"/>
                    </a:lnTo>
                    <a:cubicBezTo>
                      <a:pt x="311646" y="665748"/>
                      <a:pt x="328809" y="683814"/>
                      <a:pt x="341455" y="706398"/>
                    </a:cubicBezTo>
                    <a:lnTo>
                      <a:pt x="237573" y="810279"/>
                    </a:lnTo>
                    <a:lnTo>
                      <a:pt x="184277" y="756983"/>
                    </a:lnTo>
                    <a:close/>
                    <a:moveTo>
                      <a:pt x="29809" y="327906"/>
                    </a:moveTo>
                    <a:cubicBezTo>
                      <a:pt x="29809" y="295386"/>
                      <a:pt x="56006" y="268287"/>
                      <a:pt x="89428" y="268287"/>
                    </a:cubicBezTo>
                    <a:cubicBezTo>
                      <a:pt x="121948" y="268287"/>
                      <a:pt x="149048" y="294483"/>
                      <a:pt x="149048" y="327906"/>
                    </a:cubicBezTo>
                    <a:lnTo>
                      <a:pt x="178858" y="327906"/>
                    </a:lnTo>
                    <a:cubicBezTo>
                      <a:pt x="178858" y="280030"/>
                      <a:pt x="140918" y="241187"/>
                      <a:pt x="93945" y="239380"/>
                    </a:cubicBezTo>
                    <a:cubicBezTo>
                      <a:pt x="91235" y="229444"/>
                      <a:pt x="90332" y="219507"/>
                      <a:pt x="90332" y="209571"/>
                    </a:cubicBezTo>
                    <a:cubicBezTo>
                      <a:pt x="90332" y="144531"/>
                      <a:pt x="143628" y="91235"/>
                      <a:pt x="208667" y="91235"/>
                    </a:cubicBezTo>
                    <a:cubicBezTo>
                      <a:pt x="252026" y="91235"/>
                      <a:pt x="290870" y="114722"/>
                      <a:pt x="311646" y="151758"/>
                    </a:cubicBezTo>
                    <a:cubicBezTo>
                      <a:pt x="280030" y="170728"/>
                      <a:pt x="257447" y="203247"/>
                      <a:pt x="253833" y="241187"/>
                    </a:cubicBezTo>
                    <a:cubicBezTo>
                      <a:pt x="227637" y="247510"/>
                      <a:pt x="208667" y="270996"/>
                      <a:pt x="208667" y="298999"/>
                    </a:cubicBezTo>
                    <a:lnTo>
                      <a:pt x="238477" y="298999"/>
                    </a:lnTo>
                    <a:cubicBezTo>
                      <a:pt x="238477" y="282740"/>
                      <a:pt x="252026" y="269190"/>
                      <a:pt x="268287" y="269190"/>
                    </a:cubicBezTo>
                    <a:cubicBezTo>
                      <a:pt x="284546" y="269190"/>
                      <a:pt x="298096" y="282740"/>
                      <a:pt x="298096" y="298999"/>
                    </a:cubicBezTo>
                    <a:lnTo>
                      <a:pt x="327906" y="298999"/>
                    </a:lnTo>
                    <a:cubicBezTo>
                      <a:pt x="327906" y="271900"/>
                      <a:pt x="309839" y="249317"/>
                      <a:pt x="284546" y="242090"/>
                    </a:cubicBezTo>
                    <a:cubicBezTo>
                      <a:pt x="290870" y="198731"/>
                      <a:pt x="327906" y="165308"/>
                      <a:pt x="372169" y="165308"/>
                    </a:cubicBezTo>
                    <a:cubicBezTo>
                      <a:pt x="420948" y="165308"/>
                      <a:pt x="460694" y="205054"/>
                      <a:pt x="460694" y="253833"/>
                    </a:cubicBezTo>
                    <a:cubicBezTo>
                      <a:pt x="460694" y="261963"/>
                      <a:pt x="459790" y="269190"/>
                      <a:pt x="457080" y="276416"/>
                    </a:cubicBezTo>
                    <a:cubicBezTo>
                      <a:pt x="432691" y="288160"/>
                      <a:pt x="415528" y="313453"/>
                      <a:pt x="415528" y="342359"/>
                    </a:cubicBezTo>
                    <a:lnTo>
                      <a:pt x="445337" y="342359"/>
                    </a:lnTo>
                    <a:cubicBezTo>
                      <a:pt x="445337" y="317969"/>
                      <a:pt x="465211" y="298096"/>
                      <a:pt x="489600" y="298096"/>
                    </a:cubicBezTo>
                    <a:cubicBezTo>
                      <a:pt x="513990" y="298096"/>
                      <a:pt x="533863" y="317969"/>
                      <a:pt x="533863" y="342359"/>
                    </a:cubicBezTo>
                    <a:cubicBezTo>
                      <a:pt x="533863" y="366748"/>
                      <a:pt x="513990" y="386621"/>
                      <a:pt x="489600" y="386621"/>
                    </a:cubicBezTo>
                    <a:lnTo>
                      <a:pt x="88525" y="386621"/>
                    </a:lnTo>
                    <a:cubicBezTo>
                      <a:pt x="56006" y="386621"/>
                      <a:pt x="29809" y="360425"/>
                      <a:pt x="29809" y="327906"/>
                    </a:cubicBezTo>
                    <a:close/>
                    <a:moveTo>
                      <a:pt x="384815" y="416431"/>
                    </a:moveTo>
                    <a:lnTo>
                      <a:pt x="384815" y="460694"/>
                    </a:lnTo>
                    <a:cubicBezTo>
                      <a:pt x="384815" y="485084"/>
                      <a:pt x="404688" y="504957"/>
                      <a:pt x="429078" y="504957"/>
                    </a:cubicBezTo>
                    <a:lnTo>
                      <a:pt x="547413" y="504957"/>
                    </a:lnTo>
                    <a:cubicBezTo>
                      <a:pt x="555543" y="504957"/>
                      <a:pt x="561866" y="511280"/>
                      <a:pt x="561866" y="519410"/>
                    </a:cubicBezTo>
                    <a:cubicBezTo>
                      <a:pt x="561866" y="527540"/>
                      <a:pt x="555543" y="533863"/>
                      <a:pt x="547413" y="533863"/>
                    </a:cubicBezTo>
                    <a:lnTo>
                      <a:pt x="399268" y="533863"/>
                    </a:lnTo>
                    <a:cubicBezTo>
                      <a:pt x="374878" y="533863"/>
                      <a:pt x="355005" y="553736"/>
                      <a:pt x="355005" y="578126"/>
                    </a:cubicBezTo>
                    <a:cubicBezTo>
                      <a:pt x="355005" y="602516"/>
                      <a:pt x="374878" y="622389"/>
                      <a:pt x="399268" y="622389"/>
                    </a:cubicBezTo>
                    <a:lnTo>
                      <a:pt x="429078" y="622389"/>
                    </a:lnTo>
                    <a:cubicBezTo>
                      <a:pt x="437207" y="622389"/>
                      <a:pt x="443531" y="628712"/>
                      <a:pt x="443531" y="636842"/>
                    </a:cubicBezTo>
                    <a:lnTo>
                      <a:pt x="443531" y="710914"/>
                    </a:lnTo>
                    <a:lnTo>
                      <a:pt x="383912" y="710914"/>
                    </a:lnTo>
                    <a:cubicBezTo>
                      <a:pt x="381202" y="710914"/>
                      <a:pt x="377588" y="710914"/>
                      <a:pt x="374878" y="711817"/>
                    </a:cubicBezTo>
                    <a:cubicBezTo>
                      <a:pt x="357715" y="670265"/>
                      <a:pt x="328809" y="641358"/>
                      <a:pt x="300806" y="614259"/>
                    </a:cubicBezTo>
                    <a:cubicBezTo>
                      <a:pt x="259253" y="574512"/>
                      <a:pt x="220410" y="536573"/>
                      <a:pt x="220410" y="458887"/>
                    </a:cubicBezTo>
                    <a:cubicBezTo>
                      <a:pt x="220410" y="443531"/>
                      <a:pt x="222217" y="429078"/>
                      <a:pt x="224927" y="414625"/>
                    </a:cubicBezTo>
                    <a:lnTo>
                      <a:pt x="384815" y="414625"/>
                    </a:lnTo>
                    <a:close/>
                    <a:moveTo>
                      <a:pt x="271900" y="627808"/>
                    </a:moveTo>
                    <a:lnTo>
                      <a:pt x="163501" y="736207"/>
                    </a:lnTo>
                    <a:lnTo>
                      <a:pt x="110205" y="682911"/>
                    </a:lnTo>
                    <a:lnTo>
                      <a:pt x="223121" y="569996"/>
                    </a:lnTo>
                    <a:cubicBezTo>
                      <a:pt x="236670" y="591676"/>
                      <a:pt x="253833" y="610645"/>
                      <a:pt x="271900" y="627808"/>
                    </a:cubicBezTo>
                    <a:lnTo>
                      <a:pt x="271900" y="627808"/>
                    </a:lnTo>
                    <a:close/>
                    <a:moveTo>
                      <a:pt x="94849" y="710010"/>
                    </a:moveTo>
                    <a:lnTo>
                      <a:pt x="210474" y="825636"/>
                    </a:lnTo>
                    <a:lnTo>
                      <a:pt x="112012" y="863575"/>
                    </a:lnTo>
                    <a:lnTo>
                      <a:pt x="56909" y="808473"/>
                    </a:lnTo>
                    <a:lnTo>
                      <a:pt x="94849" y="710010"/>
                    </a:lnTo>
                    <a:close/>
                    <a:moveTo>
                      <a:pt x="43359" y="889772"/>
                    </a:moveTo>
                    <a:cubicBezTo>
                      <a:pt x="37036" y="892482"/>
                      <a:pt x="29809" y="887062"/>
                      <a:pt x="29809" y="879835"/>
                    </a:cubicBezTo>
                    <a:cubicBezTo>
                      <a:pt x="29809" y="878932"/>
                      <a:pt x="29809" y="877125"/>
                      <a:pt x="30713" y="876222"/>
                    </a:cubicBezTo>
                    <a:lnTo>
                      <a:pt x="45166" y="837379"/>
                    </a:lnTo>
                    <a:lnTo>
                      <a:pt x="82202" y="874415"/>
                    </a:lnTo>
                    <a:lnTo>
                      <a:pt x="43359" y="889772"/>
                    </a:lnTo>
                    <a:close/>
                    <a:moveTo>
                      <a:pt x="458887" y="890675"/>
                    </a:moveTo>
                    <a:cubicBezTo>
                      <a:pt x="437207" y="890675"/>
                      <a:pt x="417335" y="878932"/>
                      <a:pt x="406495" y="860865"/>
                    </a:cubicBezTo>
                    <a:lnTo>
                      <a:pt x="511280" y="860865"/>
                    </a:lnTo>
                    <a:cubicBezTo>
                      <a:pt x="500440" y="878932"/>
                      <a:pt x="481470" y="890675"/>
                      <a:pt x="458887" y="890675"/>
                    </a:cubicBezTo>
                    <a:lnTo>
                      <a:pt x="458887" y="890675"/>
                    </a:lnTo>
                    <a:close/>
                    <a:moveTo>
                      <a:pt x="533863" y="831056"/>
                    </a:moveTo>
                    <a:lnTo>
                      <a:pt x="385718" y="831056"/>
                    </a:lnTo>
                    <a:cubicBezTo>
                      <a:pt x="377588" y="831056"/>
                      <a:pt x="371265" y="824732"/>
                      <a:pt x="371265" y="816603"/>
                    </a:cubicBezTo>
                    <a:cubicBezTo>
                      <a:pt x="371265" y="808473"/>
                      <a:pt x="377588" y="802149"/>
                      <a:pt x="385718" y="802149"/>
                    </a:cubicBezTo>
                    <a:lnTo>
                      <a:pt x="533863" y="802149"/>
                    </a:lnTo>
                    <a:cubicBezTo>
                      <a:pt x="541993" y="802149"/>
                      <a:pt x="548316" y="808473"/>
                      <a:pt x="548316" y="816603"/>
                    </a:cubicBezTo>
                    <a:cubicBezTo>
                      <a:pt x="548316" y="824732"/>
                      <a:pt x="541993" y="831056"/>
                      <a:pt x="533863" y="831056"/>
                    </a:cubicBezTo>
                    <a:close/>
                    <a:moveTo>
                      <a:pt x="888868" y="668458"/>
                    </a:moveTo>
                    <a:lnTo>
                      <a:pt x="888868" y="668458"/>
                    </a:lnTo>
                    <a:cubicBezTo>
                      <a:pt x="864479" y="668458"/>
                      <a:pt x="843702" y="682911"/>
                      <a:pt x="834669" y="704591"/>
                    </a:cubicBezTo>
                    <a:cubicBezTo>
                      <a:pt x="825636" y="726271"/>
                      <a:pt x="830152" y="751564"/>
                      <a:pt x="847315" y="767823"/>
                    </a:cubicBezTo>
                    <a:lnTo>
                      <a:pt x="848219" y="768726"/>
                    </a:lnTo>
                    <a:lnTo>
                      <a:pt x="827442" y="789503"/>
                    </a:lnTo>
                    <a:lnTo>
                      <a:pt x="826539" y="788600"/>
                    </a:lnTo>
                    <a:cubicBezTo>
                      <a:pt x="809376" y="771437"/>
                      <a:pt x="784986" y="766920"/>
                      <a:pt x="762403" y="775953"/>
                    </a:cubicBezTo>
                    <a:cubicBezTo>
                      <a:pt x="740724" y="784987"/>
                      <a:pt x="726270" y="805763"/>
                      <a:pt x="726270" y="829249"/>
                    </a:cubicBezTo>
                    <a:lnTo>
                      <a:pt x="726270" y="830153"/>
                    </a:lnTo>
                    <a:lnTo>
                      <a:pt x="696461" y="830153"/>
                    </a:lnTo>
                    <a:lnTo>
                      <a:pt x="696461" y="831056"/>
                    </a:lnTo>
                    <a:cubicBezTo>
                      <a:pt x="696461" y="807570"/>
                      <a:pt x="682008" y="786793"/>
                      <a:pt x="660328" y="776856"/>
                    </a:cubicBezTo>
                    <a:cubicBezTo>
                      <a:pt x="638648" y="767823"/>
                      <a:pt x="613355" y="772340"/>
                      <a:pt x="597095" y="789503"/>
                    </a:cubicBezTo>
                    <a:lnTo>
                      <a:pt x="596192" y="790406"/>
                    </a:lnTo>
                    <a:lnTo>
                      <a:pt x="576319" y="770533"/>
                    </a:lnTo>
                    <a:cubicBezTo>
                      <a:pt x="577222" y="766920"/>
                      <a:pt x="578126" y="762404"/>
                      <a:pt x="578126" y="757887"/>
                    </a:cubicBezTo>
                    <a:cubicBezTo>
                      <a:pt x="578126" y="747047"/>
                      <a:pt x="574512" y="738014"/>
                      <a:pt x="568189" y="729884"/>
                    </a:cubicBezTo>
                    <a:cubicBezTo>
                      <a:pt x="577222" y="704591"/>
                      <a:pt x="591676" y="684718"/>
                      <a:pt x="608838" y="666651"/>
                    </a:cubicBezTo>
                    <a:cubicBezTo>
                      <a:pt x="615162" y="718141"/>
                      <a:pt x="658521" y="757887"/>
                      <a:pt x="711817" y="757887"/>
                    </a:cubicBezTo>
                    <a:cubicBezTo>
                      <a:pt x="768726" y="757887"/>
                      <a:pt x="815699" y="710914"/>
                      <a:pt x="815699" y="654005"/>
                    </a:cubicBezTo>
                    <a:cubicBezTo>
                      <a:pt x="815699" y="597095"/>
                      <a:pt x="768726" y="550123"/>
                      <a:pt x="711817" y="550123"/>
                    </a:cubicBezTo>
                    <a:cubicBezTo>
                      <a:pt x="710010" y="550123"/>
                      <a:pt x="709107" y="550123"/>
                      <a:pt x="707301" y="550123"/>
                    </a:cubicBezTo>
                    <a:cubicBezTo>
                      <a:pt x="717237" y="529346"/>
                      <a:pt x="724464" y="504957"/>
                      <a:pt x="726270" y="476051"/>
                    </a:cubicBezTo>
                    <a:lnTo>
                      <a:pt x="727174" y="476051"/>
                    </a:lnTo>
                    <a:lnTo>
                      <a:pt x="727174" y="476954"/>
                    </a:lnTo>
                    <a:cubicBezTo>
                      <a:pt x="727174" y="500440"/>
                      <a:pt x="741627" y="521217"/>
                      <a:pt x="763307" y="531153"/>
                    </a:cubicBezTo>
                    <a:cubicBezTo>
                      <a:pt x="784986" y="540186"/>
                      <a:pt x="810279" y="535670"/>
                      <a:pt x="826539" y="518507"/>
                    </a:cubicBezTo>
                    <a:lnTo>
                      <a:pt x="827442" y="517603"/>
                    </a:lnTo>
                    <a:lnTo>
                      <a:pt x="848219" y="538379"/>
                    </a:lnTo>
                    <a:lnTo>
                      <a:pt x="847315" y="539283"/>
                    </a:lnTo>
                    <a:cubicBezTo>
                      <a:pt x="831056" y="555543"/>
                      <a:pt x="825636" y="580836"/>
                      <a:pt x="834669" y="603419"/>
                    </a:cubicBezTo>
                    <a:cubicBezTo>
                      <a:pt x="843702" y="625099"/>
                      <a:pt x="864479" y="639552"/>
                      <a:pt x="887965" y="639552"/>
                    </a:cubicBezTo>
                    <a:lnTo>
                      <a:pt x="888868" y="639552"/>
                    </a:lnTo>
                    <a:lnTo>
                      <a:pt x="888868" y="668458"/>
                    </a:ln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grpSp>
      <p:sp>
        <p:nvSpPr>
          <p:cNvPr id="10" name="TextBox 9">
            <a:extLst>
              <a:ext uri="{FF2B5EF4-FFF2-40B4-BE49-F238E27FC236}">
                <a16:creationId xmlns:a16="http://schemas.microsoft.com/office/drawing/2014/main" id="{C7CF4110-0C5A-6504-74DD-8B8045D95A4E}"/>
              </a:ext>
            </a:extLst>
          </p:cNvPr>
          <p:cNvSpPr txBox="1"/>
          <p:nvPr/>
        </p:nvSpPr>
        <p:spPr>
          <a:xfrm>
            <a:off x="190122" y="5893806"/>
            <a:ext cx="721443" cy="461665"/>
          </a:xfrm>
          <a:prstGeom prst="rect">
            <a:avLst/>
          </a:prstGeom>
          <a:solidFill>
            <a:srgbClr val="EBCB1F"/>
          </a:solidFill>
        </p:spPr>
        <p:txBody>
          <a:bodyPr wrap="square" rtlCol="0">
            <a:spAutoFit/>
          </a:bodyPr>
          <a:lstStyle/>
          <a:p>
            <a:r>
              <a:rPr lang="en-IE" sz="2400" b="1" dirty="0">
                <a:solidFill>
                  <a:srgbClr val="292668"/>
                </a:solidFill>
              </a:rPr>
              <a:t>TIP:</a:t>
            </a:r>
          </a:p>
        </p:txBody>
      </p:sp>
    </p:spTree>
    <p:extLst>
      <p:ext uri="{BB962C8B-B14F-4D97-AF65-F5344CB8AC3E}">
        <p14:creationId xmlns:p14="http://schemas.microsoft.com/office/powerpoint/2010/main" val="36848897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03301AA-7DE9-3109-60F1-1F30D73AC350}"/>
              </a:ext>
            </a:extLst>
          </p:cNvPr>
          <p:cNvSpPr>
            <a:spLocks noGrp="1"/>
          </p:cNvSpPr>
          <p:nvPr>
            <p:ph type="body" sz="quarter" idx="17"/>
          </p:nvPr>
        </p:nvSpPr>
        <p:spPr/>
        <p:txBody>
          <a:bodyPr/>
          <a:lstStyle/>
          <a:p>
            <a:r>
              <a:rPr lang="en-IE" dirty="0"/>
              <a:t>02</a:t>
            </a:r>
          </a:p>
        </p:txBody>
      </p:sp>
      <p:pic>
        <p:nvPicPr>
          <p:cNvPr id="7" name="Picture Placeholder 6">
            <a:extLst>
              <a:ext uri="{FF2B5EF4-FFF2-40B4-BE49-F238E27FC236}">
                <a16:creationId xmlns:a16="http://schemas.microsoft.com/office/drawing/2014/main" id="{592D2075-281A-F592-D954-80B53025F158}"/>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 uri="{837473B0-CC2E-450A-ABE3-18F120FF3D39}">
                <a1611:picAttrSrcUrl xmlns:a1611="http://schemas.microsoft.com/office/drawing/2016/11/main" r:id="rId3"/>
              </a:ext>
            </a:extLst>
          </a:blip>
          <a:srcRect/>
          <a:stretch>
            <a:fillRect/>
          </a:stretch>
        </p:blipFill>
        <p:spPr/>
      </p:pic>
      <p:sp>
        <p:nvSpPr>
          <p:cNvPr id="4" name="Rectangle 3">
            <a:extLst>
              <a:ext uri="{FF2B5EF4-FFF2-40B4-BE49-F238E27FC236}">
                <a16:creationId xmlns:a16="http://schemas.microsoft.com/office/drawing/2014/main" id="{11127891-4D2E-1EDE-F523-6BC12DC89AB0}"/>
              </a:ext>
            </a:extLst>
          </p:cNvPr>
          <p:cNvSpPr/>
          <p:nvPr/>
        </p:nvSpPr>
        <p:spPr>
          <a:xfrm>
            <a:off x="5722297" y="3429000"/>
            <a:ext cx="4680135" cy="13783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5" name="TextBox 4">
            <a:extLst>
              <a:ext uri="{FF2B5EF4-FFF2-40B4-BE49-F238E27FC236}">
                <a16:creationId xmlns:a16="http://schemas.microsoft.com/office/drawing/2014/main" id="{AA3DB6AC-C3FC-8302-169B-ED03EFBA1F45}"/>
              </a:ext>
            </a:extLst>
          </p:cNvPr>
          <p:cNvSpPr txBox="1"/>
          <p:nvPr/>
        </p:nvSpPr>
        <p:spPr>
          <a:xfrm>
            <a:off x="5906320" y="3481298"/>
            <a:ext cx="4604753" cy="1200329"/>
          </a:xfrm>
          <a:prstGeom prst="rect">
            <a:avLst/>
          </a:prstGeom>
          <a:noFill/>
        </p:spPr>
        <p:txBody>
          <a:bodyPr wrap="square" rtlCol="0">
            <a:spAutoFit/>
          </a:bodyPr>
          <a:lstStyle/>
          <a:p>
            <a:r>
              <a:rPr lang="en-US" sz="3600" b="1" spc="324" dirty="0">
                <a:solidFill>
                  <a:srgbClr val="242B62"/>
                </a:solidFill>
                <a:latin typeface="Calibri" panose="020F0502020204030204" pitchFamily="34" charset="0"/>
                <a:cs typeface="Calibri" panose="020F0502020204030204" pitchFamily="34" charset="0"/>
              </a:rPr>
              <a:t>UNDERSTANDING ALGORITHMS</a:t>
            </a:r>
          </a:p>
        </p:txBody>
      </p:sp>
    </p:spTree>
    <p:extLst>
      <p:ext uri="{BB962C8B-B14F-4D97-AF65-F5344CB8AC3E}">
        <p14:creationId xmlns:p14="http://schemas.microsoft.com/office/powerpoint/2010/main" val="41044360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0"/>
          <p:cNvSpPr>
            <a:spLocks noGrp="1"/>
          </p:cNvSpPr>
          <p:nvPr>
            <p:ph type="body" sz="quarter" idx="15"/>
          </p:nvPr>
        </p:nvSpPr>
        <p:spPr>
          <a:xfrm>
            <a:off x="1700213" y="820615"/>
            <a:ext cx="9424988" cy="697353"/>
          </a:xfrm>
          <a:prstGeom prst="rect">
            <a:avLst/>
          </a:prstGeom>
        </p:spPr>
        <p:txBody>
          <a:bodyPr/>
          <a:lstStyle/>
          <a:p>
            <a:r>
              <a:rPr lang="en-US" b="1" dirty="0"/>
              <a:t>Algorithms &amp; Tracking</a:t>
            </a:r>
          </a:p>
        </p:txBody>
      </p:sp>
      <p:sp>
        <p:nvSpPr>
          <p:cNvPr id="12" name="Text Placeholder 11"/>
          <p:cNvSpPr>
            <a:spLocks noGrp="1"/>
          </p:cNvSpPr>
          <p:nvPr>
            <p:ph type="body" sz="quarter" idx="16"/>
          </p:nvPr>
        </p:nvSpPr>
        <p:spPr>
          <a:xfrm>
            <a:off x="1693420" y="1684878"/>
            <a:ext cx="9412978" cy="1824470"/>
          </a:xfrm>
          <a:prstGeom prst="rect">
            <a:avLst/>
          </a:prstGeom>
        </p:spPr>
        <p:txBody>
          <a:bodyPr/>
          <a:lstStyle/>
          <a:p>
            <a:pPr>
              <a:spcAft>
                <a:spcPts val="600"/>
              </a:spcAft>
            </a:pPr>
            <a:r>
              <a:rPr lang="en-US" dirty="0"/>
              <a:t>Think of an algorithm as a digital recipe. Just as a recipe follows steps to make a cake, an algorithm is a set of instructions a computer follows to solve a problem or decide what to show you next.</a:t>
            </a:r>
          </a:p>
          <a:p>
            <a:r>
              <a:rPr lang="en-US" dirty="0"/>
              <a:t>Algorithms are designed to be helpful, but their main goal is to </a:t>
            </a:r>
            <a:r>
              <a:rPr lang="en-US" b="1" dirty="0"/>
              <a:t>keep you looking at the screen</a:t>
            </a:r>
            <a:r>
              <a:rPr lang="en-US" dirty="0"/>
              <a:t>. They don't always care if the information is true or healthy; they only care if it's something you are likely to click on.</a:t>
            </a:r>
          </a:p>
        </p:txBody>
      </p:sp>
      <p:pic>
        <p:nvPicPr>
          <p:cNvPr id="4" name="Picture Placeholder 5" descr="A group of people standing in a line&#10;&#10;AI-generated content may be incorrect.">
            <a:extLst>
              <a:ext uri="{FF2B5EF4-FFF2-40B4-BE49-F238E27FC236}">
                <a16:creationId xmlns:a16="http://schemas.microsoft.com/office/drawing/2014/main" id="{36EBB81E-0C9F-131A-834C-2E0EEF47CFC1}"/>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a:xfrm>
            <a:off x="0" y="3919655"/>
            <a:ext cx="11125201" cy="2342319"/>
          </a:xfrm>
        </p:spPr>
      </p:pic>
      <p:sp>
        <p:nvSpPr>
          <p:cNvPr id="6" name="Rectangle 5">
            <a:extLst>
              <a:ext uri="{FF2B5EF4-FFF2-40B4-BE49-F238E27FC236}">
                <a16:creationId xmlns:a16="http://schemas.microsoft.com/office/drawing/2014/main" id="{2F423177-F1E9-532E-E056-3448EF18FAA9}"/>
              </a:ext>
            </a:extLst>
          </p:cNvPr>
          <p:cNvSpPr/>
          <p:nvPr/>
        </p:nvSpPr>
        <p:spPr>
          <a:xfrm>
            <a:off x="0" y="3099040"/>
            <a:ext cx="1407911" cy="2938345"/>
          </a:xfrm>
          <a:prstGeom prst="rect">
            <a:avLst/>
          </a:prstGeom>
          <a:solidFill>
            <a:srgbClr val="CA7BB3">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0351545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77BDF803-4C44-B249-A9DA-0218BA13AF1A}"/>
              </a:ext>
            </a:extLst>
          </p:cNvPr>
          <p:cNvSpPr>
            <a:spLocks noGrp="1"/>
          </p:cNvSpPr>
          <p:nvPr>
            <p:ph type="body" sz="quarter" idx="16"/>
          </p:nvPr>
        </p:nvSpPr>
        <p:spPr>
          <a:xfrm>
            <a:off x="986829" y="769881"/>
            <a:ext cx="6876805" cy="1176614"/>
          </a:xfrm>
          <a:prstGeom prst="rect">
            <a:avLst/>
          </a:prstGeom>
        </p:spPr>
        <p:txBody>
          <a:bodyPr>
            <a:normAutofit/>
          </a:bodyPr>
          <a:lstStyle/>
          <a:p>
            <a:r>
              <a:rPr lang="en-US" b="1" dirty="0"/>
              <a:t>How They Track &amp; </a:t>
            </a:r>
            <a:r>
              <a:rPr lang="en-US" b="1" dirty="0" err="1"/>
              <a:t>Personalise</a:t>
            </a:r>
            <a:endParaRPr lang="en-US" b="1" dirty="0"/>
          </a:p>
        </p:txBody>
      </p:sp>
      <p:sp>
        <p:nvSpPr>
          <p:cNvPr id="6" name="Text Placeholder 5">
            <a:extLst>
              <a:ext uri="{FF2B5EF4-FFF2-40B4-BE49-F238E27FC236}">
                <a16:creationId xmlns:a16="http://schemas.microsoft.com/office/drawing/2014/main" id="{C3F1ACCF-338A-A749-A357-0B067600D1D2}"/>
              </a:ext>
            </a:extLst>
          </p:cNvPr>
          <p:cNvSpPr>
            <a:spLocks noGrp="1"/>
          </p:cNvSpPr>
          <p:nvPr>
            <p:ph type="body" sz="quarter" idx="17"/>
          </p:nvPr>
        </p:nvSpPr>
        <p:spPr>
          <a:xfrm>
            <a:off x="986829" y="1532789"/>
            <a:ext cx="5637962" cy="4021291"/>
          </a:xfrm>
          <a:prstGeom prst="rect">
            <a:avLst/>
          </a:prstGeom>
        </p:spPr>
        <p:txBody>
          <a:bodyPr/>
          <a:lstStyle/>
          <a:p>
            <a:r>
              <a:rPr lang="en-US" dirty="0"/>
              <a:t>Algorithms watch your </a:t>
            </a:r>
            <a:r>
              <a:rPr lang="en-US" i="1" dirty="0"/>
              <a:t>digital body language</a:t>
            </a:r>
            <a:r>
              <a:rPr lang="en-US" dirty="0"/>
              <a:t> to learn what you like. Here is how they work:</a:t>
            </a:r>
          </a:p>
          <a:p>
            <a:pPr marL="342900" indent="-342900">
              <a:spcAft>
                <a:spcPts val="600"/>
              </a:spcAft>
              <a:buFont typeface="Arial" panose="020B0604020202020204" pitchFamily="34" charset="0"/>
              <a:buChar char="•"/>
            </a:pPr>
            <a:r>
              <a:rPr lang="en-US" b="1" dirty="0"/>
              <a:t>The Trail:</a:t>
            </a:r>
            <a:r>
              <a:rPr lang="en-US" dirty="0"/>
              <a:t> Every time you </a:t>
            </a:r>
            <a:r>
              <a:rPr lang="en-US" b="1" i="1" dirty="0"/>
              <a:t>Like</a:t>
            </a:r>
            <a:r>
              <a:rPr lang="en-US" dirty="0"/>
              <a:t> a photo, watch a video, or search a website, the algorithm takes a note.</a:t>
            </a:r>
          </a:p>
          <a:p>
            <a:pPr marL="342900" indent="-342900">
              <a:spcAft>
                <a:spcPts val="600"/>
              </a:spcAft>
              <a:buFont typeface="Arial" panose="020B0604020202020204" pitchFamily="34" charset="0"/>
              <a:buChar char="•"/>
            </a:pPr>
            <a:r>
              <a:rPr lang="en-US" b="1" dirty="0"/>
              <a:t>The Profile:</a:t>
            </a:r>
            <a:r>
              <a:rPr lang="en-US" dirty="0"/>
              <a:t> It uses these notes to build a profile of your interests (e.g., </a:t>
            </a:r>
            <a:r>
              <a:rPr lang="en-US" i="1" dirty="0"/>
              <a:t>Loves gardening, is interested in history</a:t>
            </a:r>
            <a:r>
              <a:rPr lang="en-US" dirty="0"/>
              <a:t>).</a:t>
            </a:r>
          </a:p>
          <a:p>
            <a:pPr marL="342900" indent="-342900">
              <a:spcAft>
                <a:spcPts val="600"/>
              </a:spcAft>
              <a:buFont typeface="Arial" panose="020B0604020202020204" pitchFamily="34" charset="0"/>
              <a:buChar char="•"/>
            </a:pPr>
            <a:r>
              <a:rPr lang="en-US" b="1" dirty="0"/>
              <a:t>The </a:t>
            </a:r>
            <a:r>
              <a:rPr lang="en-US" b="1" dirty="0" err="1"/>
              <a:t>Personalisation</a:t>
            </a:r>
            <a:r>
              <a:rPr lang="en-US" b="1" dirty="0"/>
              <a:t>:</a:t>
            </a:r>
            <a:r>
              <a:rPr lang="en-US" dirty="0"/>
              <a:t> The next time you log in, the algorithm </a:t>
            </a:r>
            <a:r>
              <a:rPr lang="en-US" i="1" dirty="0"/>
              <a:t>serves</a:t>
            </a:r>
            <a:r>
              <a:rPr lang="en-US" dirty="0"/>
              <a:t> you content it thinks you’ll stay to watch. This is why two people can look at the same App but see completely different news and ads</a:t>
            </a:r>
          </a:p>
        </p:txBody>
      </p:sp>
      <p:pic>
        <p:nvPicPr>
          <p:cNvPr id="7" name="Picture Placeholder 6" descr="Illuminated polka dots">
            <a:extLst>
              <a:ext uri="{FF2B5EF4-FFF2-40B4-BE49-F238E27FC236}">
                <a16:creationId xmlns:a16="http://schemas.microsoft.com/office/drawing/2014/main" id="{454D455C-9042-FF64-B828-5F2F23C233F8}"/>
              </a:ext>
            </a:extLst>
          </p:cNvPr>
          <p:cNvPicPr>
            <a:picLocks noGrp="1" noChangeAspect="1"/>
          </p:cNvPicPr>
          <p:nvPr>
            <p:ph type="pic" sz="quarter" idx="15"/>
          </p:nvPr>
        </p:nvPicPr>
        <p:blipFill>
          <a:blip r:embed="rId2" cstate="screen">
            <a:extLst>
              <a:ext uri="{28A0092B-C50C-407E-A947-70E740481C1C}">
                <a14:useLocalDpi xmlns:a14="http://schemas.microsoft.com/office/drawing/2010/main"/>
              </a:ext>
            </a:extLst>
          </a:blip>
          <a:srcRect/>
          <a:stretch/>
        </p:blipFill>
        <p:spPr/>
      </p:pic>
      <p:pic>
        <p:nvPicPr>
          <p:cNvPr id="3" name="Graphic 2" descr="Thumbs up sign outline">
            <a:extLst>
              <a:ext uri="{FF2B5EF4-FFF2-40B4-BE49-F238E27FC236}">
                <a16:creationId xmlns:a16="http://schemas.microsoft.com/office/drawing/2014/main" id="{CD33936E-E0D0-7792-AB02-655E6874D26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20067" y="2634558"/>
            <a:ext cx="649586" cy="649586"/>
          </a:xfrm>
          <a:prstGeom prst="rect">
            <a:avLst/>
          </a:prstGeom>
        </p:spPr>
      </p:pic>
      <p:pic>
        <p:nvPicPr>
          <p:cNvPr id="8" name="Graphic 7" descr="User outline">
            <a:extLst>
              <a:ext uri="{FF2B5EF4-FFF2-40B4-BE49-F238E27FC236}">
                <a16:creationId xmlns:a16="http://schemas.microsoft.com/office/drawing/2014/main" id="{1639174E-3C8B-6D04-3AF2-43771BE36C3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53863" y="3671445"/>
            <a:ext cx="781993" cy="781993"/>
          </a:xfrm>
          <a:prstGeom prst="rect">
            <a:avLst/>
          </a:prstGeom>
        </p:spPr>
      </p:pic>
      <p:pic>
        <p:nvPicPr>
          <p:cNvPr id="12" name="Graphic 11" descr="Smiling with hearts face outline outline">
            <a:extLst>
              <a:ext uri="{FF2B5EF4-FFF2-40B4-BE49-F238E27FC236}">
                <a16:creationId xmlns:a16="http://schemas.microsoft.com/office/drawing/2014/main" id="{AA154DBE-3042-A5D2-6C78-638DBE2AF9A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84484" y="4871243"/>
            <a:ext cx="720749" cy="720749"/>
          </a:xfrm>
          <a:prstGeom prst="rect">
            <a:avLst/>
          </a:prstGeom>
        </p:spPr>
      </p:pic>
      <p:sp>
        <p:nvSpPr>
          <p:cNvPr id="13" name="Speech Bubble: Rectangle with Corners Rounded 12">
            <a:extLst>
              <a:ext uri="{FF2B5EF4-FFF2-40B4-BE49-F238E27FC236}">
                <a16:creationId xmlns:a16="http://schemas.microsoft.com/office/drawing/2014/main" id="{139A45B0-14E9-6365-93A2-3E0E2981475B}"/>
              </a:ext>
            </a:extLst>
          </p:cNvPr>
          <p:cNvSpPr/>
          <p:nvPr/>
        </p:nvSpPr>
        <p:spPr>
          <a:xfrm>
            <a:off x="6931180" y="3225294"/>
            <a:ext cx="3896842" cy="3238879"/>
          </a:xfrm>
          <a:prstGeom prst="wedgeRoundRectCallout">
            <a:avLst>
              <a:gd name="adj1" fmla="val -75484"/>
              <a:gd name="adj2" fmla="val -49424"/>
              <a:gd name="adj3" fmla="val 16667"/>
            </a:avLst>
          </a:prstGeom>
          <a:solidFill>
            <a:srgbClr val="CA7BB3"/>
          </a:solidFill>
          <a:ln>
            <a:solidFill>
              <a:srgbClr val="CA7BB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dirty="0"/>
              <a:t>A </a:t>
            </a:r>
            <a:r>
              <a:rPr lang="en-US" sz="2200" b="1" dirty="0">
                <a:solidFill>
                  <a:srgbClr val="292668"/>
                </a:solidFill>
              </a:rPr>
              <a:t>cookie</a:t>
            </a:r>
            <a:r>
              <a:rPr lang="en-US" sz="2200" dirty="0"/>
              <a:t> is a tiny file that a website places on your device. It isn’t a </a:t>
            </a:r>
            <a:r>
              <a:rPr lang="en-US" sz="2200" dirty="0" err="1"/>
              <a:t>programme</a:t>
            </a:r>
            <a:r>
              <a:rPr lang="en-US" sz="2200" dirty="0"/>
              <a:t>; it’s just a small note.</a:t>
            </a:r>
          </a:p>
          <a:p>
            <a:pPr algn="ctr"/>
            <a:r>
              <a:rPr lang="en-US" sz="2200" dirty="0"/>
              <a:t>If a cookie (note) says what you did, the algorithm is the brain that decides what to do with that information.</a:t>
            </a:r>
            <a:endParaRPr lang="en-IE" sz="2200" dirty="0"/>
          </a:p>
        </p:txBody>
      </p:sp>
    </p:spTree>
    <p:extLst>
      <p:ext uri="{BB962C8B-B14F-4D97-AF65-F5344CB8AC3E}">
        <p14:creationId xmlns:p14="http://schemas.microsoft.com/office/powerpoint/2010/main" val="35053139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7FD68A6F-66CB-FF6A-CC92-3EA101A4818D}"/>
              </a:ext>
            </a:extLst>
          </p:cNvPr>
          <p:cNvSpPr>
            <a:spLocks noGrp="1"/>
          </p:cNvSpPr>
          <p:nvPr>
            <p:ph type="pic" sz="quarter" idx="10"/>
          </p:nvPr>
        </p:nvSpPr>
        <p:spPr/>
        <p:txBody>
          <a:bodyPr/>
          <a:lstStyle/>
          <a:p>
            <a:endParaRPr lang="en-IE"/>
          </a:p>
        </p:txBody>
      </p:sp>
      <p:sp>
        <p:nvSpPr>
          <p:cNvPr id="3" name="Text Placeholder 2">
            <a:extLst>
              <a:ext uri="{FF2B5EF4-FFF2-40B4-BE49-F238E27FC236}">
                <a16:creationId xmlns:a16="http://schemas.microsoft.com/office/drawing/2014/main" id="{AC615180-A949-0483-A7CF-816DF4C3D3FA}"/>
              </a:ext>
            </a:extLst>
          </p:cNvPr>
          <p:cNvSpPr>
            <a:spLocks noGrp="1"/>
          </p:cNvSpPr>
          <p:nvPr>
            <p:ph type="body" sz="quarter" idx="15"/>
          </p:nvPr>
        </p:nvSpPr>
        <p:spPr>
          <a:xfrm>
            <a:off x="5896805" y="1037721"/>
            <a:ext cx="4550975" cy="697353"/>
          </a:xfrm>
        </p:spPr>
        <p:txBody>
          <a:bodyPr/>
          <a:lstStyle/>
          <a:p>
            <a:r>
              <a:rPr lang="en-IE" dirty="0"/>
              <a:t>How to Clear Cookies</a:t>
            </a:r>
          </a:p>
        </p:txBody>
      </p:sp>
      <p:sp>
        <p:nvSpPr>
          <p:cNvPr id="4" name="Text Placeholder 3">
            <a:extLst>
              <a:ext uri="{FF2B5EF4-FFF2-40B4-BE49-F238E27FC236}">
                <a16:creationId xmlns:a16="http://schemas.microsoft.com/office/drawing/2014/main" id="{CA6AA4B1-ABF3-43A3-C012-3E489BD472B3}"/>
              </a:ext>
            </a:extLst>
          </p:cNvPr>
          <p:cNvSpPr>
            <a:spLocks noGrp="1"/>
          </p:cNvSpPr>
          <p:nvPr>
            <p:ph type="body" sz="quarter" idx="16"/>
          </p:nvPr>
        </p:nvSpPr>
        <p:spPr>
          <a:xfrm>
            <a:off x="6464175" y="2074519"/>
            <a:ext cx="5664451" cy="3283543"/>
          </a:xfrm>
        </p:spPr>
        <p:txBody>
          <a:bodyPr/>
          <a:lstStyle/>
          <a:p>
            <a:pPr marL="342900" indent="-342900">
              <a:buFont typeface="Arial" panose="020B0604020202020204" pitchFamily="34" charset="0"/>
              <a:buChar char="•"/>
            </a:pPr>
            <a:r>
              <a:rPr lang="en-US" dirty="0">
                <a:solidFill>
                  <a:srgbClr val="292668"/>
                </a:solidFill>
                <a:hlinkClick r:id="rId3">
                  <a:extLst>
                    <a:ext uri="{A12FA001-AC4F-418D-AE19-62706E023703}">
                      <ahyp:hlinkClr xmlns:ahyp="http://schemas.microsoft.com/office/drawing/2018/hyperlinkcolor" val="tx"/>
                    </a:ext>
                  </a:extLst>
                </a:hlinkClick>
              </a:rPr>
              <a:t>How To Clear Cookies On Android</a:t>
            </a:r>
            <a:endParaRPr lang="en-US" dirty="0">
              <a:solidFill>
                <a:srgbClr val="292668"/>
              </a:solidFill>
            </a:endParaRPr>
          </a:p>
          <a:p>
            <a:pPr marL="342900" indent="-342900">
              <a:buFont typeface="Arial" panose="020B0604020202020204" pitchFamily="34" charset="0"/>
              <a:buChar char="•"/>
            </a:pPr>
            <a:endParaRPr lang="en-US" dirty="0">
              <a:solidFill>
                <a:srgbClr val="292668"/>
              </a:solidFill>
            </a:endParaRPr>
          </a:p>
          <a:p>
            <a:pPr marL="342900" indent="-342900">
              <a:buFont typeface="Arial" panose="020B0604020202020204" pitchFamily="34" charset="0"/>
              <a:buChar char="•"/>
            </a:pPr>
            <a:r>
              <a:rPr lang="en-US" dirty="0">
                <a:solidFill>
                  <a:srgbClr val="292668"/>
                </a:solidFill>
                <a:hlinkClick r:id="rId4">
                  <a:extLst>
                    <a:ext uri="{A12FA001-AC4F-418D-AE19-62706E023703}">
                      <ahyp:hlinkClr xmlns:ahyp="http://schemas.microsoft.com/office/drawing/2018/hyperlinkcolor" val="tx"/>
                    </a:ext>
                  </a:extLst>
                </a:hlinkClick>
              </a:rPr>
              <a:t>How To Clear or Delete Cookies on iPhone (2025)</a:t>
            </a:r>
            <a:endParaRPr lang="en-US" dirty="0">
              <a:solidFill>
                <a:srgbClr val="292668"/>
              </a:solidFill>
            </a:endParaRPr>
          </a:p>
          <a:p>
            <a:pPr marL="342900" indent="-342900">
              <a:buFont typeface="Arial" panose="020B0604020202020204" pitchFamily="34" charset="0"/>
              <a:buChar char="•"/>
            </a:pPr>
            <a:endParaRPr lang="en-US" dirty="0">
              <a:solidFill>
                <a:srgbClr val="292668"/>
              </a:solidFill>
            </a:endParaRPr>
          </a:p>
          <a:p>
            <a:pPr marL="342900" indent="-342900">
              <a:buFont typeface="Arial" panose="020B0604020202020204" pitchFamily="34" charset="0"/>
              <a:buChar char="•"/>
            </a:pPr>
            <a:r>
              <a:rPr lang="en-US" dirty="0">
                <a:solidFill>
                  <a:srgbClr val="292668"/>
                </a:solidFill>
                <a:hlinkClick r:id="rId5">
                  <a:extLst>
                    <a:ext uri="{A12FA001-AC4F-418D-AE19-62706E023703}">
                      <ahyp:hlinkClr xmlns:ahyp="http://schemas.microsoft.com/office/drawing/2018/hyperlinkcolor" val="tx"/>
                    </a:ext>
                  </a:extLst>
                </a:hlinkClick>
              </a:rPr>
              <a:t>How to Clear Cookies in Microsoft Edge [2026 Full Guide]</a:t>
            </a:r>
            <a:endParaRPr lang="en-US" dirty="0">
              <a:solidFill>
                <a:srgbClr val="292668"/>
              </a:solidFill>
            </a:endParaRPr>
          </a:p>
          <a:p>
            <a:pPr marL="342900" indent="-342900">
              <a:buFont typeface="Arial" panose="020B0604020202020204" pitchFamily="34" charset="0"/>
              <a:buChar char="•"/>
            </a:pPr>
            <a:endParaRPr lang="en-US" dirty="0">
              <a:solidFill>
                <a:srgbClr val="292668"/>
              </a:solidFill>
            </a:endParaRPr>
          </a:p>
          <a:p>
            <a:r>
              <a:rPr lang="en-US" b="1" dirty="0">
                <a:solidFill>
                  <a:srgbClr val="292668"/>
                </a:solidFill>
              </a:rPr>
              <a:t>Note: </a:t>
            </a:r>
            <a:r>
              <a:rPr lang="en-US" sz="2200" dirty="0">
                <a:solidFill>
                  <a:srgbClr val="292668"/>
                </a:solidFill>
              </a:rPr>
              <a:t>by clearing cookies, you are essentially telling websites, </a:t>
            </a:r>
            <a:r>
              <a:rPr lang="en-US" sz="2200" i="1" dirty="0">
                <a:solidFill>
                  <a:srgbClr val="292668"/>
                </a:solidFill>
              </a:rPr>
              <a:t>Forget what you know about me</a:t>
            </a:r>
            <a:r>
              <a:rPr lang="en-US" sz="2200" dirty="0">
                <a:solidFill>
                  <a:srgbClr val="292668"/>
                </a:solidFill>
              </a:rPr>
              <a:t>. You will be automatically signed out of your active websites and treated like a new visitor.</a:t>
            </a:r>
            <a:endParaRPr lang="en-IE" sz="2200" dirty="0">
              <a:solidFill>
                <a:srgbClr val="292668"/>
              </a:solidFill>
            </a:endParaRPr>
          </a:p>
        </p:txBody>
      </p:sp>
      <p:pic>
        <p:nvPicPr>
          <p:cNvPr id="5" name="Online Media 4" title="How to Clear Cache and Cookies in Google Chrome (2025 Update)">
            <a:hlinkClick r:id="" action="ppaction://media"/>
            <a:extLst>
              <a:ext uri="{FF2B5EF4-FFF2-40B4-BE49-F238E27FC236}">
                <a16:creationId xmlns:a16="http://schemas.microsoft.com/office/drawing/2014/main" id="{76CC4314-B3FE-1C28-428A-66B1FE22AAF1}"/>
              </a:ext>
            </a:extLst>
          </p:cNvPr>
          <p:cNvPicPr>
            <a:picLocks noRot="1" noChangeAspect="1"/>
          </p:cNvPicPr>
          <p:nvPr>
            <a:videoFile r:link="rId1"/>
          </p:nvPr>
        </p:nvPicPr>
        <p:blipFill>
          <a:blip r:embed="rId6"/>
          <a:stretch>
            <a:fillRect/>
          </a:stretch>
        </p:blipFill>
        <p:spPr>
          <a:xfrm>
            <a:off x="1079241" y="2735738"/>
            <a:ext cx="5016759" cy="3283543"/>
          </a:xfrm>
          <a:prstGeom prst="rect">
            <a:avLst/>
          </a:prstGeom>
        </p:spPr>
      </p:pic>
      <p:sp>
        <p:nvSpPr>
          <p:cNvPr id="7" name="TextBox 6">
            <a:extLst>
              <a:ext uri="{FF2B5EF4-FFF2-40B4-BE49-F238E27FC236}">
                <a16:creationId xmlns:a16="http://schemas.microsoft.com/office/drawing/2014/main" id="{0DD4DCE2-695A-B686-1010-35FFB9F52FDD}"/>
              </a:ext>
            </a:extLst>
          </p:cNvPr>
          <p:cNvSpPr txBox="1"/>
          <p:nvPr/>
        </p:nvSpPr>
        <p:spPr>
          <a:xfrm>
            <a:off x="720051" y="6358726"/>
            <a:ext cx="6853334" cy="369332"/>
          </a:xfrm>
          <a:prstGeom prst="rect">
            <a:avLst/>
          </a:prstGeom>
          <a:noFill/>
        </p:spPr>
        <p:txBody>
          <a:bodyPr wrap="square">
            <a:spAutoFit/>
          </a:bodyPr>
          <a:lstStyle/>
          <a:p>
            <a:r>
              <a:rPr lang="en-US" dirty="0">
                <a:hlinkClick r:id="rId7"/>
              </a:rPr>
              <a:t>How to Clear Cache and Cookies in Google Chrome (2025 Update)</a:t>
            </a:r>
            <a:endParaRPr lang="en-IE" dirty="0"/>
          </a:p>
        </p:txBody>
      </p:sp>
      <p:sp>
        <p:nvSpPr>
          <p:cNvPr id="8" name="TextBox 7">
            <a:extLst>
              <a:ext uri="{FF2B5EF4-FFF2-40B4-BE49-F238E27FC236}">
                <a16:creationId xmlns:a16="http://schemas.microsoft.com/office/drawing/2014/main" id="{0D8C269C-1300-A54F-4147-715C380117C3}"/>
              </a:ext>
            </a:extLst>
          </p:cNvPr>
          <p:cNvSpPr txBox="1"/>
          <p:nvPr/>
        </p:nvSpPr>
        <p:spPr>
          <a:xfrm>
            <a:off x="901120" y="744434"/>
            <a:ext cx="4186927" cy="1323439"/>
          </a:xfrm>
          <a:prstGeom prst="rect">
            <a:avLst/>
          </a:prstGeom>
          <a:noFill/>
        </p:spPr>
        <p:txBody>
          <a:bodyPr wrap="square" rtlCol="0">
            <a:spAutoFit/>
          </a:bodyPr>
          <a:lstStyle/>
          <a:p>
            <a:r>
              <a:rPr lang="en-IE" sz="4000" dirty="0">
                <a:solidFill>
                  <a:srgbClr val="292668"/>
                </a:solidFill>
              </a:rPr>
              <a:t>Watch the relevant VIDEO for you…</a:t>
            </a:r>
          </a:p>
        </p:txBody>
      </p:sp>
    </p:spTree>
    <p:extLst>
      <p:ext uri="{BB962C8B-B14F-4D97-AF65-F5344CB8AC3E}">
        <p14:creationId xmlns:p14="http://schemas.microsoft.com/office/powerpoint/2010/main" val="3553229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443857-5418-B86C-FFF5-6591FC88A2A5}"/>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2A8B088A-691E-357B-6035-F05567BCCE6A}"/>
              </a:ext>
            </a:extLst>
          </p:cNvPr>
          <p:cNvSpPr>
            <a:spLocks noGrp="1"/>
          </p:cNvSpPr>
          <p:nvPr>
            <p:ph type="body" sz="quarter" idx="17"/>
          </p:nvPr>
        </p:nvSpPr>
        <p:spPr/>
        <p:txBody>
          <a:bodyPr/>
          <a:lstStyle/>
          <a:p>
            <a:r>
              <a:rPr lang="en-IE" dirty="0"/>
              <a:t>03</a:t>
            </a:r>
          </a:p>
        </p:txBody>
      </p:sp>
      <p:pic>
        <p:nvPicPr>
          <p:cNvPr id="7" name="Picture Placeholder 6">
            <a:extLst>
              <a:ext uri="{FF2B5EF4-FFF2-40B4-BE49-F238E27FC236}">
                <a16:creationId xmlns:a16="http://schemas.microsoft.com/office/drawing/2014/main" id="{4C689CB2-18FE-8043-E13D-60579DCD3086}"/>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a:xfrm>
            <a:off x="190122" y="2626822"/>
            <a:ext cx="7756845" cy="3396829"/>
          </a:xfrm>
        </p:spPr>
      </p:pic>
      <p:sp>
        <p:nvSpPr>
          <p:cNvPr id="4" name="Rectangle 3">
            <a:extLst>
              <a:ext uri="{FF2B5EF4-FFF2-40B4-BE49-F238E27FC236}">
                <a16:creationId xmlns:a16="http://schemas.microsoft.com/office/drawing/2014/main" id="{72A56C5B-FEFE-C5A6-4A21-1687BA37F320}"/>
              </a:ext>
            </a:extLst>
          </p:cNvPr>
          <p:cNvSpPr/>
          <p:nvPr/>
        </p:nvSpPr>
        <p:spPr>
          <a:xfrm>
            <a:off x="2942376" y="3429000"/>
            <a:ext cx="7460057" cy="13783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5" name="TextBox 4">
            <a:extLst>
              <a:ext uri="{FF2B5EF4-FFF2-40B4-BE49-F238E27FC236}">
                <a16:creationId xmlns:a16="http://schemas.microsoft.com/office/drawing/2014/main" id="{31488C77-B4FE-AF48-3486-B4A2654EE836}"/>
              </a:ext>
            </a:extLst>
          </p:cNvPr>
          <p:cNvSpPr txBox="1"/>
          <p:nvPr/>
        </p:nvSpPr>
        <p:spPr>
          <a:xfrm>
            <a:off x="3150606" y="3481298"/>
            <a:ext cx="7360467" cy="1200329"/>
          </a:xfrm>
          <a:prstGeom prst="rect">
            <a:avLst/>
          </a:prstGeom>
          <a:noFill/>
        </p:spPr>
        <p:txBody>
          <a:bodyPr wrap="square" rtlCol="0">
            <a:spAutoFit/>
          </a:bodyPr>
          <a:lstStyle/>
          <a:p>
            <a:r>
              <a:rPr lang="en-US" sz="3600" b="1" spc="324" dirty="0">
                <a:solidFill>
                  <a:srgbClr val="242B62"/>
                </a:solidFill>
                <a:latin typeface="Calibri" panose="020F0502020204030204" pitchFamily="34" charset="0"/>
                <a:cs typeface="Calibri" panose="020F0502020204030204" pitchFamily="34" charset="0"/>
              </a:rPr>
              <a:t>HOW AI IS USED IN SCAMS, PHISHING &amp; MISINFORMATION</a:t>
            </a:r>
          </a:p>
        </p:txBody>
      </p:sp>
    </p:spTree>
    <p:extLst>
      <p:ext uri="{BB962C8B-B14F-4D97-AF65-F5344CB8AC3E}">
        <p14:creationId xmlns:p14="http://schemas.microsoft.com/office/powerpoint/2010/main" val="3783790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44">
            <a:extLst>
              <a:ext uri="{FF2B5EF4-FFF2-40B4-BE49-F238E27FC236}">
                <a16:creationId xmlns:a16="http://schemas.microsoft.com/office/drawing/2014/main" id="{8BE3C4E2-5257-473B-3341-BDCB4510EF87}"/>
              </a:ext>
            </a:extLst>
          </p:cNvPr>
          <p:cNvSpPr>
            <a:spLocks noChangeArrowheads="1"/>
          </p:cNvSpPr>
          <p:nvPr/>
        </p:nvSpPr>
        <p:spPr bwMode="auto">
          <a:xfrm>
            <a:off x="924320" y="2662157"/>
            <a:ext cx="2784079" cy="3942346"/>
          </a:xfrm>
          <a:custGeom>
            <a:avLst/>
            <a:gdLst>
              <a:gd name="T0" fmla="*/ 4115 w 4381"/>
              <a:gd name="T1" fmla="*/ 3420 h 3421"/>
              <a:gd name="T2" fmla="*/ 265 w 4381"/>
              <a:gd name="T3" fmla="*/ 3420 h 3421"/>
              <a:gd name="T4" fmla="*/ 265 w 4381"/>
              <a:gd name="T5" fmla="*/ 3420 h 3421"/>
              <a:gd name="T6" fmla="*/ 0 w 4381"/>
              <a:gd name="T7" fmla="*/ 3155 h 3421"/>
              <a:gd name="T8" fmla="*/ 0 w 4381"/>
              <a:gd name="T9" fmla="*/ 264 h 3421"/>
              <a:gd name="T10" fmla="*/ 0 w 4381"/>
              <a:gd name="T11" fmla="*/ 264 h 3421"/>
              <a:gd name="T12" fmla="*/ 265 w 4381"/>
              <a:gd name="T13" fmla="*/ 0 h 3421"/>
              <a:gd name="T14" fmla="*/ 4115 w 4381"/>
              <a:gd name="T15" fmla="*/ 0 h 3421"/>
              <a:gd name="T16" fmla="*/ 4115 w 4381"/>
              <a:gd name="T17" fmla="*/ 0 h 3421"/>
              <a:gd name="T18" fmla="*/ 4380 w 4381"/>
              <a:gd name="T19" fmla="*/ 264 h 3421"/>
              <a:gd name="T20" fmla="*/ 4380 w 4381"/>
              <a:gd name="T21" fmla="*/ 3155 h 3421"/>
              <a:gd name="T22" fmla="*/ 4380 w 4381"/>
              <a:gd name="T23" fmla="*/ 3155 h 3421"/>
              <a:gd name="T24" fmla="*/ 4115 w 4381"/>
              <a:gd name="T25" fmla="*/ 3420 h 3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81" h="3421">
                <a:moveTo>
                  <a:pt x="4115" y="3420"/>
                </a:moveTo>
                <a:lnTo>
                  <a:pt x="265" y="3420"/>
                </a:lnTo>
                <a:lnTo>
                  <a:pt x="265" y="3420"/>
                </a:lnTo>
                <a:cubicBezTo>
                  <a:pt x="118" y="3420"/>
                  <a:pt x="0" y="3302"/>
                  <a:pt x="0" y="3155"/>
                </a:cubicBezTo>
                <a:lnTo>
                  <a:pt x="0" y="264"/>
                </a:lnTo>
                <a:lnTo>
                  <a:pt x="0" y="264"/>
                </a:lnTo>
                <a:cubicBezTo>
                  <a:pt x="0" y="118"/>
                  <a:pt x="118" y="0"/>
                  <a:pt x="265" y="0"/>
                </a:cubicBezTo>
                <a:lnTo>
                  <a:pt x="4115" y="0"/>
                </a:lnTo>
                <a:lnTo>
                  <a:pt x="4115" y="0"/>
                </a:lnTo>
                <a:cubicBezTo>
                  <a:pt x="4262" y="0"/>
                  <a:pt x="4380" y="118"/>
                  <a:pt x="4380" y="264"/>
                </a:cubicBezTo>
                <a:lnTo>
                  <a:pt x="4380" y="3155"/>
                </a:lnTo>
                <a:lnTo>
                  <a:pt x="4380" y="3155"/>
                </a:lnTo>
                <a:cubicBezTo>
                  <a:pt x="4380" y="3302"/>
                  <a:pt x="4262" y="3420"/>
                  <a:pt x="4115" y="3420"/>
                </a:cubicBezTo>
              </a:path>
            </a:pathLst>
          </a:custGeom>
          <a:solidFill>
            <a:srgbClr val="615AA6"/>
          </a:solidFill>
          <a:ln w="19050">
            <a:solidFill>
              <a:srgbClr val="292668"/>
            </a:solidFill>
            <a:prstDash val="sysDash"/>
          </a:ln>
          <a:effectLst/>
        </p:spPr>
        <p:txBody>
          <a:bodyPr wrap="none" anchor="ctr"/>
          <a:lstStyle/>
          <a:p>
            <a:endParaRPr lang="en-US" sz="900" dirty="0"/>
          </a:p>
        </p:txBody>
      </p:sp>
      <p:sp>
        <p:nvSpPr>
          <p:cNvPr id="3" name="Freeform 319">
            <a:extLst>
              <a:ext uri="{FF2B5EF4-FFF2-40B4-BE49-F238E27FC236}">
                <a16:creationId xmlns:a16="http://schemas.microsoft.com/office/drawing/2014/main" id="{866D2646-13F5-877F-C6F0-06532E696A04}"/>
              </a:ext>
            </a:extLst>
          </p:cNvPr>
          <p:cNvSpPr>
            <a:spLocks noChangeArrowheads="1"/>
          </p:cNvSpPr>
          <p:nvPr/>
        </p:nvSpPr>
        <p:spPr bwMode="auto">
          <a:xfrm>
            <a:off x="1527063" y="1532618"/>
            <a:ext cx="1581757" cy="1700704"/>
          </a:xfrm>
          <a:custGeom>
            <a:avLst/>
            <a:gdLst>
              <a:gd name="T0" fmla="*/ 1086 w 2756"/>
              <a:gd name="T1" fmla="*/ 2802 h 2964"/>
              <a:gd name="T2" fmla="*/ 416 w 2756"/>
              <a:gd name="T3" fmla="*/ 2131 h 2964"/>
              <a:gd name="T4" fmla="*/ 416 w 2756"/>
              <a:gd name="T5" fmla="*/ 2131 h 2964"/>
              <a:gd name="T6" fmla="*/ 416 w 2756"/>
              <a:gd name="T7" fmla="*/ 624 h 2964"/>
              <a:gd name="T8" fmla="*/ 623 w 2756"/>
              <a:gd name="T9" fmla="*/ 417 h 2964"/>
              <a:gd name="T10" fmla="*/ 623 w 2756"/>
              <a:gd name="T11" fmla="*/ 417 h 2964"/>
              <a:gd name="T12" fmla="*/ 2131 w 2756"/>
              <a:gd name="T13" fmla="*/ 417 h 2964"/>
              <a:gd name="T14" fmla="*/ 2338 w 2756"/>
              <a:gd name="T15" fmla="*/ 624 h 2964"/>
              <a:gd name="T16" fmla="*/ 2338 w 2756"/>
              <a:gd name="T17" fmla="*/ 624 h 2964"/>
              <a:gd name="T18" fmla="*/ 2338 w 2756"/>
              <a:gd name="T19" fmla="*/ 2131 h 2964"/>
              <a:gd name="T20" fmla="*/ 1668 w 2756"/>
              <a:gd name="T21" fmla="*/ 2802 h 2964"/>
              <a:gd name="T22" fmla="*/ 1668 w 2756"/>
              <a:gd name="T23" fmla="*/ 2802 h 2964"/>
              <a:gd name="T24" fmla="*/ 1086 w 2756"/>
              <a:gd name="T25" fmla="*/ 2802 h 2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56" h="2964">
                <a:moveTo>
                  <a:pt x="1086" y="2802"/>
                </a:moveTo>
                <a:lnTo>
                  <a:pt x="416" y="2131"/>
                </a:lnTo>
                <a:lnTo>
                  <a:pt x="416" y="2131"/>
                </a:lnTo>
                <a:cubicBezTo>
                  <a:pt x="0" y="1715"/>
                  <a:pt x="0" y="1041"/>
                  <a:pt x="416" y="624"/>
                </a:cubicBezTo>
                <a:lnTo>
                  <a:pt x="623" y="417"/>
                </a:lnTo>
                <a:lnTo>
                  <a:pt x="623" y="417"/>
                </a:lnTo>
                <a:cubicBezTo>
                  <a:pt x="1040" y="0"/>
                  <a:pt x="1715" y="0"/>
                  <a:pt x="2131" y="417"/>
                </a:cubicBezTo>
                <a:lnTo>
                  <a:pt x="2338" y="624"/>
                </a:lnTo>
                <a:lnTo>
                  <a:pt x="2338" y="624"/>
                </a:lnTo>
                <a:cubicBezTo>
                  <a:pt x="2755" y="1041"/>
                  <a:pt x="2755" y="1715"/>
                  <a:pt x="2338" y="2131"/>
                </a:cubicBezTo>
                <a:lnTo>
                  <a:pt x="1668" y="2802"/>
                </a:lnTo>
                <a:lnTo>
                  <a:pt x="1668" y="2802"/>
                </a:lnTo>
                <a:cubicBezTo>
                  <a:pt x="1507" y="2963"/>
                  <a:pt x="1247" y="2963"/>
                  <a:pt x="1086" y="2802"/>
                </a:cubicBezTo>
              </a:path>
            </a:pathLst>
          </a:custGeom>
          <a:solidFill>
            <a:srgbClr val="242B62"/>
          </a:solidFill>
          <a:ln>
            <a:noFill/>
          </a:ln>
          <a:effectLst/>
        </p:spPr>
        <p:txBody>
          <a:bodyPr wrap="none" anchor="ctr"/>
          <a:lstStyle/>
          <a:p>
            <a:endParaRPr lang="en-US" sz="900" dirty="0"/>
          </a:p>
        </p:txBody>
      </p:sp>
      <p:sp>
        <p:nvSpPr>
          <p:cNvPr id="4" name="Freeform 320">
            <a:extLst>
              <a:ext uri="{FF2B5EF4-FFF2-40B4-BE49-F238E27FC236}">
                <a16:creationId xmlns:a16="http://schemas.microsoft.com/office/drawing/2014/main" id="{8127D100-DFC5-BBFC-79E8-74FB154A9633}"/>
              </a:ext>
            </a:extLst>
          </p:cNvPr>
          <p:cNvSpPr>
            <a:spLocks noChangeArrowheads="1"/>
          </p:cNvSpPr>
          <p:nvPr/>
        </p:nvSpPr>
        <p:spPr bwMode="auto">
          <a:xfrm>
            <a:off x="4640163" y="2676593"/>
            <a:ext cx="2784079" cy="3942346"/>
          </a:xfrm>
          <a:custGeom>
            <a:avLst/>
            <a:gdLst>
              <a:gd name="T0" fmla="*/ 4115 w 4381"/>
              <a:gd name="T1" fmla="*/ 3420 h 3421"/>
              <a:gd name="T2" fmla="*/ 264 w 4381"/>
              <a:gd name="T3" fmla="*/ 3420 h 3421"/>
              <a:gd name="T4" fmla="*/ 264 w 4381"/>
              <a:gd name="T5" fmla="*/ 3420 h 3421"/>
              <a:gd name="T6" fmla="*/ 0 w 4381"/>
              <a:gd name="T7" fmla="*/ 3155 h 3421"/>
              <a:gd name="T8" fmla="*/ 0 w 4381"/>
              <a:gd name="T9" fmla="*/ 264 h 3421"/>
              <a:gd name="T10" fmla="*/ 0 w 4381"/>
              <a:gd name="T11" fmla="*/ 264 h 3421"/>
              <a:gd name="T12" fmla="*/ 264 w 4381"/>
              <a:gd name="T13" fmla="*/ 0 h 3421"/>
              <a:gd name="T14" fmla="*/ 4115 w 4381"/>
              <a:gd name="T15" fmla="*/ 0 h 3421"/>
              <a:gd name="T16" fmla="*/ 4115 w 4381"/>
              <a:gd name="T17" fmla="*/ 0 h 3421"/>
              <a:gd name="T18" fmla="*/ 4380 w 4381"/>
              <a:gd name="T19" fmla="*/ 264 h 3421"/>
              <a:gd name="T20" fmla="*/ 4380 w 4381"/>
              <a:gd name="T21" fmla="*/ 3155 h 3421"/>
              <a:gd name="T22" fmla="*/ 4380 w 4381"/>
              <a:gd name="T23" fmla="*/ 3155 h 3421"/>
              <a:gd name="T24" fmla="*/ 4115 w 4381"/>
              <a:gd name="T25" fmla="*/ 3420 h 3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81" h="3421">
                <a:moveTo>
                  <a:pt x="4115" y="3420"/>
                </a:moveTo>
                <a:lnTo>
                  <a:pt x="264" y="3420"/>
                </a:lnTo>
                <a:lnTo>
                  <a:pt x="264" y="3420"/>
                </a:lnTo>
                <a:cubicBezTo>
                  <a:pt x="118" y="3420"/>
                  <a:pt x="0" y="3302"/>
                  <a:pt x="0" y="3155"/>
                </a:cubicBezTo>
                <a:lnTo>
                  <a:pt x="0" y="264"/>
                </a:lnTo>
                <a:lnTo>
                  <a:pt x="0" y="264"/>
                </a:lnTo>
                <a:cubicBezTo>
                  <a:pt x="0" y="118"/>
                  <a:pt x="118" y="0"/>
                  <a:pt x="264" y="0"/>
                </a:cubicBezTo>
                <a:lnTo>
                  <a:pt x="4115" y="0"/>
                </a:lnTo>
                <a:lnTo>
                  <a:pt x="4115" y="0"/>
                </a:lnTo>
                <a:cubicBezTo>
                  <a:pt x="4261" y="0"/>
                  <a:pt x="4380" y="118"/>
                  <a:pt x="4380" y="264"/>
                </a:cubicBezTo>
                <a:lnTo>
                  <a:pt x="4380" y="3155"/>
                </a:lnTo>
                <a:lnTo>
                  <a:pt x="4380" y="3155"/>
                </a:lnTo>
                <a:cubicBezTo>
                  <a:pt x="4380" y="3302"/>
                  <a:pt x="4261" y="3420"/>
                  <a:pt x="4115" y="3420"/>
                </a:cubicBezTo>
              </a:path>
            </a:pathLst>
          </a:custGeom>
          <a:solidFill>
            <a:srgbClr val="CA7BB3"/>
          </a:solidFill>
          <a:ln w="19050">
            <a:solidFill>
              <a:srgbClr val="292668"/>
            </a:solidFill>
            <a:prstDash val="sysDash"/>
          </a:ln>
          <a:effectLst/>
        </p:spPr>
        <p:txBody>
          <a:bodyPr wrap="none" anchor="ctr"/>
          <a:lstStyle/>
          <a:p>
            <a:endParaRPr lang="en-US" sz="900"/>
          </a:p>
        </p:txBody>
      </p:sp>
      <p:sp>
        <p:nvSpPr>
          <p:cNvPr id="5" name="Freeform 393">
            <a:extLst>
              <a:ext uri="{FF2B5EF4-FFF2-40B4-BE49-F238E27FC236}">
                <a16:creationId xmlns:a16="http://schemas.microsoft.com/office/drawing/2014/main" id="{1FE547A4-E279-3AA5-40C4-6A51E7B9FCD5}"/>
              </a:ext>
            </a:extLst>
          </p:cNvPr>
          <p:cNvSpPr>
            <a:spLocks noChangeArrowheads="1"/>
          </p:cNvSpPr>
          <p:nvPr/>
        </p:nvSpPr>
        <p:spPr bwMode="auto">
          <a:xfrm>
            <a:off x="5221541" y="1611871"/>
            <a:ext cx="1581755" cy="1700704"/>
          </a:xfrm>
          <a:custGeom>
            <a:avLst/>
            <a:gdLst>
              <a:gd name="T0" fmla="*/ 1087 w 2756"/>
              <a:gd name="T1" fmla="*/ 2802 h 2964"/>
              <a:gd name="T2" fmla="*/ 416 w 2756"/>
              <a:gd name="T3" fmla="*/ 2131 h 2964"/>
              <a:gd name="T4" fmla="*/ 416 w 2756"/>
              <a:gd name="T5" fmla="*/ 2131 h 2964"/>
              <a:gd name="T6" fmla="*/ 416 w 2756"/>
              <a:gd name="T7" fmla="*/ 624 h 2964"/>
              <a:gd name="T8" fmla="*/ 623 w 2756"/>
              <a:gd name="T9" fmla="*/ 417 h 2964"/>
              <a:gd name="T10" fmla="*/ 623 w 2756"/>
              <a:gd name="T11" fmla="*/ 417 h 2964"/>
              <a:gd name="T12" fmla="*/ 2132 w 2756"/>
              <a:gd name="T13" fmla="*/ 417 h 2964"/>
              <a:gd name="T14" fmla="*/ 2339 w 2756"/>
              <a:gd name="T15" fmla="*/ 624 h 2964"/>
              <a:gd name="T16" fmla="*/ 2339 w 2756"/>
              <a:gd name="T17" fmla="*/ 624 h 2964"/>
              <a:gd name="T18" fmla="*/ 2339 w 2756"/>
              <a:gd name="T19" fmla="*/ 2131 h 2964"/>
              <a:gd name="T20" fmla="*/ 1668 w 2756"/>
              <a:gd name="T21" fmla="*/ 2802 h 2964"/>
              <a:gd name="T22" fmla="*/ 1668 w 2756"/>
              <a:gd name="T23" fmla="*/ 2802 h 2964"/>
              <a:gd name="T24" fmla="*/ 1087 w 2756"/>
              <a:gd name="T25" fmla="*/ 2802 h 2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56" h="2964">
                <a:moveTo>
                  <a:pt x="1087" y="2802"/>
                </a:moveTo>
                <a:lnTo>
                  <a:pt x="416" y="2131"/>
                </a:lnTo>
                <a:lnTo>
                  <a:pt x="416" y="2131"/>
                </a:lnTo>
                <a:cubicBezTo>
                  <a:pt x="0" y="1715"/>
                  <a:pt x="0" y="1041"/>
                  <a:pt x="416" y="624"/>
                </a:cubicBezTo>
                <a:lnTo>
                  <a:pt x="623" y="417"/>
                </a:lnTo>
                <a:lnTo>
                  <a:pt x="623" y="417"/>
                </a:lnTo>
                <a:cubicBezTo>
                  <a:pt x="1040" y="0"/>
                  <a:pt x="1715" y="0"/>
                  <a:pt x="2132" y="417"/>
                </a:cubicBezTo>
                <a:lnTo>
                  <a:pt x="2339" y="624"/>
                </a:lnTo>
                <a:lnTo>
                  <a:pt x="2339" y="624"/>
                </a:lnTo>
                <a:cubicBezTo>
                  <a:pt x="2755" y="1041"/>
                  <a:pt x="2755" y="1715"/>
                  <a:pt x="2339" y="2131"/>
                </a:cubicBezTo>
                <a:lnTo>
                  <a:pt x="1668" y="2802"/>
                </a:lnTo>
                <a:lnTo>
                  <a:pt x="1668" y="2802"/>
                </a:lnTo>
                <a:cubicBezTo>
                  <a:pt x="1508" y="2963"/>
                  <a:pt x="1247" y="2963"/>
                  <a:pt x="1087" y="2802"/>
                </a:cubicBezTo>
              </a:path>
            </a:pathLst>
          </a:custGeom>
          <a:solidFill>
            <a:srgbClr val="242B62"/>
          </a:solidFill>
          <a:ln>
            <a:noFill/>
          </a:ln>
          <a:effectLst/>
        </p:spPr>
        <p:txBody>
          <a:bodyPr wrap="none" anchor="ctr"/>
          <a:lstStyle/>
          <a:p>
            <a:endParaRPr lang="en-US" sz="900" dirty="0"/>
          </a:p>
        </p:txBody>
      </p:sp>
      <p:sp>
        <p:nvSpPr>
          <p:cNvPr id="6" name="Freeform 394">
            <a:extLst>
              <a:ext uri="{FF2B5EF4-FFF2-40B4-BE49-F238E27FC236}">
                <a16:creationId xmlns:a16="http://schemas.microsoft.com/office/drawing/2014/main" id="{5BFEF465-B3D0-7F2A-C87D-070CB917F6B1}"/>
              </a:ext>
            </a:extLst>
          </p:cNvPr>
          <p:cNvSpPr>
            <a:spLocks noChangeArrowheads="1"/>
          </p:cNvSpPr>
          <p:nvPr/>
        </p:nvSpPr>
        <p:spPr bwMode="auto">
          <a:xfrm>
            <a:off x="8356007" y="2676593"/>
            <a:ext cx="2784078" cy="3942346"/>
          </a:xfrm>
          <a:custGeom>
            <a:avLst/>
            <a:gdLst>
              <a:gd name="T0" fmla="*/ 4115 w 4381"/>
              <a:gd name="T1" fmla="*/ 3420 h 3421"/>
              <a:gd name="T2" fmla="*/ 264 w 4381"/>
              <a:gd name="T3" fmla="*/ 3420 h 3421"/>
              <a:gd name="T4" fmla="*/ 264 w 4381"/>
              <a:gd name="T5" fmla="*/ 3420 h 3421"/>
              <a:gd name="T6" fmla="*/ 0 w 4381"/>
              <a:gd name="T7" fmla="*/ 3155 h 3421"/>
              <a:gd name="T8" fmla="*/ 0 w 4381"/>
              <a:gd name="T9" fmla="*/ 264 h 3421"/>
              <a:gd name="T10" fmla="*/ 0 w 4381"/>
              <a:gd name="T11" fmla="*/ 264 h 3421"/>
              <a:gd name="T12" fmla="*/ 264 w 4381"/>
              <a:gd name="T13" fmla="*/ 0 h 3421"/>
              <a:gd name="T14" fmla="*/ 4115 w 4381"/>
              <a:gd name="T15" fmla="*/ 0 h 3421"/>
              <a:gd name="T16" fmla="*/ 4115 w 4381"/>
              <a:gd name="T17" fmla="*/ 0 h 3421"/>
              <a:gd name="T18" fmla="*/ 4380 w 4381"/>
              <a:gd name="T19" fmla="*/ 264 h 3421"/>
              <a:gd name="T20" fmla="*/ 4380 w 4381"/>
              <a:gd name="T21" fmla="*/ 3155 h 3421"/>
              <a:gd name="T22" fmla="*/ 4380 w 4381"/>
              <a:gd name="T23" fmla="*/ 3155 h 3421"/>
              <a:gd name="T24" fmla="*/ 4115 w 4381"/>
              <a:gd name="T25" fmla="*/ 3420 h 3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81" h="3421">
                <a:moveTo>
                  <a:pt x="4115" y="3420"/>
                </a:moveTo>
                <a:lnTo>
                  <a:pt x="264" y="3420"/>
                </a:lnTo>
                <a:lnTo>
                  <a:pt x="264" y="3420"/>
                </a:lnTo>
                <a:cubicBezTo>
                  <a:pt x="118" y="3420"/>
                  <a:pt x="0" y="3302"/>
                  <a:pt x="0" y="3155"/>
                </a:cubicBezTo>
                <a:lnTo>
                  <a:pt x="0" y="264"/>
                </a:lnTo>
                <a:lnTo>
                  <a:pt x="0" y="264"/>
                </a:lnTo>
                <a:cubicBezTo>
                  <a:pt x="0" y="118"/>
                  <a:pt x="118" y="0"/>
                  <a:pt x="264" y="0"/>
                </a:cubicBezTo>
                <a:lnTo>
                  <a:pt x="4115" y="0"/>
                </a:lnTo>
                <a:lnTo>
                  <a:pt x="4115" y="0"/>
                </a:lnTo>
                <a:cubicBezTo>
                  <a:pt x="4262" y="0"/>
                  <a:pt x="4380" y="118"/>
                  <a:pt x="4380" y="264"/>
                </a:cubicBezTo>
                <a:lnTo>
                  <a:pt x="4380" y="3155"/>
                </a:lnTo>
                <a:lnTo>
                  <a:pt x="4380" y="3155"/>
                </a:lnTo>
                <a:cubicBezTo>
                  <a:pt x="4380" y="3302"/>
                  <a:pt x="4262" y="3420"/>
                  <a:pt x="4115" y="3420"/>
                </a:cubicBezTo>
              </a:path>
            </a:pathLst>
          </a:custGeom>
          <a:solidFill>
            <a:srgbClr val="F26F46"/>
          </a:solidFill>
          <a:ln w="19050">
            <a:solidFill>
              <a:srgbClr val="292668"/>
            </a:solidFill>
            <a:prstDash val="sysDash"/>
          </a:ln>
          <a:effectLst/>
        </p:spPr>
        <p:txBody>
          <a:bodyPr wrap="none" anchor="ctr"/>
          <a:lstStyle/>
          <a:p>
            <a:endParaRPr lang="en-US" sz="900"/>
          </a:p>
        </p:txBody>
      </p:sp>
      <p:sp>
        <p:nvSpPr>
          <p:cNvPr id="7" name="Freeform 469">
            <a:extLst>
              <a:ext uri="{FF2B5EF4-FFF2-40B4-BE49-F238E27FC236}">
                <a16:creationId xmlns:a16="http://schemas.microsoft.com/office/drawing/2014/main" id="{1947FCE4-B6BE-4125-E808-83C464087984}"/>
              </a:ext>
            </a:extLst>
          </p:cNvPr>
          <p:cNvSpPr>
            <a:spLocks noChangeArrowheads="1"/>
          </p:cNvSpPr>
          <p:nvPr/>
        </p:nvSpPr>
        <p:spPr bwMode="auto">
          <a:xfrm>
            <a:off x="9003442" y="1647300"/>
            <a:ext cx="1581755" cy="1700704"/>
          </a:xfrm>
          <a:custGeom>
            <a:avLst/>
            <a:gdLst>
              <a:gd name="T0" fmla="*/ 1087 w 2757"/>
              <a:gd name="T1" fmla="*/ 2802 h 2964"/>
              <a:gd name="T2" fmla="*/ 416 w 2757"/>
              <a:gd name="T3" fmla="*/ 2131 h 2964"/>
              <a:gd name="T4" fmla="*/ 416 w 2757"/>
              <a:gd name="T5" fmla="*/ 2131 h 2964"/>
              <a:gd name="T6" fmla="*/ 416 w 2757"/>
              <a:gd name="T7" fmla="*/ 624 h 2964"/>
              <a:gd name="T8" fmla="*/ 623 w 2757"/>
              <a:gd name="T9" fmla="*/ 417 h 2964"/>
              <a:gd name="T10" fmla="*/ 623 w 2757"/>
              <a:gd name="T11" fmla="*/ 417 h 2964"/>
              <a:gd name="T12" fmla="*/ 2132 w 2757"/>
              <a:gd name="T13" fmla="*/ 417 h 2964"/>
              <a:gd name="T14" fmla="*/ 2339 w 2757"/>
              <a:gd name="T15" fmla="*/ 624 h 2964"/>
              <a:gd name="T16" fmla="*/ 2339 w 2757"/>
              <a:gd name="T17" fmla="*/ 624 h 2964"/>
              <a:gd name="T18" fmla="*/ 2339 w 2757"/>
              <a:gd name="T19" fmla="*/ 2131 h 2964"/>
              <a:gd name="T20" fmla="*/ 1669 w 2757"/>
              <a:gd name="T21" fmla="*/ 2802 h 2964"/>
              <a:gd name="T22" fmla="*/ 1669 w 2757"/>
              <a:gd name="T23" fmla="*/ 2802 h 2964"/>
              <a:gd name="T24" fmla="*/ 1087 w 2757"/>
              <a:gd name="T25" fmla="*/ 2802 h 2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57" h="2964">
                <a:moveTo>
                  <a:pt x="1087" y="2802"/>
                </a:moveTo>
                <a:lnTo>
                  <a:pt x="416" y="2131"/>
                </a:lnTo>
                <a:lnTo>
                  <a:pt x="416" y="2131"/>
                </a:lnTo>
                <a:cubicBezTo>
                  <a:pt x="0" y="1715"/>
                  <a:pt x="0" y="1041"/>
                  <a:pt x="416" y="624"/>
                </a:cubicBezTo>
                <a:lnTo>
                  <a:pt x="623" y="417"/>
                </a:lnTo>
                <a:lnTo>
                  <a:pt x="623" y="417"/>
                </a:lnTo>
                <a:cubicBezTo>
                  <a:pt x="1040" y="0"/>
                  <a:pt x="1715" y="0"/>
                  <a:pt x="2132" y="417"/>
                </a:cubicBezTo>
                <a:lnTo>
                  <a:pt x="2339" y="624"/>
                </a:lnTo>
                <a:lnTo>
                  <a:pt x="2339" y="624"/>
                </a:lnTo>
                <a:cubicBezTo>
                  <a:pt x="2756" y="1041"/>
                  <a:pt x="2756" y="1715"/>
                  <a:pt x="2339" y="2131"/>
                </a:cubicBezTo>
                <a:lnTo>
                  <a:pt x="1669" y="2802"/>
                </a:lnTo>
                <a:lnTo>
                  <a:pt x="1669" y="2802"/>
                </a:lnTo>
                <a:cubicBezTo>
                  <a:pt x="1508" y="2963"/>
                  <a:pt x="1248" y="2963"/>
                  <a:pt x="1087" y="2802"/>
                </a:cubicBezTo>
              </a:path>
            </a:pathLst>
          </a:custGeom>
          <a:solidFill>
            <a:srgbClr val="242B62"/>
          </a:solidFill>
          <a:ln>
            <a:noFill/>
          </a:ln>
          <a:effectLst/>
        </p:spPr>
        <p:txBody>
          <a:bodyPr wrap="none" anchor="ctr"/>
          <a:lstStyle/>
          <a:p>
            <a:endParaRPr lang="en-US" sz="900"/>
          </a:p>
        </p:txBody>
      </p:sp>
      <p:sp>
        <p:nvSpPr>
          <p:cNvPr id="8" name="CuadroTexto 555">
            <a:extLst>
              <a:ext uri="{FF2B5EF4-FFF2-40B4-BE49-F238E27FC236}">
                <a16:creationId xmlns:a16="http://schemas.microsoft.com/office/drawing/2014/main" id="{1DE37850-8FC3-5283-4A06-3929718A9D8C}"/>
              </a:ext>
            </a:extLst>
          </p:cNvPr>
          <p:cNvSpPr txBox="1"/>
          <p:nvPr/>
        </p:nvSpPr>
        <p:spPr>
          <a:xfrm>
            <a:off x="1113031" y="3130688"/>
            <a:ext cx="2483557" cy="400110"/>
          </a:xfrm>
          <a:prstGeom prst="rect">
            <a:avLst/>
          </a:prstGeom>
          <a:noFill/>
        </p:spPr>
        <p:txBody>
          <a:bodyPr wrap="square" rtlCol="0">
            <a:spAutoFit/>
          </a:bodyPr>
          <a:lstStyle/>
          <a:p>
            <a:pPr algn="ctr"/>
            <a:r>
              <a:rPr lang="en-US" sz="2000" b="1" dirty="0">
                <a:solidFill>
                  <a:schemeClr val="bg1"/>
                </a:solidFill>
                <a:latin typeface="Calibri" panose="020F0502020204030204" pitchFamily="34" charset="0"/>
                <a:ea typeface="Lato" charset="0"/>
                <a:cs typeface="Calibri" panose="020F0502020204030204" pitchFamily="34" charset="0"/>
              </a:rPr>
              <a:t>Scam </a:t>
            </a:r>
            <a:r>
              <a:rPr lang="en-US" sz="2000" dirty="0">
                <a:solidFill>
                  <a:schemeClr val="bg1"/>
                </a:solidFill>
                <a:latin typeface="Calibri" panose="020F0502020204030204" pitchFamily="34" charset="0"/>
                <a:ea typeface="Lato" charset="0"/>
                <a:cs typeface="Calibri" panose="020F0502020204030204" pitchFamily="34" charset="0"/>
              </a:rPr>
              <a:t>(the Theft)</a:t>
            </a:r>
          </a:p>
        </p:txBody>
      </p:sp>
      <p:sp>
        <p:nvSpPr>
          <p:cNvPr id="9" name="CuadroTexto 557">
            <a:extLst>
              <a:ext uri="{FF2B5EF4-FFF2-40B4-BE49-F238E27FC236}">
                <a16:creationId xmlns:a16="http://schemas.microsoft.com/office/drawing/2014/main" id="{0D929145-3BAA-590A-F693-79645026B722}"/>
              </a:ext>
            </a:extLst>
          </p:cNvPr>
          <p:cNvSpPr txBox="1"/>
          <p:nvPr/>
        </p:nvSpPr>
        <p:spPr>
          <a:xfrm>
            <a:off x="4839453" y="3283299"/>
            <a:ext cx="2513093" cy="400110"/>
          </a:xfrm>
          <a:prstGeom prst="rect">
            <a:avLst/>
          </a:prstGeom>
          <a:noFill/>
        </p:spPr>
        <p:txBody>
          <a:bodyPr wrap="square" rtlCol="0">
            <a:spAutoFit/>
          </a:bodyPr>
          <a:lstStyle/>
          <a:p>
            <a:pPr algn="ctr"/>
            <a:r>
              <a:rPr lang="en-US" sz="2000" b="1" dirty="0">
                <a:solidFill>
                  <a:schemeClr val="bg1"/>
                </a:solidFill>
                <a:latin typeface="Calibri" panose="020F0502020204030204" pitchFamily="34" charset="0"/>
                <a:ea typeface="Lato" charset="0"/>
                <a:cs typeface="Calibri" panose="020F0502020204030204" pitchFamily="34" charset="0"/>
              </a:rPr>
              <a:t>Phishing </a:t>
            </a:r>
            <a:r>
              <a:rPr lang="en-US" sz="2000" dirty="0">
                <a:solidFill>
                  <a:schemeClr val="bg1"/>
                </a:solidFill>
                <a:latin typeface="Calibri" panose="020F0502020204030204" pitchFamily="34" charset="0"/>
                <a:ea typeface="Lato" charset="0"/>
                <a:cs typeface="Calibri" panose="020F0502020204030204" pitchFamily="34" charset="0"/>
              </a:rPr>
              <a:t>(The Hook)</a:t>
            </a:r>
          </a:p>
        </p:txBody>
      </p:sp>
      <p:sp>
        <p:nvSpPr>
          <p:cNvPr id="10" name="CuadroTexto 559">
            <a:extLst>
              <a:ext uri="{FF2B5EF4-FFF2-40B4-BE49-F238E27FC236}">
                <a16:creationId xmlns:a16="http://schemas.microsoft.com/office/drawing/2014/main" id="{AD735DDF-92AE-E78A-20E2-9794EA229F0C}"/>
              </a:ext>
            </a:extLst>
          </p:cNvPr>
          <p:cNvSpPr txBox="1"/>
          <p:nvPr/>
        </p:nvSpPr>
        <p:spPr>
          <a:xfrm>
            <a:off x="8374875" y="3265582"/>
            <a:ext cx="2513094" cy="400110"/>
          </a:xfrm>
          <a:prstGeom prst="rect">
            <a:avLst/>
          </a:prstGeom>
          <a:noFill/>
        </p:spPr>
        <p:txBody>
          <a:bodyPr wrap="square" rtlCol="0">
            <a:spAutoFit/>
          </a:bodyPr>
          <a:lstStyle/>
          <a:p>
            <a:pPr algn="ctr"/>
            <a:r>
              <a:rPr lang="en-US" sz="2000" b="1" dirty="0">
                <a:solidFill>
                  <a:schemeClr val="bg1"/>
                </a:solidFill>
                <a:latin typeface="Calibri" panose="020F0502020204030204" pitchFamily="34" charset="0"/>
                <a:ea typeface="Lato" charset="0"/>
                <a:cs typeface="Calibri" panose="020F0502020204030204" pitchFamily="34" charset="0"/>
              </a:rPr>
              <a:t>Misinformation</a:t>
            </a:r>
          </a:p>
        </p:txBody>
      </p:sp>
      <p:sp>
        <p:nvSpPr>
          <p:cNvPr id="40" name="TextBox 39">
            <a:extLst>
              <a:ext uri="{FF2B5EF4-FFF2-40B4-BE49-F238E27FC236}">
                <a16:creationId xmlns:a16="http://schemas.microsoft.com/office/drawing/2014/main" id="{8BD36113-CD44-BFB3-94E2-DEBC6677E081}"/>
              </a:ext>
            </a:extLst>
          </p:cNvPr>
          <p:cNvSpPr txBox="1"/>
          <p:nvPr/>
        </p:nvSpPr>
        <p:spPr>
          <a:xfrm>
            <a:off x="1025957" y="3859651"/>
            <a:ext cx="2570631" cy="2031325"/>
          </a:xfrm>
          <a:prstGeom prst="rect">
            <a:avLst/>
          </a:prstGeom>
          <a:noFill/>
        </p:spPr>
        <p:txBody>
          <a:bodyPr wrap="square" rtlCol="0">
            <a:spAutoFit/>
          </a:bodyPr>
          <a:lstStyle/>
          <a:p>
            <a:r>
              <a:rPr lang="en-US" sz="2100" dirty="0">
                <a:solidFill>
                  <a:schemeClr val="bg1"/>
                </a:solidFill>
              </a:rPr>
              <a:t>A </a:t>
            </a:r>
            <a:r>
              <a:rPr lang="en-US" sz="2100" b="1" dirty="0">
                <a:solidFill>
                  <a:schemeClr val="bg1"/>
                </a:solidFill>
              </a:rPr>
              <a:t>Scam</a:t>
            </a:r>
            <a:r>
              <a:rPr lang="en-US" sz="2100" dirty="0">
                <a:solidFill>
                  <a:schemeClr val="bg1"/>
                </a:solidFill>
              </a:rPr>
              <a:t> is a dishonest scheme designed to trick you out of something valuable—usually your money or your identity.</a:t>
            </a:r>
            <a:endParaRPr lang="en-IE" sz="2100" dirty="0">
              <a:solidFill>
                <a:schemeClr val="bg1"/>
              </a:solidFill>
            </a:endParaRPr>
          </a:p>
        </p:txBody>
      </p:sp>
      <p:sp>
        <p:nvSpPr>
          <p:cNvPr id="41" name="TextBox 40">
            <a:extLst>
              <a:ext uri="{FF2B5EF4-FFF2-40B4-BE49-F238E27FC236}">
                <a16:creationId xmlns:a16="http://schemas.microsoft.com/office/drawing/2014/main" id="{F95552BC-0C98-9223-6EC7-CD31ECA7B2B1}"/>
              </a:ext>
            </a:extLst>
          </p:cNvPr>
          <p:cNvSpPr txBox="1"/>
          <p:nvPr/>
        </p:nvSpPr>
        <p:spPr>
          <a:xfrm>
            <a:off x="8525166" y="3875934"/>
            <a:ext cx="2502425" cy="2354491"/>
          </a:xfrm>
          <a:prstGeom prst="rect">
            <a:avLst/>
          </a:prstGeom>
          <a:noFill/>
        </p:spPr>
        <p:txBody>
          <a:bodyPr wrap="square" rtlCol="0">
            <a:spAutoFit/>
          </a:bodyPr>
          <a:lstStyle/>
          <a:p>
            <a:r>
              <a:rPr lang="en-US" sz="2100" dirty="0">
                <a:solidFill>
                  <a:schemeClr val="bg1"/>
                </a:solidFill>
              </a:rPr>
              <a:t>Misinformation is false or inaccurate information that is spread online, usually to change your opinion of something</a:t>
            </a:r>
            <a:endParaRPr lang="en-IE" sz="2100" dirty="0">
              <a:solidFill>
                <a:schemeClr val="bg1"/>
              </a:solidFill>
            </a:endParaRPr>
          </a:p>
        </p:txBody>
      </p:sp>
      <p:sp>
        <p:nvSpPr>
          <p:cNvPr id="42" name="TextBox 41">
            <a:extLst>
              <a:ext uri="{FF2B5EF4-FFF2-40B4-BE49-F238E27FC236}">
                <a16:creationId xmlns:a16="http://schemas.microsoft.com/office/drawing/2014/main" id="{3222E4A6-D4AE-6731-2F24-52430B6CCC02}"/>
              </a:ext>
            </a:extLst>
          </p:cNvPr>
          <p:cNvSpPr txBox="1"/>
          <p:nvPr/>
        </p:nvSpPr>
        <p:spPr>
          <a:xfrm>
            <a:off x="4776557" y="3789987"/>
            <a:ext cx="2502425" cy="2677656"/>
          </a:xfrm>
          <a:prstGeom prst="rect">
            <a:avLst/>
          </a:prstGeom>
          <a:noFill/>
        </p:spPr>
        <p:txBody>
          <a:bodyPr wrap="square" rtlCol="0">
            <a:spAutoFit/>
          </a:bodyPr>
          <a:lstStyle/>
          <a:p>
            <a:r>
              <a:rPr lang="en-US" sz="2100" dirty="0">
                <a:solidFill>
                  <a:schemeClr val="bg1"/>
                </a:solidFill>
              </a:rPr>
              <a:t>Phishing is the method used to carry out a scam. It is an email, text (Smishing), or phone call that pretends to be from a trusted source to </a:t>
            </a:r>
            <a:r>
              <a:rPr lang="en-US" sz="2100" i="1" dirty="0">
                <a:solidFill>
                  <a:schemeClr val="bg1"/>
                </a:solidFill>
              </a:rPr>
              <a:t>hook</a:t>
            </a:r>
            <a:r>
              <a:rPr lang="en-US" sz="2100" dirty="0">
                <a:solidFill>
                  <a:schemeClr val="bg1"/>
                </a:solidFill>
              </a:rPr>
              <a:t> you</a:t>
            </a:r>
            <a:endParaRPr lang="en-IE" sz="2100" dirty="0">
              <a:solidFill>
                <a:schemeClr val="bg1"/>
              </a:solidFill>
            </a:endParaRPr>
          </a:p>
        </p:txBody>
      </p:sp>
      <p:sp>
        <p:nvSpPr>
          <p:cNvPr id="11" name="TextBox 10">
            <a:extLst>
              <a:ext uri="{FF2B5EF4-FFF2-40B4-BE49-F238E27FC236}">
                <a16:creationId xmlns:a16="http://schemas.microsoft.com/office/drawing/2014/main" id="{83AD1A00-289A-7B7D-F038-23FAF34BF58F}"/>
              </a:ext>
            </a:extLst>
          </p:cNvPr>
          <p:cNvSpPr txBox="1"/>
          <p:nvPr/>
        </p:nvSpPr>
        <p:spPr>
          <a:xfrm>
            <a:off x="670963" y="342891"/>
            <a:ext cx="9618312" cy="646331"/>
          </a:xfrm>
          <a:prstGeom prst="rect">
            <a:avLst/>
          </a:prstGeom>
          <a:noFill/>
        </p:spPr>
        <p:txBody>
          <a:bodyPr wrap="square" rtlCol="0">
            <a:spAutoFit/>
          </a:bodyPr>
          <a:lstStyle/>
          <a:p>
            <a:r>
              <a:rPr lang="en-IE" sz="3600" b="1" dirty="0">
                <a:solidFill>
                  <a:srgbClr val="292668"/>
                </a:solidFill>
              </a:rPr>
              <a:t>Explaining The Terms…</a:t>
            </a:r>
          </a:p>
        </p:txBody>
      </p:sp>
      <p:grpSp>
        <p:nvGrpSpPr>
          <p:cNvPr id="12" name="Group 11">
            <a:extLst>
              <a:ext uri="{FF2B5EF4-FFF2-40B4-BE49-F238E27FC236}">
                <a16:creationId xmlns:a16="http://schemas.microsoft.com/office/drawing/2014/main" id="{55916C30-A553-5D41-B6FA-6DC98D93F336}"/>
              </a:ext>
            </a:extLst>
          </p:cNvPr>
          <p:cNvGrpSpPr/>
          <p:nvPr/>
        </p:nvGrpSpPr>
        <p:grpSpPr>
          <a:xfrm>
            <a:off x="9500816" y="2039058"/>
            <a:ext cx="668083" cy="825821"/>
            <a:chOff x="8138828" y="4016838"/>
            <a:chExt cx="981393" cy="1151177"/>
          </a:xfrm>
          <a:solidFill>
            <a:schemeClr val="bg1"/>
          </a:solidFill>
        </p:grpSpPr>
        <p:sp>
          <p:nvSpPr>
            <p:cNvPr id="13" name="Freeform 245">
              <a:extLst>
                <a:ext uri="{FF2B5EF4-FFF2-40B4-BE49-F238E27FC236}">
                  <a16:creationId xmlns:a16="http://schemas.microsoft.com/office/drawing/2014/main" id="{3D22D21A-5E90-379E-3D5A-423D12A9C3C5}"/>
                </a:ext>
              </a:extLst>
            </p:cNvPr>
            <p:cNvSpPr/>
            <p:nvPr/>
          </p:nvSpPr>
          <p:spPr>
            <a:xfrm>
              <a:off x="8169112" y="4554473"/>
              <a:ext cx="928064" cy="288186"/>
            </a:xfrm>
            <a:custGeom>
              <a:avLst/>
              <a:gdLst>
                <a:gd name="connsiteX0" fmla="*/ 0 w 928064"/>
                <a:gd name="connsiteY0" fmla="*/ 0 h 288186"/>
                <a:gd name="connsiteX1" fmla="*/ 928064 w 928064"/>
                <a:gd name="connsiteY1" fmla="*/ 0 h 288186"/>
                <a:gd name="connsiteX2" fmla="*/ 928064 w 928064"/>
                <a:gd name="connsiteY2" fmla="*/ 288187 h 288186"/>
                <a:gd name="connsiteX3" fmla="*/ 0 w 928064"/>
                <a:gd name="connsiteY3" fmla="*/ 288187 h 288186"/>
              </a:gdLst>
              <a:ahLst/>
              <a:cxnLst>
                <a:cxn ang="0">
                  <a:pos x="connsiteX0" y="connsiteY0"/>
                </a:cxn>
                <a:cxn ang="0">
                  <a:pos x="connsiteX1" y="connsiteY1"/>
                </a:cxn>
                <a:cxn ang="0">
                  <a:pos x="connsiteX2" y="connsiteY2"/>
                </a:cxn>
                <a:cxn ang="0">
                  <a:pos x="connsiteX3" y="connsiteY3"/>
                </a:cxn>
              </a:cxnLst>
              <a:rect l="l" t="t" r="r" b="b"/>
              <a:pathLst>
                <a:path w="928064" h="288186">
                  <a:moveTo>
                    <a:pt x="0" y="0"/>
                  </a:moveTo>
                  <a:lnTo>
                    <a:pt x="928064" y="0"/>
                  </a:lnTo>
                  <a:lnTo>
                    <a:pt x="928064" y="288187"/>
                  </a:lnTo>
                  <a:lnTo>
                    <a:pt x="0" y="288187"/>
                  </a:lnTo>
                  <a:close/>
                </a:path>
              </a:pathLst>
            </a:custGeom>
            <a:solidFill>
              <a:srgbClr val="EBCB1F"/>
            </a:solidFill>
            <a:ln w="4819" cap="flat">
              <a:noFill/>
              <a:prstDash val="solid"/>
              <a:miter/>
            </a:ln>
          </p:spPr>
          <p:txBody>
            <a:bodyPr rtlCol="0" anchor="ctr"/>
            <a:lstStyle/>
            <a:p>
              <a:endParaRPr lang="en-US"/>
            </a:p>
          </p:txBody>
        </p:sp>
        <p:grpSp>
          <p:nvGrpSpPr>
            <p:cNvPr id="14" name="Group 13">
              <a:extLst>
                <a:ext uri="{FF2B5EF4-FFF2-40B4-BE49-F238E27FC236}">
                  <a16:creationId xmlns:a16="http://schemas.microsoft.com/office/drawing/2014/main" id="{C21EF5D4-E55D-95FF-FD3B-4C36293217EC}"/>
                </a:ext>
              </a:extLst>
            </p:cNvPr>
            <p:cNvGrpSpPr/>
            <p:nvPr/>
          </p:nvGrpSpPr>
          <p:grpSpPr>
            <a:xfrm>
              <a:off x="8138828" y="4016838"/>
              <a:ext cx="981393" cy="1151177"/>
              <a:chOff x="8138828" y="4016838"/>
              <a:chExt cx="981393" cy="1151177"/>
            </a:xfrm>
            <a:grpFill/>
          </p:grpSpPr>
          <p:sp>
            <p:nvSpPr>
              <p:cNvPr id="15" name="Freeform 228">
                <a:extLst>
                  <a:ext uri="{FF2B5EF4-FFF2-40B4-BE49-F238E27FC236}">
                    <a16:creationId xmlns:a16="http://schemas.microsoft.com/office/drawing/2014/main" id="{A8F6AB07-822B-D1B3-0E04-4E3E8DD30AE8}"/>
                  </a:ext>
                </a:extLst>
              </p:cNvPr>
              <p:cNvSpPr/>
              <p:nvPr/>
            </p:nvSpPr>
            <p:spPr>
              <a:xfrm>
                <a:off x="8453330" y="4596248"/>
                <a:ext cx="160267" cy="195292"/>
              </a:xfrm>
              <a:custGeom>
                <a:avLst/>
                <a:gdLst>
                  <a:gd name="connsiteX0" fmla="*/ 159785 w 160267"/>
                  <a:gd name="connsiteY0" fmla="*/ 178347 h 195292"/>
                  <a:gd name="connsiteX1" fmla="*/ 146754 w 160267"/>
                  <a:gd name="connsiteY1" fmla="*/ 194760 h 195292"/>
                  <a:gd name="connsiteX2" fmla="*/ 128415 w 160267"/>
                  <a:gd name="connsiteY2" fmla="*/ 185588 h 195292"/>
                  <a:gd name="connsiteX3" fmla="*/ 119245 w 160267"/>
                  <a:gd name="connsiteY3" fmla="*/ 162900 h 195292"/>
                  <a:gd name="connsiteX4" fmla="*/ 109111 w 160267"/>
                  <a:gd name="connsiteY4" fmla="*/ 155659 h 195292"/>
                  <a:gd name="connsiteX5" fmla="*/ 50714 w 160267"/>
                  <a:gd name="connsiteY5" fmla="*/ 155659 h 195292"/>
                  <a:gd name="connsiteX6" fmla="*/ 40580 w 160267"/>
                  <a:gd name="connsiteY6" fmla="*/ 162900 h 195292"/>
                  <a:gd name="connsiteX7" fmla="*/ 32375 w 160267"/>
                  <a:gd name="connsiteY7" fmla="*/ 183657 h 195292"/>
                  <a:gd name="connsiteX8" fmla="*/ 10658 w 160267"/>
                  <a:gd name="connsiteY8" fmla="*/ 193794 h 195292"/>
                  <a:gd name="connsiteX9" fmla="*/ 1488 w 160267"/>
                  <a:gd name="connsiteY9" fmla="*/ 171589 h 195292"/>
                  <a:gd name="connsiteX10" fmla="*/ 61815 w 160267"/>
                  <a:gd name="connsiteY10" fmla="*/ 13255 h 195292"/>
                  <a:gd name="connsiteX11" fmla="*/ 80636 w 160267"/>
                  <a:gd name="connsiteY11" fmla="*/ 222 h 195292"/>
                  <a:gd name="connsiteX12" fmla="*/ 98976 w 160267"/>
                  <a:gd name="connsiteY12" fmla="*/ 12290 h 195292"/>
                  <a:gd name="connsiteX13" fmla="*/ 160268 w 160267"/>
                  <a:gd name="connsiteY13" fmla="*/ 172555 h 195292"/>
                  <a:gd name="connsiteX14" fmla="*/ 159785 w 160267"/>
                  <a:gd name="connsiteY14" fmla="*/ 178347 h 195292"/>
                  <a:gd name="connsiteX15" fmla="*/ 55541 w 160267"/>
                  <a:gd name="connsiteY15" fmla="*/ 121386 h 195292"/>
                  <a:gd name="connsiteX16" fmla="*/ 103319 w 160267"/>
                  <a:gd name="connsiteY16" fmla="*/ 121386 h 195292"/>
                  <a:gd name="connsiteX17" fmla="*/ 79671 w 160267"/>
                  <a:gd name="connsiteY17" fmla="*/ 58149 h 195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0267" h="195292">
                    <a:moveTo>
                      <a:pt x="159785" y="178347"/>
                    </a:moveTo>
                    <a:cubicBezTo>
                      <a:pt x="159302" y="187036"/>
                      <a:pt x="154959" y="192829"/>
                      <a:pt x="146754" y="194760"/>
                    </a:cubicBezTo>
                    <a:cubicBezTo>
                      <a:pt x="138550" y="196691"/>
                      <a:pt x="131793" y="193312"/>
                      <a:pt x="128415" y="185588"/>
                    </a:cubicBezTo>
                    <a:cubicBezTo>
                      <a:pt x="125037" y="178347"/>
                      <a:pt x="123106" y="170141"/>
                      <a:pt x="119245" y="162900"/>
                    </a:cubicBezTo>
                    <a:cubicBezTo>
                      <a:pt x="117315" y="159521"/>
                      <a:pt x="112489" y="156142"/>
                      <a:pt x="109111" y="155659"/>
                    </a:cubicBezTo>
                    <a:cubicBezTo>
                      <a:pt x="89806" y="155176"/>
                      <a:pt x="70019" y="155176"/>
                      <a:pt x="50714" y="155659"/>
                    </a:cubicBezTo>
                    <a:cubicBezTo>
                      <a:pt x="47336" y="155659"/>
                      <a:pt x="42510" y="159521"/>
                      <a:pt x="40580" y="162900"/>
                    </a:cubicBezTo>
                    <a:cubicBezTo>
                      <a:pt x="36719" y="169175"/>
                      <a:pt x="35271" y="176899"/>
                      <a:pt x="32375" y="183657"/>
                    </a:cubicBezTo>
                    <a:cubicBezTo>
                      <a:pt x="28032" y="193312"/>
                      <a:pt x="19345" y="197173"/>
                      <a:pt x="10658" y="193794"/>
                    </a:cubicBezTo>
                    <a:cubicBezTo>
                      <a:pt x="1488" y="190415"/>
                      <a:pt x="-2373" y="181726"/>
                      <a:pt x="1488" y="171589"/>
                    </a:cubicBezTo>
                    <a:cubicBezTo>
                      <a:pt x="21275" y="118489"/>
                      <a:pt x="41545" y="65872"/>
                      <a:pt x="61815" y="13255"/>
                    </a:cubicBezTo>
                    <a:cubicBezTo>
                      <a:pt x="65193" y="4566"/>
                      <a:pt x="71949" y="-1226"/>
                      <a:pt x="80636" y="222"/>
                    </a:cubicBezTo>
                    <a:cubicBezTo>
                      <a:pt x="87393" y="1670"/>
                      <a:pt x="96563" y="6497"/>
                      <a:pt x="98976" y="12290"/>
                    </a:cubicBezTo>
                    <a:cubicBezTo>
                      <a:pt x="120211" y="65390"/>
                      <a:pt x="139998" y="118972"/>
                      <a:pt x="160268" y="172555"/>
                    </a:cubicBezTo>
                    <a:cubicBezTo>
                      <a:pt x="159785" y="174968"/>
                      <a:pt x="159785" y="176899"/>
                      <a:pt x="159785" y="178347"/>
                    </a:cubicBezTo>
                    <a:close/>
                    <a:moveTo>
                      <a:pt x="55541" y="121386"/>
                    </a:moveTo>
                    <a:cubicBezTo>
                      <a:pt x="72432" y="121386"/>
                      <a:pt x="87393" y="121386"/>
                      <a:pt x="103319" y="121386"/>
                    </a:cubicBezTo>
                    <a:cubicBezTo>
                      <a:pt x="95597" y="100628"/>
                      <a:pt x="87876" y="80837"/>
                      <a:pt x="79671" y="58149"/>
                    </a:cubicBezTo>
                  </a:path>
                </a:pathLst>
              </a:custGeom>
              <a:grpFill/>
              <a:ln w="4819" cap="flat">
                <a:noFill/>
                <a:prstDash val="solid"/>
                <a:miter/>
              </a:ln>
            </p:spPr>
            <p:txBody>
              <a:bodyPr rtlCol="0" anchor="ctr"/>
              <a:lstStyle/>
              <a:p>
                <a:endParaRPr lang="en-US"/>
              </a:p>
            </p:txBody>
          </p:sp>
          <p:sp>
            <p:nvSpPr>
              <p:cNvPr id="58" name="Freeform 234">
                <a:extLst>
                  <a:ext uri="{FF2B5EF4-FFF2-40B4-BE49-F238E27FC236}">
                    <a16:creationId xmlns:a16="http://schemas.microsoft.com/office/drawing/2014/main" id="{2E251109-93BA-84AA-A9FE-5FBD8CB97031}"/>
                  </a:ext>
                </a:extLst>
              </p:cNvPr>
              <p:cNvSpPr/>
              <p:nvPr/>
            </p:nvSpPr>
            <p:spPr>
              <a:xfrm>
                <a:off x="8349394" y="4326412"/>
                <a:ext cx="558201" cy="463509"/>
              </a:xfrm>
              <a:custGeom>
                <a:avLst/>
                <a:gdLst>
                  <a:gd name="connsiteX0" fmla="*/ 330322 w 558201"/>
                  <a:gd name="connsiteY0" fmla="*/ 327985 h 463509"/>
                  <a:gd name="connsiteX1" fmla="*/ 330322 w 558201"/>
                  <a:gd name="connsiteY1" fmla="*/ 285022 h 463509"/>
                  <a:gd name="connsiteX2" fmla="*/ 313430 w 558201"/>
                  <a:gd name="connsiteY2" fmla="*/ 267644 h 463509"/>
                  <a:gd name="connsiteX3" fmla="*/ 297021 w 558201"/>
                  <a:gd name="connsiteY3" fmla="*/ 285505 h 463509"/>
                  <a:gd name="connsiteX4" fmla="*/ 297021 w 558201"/>
                  <a:gd name="connsiteY4" fmla="*/ 294677 h 463509"/>
                  <a:gd name="connsiteX5" fmla="*/ 297021 w 558201"/>
                  <a:gd name="connsiteY5" fmla="*/ 419220 h 463509"/>
                  <a:gd name="connsiteX6" fmla="*/ 297021 w 558201"/>
                  <a:gd name="connsiteY6" fmla="*/ 445287 h 463509"/>
                  <a:gd name="connsiteX7" fmla="*/ 313430 w 558201"/>
                  <a:gd name="connsiteY7" fmla="*/ 463148 h 463509"/>
                  <a:gd name="connsiteX8" fmla="*/ 330322 w 558201"/>
                  <a:gd name="connsiteY8" fmla="*/ 445769 h 463509"/>
                  <a:gd name="connsiteX9" fmla="*/ 330804 w 558201"/>
                  <a:gd name="connsiteY9" fmla="*/ 407634 h 463509"/>
                  <a:gd name="connsiteX10" fmla="*/ 332252 w 558201"/>
                  <a:gd name="connsiteY10" fmla="*/ 398462 h 463509"/>
                  <a:gd name="connsiteX11" fmla="*/ 394509 w 558201"/>
                  <a:gd name="connsiteY11" fmla="*/ 457838 h 463509"/>
                  <a:gd name="connsiteX12" fmla="*/ 418640 w 558201"/>
                  <a:gd name="connsiteY12" fmla="*/ 458320 h 463509"/>
                  <a:gd name="connsiteX13" fmla="*/ 418157 w 558201"/>
                  <a:gd name="connsiteY13" fmla="*/ 434184 h 463509"/>
                  <a:gd name="connsiteX14" fmla="*/ 384374 w 558201"/>
                  <a:gd name="connsiteY14" fmla="*/ 401359 h 463509"/>
                  <a:gd name="connsiteX15" fmla="*/ 346730 w 558201"/>
                  <a:gd name="connsiteY15" fmla="*/ 360327 h 463509"/>
                  <a:gd name="connsiteX16" fmla="*/ 359761 w 558201"/>
                  <a:gd name="connsiteY16" fmla="*/ 348259 h 463509"/>
                  <a:gd name="connsiteX17" fmla="*/ 411883 w 558201"/>
                  <a:gd name="connsiteY17" fmla="*/ 299987 h 463509"/>
                  <a:gd name="connsiteX18" fmla="*/ 413814 w 558201"/>
                  <a:gd name="connsiteY18" fmla="*/ 275850 h 463509"/>
                  <a:gd name="connsiteX19" fmla="*/ 388718 w 558201"/>
                  <a:gd name="connsiteY19" fmla="*/ 275368 h 463509"/>
                  <a:gd name="connsiteX20" fmla="*/ 380513 w 558201"/>
                  <a:gd name="connsiteY20" fmla="*/ 283091 h 463509"/>
                  <a:gd name="connsiteX21" fmla="*/ 330322 w 558201"/>
                  <a:gd name="connsiteY21" fmla="*/ 327985 h 463509"/>
                  <a:gd name="connsiteX22" fmla="*/ 491514 w 558201"/>
                  <a:gd name="connsiteY22" fmla="*/ 303366 h 463509"/>
                  <a:gd name="connsiteX23" fmla="*/ 538810 w 558201"/>
                  <a:gd name="connsiteY23" fmla="*/ 303366 h 463509"/>
                  <a:gd name="connsiteX24" fmla="*/ 558115 w 558201"/>
                  <a:gd name="connsiteY24" fmla="*/ 285988 h 463509"/>
                  <a:gd name="connsiteX25" fmla="*/ 539293 w 558201"/>
                  <a:gd name="connsiteY25" fmla="*/ 269575 h 463509"/>
                  <a:gd name="connsiteX26" fmla="*/ 475106 w 558201"/>
                  <a:gd name="connsiteY26" fmla="*/ 269575 h 463509"/>
                  <a:gd name="connsiteX27" fmla="*/ 457249 w 558201"/>
                  <a:gd name="connsiteY27" fmla="*/ 286953 h 463509"/>
                  <a:gd name="connsiteX28" fmla="*/ 457249 w 558201"/>
                  <a:gd name="connsiteY28" fmla="*/ 445287 h 463509"/>
                  <a:gd name="connsiteX29" fmla="*/ 475106 w 558201"/>
                  <a:gd name="connsiteY29" fmla="*/ 463148 h 463509"/>
                  <a:gd name="connsiteX30" fmla="*/ 541224 w 558201"/>
                  <a:gd name="connsiteY30" fmla="*/ 463148 h 463509"/>
                  <a:gd name="connsiteX31" fmla="*/ 558115 w 558201"/>
                  <a:gd name="connsiteY31" fmla="*/ 444804 h 463509"/>
                  <a:gd name="connsiteX32" fmla="*/ 539293 w 558201"/>
                  <a:gd name="connsiteY32" fmla="*/ 429357 h 463509"/>
                  <a:gd name="connsiteX33" fmla="*/ 491514 w 558201"/>
                  <a:gd name="connsiteY33" fmla="*/ 429357 h 463509"/>
                  <a:gd name="connsiteX34" fmla="*/ 491514 w 558201"/>
                  <a:gd name="connsiteY34" fmla="*/ 382532 h 463509"/>
                  <a:gd name="connsiteX35" fmla="*/ 535915 w 558201"/>
                  <a:gd name="connsiteY35" fmla="*/ 382050 h 463509"/>
                  <a:gd name="connsiteX36" fmla="*/ 550393 w 558201"/>
                  <a:gd name="connsiteY36" fmla="*/ 372395 h 463509"/>
                  <a:gd name="connsiteX37" fmla="*/ 548945 w 558201"/>
                  <a:gd name="connsiteY37" fmla="*/ 356465 h 463509"/>
                  <a:gd name="connsiteX38" fmla="*/ 531571 w 558201"/>
                  <a:gd name="connsiteY38" fmla="*/ 349224 h 463509"/>
                  <a:gd name="connsiteX39" fmla="*/ 491032 w 558201"/>
                  <a:gd name="connsiteY39" fmla="*/ 348742 h 463509"/>
                  <a:gd name="connsiteX40" fmla="*/ 491514 w 558201"/>
                  <a:gd name="connsiteY40" fmla="*/ 303366 h 463509"/>
                  <a:gd name="connsiteX41" fmla="*/ 236212 w 558201"/>
                  <a:gd name="connsiteY41" fmla="*/ 33523 h 463509"/>
                  <a:gd name="connsiteX42" fmla="*/ 396922 w 558201"/>
                  <a:gd name="connsiteY42" fmla="*/ 33523 h 463509"/>
                  <a:gd name="connsiteX43" fmla="*/ 407057 w 558201"/>
                  <a:gd name="connsiteY43" fmla="*/ 33523 h 463509"/>
                  <a:gd name="connsiteX44" fmla="*/ 422018 w 558201"/>
                  <a:gd name="connsiteY44" fmla="*/ 16627 h 463509"/>
                  <a:gd name="connsiteX45" fmla="*/ 407057 w 558201"/>
                  <a:gd name="connsiteY45" fmla="*/ 215 h 463509"/>
                  <a:gd name="connsiteX46" fmla="*/ 399335 w 558201"/>
                  <a:gd name="connsiteY46" fmla="*/ 215 h 463509"/>
                  <a:gd name="connsiteX47" fmla="*/ 73572 w 558201"/>
                  <a:gd name="connsiteY47" fmla="*/ 215 h 463509"/>
                  <a:gd name="connsiteX48" fmla="*/ 64402 w 558201"/>
                  <a:gd name="connsiteY48" fmla="*/ 697 h 463509"/>
                  <a:gd name="connsiteX49" fmla="*/ 50406 w 558201"/>
                  <a:gd name="connsiteY49" fmla="*/ 17110 h 463509"/>
                  <a:gd name="connsiteX50" fmla="*/ 64402 w 558201"/>
                  <a:gd name="connsiteY50" fmla="*/ 33523 h 463509"/>
                  <a:gd name="connsiteX51" fmla="*/ 74537 w 558201"/>
                  <a:gd name="connsiteY51" fmla="*/ 34005 h 463509"/>
                  <a:gd name="connsiteX52" fmla="*/ 236212 w 558201"/>
                  <a:gd name="connsiteY52" fmla="*/ 33523 h 463509"/>
                  <a:gd name="connsiteX53" fmla="*/ 236695 w 558201"/>
                  <a:gd name="connsiteY53" fmla="*/ 101104 h 463509"/>
                  <a:gd name="connsiteX54" fmla="*/ 75019 w 558201"/>
                  <a:gd name="connsiteY54" fmla="*/ 101104 h 463509"/>
                  <a:gd name="connsiteX55" fmla="*/ 63919 w 558201"/>
                  <a:gd name="connsiteY55" fmla="*/ 101587 h 463509"/>
                  <a:gd name="connsiteX56" fmla="*/ 50406 w 558201"/>
                  <a:gd name="connsiteY56" fmla="*/ 117517 h 463509"/>
                  <a:gd name="connsiteX57" fmla="*/ 63919 w 558201"/>
                  <a:gd name="connsiteY57" fmla="*/ 134412 h 463509"/>
                  <a:gd name="connsiteX58" fmla="*/ 75019 w 558201"/>
                  <a:gd name="connsiteY58" fmla="*/ 134895 h 463509"/>
                  <a:gd name="connsiteX59" fmla="*/ 397405 w 558201"/>
                  <a:gd name="connsiteY59" fmla="*/ 134895 h 463509"/>
                  <a:gd name="connsiteX60" fmla="*/ 407540 w 558201"/>
                  <a:gd name="connsiteY60" fmla="*/ 134412 h 463509"/>
                  <a:gd name="connsiteX61" fmla="*/ 422018 w 558201"/>
                  <a:gd name="connsiteY61" fmla="*/ 117517 h 463509"/>
                  <a:gd name="connsiteX62" fmla="*/ 407540 w 558201"/>
                  <a:gd name="connsiteY62" fmla="*/ 101587 h 463509"/>
                  <a:gd name="connsiteX63" fmla="*/ 397405 w 558201"/>
                  <a:gd name="connsiteY63" fmla="*/ 101104 h 463509"/>
                  <a:gd name="connsiteX64" fmla="*/ 236695 w 558201"/>
                  <a:gd name="connsiteY64" fmla="*/ 101104 h 463509"/>
                  <a:gd name="connsiteX65" fmla="*/ 35445 w 558201"/>
                  <a:gd name="connsiteY65" fmla="*/ 347776 h 463509"/>
                  <a:gd name="connsiteX66" fmla="*/ 35445 w 558201"/>
                  <a:gd name="connsiteY66" fmla="*/ 302883 h 463509"/>
                  <a:gd name="connsiteX67" fmla="*/ 78880 w 558201"/>
                  <a:gd name="connsiteY67" fmla="*/ 302883 h 463509"/>
                  <a:gd name="connsiteX68" fmla="*/ 99150 w 558201"/>
                  <a:gd name="connsiteY68" fmla="*/ 285505 h 463509"/>
                  <a:gd name="connsiteX69" fmla="*/ 78880 w 558201"/>
                  <a:gd name="connsiteY69" fmla="*/ 269575 h 463509"/>
                  <a:gd name="connsiteX70" fmla="*/ 21449 w 558201"/>
                  <a:gd name="connsiteY70" fmla="*/ 269575 h 463509"/>
                  <a:gd name="connsiteX71" fmla="*/ 215 w 558201"/>
                  <a:gd name="connsiteY71" fmla="*/ 290332 h 463509"/>
                  <a:gd name="connsiteX72" fmla="*/ 215 w 558201"/>
                  <a:gd name="connsiteY72" fmla="*/ 397014 h 463509"/>
                  <a:gd name="connsiteX73" fmla="*/ 215 w 558201"/>
                  <a:gd name="connsiteY73" fmla="*/ 446252 h 463509"/>
                  <a:gd name="connsiteX74" fmla="*/ 16623 w 558201"/>
                  <a:gd name="connsiteY74" fmla="*/ 463148 h 463509"/>
                  <a:gd name="connsiteX75" fmla="*/ 33515 w 558201"/>
                  <a:gd name="connsiteY75" fmla="*/ 447218 h 463509"/>
                  <a:gd name="connsiteX76" fmla="*/ 33515 w 558201"/>
                  <a:gd name="connsiteY76" fmla="*/ 434667 h 463509"/>
                  <a:gd name="connsiteX77" fmla="*/ 33515 w 558201"/>
                  <a:gd name="connsiteY77" fmla="*/ 381567 h 463509"/>
                  <a:gd name="connsiteX78" fmla="*/ 53784 w 558201"/>
                  <a:gd name="connsiteY78" fmla="*/ 381567 h 463509"/>
                  <a:gd name="connsiteX79" fmla="*/ 74054 w 558201"/>
                  <a:gd name="connsiteY79" fmla="*/ 381567 h 463509"/>
                  <a:gd name="connsiteX80" fmla="*/ 91911 w 558201"/>
                  <a:gd name="connsiteY80" fmla="*/ 370464 h 463509"/>
                  <a:gd name="connsiteX81" fmla="*/ 75985 w 558201"/>
                  <a:gd name="connsiteY81" fmla="*/ 348259 h 463509"/>
                  <a:gd name="connsiteX82" fmla="*/ 35445 w 558201"/>
                  <a:gd name="connsiteY82" fmla="*/ 347776 h 463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558201" h="463509">
                    <a:moveTo>
                      <a:pt x="330322" y="327985"/>
                    </a:moveTo>
                    <a:cubicBezTo>
                      <a:pt x="330322" y="311572"/>
                      <a:pt x="330804" y="298538"/>
                      <a:pt x="330322" y="285022"/>
                    </a:cubicBezTo>
                    <a:cubicBezTo>
                      <a:pt x="329839" y="274402"/>
                      <a:pt x="322600" y="267644"/>
                      <a:pt x="313430" y="267644"/>
                    </a:cubicBezTo>
                    <a:cubicBezTo>
                      <a:pt x="304261" y="267644"/>
                      <a:pt x="297504" y="274885"/>
                      <a:pt x="297021" y="285505"/>
                    </a:cubicBezTo>
                    <a:cubicBezTo>
                      <a:pt x="297021" y="288401"/>
                      <a:pt x="297021" y="291298"/>
                      <a:pt x="297021" y="294677"/>
                    </a:cubicBezTo>
                    <a:cubicBezTo>
                      <a:pt x="297021" y="336191"/>
                      <a:pt x="297021" y="377705"/>
                      <a:pt x="297021" y="419220"/>
                    </a:cubicBezTo>
                    <a:cubicBezTo>
                      <a:pt x="297021" y="427909"/>
                      <a:pt x="297021" y="436598"/>
                      <a:pt x="297021" y="445287"/>
                    </a:cubicBezTo>
                    <a:cubicBezTo>
                      <a:pt x="297504" y="455907"/>
                      <a:pt x="304261" y="463148"/>
                      <a:pt x="313430" y="463148"/>
                    </a:cubicBezTo>
                    <a:cubicBezTo>
                      <a:pt x="322600" y="463148"/>
                      <a:pt x="329839" y="456389"/>
                      <a:pt x="330322" y="445769"/>
                    </a:cubicBezTo>
                    <a:cubicBezTo>
                      <a:pt x="330804" y="433219"/>
                      <a:pt x="330322" y="420185"/>
                      <a:pt x="330804" y="407634"/>
                    </a:cubicBezTo>
                    <a:cubicBezTo>
                      <a:pt x="330804" y="404738"/>
                      <a:pt x="331287" y="402324"/>
                      <a:pt x="332252" y="398462"/>
                    </a:cubicBezTo>
                    <a:cubicBezTo>
                      <a:pt x="353970" y="419220"/>
                      <a:pt x="373757" y="439011"/>
                      <a:pt x="394509" y="457838"/>
                    </a:cubicBezTo>
                    <a:cubicBezTo>
                      <a:pt x="402231" y="465078"/>
                      <a:pt x="411883" y="465078"/>
                      <a:pt x="418640" y="458320"/>
                    </a:cubicBezTo>
                    <a:cubicBezTo>
                      <a:pt x="425396" y="451562"/>
                      <a:pt x="425396" y="441908"/>
                      <a:pt x="418157" y="434184"/>
                    </a:cubicBezTo>
                    <a:cubicBezTo>
                      <a:pt x="407057" y="423081"/>
                      <a:pt x="395474" y="412461"/>
                      <a:pt x="384374" y="401359"/>
                    </a:cubicBezTo>
                    <a:cubicBezTo>
                      <a:pt x="371826" y="388325"/>
                      <a:pt x="359761" y="374326"/>
                      <a:pt x="346730" y="360327"/>
                    </a:cubicBezTo>
                    <a:cubicBezTo>
                      <a:pt x="350109" y="357431"/>
                      <a:pt x="354935" y="352604"/>
                      <a:pt x="359761" y="348259"/>
                    </a:cubicBezTo>
                    <a:cubicBezTo>
                      <a:pt x="377135" y="332329"/>
                      <a:pt x="394509" y="316399"/>
                      <a:pt x="411883" y="299987"/>
                    </a:cubicBezTo>
                    <a:cubicBezTo>
                      <a:pt x="419605" y="292746"/>
                      <a:pt x="420088" y="283091"/>
                      <a:pt x="413814" y="275850"/>
                    </a:cubicBezTo>
                    <a:cubicBezTo>
                      <a:pt x="407057" y="268127"/>
                      <a:pt x="397405" y="268127"/>
                      <a:pt x="388718" y="275368"/>
                    </a:cubicBezTo>
                    <a:cubicBezTo>
                      <a:pt x="385822" y="277781"/>
                      <a:pt x="383409" y="280678"/>
                      <a:pt x="380513" y="283091"/>
                    </a:cubicBezTo>
                    <a:cubicBezTo>
                      <a:pt x="364105" y="297090"/>
                      <a:pt x="348178" y="311572"/>
                      <a:pt x="330322" y="327985"/>
                    </a:cubicBezTo>
                    <a:close/>
                    <a:moveTo>
                      <a:pt x="491514" y="303366"/>
                    </a:moveTo>
                    <a:cubicBezTo>
                      <a:pt x="507923" y="303366"/>
                      <a:pt x="523367" y="303366"/>
                      <a:pt x="538810" y="303366"/>
                    </a:cubicBezTo>
                    <a:cubicBezTo>
                      <a:pt x="550876" y="302883"/>
                      <a:pt x="558115" y="296125"/>
                      <a:pt x="558115" y="285988"/>
                    </a:cubicBezTo>
                    <a:cubicBezTo>
                      <a:pt x="558115" y="276333"/>
                      <a:pt x="550876" y="270058"/>
                      <a:pt x="539293" y="269575"/>
                    </a:cubicBezTo>
                    <a:cubicBezTo>
                      <a:pt x="518058" y="269575"/>
                      <a:pt x="496823" y="269575"/>
                      <a:pt x="475106" y="269575"/>
                    </a:cubicBezTo>
                    <a:cubicBezTo>
                      <a:pt x="464005" y="269575"/>
                      <a:pt x="457249" y="275850"/>
                      <a:pt x="457249" y="286953"/>
                    </a:cubicBezTo>
                    <a:cubicBezTo>
                      <a:pt x="456766" y="339570"/>
                      <a:pt x="456766" y="392670"/>
                      <a:pt x="457249" y="445287"/>
                    </a:cubicBezTo>
                    <a:cubicBezTo>
                      <a:pt x="457249" y="456389"/>
                      <a:pt x="464005" y="462665"/>
                      <a:pt x="475106" y="463148"/>
                    </a:cubicBezTo>
                    <a:cubicBezTo>
                      <a:pt x="497306" y="463630"/>
                      <a:pt x="519506" y="463630"/>
                      <a:pt x="541224" y="463148"/>
                    </a:cubicBezTo>
                    <a:cubicBezTo>
                      <a:pt x="551841" y="463148"/>
                      <a:pt x="559080" y="454459"/>
                      <a:pt x="558115" y="444804"/>
                    </a:cubicBezTo>
                    <a:cubicBezTo>
                      <a:pt x="557150" y="435632"/>
                      <a:pt x="550393" y="429840"/>
                      <a:pt x="539293" y="429357"/>
                    </a:cubicBezTo>
                    <a:cubicBezTo>
                      <a:pt x="523367" y="429357"/>
                      <a:pt x="507441" y="429357"/>
                      <a:pt x="491514" y="429357"/>
                    </a:cubicBezTo>
                    <a:cubicBezTo>
                      <a:pt x="491514" y="412944"/>
                      <a:pt x="491514" y="397980"/>
                      <a:pt x="491514" y="382532"/>
                    </a:cubicBezTo>
                    <a:cubicBezTo>
                      <a:pt x="506958" y="382532"/>
                      <a:pt x="521436" y="383498"/>
                      <a:pt x="535915" y="382050"/>
                    </a:cubicBezTo>
                    <a:cubicBezTo>
                      <a:pt x="541224" y="381567"/>
                      <a:pt x="547980" y="377223"/>
                      <a:pt x="550393" y="372395"/>
                    </a:cubicBezTo>
                    <a:cubicBezTo>
                      <a:pt x="552806" y="368051"/>
                      <a:pt x="551841" y="359362"/>
                      <a:pt x="548945" y="356465"/>
                    </a:cubicBezTo>
                    <a:cubicBezTo>
                      <a:pt x="545084" y="352121"/>
                      <a:pt x="537363" y="349707"/>
                      <a:pt x="531571" y="349224"/>
                    </a:cubicBezTo>
                    <a:cubicBezTo>
                      <a:pt x="518541" y="348259"/>
                      <a:pt x="505028" y="348742"/>
                      <a:pt x="491032" y="348742"/>
                    </a:cubicBezTo>
                    <a:cubicBezTo>
                      <a:pt x="491514" y="333295"/>
                      <a:pt x="491514" y="318813"/>
                      <a:pt x="491514" y="303366"/>
                    </a:cubicBezTo>
                    <a:close/>
                    <a:moveTo>
                      <a:pt x="236212" y="33523"/>
                    </a:moveTo>
                    <a:cubicBezTo>
                      <a:pt x="289782" y="33523"/>
                      <a:pt x="343352" y="33523"/>
                      <a:pt x="396922" y="33523"/>
                    </a:cubicBezTo>
                    <a:cubicBezTo>
                      <a:pt x="400301" y="33523"/>
                      <a:pt x="403679" y="34005"/>
                      <a:pt x="407057" y="33523"/>
                    </a:cubicBezTo>
                    <a:cubicBezTo>
                      <a:pt x="416227" y="32074"/>
                      <a:pt x="422018" y="26282"/>
                      <a:pt x="422018" y="16627"/>
                    </a:cubicBezTo>
                    <a:cubicBezTo>
                      <a:pt x="422018" y="6973"/>
                      <a:pt x="416227" y="1663"/>
                      <a:pt x="407057" y="215"/>
                    </a:cubicBezTo>
                    <a:cubicBezTo>
                      <a:pt x="404644" y="-268"/>
                      <a:pt x="401748" y="215"/>
                      <a:pt x="399335" y="215"/>
                    </a:cubicBezTo>
                    <a:cubicBezTo>
                      <a:pt x="290747" y="215"/>
                      <a:pt x="182160" y="215"/>
                      <a:pt x="73572" y="215"/>
                    </a:cubicBezTo>
                    <a:cubicBezTo>
                      <a:pt x="70676" y="215"/>
                      <a:pt x="67298" y="-268"/>
                      <a:pt x="64402" y="697"/>
                    </a:cubicBezTo>
                    <a:cubicBezTo>
                      <a:pt x="55715" y="2628"/>
                      <a:pt x="50406" y="8421"/>
                      <a:pt x="50406" y="17110"/>
                    </a:cubicBezTo>
                    <a:cubicBezTo>
                      <a:pt x="50406" y="26282"/>
                      <a:pt x="55715" y="31592"/>
                      <a:pt x="64402" y="33523"/>
                    </a:cubicBezTo>
                    <a:cubicBezTo>
                      <a:pt x="67780" y="34005"/>
                      <a:pt x="71159" y="34005"/>
                      <a:pt x="74537" y="34005"/>
                    </a:cubicBezTo>
                    <a:cubicBezTo>
                      <a:pt x="128589" y="34005"/>
                      <a:pt x="182160" y="33523"/>
                      <a:pt x="236212" y="33523"/>
                    </a:cubicBezTo>
                    <a:close/>
                    <a:moveTo>
                      <a:pt x="236695" y="101104"/>
                    </a:moveTo>
                    <a:cubicBezTo>
                      <a:pt x="182642" y="101104"/>
                      <a:pt x="129072" y="101104"/>
                      <a:pt x="75019" y="101104"/>
                    </a:cubicBezTo>
                    <a:cubicBezTo>
                      <a:pt x="71159" y="101104"/>
                      <a:pt x="67298" y="100621"/>
                      <a:pt x="63919" y="101587"/>
                    </a:cubicBezTo>
                    <a:cubicBezTo>
                      <a:pt x="55715" y="103518"/>
                      <a:pt x="50889" y="108828"/>
                      <a:pt x="50406" y="117517"/>
                    </a:cubicBezTo>
                    <a:cubicBezTo>
                      <a:pt x="49924" y="126688"/>
                      <a:pt x="55232" y="132481"/>
                      <a:pt x="63919" y="134412"/>
                    </a:cubicBezTo>
                    <a:cubicBezTo>
                      <a:pt x="67298" y="135377"/>
                      <a:pt x="71159" y="134895"/>
                      <a:pt x="75019" y="134895"/>
                    </a:cubicBezTo>
                    <a:cubicBezTo>
                      <a:pt x="182642" y="134895"/>
                      <a:pt x="289782" y="134895"/>
                      <a:pt x="397405" y="134895"/>
                    </a:cubicBezTo>
                    <a:cubicBezTo>
                      <a:pt x="400783" y="134895"/>
                      <a:pt x="404161" y="135377"/>
                      <a:pt x="407540" y="134412"/>
                    </a:cubicBezTo>
                    <a:cubicBezTo>
                      <a:pt x="416709" y="132481"/>
                      <a:pt x="422018" y="127171"/>
                      <a:pt x="422018" y="117517"/>
                    </a:cubicBezTo>
                    <a:cubicBezTo>
                      <a:pt x="422018" y="108345"/>
                      <a:pt x="416709" y="103035"/>
                      <a:pt x="407540" y="101587"/>
                    </a:cubicBezTo>
                    <a:cubicBezTo>
                      <a:pt x="404161" y="101104"/>
                      <a:pt x="400783" y="101104"/>
                      <a:pt x="397405" y="101104"/>
                    </a:cubicBezTo>
                    <a:cubicBezTo>
                      <a:pt x="343835" y="101104"/>
                      <a:pt x="290265" y="101104"/>
                      <a:pt x="236695" y="101104"/>
                    </a:cubicBezTo>
                    <a:close/>
                    <a:moveTo>
                      <a:pt x="35445" y="347776"/>
                    </a:moveTo>
                    <a:cubicBezTo>
                      <a:pt x="35445" y="331846"/>
                      <a:pt x="35445" y="317847"/>
                      <a:pt x="35445" y="302883"/>
                    </a:cubicBezTo>
                    <a:cubicBezTo>
                      <a:pt x="50406" y="302883"/>
                      <a:pt x="64885" y="302883"/>
                      <a:pt x="78880" y="302883"/>
                    </a:cubicBezTo>
                    <a:cubicBezTo>
                      <a:pt x="91428" y="302883"/>
                      <a:pt x="99633" y="295642"/>
                      <a:pt x="99150" y="285505"/>
                    </a:cubicBezTo>
                    <a:cubicBezTo>
                      <a:pt x="98667" y="275850"/>
                      <a:pt x="91428" y="269575"/>
                      <a:pt x="78880" y="269575"/>
                    </a:cubicBezTo>
                    <a:cubicBezTo>
                      <a:pt x="59576" y="269575"/>
                      <a:pt x="40754" y="269575"/>
                      <a:pt x="21449" y="269575"/>
                    </a:cubicBezTo>
                    <a:cubicBezTo>
                      <a:pt x="6006" y="269575"/>
                      <a:pt x="697" y="275368"/>
                      <a:pt x="215" y="290332"/>
                    </a:cubicBezTo>
                    <a:cubicBezTo>
                      <a:pt x="215" y="326054"/>
                      <a:pt x="215" y="361293"/>
                      <a:pt x="215" y="397014"/>
                    </a:cubicBezTo>
                    <a:cubicBezTo>
                      <a:pt x="215" y="413427"/>
                      <a:pt x="-268" y="429840"/>
                      <a:pt x="215" y="446252"/>
                    </a:cubicBezTo>
                    <a:cubicBezTo>
                      <a:pt x="697" y="455907"/>
                      <a:pt x="7454" y="462665"/>
                      <a:pt x="16623" y="463148"/>
                    </a:cubicBezTo>
                    <a:cubicBezTo>
                      <a:pt x="25310" y="463148"/>
                      <a:pt x="32550" y="456872"/>
                      <a:pt x="33515" y="447218"/>
                    </a:cubicBezTo>
                    <a:cubicBezTo>
                      <a:pt x="33997" y="443356"/>
                      <a:pt x="33515" y="439011"/>
                      <a:pt x="33515" y="434667"/>
                    </a:cubicBezTo>
                    <a:cubicBezTo>
                      <a:pt x="33515" y="417289"/>
                      <a:pt x="33515" y="399911"/>
                      <a:pt x="33515" y="381567"/>
                    </a:cubicBezTo>
                    <a:cubicBezTo>
                      <a:pt x="41237" y="381567"/>
                      <a:pt x="47511" y="381567"/>
                      <a:pt x="53784" y="381567"/>
                    </a:cubicBezTo>
                    <a:cubicBezTo>
                      <a:pt x="60541" y="381567"/>
                      <a:pt x="67298" y="381567"/>
                      <a:pt x="74054" y="381567"/>
                    </a:cubicBezTo>
                    <a:cubicBezTo>
                      <a:pt x="82259" y="381567"/>
                      <a:pt x="89015" y="378671"/>
                      <a:pt x="91911" y="370464"/>
                    </a:cubicBezTo>
                    <a:cubicBezTo>
                      <a:pt x="96254" y="359362"/>
                      <a:pt x="89015" y="348742"/>
                      <a:pt x="75985" y="348259"/>
                    </a:cubicBezTo>
                    <a:cubicBezTo>
                      <a:pt x="62954" y="347294"/>
                      <a:pt x="49441" y="347776"/>
                      <a:pt x="35445" y="347776"/>
                    </a:cubicBezTo>
                    <a:close/>
                  </a:path>
                </a:pathLst>
              </a:custGeom>
              <a:grpFill/>
              <a:ln w="4819" cap="flat">
                <a:noFill/>
                <a:prstDash val="solid"/>
                <a:miter/>
              </a:ln>
            </p:spPr>
            <p:txBody>
              <a:bodyPr rtlCol="0" anchor="ctr"/>
              <a:lstStyle/>
              <a:p>
                <a:endParaRPr lang="en-US"/>
              </a:p>
            </p:txBody>
          </p:sp>
          <p:sp>
            <p:nvSpPr>
              <p:cNvPr id="59" name="Freeform 235">
                <a:extLst>
                  <a:ext uri="{FF2B5EF4-FFF2-40B4-BE49-F238E27FC236}">
                    <a16:creationId xmlns:a16="http://schemas.microsoft.com/office/drawing/2014/main" id="{6603BEEB-F02C-3DFF-8A5A-A25893B468B9}"/>
                  </a:ext>
                </a:extLst>
              </p:cNvPr>
              <p:cNvSpPr/>
              <p:nvPr/>
            </p:nvSpPr>
            <p:spPr>
              <a:xfrm>
                <a:off x="8138828" y="4016838"/>
                <a:ext cx="981393" cy="1151177"/>
              </a:xfrm>
              <a:custGeom>
                <a:avLst/>
                <a:gdLst>
                  <a:gd name="connsiteX0" fmla="*/ 215607 w 981393"/>
                  <a:gd name="connsiteY0" fmla="*/ 1150695 h 1151177"/>
                  <a:gd name="connsiteX1" fmla="*/ 175550 w 981393"/>
                  <a:gd name="connsiteY1" fmla="*/ 1131386 h 1151177"/>
                  <a:gd name="connsiteX2" fmla="*/ 145146 w 981393"/>
                  <a:gd name="connsiteY2" fmla="*/ 1082148 h 1151177"/>
                  <a:gd name="connsiteX3" fmla="*/ 116672 w 981393"/>
                  <a:gd name="connsiteY3" fmla="*/ 1082148 h 1151177"/>
                  <a:gd name="connsiteX4" fmla="*/ 43315 w 981393"/>
                  <a:gd name="connsiteY4" fmla="*/ 996223 h 1151177"/>
                  <a:gd name="connsiteX5" fmla="*/ 43315 w 981393"/>
                  <a:gd name="connsiteY5" fmla="*/ 854785 h 1151177"/>
                  <a:gd name="connsiteX6" fmla="*/ 32697 w 981393"/>
                  <a:gd name="connsiteY6" fmla="*/ 838855 h 1151177"/>
                  <a:gd name="connsiteX7" fmla="*/ 362 w 981393"/>
                  <a:gd name="connsiteY7" fmla="*/ 793479 h 1151177"/>
                  <a:gd name="connsiteX8" fmla="*/ 362 w 981393"/>
                  <a:gd name="connsiteY8" fmla="*/ 558392 h 1151177"/>
                  <a:gd name="connsiteX9" fmla="*/ 33180 w 981393"/>
                  <a:gd name="connsiteY9" fmla="*/ 513498 h 1151177"/>
                  <a:gd name="connsiteX10" fmla="*/ 43315 w 981393"/>
                  <a:gd name="connsiteY10" fmla="*/ 498534 h 1151177"/>
                  <a:gd name="connsiteX11" fmla="*/ 43315 w 981393"/>
                  <a:gd name="connsiteY11" fmla="*/ 405368 h 1151177"/>
                  <a:gd name="connsiteX12" fmla="*/ 43315 w 981393"/>
                  <a:gd name="connsiteY12" fmla="*/ 397645 h 1151177"/>
                  <a:gd name="connsiteX13" fmla="*/ 61171 w 981393"/>
                  <a:gd name="connsiteY13" fmla="*/ 380266 h 1151177"/>
                  <a:gd name="connsiteX14" fmla="*/ 77097 w 981393"/>
                  <a:gd name="connsiteY14" fmla="*/ 398610 h 1151177"/>
                  <a:gd name="connsiteX15" fmla="*/ 77097 w 981393"/>
                  <a:gd name="connsiteY15" fmla="*/ 497569 h 1151177"/>
                  <a:gd name="connsiteX16" fmla="*/ 77097 w 981393"/>
                  <a:gd name="connsiteY16" fmla="*/ 510602 h 1151177"/>
                  <a:gd name="connsiteX17" fmla="*/ 91576 w 981393"/>
                  <a:gd name="connsiteY17" fmla="*/ 510602 h 1151177"/>
                  <a:gd name="connsiteX18" fmla="*/ 621002 w 981393"/>
                  <a:gd name="connsiteY18" fmla="*/ 510602 h 1151177"/>
                  <a:gd name="connsiteX19" fmla="*/ 632102 w 981393"/>
                  <a:gd name="connsiteY19" fmla="*/ 510602 h 1151177"/>
                  <a:gd name="connsiteX20" fmla="*/ 648028 w 981393"/>
                  <a:gd name="connsiteY20" fmla="*/ 527498 h 1151177"/>
                  <a:gd name="connsiteX21" fmla="*/ 632585 w 981393"/>
                  <a:gd name="connsiteY21" fmla="*/ 543910 h 1151177"/>
                  <a:gd name="connsiteX22" fmla="*/ 621485 w 981393"/>
                  <a:gd name="connsiteY22" fmla="*/ 543910 h 1151177"/>
                  <a:gd name="connsiteX23" fmla="*/ 59723 w 981393"/>
                  <a:gd name="connsiteY23" fmla="*/ 543910 h 1151177"/>
                  <a:gd name="connsiteX24" fmla="*/ 34145 w 981393"/>
                  <a:gd name="connsiteY24" fmla="*/ 569977 h 1151177"/>
                  <a:gd name="connsiteX25" fmla="*/ 34145 w 981393"/>
                  <a:gd name="connsiteY25" fmla="*/ 785755 h 1151177"/>
                  <a:gd name="connsiteX26" fmla="*/ 57310 w 981393"/>
                  <a:gd name="connsiteY26" fmla="*/ 809409 h 1151177"/>
                  <a:gd name="connsiteX27" fmla="*/ 924083 w 981393"/>
                  <a:gd name="connsiteY27" fmla="*/ 809409 h 1151177"/>
                  <a:gd name="connsiteX28" fmla="*/ 947248 w 981393"/>
                  <a:gd name="connsiteY28" fmla="*/ 786721 h 1151177"/>
                  <a:gd name="connsiteX29" fmla="*/ 947248 w 981393"/>
                  <a:gd name="connsiteY29" fmla="*/ 566598 h 1151177"/>
                  <a:gd name="connsiteX30" fmla="*/ 925048 w 981393"/>
                  <a:gd name="connsiteY30" fmla="*/ 544393 h 1151177"/>
                  <a:gd name="connsiteX31" fmla="*/ 720420 w 981393"/>
                  <a:gd name="connsiteY31" fmla="*/ 544393 h 1151177"/>
                  <a:gd name="connsiteX32" fmla="*/ 711251 w 981393"/>
                  <a:gd name="connsiteY32" fmla="*/ 544393 h 1151177"/>
                  <a:gd name="connsiteX33" fmla="*/ 693394 w 981393"/>
                  <a:gd name="connsiteY33" fmla="*/ 527980 h 1151177"/>
                  <a:gd name="connsiteX34" fmla="*/ 711733 w 981393"/>
                  <a:gd name="connsiteY34" fmla="*/ 511085 h 1151177"/>
                  <a:gd name="connsiteX35" fmla="*/ 801499 w 981393"/>
                  <a:gd name="connsiteY35" fmla="*/ 511085 h 1151177"/>
                  <a:gd name="connsiteX36" fmla="*/ 816460 w 981393"/>
                  <a:gd name="connsiteY36" fmla="*/ 511085 h 1151177"/>
                  <a:gd name="connsiteX37" fmla="*/ 816460 w 981393"/>
                  <a:gd name="connsiteY37" fmla="*/ 499017 h 1151177"/>
                  <a:gd name="connsiteX38" fmla="*/ 816460 w 981393"/>
                  <a:gd name="connsiteY38" fmla="*/ 91114 h 1151177"/>
                  <a:gd name="connsiteX39" fmla="*/ 759995 w 981393"/>
                  <a:gd name="connsiteY39" fmla="*/ 34636 h 1151177"/>
                  <a:gd name="connsiteX40" fmla="*/ 300065 w 981393"/>
                  <a:gd name="connsiteY40" fmla="*/ 34636 h 1151177"/>
                  <a:gd name="connsiteX41" fmla="*/ 288482 w 981393"/>
                  <a:gd name="connsiteY41" fmla="*/ 34636 h 1151177"/>
                  <a:gd name="connsiteX42" fmla="*/ 288482 w 981393"/>
                  <a:gd name="connsiteY42" fmla="*/ 97872 h 1151177"/>
                  <a:gd name="connsiteX43" fmla="*/ 301512 w 981393"/>
                  <a:gd name="connsiteY43" fmla="*/ 97872 h 1151177"/>
                  <a:gd name="connsiteX44" fmla="*/ 701598 w 981393"/>
                  <a:gd name="connsiteY44" fmla="*/ 97872 h 1151177"/>
                  <a:gd name="connsiteX45" fmla="*/ 741655 w 981393"/>
                  <a:gd name="connsiteY45" fmla="*/ 117181 h 1151177"/>
                  <a:gd name="connsiteX46" fmla="*/ 748412 w 981393"/>
                  <a:gd name="connsiteY46" fmla="*/ 140352 h 1151177"/>
                  <a:gd name="connsiteX47" fmla="*/ 748895 w 981393"/>
                  <a:gd name="connsiteY47" fmla="*/ 199727 h 1151177"/>
                  <a:gd name="connsiteX48" fmla="*/ 703046 w 981393"/>
                  <a:gd name="connsiteY48" fmla="*/ 245586 h 1151177"/>
                  <a:gd name="connsiteX49" fmla="*/ 91576 w 981393"/>
                  <a:gd name="connsiteY49" fmla="*/ 245586 h 1151177"/>
                  <a:gd name="connsiteX50" fmla="*/ 77580 w 981393"/>
                  <a:gd name="connsiteY50" fmla="*/ 245586 h 1151177"/>
                  <a:gd name="connsiteX51" fmla="*/ 77097 w 981393"/>
                  <a:gd name="connsiteY51" fmla="*/ 256206 h 1151177"/>
                  <a:gd name="connsiteX52" fmla="*/ 77097 w 981393"/>
                  <a:gd name="connsiteY52" fmla="*/ 314616 h 1151177"/>
                  <a:gd name="connsiteX53" fmla="*/ 60206 w 981393"/>
                  <a:gd name="connsiteY53" fmla="*/ 335373 h 1151177"/>
                  <a:gd name="connsiteX54" fmla="*/ 43315 w 981393"/>
                  <a:gd name="connsiteY54" fmla="*/ 314133 h 1151177"/>
                  <a:gd name="connsiteX55" fmla="*/ 43797 w 981393"/>
                  <a:gd name="connsiteY55" fmla="*/ 233035 h 1151177"/>
                  <a:gd name="connsiteX56" fmla="*/ 52002 w 981393"/>
                  <a:gd name="connsiteY56" fmla="*/ 213244 h 1151177"/>
                  <a:gd name="connsiteX57" fmla="*/ 257112 w 981393"/>
                  <a:gd name="connsiteY57" fmla="*/ 8086 h 1151177"/>
                  <a:gd name="connsiteX58" fmla="*/ 275934 w 981393"/>
                  <a:gd name="connsiteY58" fmla="*/ 362 h 1151177"/>
                  <a:gd name="connsiteX59" fmla="*/ 767234 w 981393"/>
                  <a:gd name="connsiteY59" fmla="*/ 362 h 1151177"/>
                  <a:gd name="connsiteX60" fmla="*/ 849278 w 981393"/>
                  <a:gd name="connsiteY60" fmla="*/ 66495 h 1151177"/>
                  <a:gd name="connsiteX61" fmla="*/ 876787 w 981393"/>
                  <a:gd name="connsiteY61" fmla="*/ 71323 h 1151177"/>
                  <a:gd name="connsiteX62" fmla="*/ 938079 w 981393"/>
                  <a:gd name="connsiteY62" fmla="*/ 156765 h 1151177"/>
                  <a:gd name="connsiteX63" fmla="*/ 938079 w 981393"/>
                  <a:gd name="connsiteY63" fmla="*/ 495155 h 1151177"/>
                  <a:gd name="connsiteX64" fmla="*/ 951109 w 981393"/>
                  <a:gd name="connsiteY64" fmla="*/ 515429 h 1151177"/>
                  <a:gd name="connsiteX65" fmla="*/ 981031 w 981393"/>
                  <a:gd name="connsiteY65" fmla="*/ 558875 h 1151177"/>
                  <a:gd name="connsiteX66" fmla="*/ 981031 w 981393"/>
                  <a:gd name="connsiteY66" fmla="*/ 794927 h 1151177"/>
                  <a:gd name="connsiteX67" fmla="*/ 946766 w 981393"/>
                  <a:gd name="connsiteY67" fmla="*/ 840303 h 1151177"/>
                  <a:gd name="connsiteX68" fmla="*/ 938079 w 981393"/>
                  <a:gd name="connsiteY68" fmla="*/ 852854 h 1151177"/>
                  <a:gd name="connsiteX69" fmla="*/ 938079 w 981393"/>
                  <a:gd name="connsiteY69" fmla="*/ 1048357 h 1151177"/>
                  <a:gd name="connsiteX70" fmla="*/ 866652 w 981393"/>
                  <a:gd name="connsiteY70" fmla="*/ 1151178 h 1151177"/>
                  <a:gd name="connsiteX71" fmla="*/ 215607 w 981393"/>
                  <a:gd name="connsiteY71" fmla="*/ 1150695 h 1151177"/>
                  <a:gd name="connsiteX72" fmla="*/ 77580 w 981393"/>
                  <a:gd name="connsiteY72" fmla="*/ 843199 h 1151177"/>
                  <a:gd name="connsiteX73" fmla="*/ 77097 w 981393"/>
                  <a:gd name="connsiteY73" fmla="*/ 852371 h 1151177"/>
                  <a:gd name="connsiteX74" fmla="*/ 77097 w 981393"/>
                  <a:gd name="connsiteY74" fmla="*/ 995258 h 1151177"/>
                  <a:gd name="connsiteX75" fmla="*/ 132115 w 981393"/>
                  <a:gd name="connsiteY75" fmla="*/ 1049806 h 1151177"/>
                  <a:gd name="connsiteX76" fmla="*/ 761442 w 981393"/>
                  <a:gd name="connsiteY76" fmla="*/ 1049806 h 1151177"/>
                  <a:gd name="connsiteX77" fmla="*/ 816460 w 981393"/>
                  <a:gd name="connsiteY77" fmla="*/ 994775 h 1151177"/>
                  <a:gd name="connsiteX78" fmla="*/ 816460 w 981393"/>
                  <a:gd name="connsiteY78" fmla="*/ 854302 h 1151177"/>
                  <a:gd name="connsiteX79" fmla="*/ 815978 w 981393"/>
                  <a:gd name="connsiteY79" fmla="*/ 843682 h 1151177"/>
                  <a:gd name="connsiteX80" fmla="*/ 77580 w 981393"/>
                  <a:gd name="connsiteY80" fmla="*/ 843199 h 1151177"/>
                  <a:gd name="connsiteX81" fmla="*/ 903331 w 981393"/>
                  <a:gd name="connsiteY81" fmla="*/ 843199 h 1151177"/>
                  <a:gd name="connsiteX82" fmla="*/ 850243 w 981393"/>
                  <a:gd name="connsiteY82" fmla="*/ 843199 h 1151177"/>
                  <a:gd name="connsiteX83" fmla="*/ 850243 w 981393"/>
                  <a:gd name="connsiteY83" fmla="*/ 855750 h 1151177"/>
                  <a:gd name="connsiteX84" fmla="*/ 850243 w 981393"/>
                  <a:gd name="connsiteY84" fmla="*/ 992844 h 1151177"/>
                  <a:gd name="connsiteX85" fmla="*/ 848795 w 981393"/>
                  <a:gd name="connsiteY85" fmla="*/ 1015049 h 1151177"/>
                  <a:gd name="connsiteX86" fmla="*/ 762890 w 981393"/>
                  <a:gd name="connsiteY86" fmla="*/ 1083114 h 1151177"/>
                  <a:gd name="connsiteX87" fmla="*/ 195338 w 981393"/>
                  <a:gd name="connsiteY87" fmla="*/ 1083114 h 1151177"/>
                  <a:gd name="connsiteX88" fmla="*/ 182307 w 981393"/>
                  <a:gd name="connsiteY88" fmla="*/ 1083114 h 1151177"/>
                  <a:gd name="connsiteX89" fmla="*/ 182307 w 981393"/>
                  <a:gd name="connsiteY89" fmla="*/ 1086493 h 1151177"/>
                  <a:gd name="connsiteX90" fmla="*/ 183755 w 981393"/>
                  <a:gd name="connsiteY90" fmla="*/ 1089389 h 1151177"/>
                  <a:gd name="connsiteX91" fmla="*/ 234429 w 981393"/>
                  <a:gd name="connsiteY91" fmla="*/ 1116422 h 1151177"/>
                  <a:gd name="connsiteX92" fmla="*/ 846865 w 981393"/>
                  <a:gd name="connsiteY92" fmla="*/ 1116422 h 1151177"/>
                  <a:gd name="connsiteX93" fmla="*/ 903331 w 981393"/>
                  <a:gd name="connsiteY93" fmla="*/ 1059943 h 1151177"/>
                  <a:gd name="connsiteX94" fmla="*/ 903331 w 981393"/>
                  <a:gd name="connsiteY94" fmla="*/ 853337 h 1151177"/>
                  <a:gd name="connsiteX95" fmla="*/ 903331 w 981393"/>
                  <a:gd name="connsiteY95" fmla="*/ 843199 h 1151177"/>
                  <a:gd name="connsiteX96" fmla="*/ 286069 w 981393"/>
                  <a:gd name="connsiteY96" fmla="*/ 210347 h 1151177"/>
                  <a:gd name="connsiteX97" fmla="*/ 286551 w 981393"/>
                  <a:gd name="connsiteY97" fmla="*/ 210347 h 1151177"/>
                  <a:gd name="connsiteX98" fmla="*/ 703529 w 981393"/>
                  <a:gd name="connsiteY98" fmla="*/ 210347 h 1151177"/>
                  <a:gd name="connsiteX99" fmla="*/ 715112 w 981393"/>
                  <a:gd name="connsiteY99" fmla="*/ 198279 h 1151177"/>
                  <a:gd name="connsiteX100" fmla="*/ 715112 w 981393"/>
                  <a:gd name="connsiteY100" fmla="*/ 146628 h 1151177"/>
                  <a:gd name="connsiteX101" fmla="*/ 697738 w 981393"/>
                  <a:gd name="connsiteY101" fmla="*/ 129732 h 1151177"/>
                  <a:gd name="connsiteX102" fmla="*/ 301030 w 981393"/>
                  <a:gd name="connsiteY102" fmla="*/ 129732 h 1151177"/>
                  <a:gd name="connsiteX103" fmla="*/ 286069 w 981393"/>
                  <a:gd name="connsiteY103" fmla="*/ 129732 h 1151177"/>
                  <a:gd name="connsiteX104" fmla="*/ 286069 w 981393"/>
                  <a:gd name="connsiteY104" fmla="*/ 210347 h 1151177"/>
                  <a:gd name="connsiteX105" fmla="*/ 851208 w 981393"/>
                  <a:gd name="connsiteY105" fmla="*/ 101252 h 1151177"/>
                  <a:gd name="connsiteX106" fmla="*/ 851208 w 981393"/>
                  <a:gd name="connsiteY106" fmla="*/ 508671 h 1151177"/>
                  <a:gd name="connsiteX107" fmla="*/ 903813 w 981393"/>
                  <a:gd name="connsiteY107" fmla="*/ 508671 h 1151177"/>
                  <a:gd name="connsiteX108" fmla="*/ 903813 w 981393"/>
                  <a:gd name="connsiteY108" fmla="*/ 495638 h 1151177"/>
                  <a:gd name="connsiteX109" fmla="*/ 903813 w 981393"/>
                  <a:gd name="connsiteY109" fmla="*/ 159661 h 1151177"/>
                  <a:gd name="connsiteX110" fmla="*/ 903813 w 981393"/>
                  <a:gd name="connsiteY110" fmla="*/ 148559 h 1151177"/>
                  <a:gd name="connsiteX111" fmla="*/ 851208 w 981393"/>
                  <a:gd name="connsiteY111" fmla="*/ 101252 h 1151177"/>
                  <a:gd name="connsiteX112" fmla="*/ 254216 w 981393"/>
                  <a:gd name="connsiteY112" fmla="*/ 63116 h 1151177"/>
                  <a:gd name="connsiteX113" fmla="*/ 106537 w 981393"/>
                  <a:gd name="connsiteY113" fmla="*/ 210830 h 1151177"/>
                  <a:gd name="connsiteX114" fmla="*/ 221881 w 981393"/>
                  <a:gd name="connsiteY114" fmla="*/ 210830 h 1151177"/>
                  <a:gd name="connsiteX115" fmla="*/ 254216 w 981393"/>
                  <a:gd name="connsiteY115" fmla="*/ 178487 h 1151177"/>
                  <a:gd name="connsiteX116" fmla="*/ 254216 w 981393"/>
                  <a:gd name="connsiteY116" fmla="*/ 68426 h 1151177"/>
                  <a:gd name="connsiteX117" fmla="*/ 254216 w 981393"/>
                  <a:gd name="connsiteY117" fmla="*/ 63116 h 1151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981393" h="1151177">
                    <a:moveTo>
                      <a:pt x="215607" y="1150695"/>
                    </a:moveTo>
                    <a:cubicBezTo>
                      <a:pt x="202094" y="1144420"/>
                      <a:pt x="187616" y="1139592"/>
                      <a:pt x="175550" y="1131386"/>
                    </a:cubicBezTo>
                    <a:cubicBezTo>
                      <a:pt x="159142" y="1120283"/>
                      <a:pt x="150455" y="1103388"/>
                      <a:pt x="145146" y="1082148"/>
                    </a:cubicBezTo>
                    <a:cubicBezTo>
                      <a:pt x="135494" y="1082148"/>
                      <a:pt x="125841" y="1083114"/>
                      <a:pt x="116672" y="1082148"/>
                    </a:cubicBezTo>
                    <a:cubicBezTo>
                      <a:pt x="73237" y="1075873"/>
                      <a:pt x="43797" y="1041117"/>
                      <a:pt x="43315" y="996223"/>
                    </a:cubicBezTo>
                    <a:cubicBezTo>
                      <a:pt x="42832" y="948916"/>
                      <a:pt x="42832" y="901609"/>
                      <a:pt x="43315" y="854785"/>
                    </a:cubicBezTo>
                    <a:cubicBezTo>
                      <a:pt x="43315" y="846578"/>
                      <a:pt x="41867" y="841751"/>
                      <a:pt x="32697" y="838855"/>
                    </a:cubicBezTo>
                    <a:cubicBezTo>
                      <a:pt x="11945" y="831614"/>
                      <a:pt x="362" y="815684"/>
                      <a:pt x="362" y="793479"/>
                    </a:cubicBezTo>
                    <a:cubicBezTo>
                      <a:pt x="-121" y="715277"/>
                      <a:pt x="-121" y="637076"/>
                      <a:pt x="362" y="558392"/>
                    </a:cubicBezTo>
                    <a:cubicBezTo>
                      <a:pt x="362" y="536669"/>
                      <a:pt x="12427" y="520739"/>
                      <a:pt x="33180" y="513498"/>
                    </a:cubicBezTo>
                    <a:cubicBezTo>
                      <a:pt x="41867" y="510602"/>
                      <a:pt x="43315" y="506258"/>
                      <a:pt x="43315" y="498534"/>
                    </a:cubicBezTo>
                    <a:cubicBezTo>
                      <a:pt x="42832" y="467640"/>
                      <a:pt x="43315" y="436263"/>
                      <a:pt x="43315" y="405368"/>
                    </a:cubicBezTo>
                    <a:cubicBezTo>
                      <a:pt x="43315" y="402954"/>
                      <a:pt x="43315" y="400058"/>
                      <a:pt x="43315" y="397645"/>
                    </a:cubicBezTo>
                    <a:cubicBezTo>
                      <a:pt x="44280" y="386542"/>
                      <a:pt x="51519" y="379301"/>
                      <a:pt x="61171" y="380266"/>
                    </a:cubicBezTo>
                    <a:cubicBezTo>
                      <a:pt x="70341" y="380749"/>
                      <a:pt x="76615" y="387507"/>
                      <a:pt x="77097" y="398610"/>
                    </a:cubicBezTo>
                    <a:cubicBezTo>
                      <a:pt x="77097" y="431435"/>
                      <a:pt x="77097" y="464743"/>
                      <a:pt x="77097" y="497569"/>
                    </a:cubicBezTo>
                    <a:cubicBezTo>
                      <a:pt x="77097" y="501430"/>
                      <a:pt x="77097" y="505775"/>
                      <a:pt x="77097" y="510602"/>
                    </a:cubicBezTo>
                    <a:cubicBezTo>
                      <a:pt x="82889" y="510602"/>
                      <a:pt x="87232" y="510602"/>
                      <a:pt x="91576" y="510602"/>
                    </a:cubicBezTo>
                    <a:cubicBezTo>
                      <a:pt x="268212" y="510602"/>
                      <a:pt x="444366" y="510602"/>
                      <a:pt x="621002" y="510602"/>
                    </a:cubicBezTo>
                    <a:cubicBezTo>
                      <a:pt x="624863" y="510602"/>
                      <a:pt x="628724" y="510602"/>
                      <a:pt x="632102" y="510602"/>
                    </a:cubicBezTo>
                    <a:cubicBezTo>
                      <a:pt x="641754" y="511568"/>
                      <a:pt x="648511" y="518326"/>
                      <a:pt x="648028" y="527498"/>
                    </a:cubicBezTo>
                    <a:cubicBezTo>
                      <a:pt x="647546" y="537152"/>
                      <a:pt x="642237" y="542462"/>
                      <a:pt x="632585" y="543910"/>
                    </a:cubicBezTo>
                    <a:cubicBezTo>
                      <a:pt x="628724" y="544393"/>
                      <a:pt x="625346" y="543910"/>
                      <a:pt x="621485" y="543910"/>
                    </a:cubicBezTo>
                    <a:cubicBezTo>
                      <a:pt x="434231" y="543910"/>
                      <a:pt x="246977" y="543910"/>
                      <a:pt x="59723" y="543910"/>
                    </a:cubicBezTo>
                    <a:cubicBezTo>
                      <a:pt x="38488" y="543910"/>
                      <a:pt x="34145" y="548255"/>
                      <a:pt x="34145" y="569977"/>
                    </a:cubicBezTo>
                    <a:cubicBezTo>
                      <a:pt x="34145" y="641903"/>
                      <a:pt x="34145" y="713829"/>
                      <a:pt x="34145" y="785755"/>
                    </a:cubicBezTo>
                    <a:cubicBezTo>
                      <a:pt x="34145" y="804099"/>
                      <a:pt x="39454" y="809409"/>
                      <a:pt x="57310" y="809409"/>
                    </a:cubicBezTo>
                    <a:cubicBezTo>
                      <a:pt x="346395" y="809409"/>
                      <a:pt x="634998" y="809409"/>
                      <a:pt x="924083" y="809409"/>
                    </a:cubicBezTo>
                    <a:cubicBezTo>
                      <a:pt x="941457" y="809409"/>
                      <a:pt x="947248" y="804099"/>
                      <a:pt x="947248" y="786721"/>
                    </a:cubicBezTo>
                    <a:cubicBezTo>
                      <a:pt x="947248" y="713347"/>
                      <a:pt x="947248" y="639972"/>
                      <a:pt x="947248" y="566598"/>
                    </a:cubicBezTo>
                    <a:cubicBezTo>
                      <a:pt x="947248" y="549703"/>
                      <a:pt x="941457" y="544393"/>
                      <a:pt x="925048" y="544393"/>
                    </a:cubicBezTo>
                    <a:cubicBezTo>
                      <a:pt x="857000" y="544393"/>
                      <a:pt x="788469" y="544393"/>
                      <a:pt x="720420" y="544393"/>
                    </a:cubicBezTo>
                    <a:cubicBezTo>
                      <a:pt x="717525" y="544393"/>
                      <a:pt x="714629" y="544393"/>
                      <a:pt x="711251" y="544393"/>
                    </a:cubicBezTo>
                    <a:cubicBezTo>
                      <a:pt x="700633" y="543910"/>
                      <a:pt x="693394" y="537152"/>
                      <a:pt x="693394" y="527980"/>
                    </a:cubicBezTo>
                    <a:cubicBezTo>
                      <a:pt x="693394" y="518326"/>
                      <a:pt x="700633" y="511085"/>
                      <a:pt x="711733" y="511085"/>
                    </a:cubicBezTo>
                    <a:cubicBezTo>
                      <a:pt x="741655" y="511085"/>
                      <a:pt x="771577" y="511085"/>
                      <a:pt x="801499" y="511085"/>
                    </a:cubicBezTo>
                    <a:cubicBezTo>
                      <a:pt x="805843" y="511085"/>
                      <a:pt x="810186" y="511085"/>
                      <a:pt x="816460" y="511085"/>
                    </a:cubicBezTo>
                    <a:cubicBezTo>
                      <a:pt x="816460" y="506740"/>
                      <a:pt x="816460" y="502879"/>
                      <a:pt x="816460" y="499017"/>
                    </a:cubicBezTo>
                    <a:cubicBezTo>
                      <a:pt x="816460" y="362888"/>
                      <a:pt x="816460" y="226760"/>
                      <a:pt x="816460" y="91114"/>
                    </a:cubicBezTo>
                    <a:cubicBezTo>
                      <a:pt x="816460" y="54910"/>
                      <a:pt x="796191" y="34636"/>
                      <a:pt x="759995" y="34636"/>
                    </a:cubicBezTo>
                    <a:cubicBezTo>
                      <a:pt x="606524" y="34636"/>
                      <a:pt x="453535" y="34636"/>
                      <a:pt x="300065" y="34636"/>
                    </a:cubicBezTo>
                    <a:cubicBezTo>
                      <a:pt x="296204" y="34636"/>
                      <a:pt x="292825" y="34636"/>
                      <a:pt x="288482" y="34636"/>
                    </a:cubicBezTo>
                    <a:cubicBezTo>
                      <a:pt x="288482" y="55875"/>
                      <a:pt x="288482" y="75667"/>
                      <a:pt x="288482" y="97872"/>
                    </a:cubicBezTo>
                    <a:cubicBezTo>
                      <a:pt x="292825" y="97872"/>
                      <a:pt x="297169" y="97872"/>
                      <a:pt x="301512" y="97872"/>
                    </a:cubicBezTo>
                    <a:cubicBezTo>
                      <a:pt x="434714" y="97872"/>
                      <a:pt x="568397" y="97872"/>
                      <a:pt x="701598" y="97872"/>
                    </a:cubicBezTo>
                    <a:cubicBezTo>
                      <a:pt x="718490" y="97872"/>
                      <a:pt x="732968" y="102217"/>
                      <a:pt x="741655" y="117181"/>
                    </a:cubicBezTo>
                    <a:cubicBezTo>
                      <a:pt x="745516" y="123940"/>
                      <a:pt x="747929" y="132629"/>
                      <a:pt x="748412" y="140352"/>
                    </a:cubicBezTo>
                    <a:cubicBezTo>
                      <a:pt x="749377" y="160144"/>
                      <a:pt x="748895" y="179936"/>
                      <a:pt x="748895" y="199727"/>
                    </a:cubicBezTo>
                    <a:cubicBezTo>
                      <a:pt x="748895" y="229174"/>
                      <a:pt x="732486" y="245586"/>
                      <a:pt x="703046" y="245586"/>
                    </a:cubicBezTo>
                    <a:cubicBezTo>
                      <a:pt x="499384" y="245586"/>
                      <a:pt x="295238" y="245586"/>
                      <a:pt x="91576" y="245586"/>
                    </a:cubicBezTo>
                    <a:cubicBezTo>
                      <a:pt x="87232" y="245586"/>
                      <a:pt x="82889" y="245586"/>
                      <a:pt x="77580" y="245586"/>
                    </a:cubicBezTo>
                    <a:cubicBezTo>
                      <a:pt x="77097" y="249448"/>
                      <a:pt x="77097" y="252827"/>
                      <a:pt x="77097" y="256206"/>
                    </a:cubicBezTo>
                    <a:cubicBezTo>
                      <a:pt x="77097" y="275515"/>
                      <a:pt x="77097" y="295307"/>
                      <a:pt x="77097" y="314616"/>
                    </a:cubicBezTo>
                    <a:cubicBezTo>
                      <a:pt x="77097" y="327649"/>
                      <a:pt x="70341" y="335373"/>
                      <a:pt x="60206" y="335373"/>
                    </a:cubicBezTo>
                    <a:cubicBezTo>
                      <a:pt x="50071" y="335373"/>
                      <a:pt x="43315" y="327167"/>
                      <a:pt x="43315" y="314133"/>
                    </a:cubicBezTo>
                    <a:cubicBezTo>
                      <a:pt x="43315" y="287101"/>
                      <a:pt x="42832" y="260068"/>
                      <a:pt x="43797" y="233035"/>
                    </a:cubicBezTo>
                    <a:cubicBezTo>
                      <a:pt x="43797" y="226277"/>
                      <a:pt x="47175" y="218071"/>
                      <a:pt x="52002" y="213244"/>
                    </a:cubicBezTo>
                    <a:cubicBezTo>
                      <a:pt x="120050" y="144697"/>
                      <a:pt x="188098" y="76150"/>
                      <a:pt x="257112" y="8086"/>
                    </a:cubicBezTo>
                    <a:cubicBezTo>
                      <a:pt x="261456" y="3741"/>
                      <a:pt x="269660" y="362"/>
                      <a:pt x="275934" y="362"/>
                    </a:cubicBezTo>
                    <a:cubicBezTo>
                      <a:pt x="439540" y="-121"/>
                      <a:pt x="603145" y="-121"/>
                      <a:pt x="767234" y="362"/>
                    </a:cubicBezTo>
                    <a:cubicBezTo>
                      <a:pt x="806808" y="362"/>
                      <a:pt x="836247" y="24498"/>
                      <a:pt x="849278" y="66495"/>
                    </a:cubicBezTo>
                    <a:cubicBezTo>
                      <a:pt x="858448" y="67944"/>
                      <a:pt x="867617" y="68909"/>
                      <a:pt x="876787" y="71323"/>
                    </a:cubicBezTo>
                    <a:cubicBezTo>
                      <a:pt x="914913" y="82425"/>
                      <a:pt x="938079" y="114768"/>
                      <a:pt x="938079" y="156765"/>
                    </a:cubicBezTo>
                    <a:cubicBezTo>
                      <a:pt x="938079" y="269722"/>
                      <a:pt x="938079" y="382197"/>
                      <a:pt x="938079" y="495155"/>
                    </a:cubicBezTo>
                    <a:cubicBezTo>
                      <a:pt x="938079" y="505292"/>
                      <a:pt x="939527" y="511085"/>
                      <a:pt x="951109" y="515429"/>
                    </a:cubicBezTo>
                    <a:cubicBezTo>
                      <a:pt x="970414" y="522188"/>
                      <a:pt x="981031" y="538600"/>
                      <a:pt x="981031" y="558875"/>
                    </a:cubicBezTo>
                    <a:cubicBezTo>
                      <a:pt x="981514" y="637559"/>
                      <a:pt x="981514" y="716243"/>
                      <a:pt x="981031" y="794927"/>
                    </a:cubicBezTo>
                    <a:cubicBezTo>
                      <a:pt x="981031" y="815684"/>
                      <a:pt x="967035" y="834028"/>
                      <a:pt x="946766" y="840303"/>
                    </a:cubicBezTo>
                    <a:cubicBezTo>
                      <a:pt x="939527" y="842717"/>
                      <a:pt x="938079" y="846096"/>
                      <a:pt x="938079" y="852854"/>
                    </a:cubicBezTo>
                    <a:cubicBezTo>
                      <a:pt x="938079" y="918022"/>
                      <a:pt x="938079" y="983190"/>
                      <a:pt x="938079" y="1048357"/>
                    </a:cubicBezTo>
                    <a:cubicBezTo>
                      <a:pt x="938079" y="1108698"/>
                      <a:pt x="922635" y="1130903"/>
                      <a:pt x="866652" y="1151178"/>
                    </a:cubicBezTo>
                    <a:cubicBezTo>
                      <a:pt x="648994" y="1150695"/>
                      <a:pt x="432300" y="1150695"/>
                      <a:pt x="215607" y="1150695"/>
                    </a:cubicBezTo>
                    <a:close/>
                    <a:moveTo>
                      <a:pt x="77580" y="843199"/>
                    </a:moveTo>
                    <a:cubicBezTo>
                      <a:pt x="77580" y="846578"/>
                      <a:pt x="77097" y="849475"/>
                      <a:pt x="77097" y="852371"/>
                    </a:cubicBezTo>
                    <a:cubicBezTo>
                      <a:pt x="77097" y="900161"/>
                      <a:pt x="77097" y="947468"/>
                      <a:pt x="77097" y="995258"/>
                    </a:cubicBezTo>
                    <a:cubicBezTo>
                      <a:pt x="77097" y="1028566"/>
                      <a:pt x="98332" y="1049806"/>
                      <a:pt x="132115" y="1049806"/>
                    </a:cubicBezTo>
                    <a:cubicBezTo>
                      <a:pt x="342052" y="1049806"/>
                      <a:pt x="551506" y="1049806"/>
                      <a:pt x="761442" y="1049806"/>
                    </a:cubicBezTo>
                    <a:cubicBezTo>
                      <a:pt x="796191" y="1049806"/>
                      <a:pt x="816460" y="1029531"/>
                      <a:pt x="816460" y="994775"/>
                    </a:cubicBezTo>
                    <a:cubicBezTo>
                      <a:pt x="816460" y="947951"/>
                      <a:pt x="816460" y="901126"/>
                      <a:pt x="816460" y="854302"/>
                    </a:cubicBezTo>
                    <a:cubicBezTo>
                      <a:pt x="816460" y="850923"/>
                      <a:pt x="815978" y="847061"/>
                      <a:pt x="815978" y="843682"/>
                    </a:cubicBezTo>
                    <a:cubicBezTo>
                      <a:pt x="569362" y="843199"/>
                      <a:pt x="323713" y="843199"/>
                      <a:pt x="77580" y="843199"/>
                    </a:cubicBezTo>
                    <a:close/>
                    <a:moveTo>
                      <a:pt x="903331" y="843199"/>
                    </a:moveTo>
                    <a:cubicBezTo>
                      <a:pt x="884991" y="843199"/>
                      <a:pt x="868100" y="843199"/>
                      <a:pt x="850243" y="843199"/>
                    </a:cubicBezTo>
                    <a:cubicBezTo>
                      <a:pt x="850243" y="847544"/>
                      <a:pt x="850243" y="851888"/>
                      <a:pt x="850243" y="855750"/>
                    </a:cubicBezTo>
                    <a:cubicBezTo>
                      <a:pt x="850243" y="901609"/>
                      <a:pt x="850243" y="946985"/>
                      <a:pt x="850243" y="992844"/>
                    </a:cubicBezTo>
                    <a:cubicBezTo>
                      <a:pt x="850243" y="1000085"/>
                      <a:pt x="850243" y="1007809"/>
                      <a:pt x="848795" y="1015049"/>
                    </a:cubicBezTo>
                    <a:cubicBezTo>
                      <a:pt x="840108" y="1056081"/>
                      <a:pt x="806808" y="1083114"/>
                      <a:pt x="762890" y="1083114"/>
                    </a:cubicBezTo>
                    <a:cubicBezTo>
                      <a:pt x="573706" y="1083114"/>
                      <a:pt x="384522" y="1083114"/>
                      <a:pt x="195338" y="1083114"/>
                    </a:cubicBezTo>
                    <a:cubicBezTo>
                      <a:pt x="190994" y="1083114"/>
                      <a:pt x="186651" y="1083114"/>
                      <a:pt x="182307" y="1083114"/>
                    </a:cubicBezTo>
                    <a:cubicBezTo>
                      <a:pt x="182307" y="1085527"/>
                      <a:pt x="182307" y="1086010"/>
                      <a:pt x="182307" y="1086493"/>
                    </a:cubicBezTo>
                    <a:cubicBezTo>
                      <a:pt x="182790" y="1087458"/>
                      <a:pt x="183272" y="1088424"/>
                      <a:pt x="183755" y="1089389"/>
                    </a:cubicBezTo>
                    <a:cubicBezTo>
                      <a:pt x="194855" y="1109181"/>
                      <a:pt x="212229" y="1116422"/>
                      <a:pt x="234429" y="1116422"/>
                    </a:cubicBezTo>
                    <a:cubicBezTo>
                      <a:pt x="438574" y="1116422"/>
                      <a:pt x="642720" y="1116422"/>
                      <a:pt x="846865" y="1116422"/>
                    </a:cubicBezTo>
                    <a:cubicBezTo>
                      <a:pt x="882578" y="1116422"/>
                      <a:pt x="903331" y="1096147"/>
                      <a:pt x="903331" y="1059943"/>
                    </a:cubicBezTo>
                    <a:cubicBezTo>
                      <a:pt x="903331" y="990913"/>
                      <a:pt x="903331" y="921884"/>
                      <a:pt x="903331" y="853337"/>
                    </a:cubicBezTo>
                    <a:cubicBezTo>
                      <a:pt x="903331" y="850440"/>
                      <a:pt x="903331" y="847061"/>
                      <a:pt x="903331" y="843199"/>
                    </a:cubicBezTo>
                    <a:close/>
                    <a:moveTo>
                      <a:pt x="286069" y="210347"/>
                    </a:moveTo>
                    <a:cubicBezTo>
                      <a:pt x="284621" y="209865"/>
                      <a:pt x="285586" y="210347"/>
                      <a:pt x="286551" y="210347"/>
                    </a:cubicBezTo>
                    <a:cubicBezTo>
                      <a:pt x="425544" y="210347"/>
                      <a:pt x="564536" y="210347"/>
                      <a:pt x="703529" y="210347"/>
                    </a:cubicBezTo>
                    <a:cubicBezTo>
                      <a:pt x="712216" y="210347"/>
                      <a:pt x="715594" y="206486"/>
                      <a:pt x="715112" y="198279"/>
                    </a:cubicBezTo>
                    <a:cubicBezTo>
                      <a:pt x="714629" y="180901"/>
                      <a:pt x="715112" y="164006"/>
                      <a:pt x="715112" y="146628"/>
                    </a:cubicBezTo>
                    <a:cubicBezTo>
                      <a:pt x="715112" y="130215"/>
                      <a:pt x="714629" y="129732"/>
                      <a:pt x="697738" y="129732"/>
                    </a:cubicBezTo>
                    <a:cubicBezTo>
                      <a:pt x="565502" y="129732"/>
                      <a:pt x="433266" y="129732"/>
                      <a:pt x="301030" y="129732"/>
                    </a:cubicBezTo>
                    <a:cubicBezTo>
                      <a:pt x="297169" y="129732"/>
                      <a:pt x="292825" y="129732"/>
                      <a:pt x="286069" y="129732"/>
                    </a:cubicBezTo>
                    <a:cubicBezTo>
                      <a:pt x="286069" y="157248"/>
                      <a:pt x="286069" y="182832"/>
                      <a:pt x="286069" y="210347"/>
                    </a:cubicBezTo>
                    <a:close/>
                    <a:moveTo>
                      <a:pt x="851208" y="101252"/>
                    </a:moveTo>
                    <a:cubicBezTo>
                      <a:pt x="851208" y="237863"/>
                      <a:pt x="851208" y="373508"/>
                      <a:pt x="851208" y="508671"/>
                    </a:cubicBezTo>
                    <a:cubicBezTo>
                      <a:pt x="869065" y="508671"/>
                      <a:pt x="885957" y="508671"/>
                      <a:pt x="903813" y="508671"/>
                    </a:cubicBezTo>
                    <a:cubicBezTo>
                      <a:pt x="903813" y="503844"/>
                      <a:pt x="903813" y="499499"/>
                      <a:pt x="903813" y="495638"/>
                    </a:cubicBezTo>
                    <a:cubicBezTo>
                      <a:pt x="903813" y="383645"/>
                      <a:pt x="903813" y="271653"/>
                      <a:pt x="903813" y="159661"/>
                    </a:cubicBezTo>
                    <a:cubicBezTo>
                      <a:pt x="903813" y="155799"/>
                      <a:pt x="903813" y="151938"/>
                      <a:pt x="903813" y="148559"/>
                    </a:cubicBezTo>
                    <a:cubicBezTo>
                      <a:pt x="900435" y="120078"/>
                      <a:pt x="878717" y="99803"/>
                      <a:pt x="851208" y="101252"/>
                    </a:cubicBezTo>
                    <a:close/>
                    <a:moveTo>
                      <a:pt x="254216" y="63116"/>
                    </a:moveTo>
                    <a:cubicBezTo>
                      <a:pt x="205472" y="111872"/>
                      <a:pt x="155281" y="162075"/>
                      <a:pt x="106537" y="210830"/>
                    </a:cubicBezTo>
                    <a:cubicBezTo>
                      <a:pt x="143215" y="210830"/>
                      <a:pt x="182790" y="210830"/>
                      <a:pt x="221881" y="210830"/>
                    </a:cubicBezTo>
                    <a:cubicBezTo>
                      <a:pt x="243599" y="210830"/>
                      <a:pt x="254216" y="200210"/>
                      <a:pt x="254216" y="178487"/>
                    </a:cubicBezTo>
                    <a:cubicBezTo>
                      <a:pt x="254216" y="141800"/>
                      <a:pt x="254216" y="105113"/>
                      <a:pt x="254216" y="68426"/>
                    </a:cubicBezTo>
                    <a:cubicBezTo>
                      <a:pt x="254216" y="65530"/>
                      <a:pt x="254216" y="63116"/>
                      <a:pt x="254216" y="63116"/>
                    </a:cubicBezTo>
                    <a:close/>
                  </a:path>
                </a:pathLst>
              </a:custGeom>
              <a:grpFill/>
              <a:ln w="4819" cap="flat">
                <a:noFill/>
                <a:prstDash val="solid"/>
                <a:miter/>
              </a:ln>
            </p:spPr>
            <p:txBody>
              <a:bodyPr rtlCol="0" anchor="ctr"/>
              <a:lstStyle/>
              <a:p>
                <a:endParaRPr lang="en-US"/>
              </a:p>
            </p:txBody>
          </p:sp>
          <p:sp>
            <p:nvSpPr>
              <p:cNvPr id="60" name="Freeform 236">
                <a:extLst>
                  <a:ext uri="{FF2B5EF4-FFF2-40B4-BE49-F238E27FC236}">
                    <a16:creationId xmlns:a16="http://schemas.microsoft.com/office/drawing/2014/main" id="{D2B9A724-8826-7672-3EDD-6359BD0340AB}"/>
                  </a:ext>
                </a:extLst>
              </p:cNvPr>
              <p:cNvSpPr/>
              <p:nvPr/>
            </p:nvSpPr>
            <p:spPr>
              <a:xfrm>
                <a:off x="8645236" y="4594056"/>
                <a:ext cx="127021" cy="195865"/>
              </a:xfrm>
              <a:custGeom>
                <a:avLst/>
                <a:gdLst>
                  <a:gd name="connsiteX0" fmla="*/ 34480 w 127021"/>
                  <a:gd name="connsiteY0" fmla="*/ 60341 h 195865"/>
                  <a:gd name="connsiteX1" fmla="*/ 83707 w 127021"/>
                  <a:gd name="connsiteY1" fmla="*/ 15447 h 195865"/>
                  <a:gd name="connsiteX2" fmla="*/ 91911 w 127021"/>
                  <a:gd name="connsiteY2" fmla="*/ 7724 h 195865"/>
                  <a:gd name="connsiteX3" fmla="*/ 117007 w 127021"/>
                  <a:gd name="connsiteY3" fmla="*/ 8206 h 195865"/>
                  <a:gd name="connsiteX4" fmla="*/ 115076 w 127021"/>
                  <a:gd name="connsiteY4" fmla="*/ 32343 h 195865"/>
                  <a:gd name="connsiteX5" fmla="*/ 62954 w 127021"/>
                  <a:gd name="connsiteY5" fmla="*/ 80615 h 195865"/>
                  <a:gd name="connsiteX6" fmla="*/ 49924 w 127021"/>
                  <a:gd name="connsiteY6" fmla="*/ 92683 h 195865"/>
                  <a:gd name="connsiteX7" fmla="*/ 87567 w 127021"/>
                  <a:gd name="connsiteY7" fmla="*/ 133715 h 195865"/>
                  <a:gd name="connsiteX8" fmla="*/ 121350 w 127021"/>
                  <a:gd name="connsiteY8" fmla="*/ 166540 h 195865"/>
                  <a:gd name="connsiteX9" fmla="*/ 121833 w 127021"/>
                  <a:gd name="connsiteY9" fmla="*/ 190676 h 195865"/>
                  <a:gd name="connsiteX10" fmla="*/ 97702 w 127021"/>
                  <a:gd name="connsiteY10" fmla="*/ 190194 h 195865"/>
                  <a:gd name="connsiteX11" fmla="*/ 35445 w 127021"/>
                  <a:gd name="connsiteY11" fmla="*/ 130818 h 195865"/>
                  <a:gd name="connsiteX12" fmla="*/ 33997 w 127021"/>
                  <a:gd name="connsiteY12" fmla="*/ 139990 h 195865"/>
                  <a:gd name="connsiteX13" fmla="*/ 33515 w 127021"/>
                  <a:gd name="connsiteY13" fmla="*/ 178125 h 195865"/>
                  <a:gd name="connsiteX14" fmla="*/ 16623 w 127021"/>
                  <a:gd name="connsiteY14" fmla="*/ 195504 h 195865"/>
                  <a:gd name="connsiteX15" fmla="*/ 214 w 127021"/>
                  <a:gd name="connsiteY15" fmla="*/ 177643 h 195865"/>
                  <a:gd name="connsiteX16" fmla="*/ 214 w 127021"/>
                  <a:gd name="connsiteY16" fmla="*/ 151576 h 195865"/>
                  <a:gd name="connsiteX17" fmla="*/ 214 w 127021"/>
                  <a:gd name="connsiteY17" fmla="*/ 27033 h 195865"/>
                  <a:gd name="connsiteX18" fmla="*/ 214 w 127021"/>
                  <a:gd name="connsiteY18" fmla="*/ 17861 h 195865"/>
                  <a:gd name="connsiteX19" fmla="*/ 16623 w 127021"/>
                  <a:gd name="connsiteY19" fmla="*/ 0 h 195865"/>
                  <a:gd name="connsiteX20" fmla="*/ 33515 w 127021"/>
                  <a:gd name="connsiteY20" fmla="*/ 17378 h 195865"/>
                  <a:gd name="connsiteX21" fmla="*/ 34480 w 127021"/>
                  <a:gd name="connsiteY21" fmla="*/ 60341 h 1958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7021" h="195865">
                    <a:moveTo>
                      <a:pt x="34480" y="60341"/>
                    </a:moveTo>
                    <a:cubicBezTo>
                      <a:pt x="52337" y="43928"/>
                      <a:pt x="68263" y="29446"/>
                      <a:pt x="83707" y="15447"/>
                    </a:cubicBezTo>
                    <a:cubicBezTo>
                      <a:pt x="86602" y="13034"/>
                      <a:pt x="89015" y="10137"/>
                      <a:pt x="91911" y="7724"/>
                    </a:cubicBezTo>
                    <a:cubicBezTo>
                      <a:pt x="100598" y="483"/>
                      <a:pt x="110250" y="483"/>
                      <a:pt x="117007" y="8206"/>
                    </a:cubicBezTo>
                    <a:cubicBezTo>
                      <a:pt x="123281" y="14964"/>
                      <a:pt x="122798" y="25102"/>
                      <a:pt x="115076" y="32343"/>
                    </a:cubicBezTo>
                    <a:cubicBezTo>
                      <a:pt x="98185" y="48755"/>
                      <a:pt x="80328" y="64202"/>
                      <a:pt x="62954" y="80615"/>
                    </a:cubicBezTo>
                    <a:cubicBezTo>
                      <a:pt x="58128" y="84960"/>
                      <a:pt x="53302" y="89787"/>
                      <a:pt x="49924" y="92683"/>
                    </a:cubicBezTo>
                    <a:cubicBezTo>
                      <a:pt x="62954" y="106682"/>
                      <a:pt x="75019" y="120681"/>
                      <a:pt x="87567" y="133715"/>
                    </a:cubicBezTo>
                    <a:cubicBezTo>
                      <a:pt x="98668" y="144817"/>
                      <a:pt x="110250" y="155437"/>
                      <a:pt x="121350" y="166540"/>
                    </a:cubicBezTo>
                    <a:cubicBezTo>
                      <a:pt x="129072" y="174264"/>
                      <a:pt x="128590" y="183918"/>
                      <a:pt x="121833" y="190676"/>
                    </a:cubicBezTo>
                    <a:cubicBezTo>
                      <a:pt x="115076" y="197434"/>
                      <a:pt x="105907" y="197917"/>
                      <a:pt x="97702" y="190194"/>
                    </a:cubicBezTo>
                    <a:cubicBezTo>
                      <a:pt x="77433" y="170885"/>
                      <a:pt x="57163" y="151576"/>
                      <a:pt x="35445" y="130818"/>
                    </a:cubicBezTo>
                    <a:cubicBezTo>
                      <a:pt x="34963" y="134680"/>
                      <a:pt x="33997" y="137577"/>
                      <a:pt x="33997" y="139990"/>
                    </a:cubicBezTo>
                    <a:cubicBezTo>
                      <a:pt x="33997" y="152541"/>
                      <a:pt x="34480" y="165575"/>
                      <a:pt x="33515" y="178125"/>
                    </a:cubicBezTo>
                    <a:cubicBezTo>
                      <a:pt x="33032" y="188745"/>
                      <a:pt x="25793" y="195504"/>
                      <a:pt x="16623" y="195504"/>
                    </a:cubicBezTo>
                    <a:cubicBezTo>
                      <a:pt x="7454" y="195504"/>
                      <a:pt x="697" y="188263"/>
                      <a:pt x="214" y="177643"/>
                    </a:cubicBezTo>
                    <a:cubicBezTo>
                      <a:pt x="-268" y="168954"/>
                      <a:pt x="214" y="160265"/>
                      <a:pt x="214" y="151576"/>
                    </a:cubicBezTo>
                    <a:cubicBezTo>
                      <a:pt x="214" y="110061"/>
                      <a:pt x="214" y="68547"/>
                      <a:pt x="214" y="27033"/>
                    </a:cubicBezTo>
                    <a:cubicBezTo>
                      <a:pt x="214" y="24136"/>
                      <a:pt x="214" y="21240"/>
                      <a:pt x="214" y="17861"/>
                    </a:cubicBezTo>
                    <a:cubicBezTo>
                      <a:pt x="697" y="7241"/>
                      <a:pt x="7454" y="0"/>
                      <a:pt x="16623" y="0"/>
                    </a:cubicBezTo>
                    <a:cubicBezTo>
                      <a:pt x="25793" y="0"/>
                      <a:pt x="33032" y="6758"/>
                      <a:pt x="33515" y="17378"/>
                    </a:cubicBezTo>
                    <a:cubicBezTo>
                      <a:pt x="34963" y="30894"/>
                      <a:pt x="34480" y="43928"/>
                      <a:pt x="34480" y="60341"/>
                    </a:cubicBezTo>
                    <a:close/>
                  </a:path>
                </a:pathLst>
              </a:custGeom>
              <a:grpFill/>
              <a:ln w="4819" cap="flat">
                <a:noFill/>
                <a:prstDash val="solid"/>
                <a:miter/>
              </a:ln>
            </p:spPr>
            <p:txBody>
              <a:bodyPr rtlCol="0" anchor="ctr"/>
              <a:lstStyle/>
              <a:p>
                <a:endParaRPr lang="en-US"/>
              </a:p>
            </p:txBody>
          </p:sp>
          <p:sp>
            <p:nvSpPr>
              <p:cNvPr id="61" name="Freeform 237">
                <a:extLst>
                  <a:ext uri="{FF2B5EF4-FFF2-40B4-BE49-F238E27FC236}">
                    <a16:creationId xmlns:a16="http://schemas.microsoft.com/office/drawing/2014/main" id="{332E1730-FBEE-B765-7FFA-7C9837A37569}"/>
                  </a:ext>
                </a:extLst>
              </p:cNvPr>
              <p:cNvSpPr/>
              <p:nvPr/>
            </p:nvSpPr>
            <p:spPr>
              <a:xfrm>
                <a:off x="8806911" y="4596255"/>
                <a:ext cx="101166" cy="194149"/>
              </a:xfrm>
              <a:custGeom>
                <a:avLst/>
                <a:gdLst>
                  <a:gd name="connsiteX0" fmla="*/ 33997 w 101166"/>
                  <a:gd name="connsiteY0" fmla="*/ 33523 h 194149"/>
                  <a:gd name="connsiteX1" fmla="*/ 33997 w 101166"/>
                  <a:gd name="connsiteY1" fmla="*/ 79381 h 194149"/>
                  <a:gd name="connsiteX2" fmla="*/ 74537 w 101166"/>
                  <a:gd name="connsiteY2" fmla="*/ 79864 h 194149"/>
                  <a:gd name="connsiteX3" fmla="*/ 91911 w 101166"/>
                  <a:gd name="connsiteY3" fmla="*/ 87105 h 194149"/>
                  <a:gd name="connsiteX4" fmla="*/ 93359 w 101166"/>
                  <a:gd name="connsiteY4" fmla="*/ 103035 h 194149"/>
                  <a:gd name="connsiteX5" fmla="*/ 78880 w 101166"/>
                  <a:gd name="connsiteY5" fmla="*/ 112689 h 194149"/>
                  <a:gd name="connsiteX6" fmla="*/ 34480 w 101166"/>
                  <a:gd name="connsiteY6" fmla="*/ 113172 h 194149"/>
                  <a:gd name="connsiteX7" fmla="*/ 34480 w 101166"/>
                  <a:gd name="connsiteY7" fmla="*/ 159996 h 194149"/>
                  <a:gd name="connsiteX8" fmla="*/ 82259 w 101166"/>
                  <a:gd name="connsiteY8" fmla="*/ 159996 h 194149"/>
                  <a:gd name="connsiteX9" fmla="*/ 101081 w 101166"/>
                  <a:gd name="connsiteY9" fmla="*/ 175444 h 194149"/>
                  <a:gd name="connsiteX10" fmla="*/ 84189 w 101166"/>
                  <a:gd name="connsiteY10" fmla="*/ 193787 h 194149"/>
                  <a:gd name="connsiteX11" fmla="*/ 18071 w 101166"/>
                  <a:gd name="connsiteY11" fmla="*/ 193787 h 194149"/>
                  <a:gd name="connsiteX12" fmla="*/ 214 w 101166"/>
                  <a:gd name="connsiteY12" fmla="*/ 175926 h 194149"/>
                  <a:gd name="connsiteX13" fmla="*/ 214 w 101166"/>
                  <a:gd name="connsiteY13" fmla="*/ 17593 h 194149"/>
                  <a:gd name="connsiteX14" fmla="*/ 18071 w 101166"/>
                  <a:gd name="connsiteY14" fmla="*/ 215 h 194149"/>
                  <a:gd name="connsiteX15" fmla="*/ 82259 w 101166"/>
                  <a:gd name="connsiteY15" fmla="*/ 215 h 194149"/>
                  <a:gd name="connsiteX16" fmla="*/ 101081 w 101166"/>
                  <a:gd name="connsiteY16" fmla="*/ 16627 h 194149"/>
                  <a:gd name="connsiteX17" fmla="*/ 81776 w 101166"/>
                  <a:gd name="connsiteY17" fmla="*/ 34005 h 194149"/>
                  <a:gd name="connsiteX18" fmla="*/ 33997 w 101166"/>
                  <a:gd name="connsiteY18" fmla="*/ 33523 h 194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01166" h="194149">
                    <a:moveTo>
                      <a:pt x="33997" y="33523"/>
                    </a:moveTo>
                    <a:cubicBezTo>
                      <a:pt x="33997" y="48970"/>
                      <a:pt x="33997" y="63452"/>
                      <a:pt x="33997" y="79381"/>
                    </a:cubicBezTo>
                    <a:cubicBezTo>
                      <a:pt x="47993" y="79381"/>
                      <a:pt x="61024" y="78416"/>
                      <a:pt x="74537" y="79864"/>
                    </a:cubicBezTo>
                    <a:cubicBezTo>
                      <a:pt x="80811" y="80347"/>
                      <a:pt x="88050" y="82761"/>
                      <a:pt x="91911" y="87105"/>
                    </a:cubicBezTo>
                    <a:cubicBezTo>
                      <a:pt x="94807" y="90484"/>
                      <a:pt x="95772" y="99173"/>
                      <a:pt x="93359" y="103035"/>
                    </a:cubicBezTo>
                    <a:cubicBezTo>
                      <a:pt x="90946" y="107862"/>
                      <a:pt x="84189" y="112207"/>
                      <a:pt x="78880" y="112689"/>
                    </a:cubicBezTo>
                    <a:cubicBezTo>
                      <a:pt x="64402" y="114138"/>
                      <a:pt x="49924" y="113172"/>
                      <a:pt x="34480" y="113172"/>
                    </a:cubicBezTo>
                    <a:cubicBezTo>
                      <a:pt x="34480" y="128619"/>
                      <a:pt x="34480" y="143584"/>
                      <a:pt x="34480" y="159996"/>
                    </a:cubicBezTo>
                    <a:cubicBezTo>
                      <a:pt x="50406" y="159996"/>
                      <a:pt x="66332" y="159996"/>
                      <a:pt x="82259" y="159996"/>
                    </a:cubicBezTo>
                    <a:cubicBezTo>
                      <a:pt x="93359" y="159996"/>
                      <a:pt x="100115" y="165789"/>
                      <a:pt x="101081" y="175444"/>
                    </a:cubicBezTo>
                    <a:cubicBezTo>
                      <a:pt x="102046" y="185098"/>
                      <a:pt x="94807" y="193304"/>
                      <a:pt x="84189" y="193787"/>
                    </a:cubicBezTo>
                    <a:cubicBezTo>
                      <a:pt x="61989" y="194270"/>
                      <a:pt x="39789" y="194270"/>
                      <a:pt x="18071" y="193787"/>
                    </a:cubicBezTo>
                    <a:cubicBezTo>
                      <a:pt x="6971" y="193787"/>
                      <a:pt x="697" y="187029"/>
                      <a:pt x="214" y="175926"/>
                    </a:cubicBezTo>
                    <a:cubicBezTo>
                      <a:pt x="214" y="123309"/>
                      <a:pt x="-268" y="70210"/>
                      <a:pt x="214" y="17593"/>
                    </a:cubicBezTo>
                    <a:cubicBezTo>
                      <a:pt x="214" y="6490"/>
                      <a:pt x="6971" y="697"/>
                      <a:pt x="18071" y="215"/>
                    </a:cubicBezTo>
                    <a:cubicBezTo>
                      <a:pt x="39306" y="-268"/>
                      <a:pt x="60541" y="215"/>
                      <a:pt x="82259" y="215"/>
                    </a:cubicBezTo>
                    <a:cubicBezTo>
                      <a:pt x="93841" y="215"/>
                      <a:pt x="101081" y="6490"/>
                      <a:pt x="101081" y="16627"/>
                    </a:cubicBezTo>
                    <a:cubicBezTo>
                      <a:pt x="101081" y="26764"/>
                      <a:pt x="93841" y="33523"/>
                      <a:pt x="81776" y="34005"/>
                    </a:cubicBezTo>
                    <a:cubicBezTo>
                      <a:pt x="65850" y="33523"/>
                      <a:pt x="50406" y="33523"/>
                      <a:pt x="33997" y="33523"/>
                    </a:cubicBezTo>
                    <a:close/>
                  </a:path>
                </a:pathLst>
              </a:custGeom>
              <a:grpFill/>
              <a:ln w="4819" cap="flat">
                <a:noFill/>
                <a:prstDash val="solid"/>
                <a:miter/>
              </a:ln>
            </p:spPr>
            <p:txBody>
              <a:bodyPr rtlCol="0" anchor="ctr"/>
              <a:lstStyle/>
              <a:p>
                <a:endParaRPr lang="en-US"/>
              </a:p>
            </p:txBody>
          </p:sp>
          <p:sp>
            <p:nvSpPr>
              <p:cNvPr id="62" name="Freeform 238">
                <a:extLst>
                  <a:ext uri="{FF2B5EF4-FFF2-40B4-BE49-F238E27FC236}">
                    <a16:creationId xmlns:a16="http://schemas.microsoft.com/office/drawing/2014/main" id="{5BF6DD55-E70A-E372-570A-A29D69DCCC4E}"/>
                  </a:ext>
                </a:extLst>
              </p:cNvPr>
              <p:cNvSpPr/>
              <p:nvPr/>
            </p:nvSpPr>
            <p:spPr>
              <a:xfrm>
                <a:off x="8399800" y="4326144"/>
                <a:ext cx="371611" cy="33911"/>
              </a:xfrm>
              <a:custGeom>
                <a:avLst/>
                <a:gdLst>
                  <a:gd name="connsiteX0" fmla="*/ 185806 w 371611"/>
                  <a:gd name="connsiteY0" fmla="*/ 33791 h 33911"/>
                  <a:gd name="connsiteX1" fmla="*/ 24131 w 371611"/>
                  <a:gd name="connsiteY1" fmla="*/ 33791 h 33911"/>
                  <a:gd name="connsiteX2" fmla="*/ 13996 w 371611"/>
                  <a:gd name="connsiteY2" fmla="*/ 33308 h 33911"/>
                  <a:gd name="connsiteX3" fmla="*/ 0 w 371611"/>
                  <a:gd name="connsiteY3" fmla="*/ 16895 h 33911"/>
                  <a:gd name="connsiteX4" fmla="*/ 13996 w 371611"/>
                  <a:gd name="connsiteY4" fmla="*/ 483 h 33911"/>
                  <a:gd name="connsiteX5" fmla="*/ 23165 w 371611"/>
                  <a:gd name="connsiteY5" fmla="*/ 0 h 33911"/>
                  <a:gd name="connsiteX6" fmla="*/ 348929 w 371611"/>
                  <a:gd name="connsiteY6" fmla="*/ 0 h 33911"/>
                  <a:gd name="connsiteX7" fmla="*/ 356651 w 371611"/>
                  <a:gd name="connsiteY7" fmla="*/ 0 h 33911"/>
                  <a:gd name="connsiteX8" fmla="*/ 371612 w 371611"/>
                  <a:gd name="connsiteY8" fmla="*/ 16413 h 33911"/>
                  <a:gd name="connsiteX9" fmla="*/ 356651 w 371611"/>
                  <a:gd name="connsiteY9" fmla="*/ 33308 h 33911"/>
                  <a:gd name="connsiteX10" fmla="*/ 346516 w 371611"/>
                  <a:gd name="connsiteY10" fmla="*/ 33308 h 33911"/>
                  <a:gd name="connsiteX11" fmla="*/ 185806 w 371611"/>
                  <a:gd name="connsiteY11" fmla="*/ 33791 h 33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71611" h="33911">
                    <a:moveTo>
                      <a:pt x="185806" y="33791"/>
                    </a:moveTo>
                    <a:cubicBezTo>
                      <a:pt x="131753" y="33791"/>
                      <a:pt x="78183" y="33791"/>
                      <a:pt x="24131" y="33791"/>
                    </a:cubicBezTo>
                    <a:cubicBezTo>
                      <a:pt x="20752" y="33791"/>
                      <a:pt x="17374" y="34273"/>
                      <a:pt x="13996" y="33308"/>
                    </a:cubicBezTo>
                    <a:cubicBezTo>
                      <a:pt x="5309" y="31377"/>
                      <a:pt x="0" y="26067"/>
                      <a:pt x="0" y="16895"/>
                    </a:cubicBezTo>
                    <a:cubicBezTo>
                      <a:pt x="0" y="7724"/>
                      <a:pt x="5309" y="2414"/>
                      <a:pt x="13996" y="483"/>
                    </a:cubicBezTo>
                    <a:cubicBezTo>
                      <a:pt x="16891" y="0"/>
                      <a:pt x="19787" y="0"/>
                      <a:pt x="23165" y="0"/>
                    </a:cubicBezTo>
                    <a:cubicBezTo>
                      <a:pt x="131753" y="0"/>
                      <a:pt x="240341" y="0"/>
                      <a:pt x="348929" y="0"/>
                    </a:cubicBezTo>
                    <a:cubicBezTo>
                      <a:pt x="351342" y="0"/>
                      <a:pt x="354238" y="0"/>
                      <a:pt x="356651" y="0"/>
                    </a:cubicBezTo>
                    <a:cubicBezTo>
                      <a:pt x="365821" y="1448"/>
                      <a:pt x="371612" y="7241"/>
                      <a:pt x="371612" y="16413"/>
                    </a:cubicBezTo>
                    <a:cubicBezTo>
                      <a:pt x="371612" y="26067"/>
                      <a:pt x="365821" y="31377"/>
                      <a:pt x="356651" y="33308"/>
                    </a:cubicBezTo>
                    <a:cubicBezTo>
                      <a:pt x="353273" y="33791"/>
                      <a:pt x="349894" y="33308"/>
                      <a:pt x="346516" y="33308"/>
                    </a:cubicBezTo>
                    <a:cubicBezTo>
                      <a:pt x="292946" y="34273"/>
                      <a:pt x="239376" y="33791"/>
                      <a:pt x="185806" y="33791"/>
                    </a:cubicBezTo>
                    <a:close/>
                  </a:path>
                </a:pathLst>
              </a:custGeom>
              <a:grpFill/>
              <a:ln w="4819" cap="flat">
                <a:noFill/>
                <a:prstDash val="solid"/>
                <a:miter/>
              </a:ln>
            </p:spPr>
            <p:txBody>
              <a:bodyPr rtlCol="0" anchor="ctr"/>
              <a:lstStyle/>
              <a:p>
                <a:endParaRPr lang="en-US"/>
              </a:p>
            </p:txBody>
          </p:sp>
          <p:sp>
            <p:nvSpPr>
              <p:cNvPr id="63" name="Freeform 239">
                <a:extLst>
                  <a:ext uri="{FF2B5EF4-FFF2-40B4-BE49-F238E27FC236}">
                    <a16:creationId xmlns:a16="http://schemas.microsoft.com/office/drawing/2014/main" id="{08C81CEE-23C7-54D8-09CD-580F4CE7B0D3}"/>
                  </a:ext>
                </a:extLst>
              </p:cNvPr>
              <p:cNvSpPr/>
              <p:nvPr/>
            </p:nvSpPr>
            <p:spPr>
              <a:xfrm>
                <a:off x="8399800" y="4427395"/>
                <a:ext cx="371611" cy="34032"/>
              </a:xfrm>
              <a:custGeom>
                <a:avLst/>
                <a:gdLst>
                  <a:gd name="connsiteX0" fmla="*/ 186289 w 371611"/>
                  <a:gd name="connsiteY0" fmla="*/ 121 h 34032"/>
                  <a:gd name="connsiteX1" fmla="*/ 346999 w 371611"/>
                  <a:gd name="connsiteY1" fmla="*/ 121 h 34032"/>
                  <a:gd name="connsiteX2" fmla="*/ 357134 w 371611"/>
                  <a:gd name="connsiteY2" fmla="*/ 603 h 34032"/>
                  <a:gd name="connsiteX3" fmla="*/ 371612 w 371611"/>
                  <a:gd name="connsiteY3" fmla="*/ 16533 h 34032"/>
                  <a:gd name="connsiteX4" fmla="*/ 357134 w 371611"/>
                  <a:gd name="connsiteY4" fmla="*/ 33429 h 34032"/>
                  <a:gd name="connsiteX5" fmla="*/ 346999 w 371611"/>
                  <a:gd name="connsiteY5" fmla="*/ 33911 h 34032"/>
                  <a:gd name="connsiteX6" fmla="*/ 24613 w 371611"/>
                  <a:gd name="connsiteY6" fmla="*/ 33911 h 34032"/>
                  <a:gd name="connsiteX7" fmla="*/ 13513 w 371611"/>
                  <a:gd name="connsiteY7" fmla="*/ 33429 h 34032"/>
                  <a:gd name="connsiteX8" fmla="*/ 0 w 371611"/>
                  <a:gd name="connsiteY8" fmla="*/ 16533 h 34032"/>
                  <a:gd name="connsiteX9" fmla="*/ 13513 w 371611"/>
                  <a:gd name="connsiteY9" fmla="*/ 603 h 34032"/>
                  <a:gd name="connsiteX10" fmla="*/ 24613 w 371611"/>
                  <a:gd name="connsiteY10" fmla="*/ 121 h 34032"/>
                  <a:gd name="connsiteX11" fmla="*/ 186289 w 371611"/>
                  <a:gd name="connsiteY11" fmla="*/ 121 h 34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71611" h="34032">
                    <a:moveTo>
                      <a:pt x="186289" y="121"/>
                    </a:moveTo>
                    <a:cubicBezTo>
                      <a:pt x="239859" y="121"/>
                      <a:pt x="293429" y="121"/>
                      <a:pt x="346999" y="121"/>
                    </a:cubicBezTo>
                    <a:cubicBezTo>
                      <a:pt x="350377" y="121"/>
                      <a:pt x="353755" y="-362"/>
                      <a:pt x="357134" y="603"/>
                    </a:cubicBezTo>
                    <a:cubicBezTo>
                      <a:pt x="365821" y="2052"/>
                      <a:pt x="371129" y="7844"/>
                      <a:pt x="371612" y="16533"/>
                    </a:cubicBezTo>
                    <a:cubicBezTo>
                      <a:pt x="371612" y="26188"/>
                      <a:pt x="366303" y="31981"/>
                      <a:pt x="357134" y="33429"/>
                    </a:cubicBezTo>
                    <a:cubicBezTo>
                      <a:pt x="353755" y="33911"/>
                      <a:pt x="350377" y="33911"/>
                      <a:pt x="346999" y="33911"/>
                    </a:cubicBezTo>
                    <a:cubicBezTo>
                      <a:pt x="239376" y="33911"/>
                      <a:pt x="132236" y="33911"/>
                      <a:pt x="24613" y="33911"/>
                    </a:cubicBezTo>
                    <a:cubicBezTo>
                      <a:pt x="20752" y="33911"/>
                      <a:pt x="16891" y="34394"/>
                      <a:pt x="13513" y="33429"/>
                    </a:cubicBezTo>
                    <a:cubicBezTo>
                      <a:pt x="4826" y="31498"/>
                      <a:pt x="0" y="25705"/>
                      <a:pt x="0" y="16533"/>
                    </a:cubicBezTo>
                    <a:cubicBezTo>
                      <a:pt x="483" y="7844"/>
                      <a:pt x="5309" y="2534"/>
                      <a:pt x="13513" y="603"/>
                    </a:cubicBezTo>
                    <a:cubicBezTo>
                      <a:pt x="16891" y="-362"/>
                      <a:pt x="20752" y="121"/>
                      <a:pt x="24613" y="121"/>
                    </a:cubicBezTo>
                    <a:cubicBezTo>
                      <a:pt x="78666" y="121"/>
                      <a:pt x="132719" y="121"/>
                      <a:pt x="186289" y="121"/>
                    </a:cubicBezTo>
                    <a:close/>
                  </a:path>
                </a:pathLst>
              </a:custGeom>
              <a:grpFill/>
              <a:ln w="4819" cap="flat">
                <a:noFill/>
                <a:prstDash val="solid"/>
                <a:miter/>
              </a:ln>
            </p:spPr>
            <p:txBody>
              <a:bodyPr rtlCol="0" anchor="ctr"/>
              <a:lstStyle/>
              <a:p>
                <a:endParaRPr lang="en-US"/>
              </a:p>
            </p:txBody>
          </p:sp>
          <p:sp>
            <p:nvSpPr>
              <p:cNvPr id="64" name="Freeform 240">
                <a:extLst>
                  <a:ext uri="{FF2B5EF4-FFF2-40B4-BE49-F238E27FC236}">
                    <a16:creationId xmlns:a16="http://schemas.microsoft.com/office/drawing/2014/main" id="{B28B1BDF-3247-A1CA-E547-9CFD9A04612C}"/>
                  </a:ext>
                </a:extLst>
              </p:cNvPr>
              <p:cNvSpPr/>
              <p:nvPr/>
            </p:nvSpPr>
            <p:spPr>
              <a:xfrm>
                <a:off x="8350359" y="4595504"/>
                <a:ext cx="99170" cy="193596"/>
              </a:xfrm>
              <a:custGeom>
                <a:avLst/>
                <a:gdLst>
                  <a:gd name="connsiteX0" fmla="*/ 34480 w 99170"/>
                  <a:gd name="connsiteY0" fmla="*/ 78684 h 193596"/>
                  <a:gd name="connsiteX1" fmla="*/ 75985 w 99170"/>
                  <a:gd name="connsiteY1" fmla="*/ 78684 h 193596"/>
                  <a:gd name="connsiteX2" fmla="*/ 91911 w 99170"/>
                  <a:gd name="connsiteY2" fmla="*/ 100890 h 193596"/>
                  <a:gd name="connsiteX3" fmla="*/ 74054 w 99170"/>
                  <a:gd name="connsiteY3" fmla="*/ 111992 h 193596"/>
                  <a:gd name="connsiteX4" fmla="*/ 53784 w 99170"/>
                  <a:gd name="connsiteY4" fmla="*/ 111992 h 193596"/>
                  <a:gd name="connsiteX5" fmla="*/ 33515 w 99170"/>
                  <a:gd name="connsiteY5" fmla="*/ 111992 h 193596"/>
                  <a:gd name="connsiteX6" fmla="*/ 33515 w 99170"/>
                  <a:gd name="connsiteY6" fmla="*/ 165092 h 193596"/>
                  <a:gd name="connsiteX7" fmla="*/ 33515 w 99170"/>
                  <a:gd name="connsiteY7" fmla="*/ 177643 h 193596"/>
                  <a:gd name="connsiteX8" fmla="*/ 16623 w 99170"/>
                  <a:gd name="connsiteY8" fmla="*/ 193573 h 193596"/>
                  <a:gd name="connsiteX9" fmla="*/ 215 w 99170"/>
                  <a:gd name="connsiteY9" fmla="*/ 176677 h 193596"/>
                  <a:gd name="connsiteX10" fmla="*/ 215 w 99170"/>
                  <a:gd name="connsiteY10" fmla="*/ 127439 h 193596"/>
                  <a:gd name="connsiteX11" fmla="*/ 215 w 99170"/>
                  <a:gd name="connsiteY11" fmla="*/ 20757 h 193596"/>
                  <a:gd name="connsiteX12" fmla="*/ 21449 w 99170"/>
                  <a:gd name="connsiteY12" fmla="*/ 0 h 193596"/>
                  <a:gd name="connsiteX13" fmla="*/ 78880 w 99170"/>
                  <a:gd name="connsiteY13" fmla="*/ 0 h 193596"/>
                  <a:gd name="connsiteX14" fmla="*/ 99150 w 99170"/>
                  <a:gd name="connsiteY14" fmla="*/ 15930 h 193596"/>
                  <a:gd name="connsiteX15" fmla="*/ 78880 w 99170"/>
                  <a:gd name="connsiteY15" fmla="*/ 33308 h 193596"/>
                  <a:gd name="connsiteX16" fmla="*/ 35445 w 99170"/>
                  <a:gd name="connsiteY16" fmla="*/ 33308 h 193596"/>
                  <a:gd name="connsiteX17" fmla="*/ 34480 w 99170"/>
                  <a:gd name="connsiteY17" fmla="*/ 78684 h 193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9170" h="193596">
                    <a:moveTo>
                      <a:pt x="34480" y="78684"/>
                    </a:moveTo>
                    <a:cubicBezTo>
                      <a:pt x="48476" y="78684"/>
                      <a:pt x="61989" y="78201"/>
                      <a:pt x="75985" y="78684"/>
                    </a:cubicBezTo>
                    <a:cubicBezTo>
                      <a:pt x="89015" y="79167"/>
                      <a:pt x="96254" y="89787"/>
                      <a:pt x="91911" y="100890"/>
                    </a:cubicBezTo>
                    <a:cubicBezTo>
                      <a:pt x="89015" y="109096"/>
                      <a:pt x="82259" y="111992"/>
                      <a:pt x="74054" y="111992"/>
                    </a:cubicBezTo>
                    <a:cubicBezTo>
                      <a:pt x="67298" y="111992"/>
                      <a:pt x="60541" y="111992"/>
                      <a:pt x="53784" y="111992"/>
                    </a:cubicBezTo>
                    <a:cubicBezTo>
                      <a:pt x="47511" y="111992"/>
                      <a:pt x="41237" y="111992"/>
                      <a:pt x="33515" y="111992"/>
                    </a:cubicBezTo>
                    <a:cubicBezTo>
                      <a:pt x="33515" y="130336"/>
                      <a:pt x="33515" y="147714"/>
                      <a:pt x="33515" y="165092"/>
                    </a:cubicBezTo>
                    <a:cubicBezTo>
                      <a:pt x="33515" y="169436"/>
                      <a:pt x="33997" y="173298"/>
                      <a:pt x="33515" y="177643"/>
                    </a:cubicBezTo>
                    <a:cubicBezTo>
                      <a:pt x="32550" y="187297"/>
                      <a:pt x="25310" y="194055"/>
                      <a:pt x="16623" y="193573"/>
                    </a:cubicBezTo>
                    <a:cubicBezTo>
                      <a:pt x="7936" y="193573"/>
                      <a:pt x="697" y="186332"/>
                      <a:pt x="215" y="176677"/>
                    </a:cubicBezTo>
                    <a:cubicBezTo>
                      <a:pt x="-268" y="160265"/>
                      <a:pt x="215" y="143852"/>
                      <a:pt x="215" y="127439"/>
                    </a:cubicBezTo>
                    <a:cubicBezTo>
                      <a:pt x="215" y="91718"/>
                      <a:pt x="215" y="56479"/>
                      <a:pt x="215" y="20757"/>
                    </a:cubicBezTo>
                    <a:cubicBezTo>
                      <a:pt x="215" y="5310"/>
                      <a:pt x="6006" y="0"/>
                      <a:pt x="21449" y="0"/>
                    </a:cubicBezTo>
                    <a:cubicBezTo>
                      <a:pt x="40754" y="0"/>
                      <a:pt x="59576" y="0"/>
                      <a:pt x="78880" y="0"/>
                    </a:cubicBezTo>
                    <a:cubicBezTo>
                      <a:pt x="91428" y="0"/>
                      <a:pt x="98667" y="6276"/>
                      <a:pt x="99150" y="15930"/>
                    </a:cubicBezTo>
                    <a:cubicBezTo>
                      <a:pt x="99633" y="26067"/>
                      <a:pt x="91428" y="33308"/>
                      <a:pt x="78880" y="33308"/>
                    </a:cubicBezTo>
                    <a:cubicBezTo>
                      <a:pt x="64885" y="33791"/>
                      <a:pt x="50406" y="33308"/>
                      <a:pt x="35445" y="33308"/>
                    </a:cubicBezTo>
                    <a:cubicBezTo>
                      <a:pt x="34480" y="48755"/>
                      <a:pt x="34480" y="62754"/>
                      <a:pt x="34480" y="78684"/>
                    </a:cubicBezTo>
                    <a:close/>
                  </a:path>
                </a:pathLst>
              </a:custGeom>
              <a:grpFill/>
              <a:ln w="4819" cap="flat">
                <a:noFill/>
                <a:prstDash val="solid"/>
                <a:miter/>
              </a:ln>
            </p:spPr>
            <p:txBody>
              <a:bodyPr rtlCol="0" anchor="ctr"/>
              <a:lstStyle/>
              <a:p>
                <a:endParaRPr lang="en-US"/>
              </a:p>
            </p:txBody>
          </p:sp>
          <p:sp>
            <p:nvSpPr>
              <p:cNvPr id="65" name="Freeform 241">
                <a:extLst>
                  <a:ext uri="{FF2B5EF4-FFF2-40B4-BE49-F238E27FC236}">
                    <a16:creationId xmlns:a16="http://schemas.microsoft.com/office/drawing/2014/main" id="{0E1EF4D4-3751-BE21-3258-A3736771108C}"/>
                  </a:ext>
                </a:extLst>
              </p:cNvPr>
              <p:cNvSpPr/>
              <p:nvPr/>
            </p:nvSpPr>
            <p:spPr>
              <a:xfrm>
                <a:off x="8989553" y="4118016"/>
                <a:ext cx="52819" cy="407492"/>
              </a:xfrm>
              <a:custGeom>
                <a:avLst/>
                <a:gdLst>
                  <a:gd name="connsiteX0" fmla="*/ 482 w 52819"/>
                  <a:gd name="connsiteY0" fmla="*/ 73 h 407492"/>
                  <a:gd name="connsiteX1" fmla="*/ 52605 w 52819"/>
                  <a:gd name="connsiteY1" fmla="*/ 47380 h 407492"/>
                  <a:gd name="connsiteX2" fmla="*/ 52605 w 52819"/>
                  <a:gd name="connsiteY2" fmla="*/ 58483 h 407492"/>
                  <a:gd name="connsiteX3" fmla="*/ 52605 w 52819"/>
                  <a:gd name="connsiteY3" fmla="*/ 394459 h 407492"/>
                  <a:gd name="connsiteX4" fmla="*/ 52605 w 52819"/>
                  <a:gd name="connsiteY4" fmla="*/ 407493 h 407492"/>
                  <a:gd name="connsiteX5" fmla="*/ 0 w 52819"/>
                  <a:gd name="connsiteY5" fmla="*/ 407493 h 407492"/>
                  <a:gd name="connsiteX6" fmla="*/ 482 w 52819"/>
                  <a:gd name="connsiteY6" fmla="*/ 73 h 407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819" h="407492">
                    <a:moveTo>
                      <a:pt x="482" y="73"/>
                    </a:moveTo>
                    <a:cubicBezTo>
                      <a:pt x="27991" y="-1375"/>
                      <a:pt x="50192" y="18899"/>
                      <a:pt x="52605" y="47380"/>
                    </a:cubicBezTo>
                    <a:cubicBezTo>
                      <a:pt x="53087" y="51242"/>
                      <a:pt x="52605" y="55104"/>
                      <a:pt x="52605" y="58483"/>
                    </a:cubicBezTo>
                    <a:cubicBezTo>
                      <a:pt x="52605" y="170475"/>
                      <a:pt x="52605" y="282467"/>
                      <a:pt x="52605" y="394459"/>
                    </a:cubicBezTo>
                    <a:cubicBezTo>
                      <a:pt x="52605" y="398321"/>
                      <a:pt x="52605" y="402665"/>
                      <a:pt x="52605" y="407493"/>
                    </a:cubicBezTo>
                    <a:cubicBezTo>
                      <a:pt x="35231" y="407493"/>
                      <a:pt x="17857" y="407493"/>
                      <a:pt x="0" y="407493"/>
                    </a:cubicBezTo>
                    <a:cubicBezTo>
                      <a:pt x="482" y="272330"/>
                      <a:pt x="482" y="136201"/>
                      <a:pt x="482" y="73"/>
                    </a:cubicBezTo>
                    <a:close/>
                  </a:path>
                </a:pathLst>
              </a:custGeom>
              <a:grpFill/>
              <a:ln w="4819" cap="flat">
                <a:noFill/>
                <a:prstDash val="solid"/>
                <a:miter/>
              </a:ln>
            </p:spPr>
            <p:txBody>
              <a:bodyPr rtlCol="0" anchor="ctr"/>
              <a:lstStyle/>
              <a:p>
                <a:endParaRPr lang="en-US"/>
              </a:p>
            </p:txBody>
          </p:sp>
          <p:sp>
            <p:nvSpPr>
              <p:cNvPr id="66" name="Freeform 242">
                <a:extLst>
                  <a:ext uri="{FF2B5EF4-FFF2-40B4-BE49-F238E27FC236}">
                    <a16:creationId xmlns:a16="http://schemas.microsoft.com/office/drawing/2014/main" id="{70C8DBB5-F5CE-AFBC-559B-4EF8CD95E0B7}"/>
                  </a:ext>
                </a:extLst>
              </p:cNvPr>
              <p:cNvSpPr/>
              <p:nvPr/>
            </p:nvSpPr>
            <p:spPr>
              <a:xfrm>
                <a:off x="8399800" y="4928852"/>
                <a:ext cx="371611" cy="34125"/>
              </a:xfrm>
              <a:custGeom>
                <a:avLst/>
                <a:gdLst>
                  <a:gd name="connsiteX0" fmla="*/ 185806 w 371611"/>
                  <a:gd name="connsiteY0" fmla="*/ 34005 h 34125"/>
                  <a:gd name="connsiteX1" fmla="*/ 24131 w 371611"/>
                  <a:gd name="connsiteY1" fmla="*/ 34005 h 34125"/>
                  <a:gd name="connsiteX2" fmla="*/ 13996 w 371611"/>
                  <a:gd name="connsiteY2" fmla="*/ 33523 h 34125"/>
                  <a:gd name="connsiteX3" fmla="*/ 0 w 371611"/>
                  <a:gd name="connsiteY3" fmla="*/ 17110 h 34125"/>
                  <a:gd name="connsiteX4" fmla="*/ 13996 w 371611"/>
                  <a:gd name="connsiteY4" fmla="*/ 697 h 34125"/>
                  <a:gd name="connsiteX5" fmla="*/ 24131 w 371611"/>
                  <a:gd name="connsiteY5" fmla="*/ 215 h 34125"/>
                  <a:gd name="connsiteX6" fmla="*/ 347481 w 371611"/>
                  <a:gd name="connsiteY6" fmla="*/ 215 h 34125"/>
                  <a:gd name="connsiteX7" fmla="*/ 356651 w 371611"/>
                  <a:gd name="connsiteY7" fmla="*/ 215 h 34125"/>
                  <a:gd name="connsiteX8" fmla="*/ 371612 w 371611"/>
                  <a:gd name="connsiteY8" fmla="*/ 17110 h 34125"/>
                  <a:gd name="connsiteX9" fmla="*/ 356651 w 371611"/>
                  <a:gd name="connsiteY9" fmla="*/ 33523 h 34125"/>
                  <a:gd name="connsiteX10" fmla="*/ 343138 w 371611"/>
                  <a:gd name="connsiteY10" fmla="*/ 33523 h 34125"/>
                  <a:gd name="connsiteX11" fmla="*/ 185806 w 371611"/>
                  <a:gd name="connsiteY11" fmla="*/ 34005 h 34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71611" h="34125">
                    <a:moveTo>
                      <a:pt x="185806" y="34005"/>
                    </a:moveTo>
                    <a:cubicBezTo>
                      <a:pt x="131753" y="34005"/>
                      <a:pt x="78183" y="34005"/>
                      <a:pt x="24131" y="34005"/>
                    </a:cubicBezTo>
                    <a:cubicBezTo>
                      <a:pt x="20752" y="34005"/>
                      <a:pt x="17374" y="34488"/>
                      <a:pt x="13996" y="33523"/>
                    </a:cubicBezTo>
                    <a:cubicBezTo>
                      <a:pt x="5309" y="31592"/>
                      <a:pt x="0" y="25799"/>
                      <a:pt x="0" y="17110"/>
                    </a:cubicBezTo>
                    <a:cubicBezTo>
                      <a:pt x="0" y="7938"/>
                      <a:pt x="5309" y="2628"/>
                      <a:pt x="13996" y="697"/>
                    </a:cubicBezTo>
                    <a:cubicBezTo>
                      <a:pt x="17374" y="215"/>
                      <a:pt x="20752" y="215"/>
                      <a:pt x="24131" y="215"/>
                    </a:cubicBezTo>
                    <a:cubicBezTo>
                      <a:pt x="131753" y="215"/>
                      <a:pt x="239859" y="215"/>
                      <a:pt x="347481" y="215"/>
                    </a:cubicBezTo>
                    <a:cubicBezTo>
                      <a:pt x="350377" y="215"/>
                      <a:pt x="353755" y="-268"/>
                      <a:pt x="356651" y="215"/>
                    </a:cubicBezTo>
                    <a:cubicBezTo>
                      <a:pt x="365821" y="1663"/>
                      <a:pt x="371612" y="7455"/>
                      <a:pt x="371612" y="17110"/>
                    </a:cubicBezTo>
                    <a:cubicBezTo>
                      <a:pt x="371612" y="26764"/>
                      <a:pt x="365821" y="32557"/>
                      <a:pt x="356651" y="33523"/>
                    </a:cubicBezTo>
                    <a:cubicBezTo>
                      <a:pt x="352307" y="34005"/>
                      <a:pt x="347481" y="33523"/>
                      <a:pt x="343138" y="33523"/>
                    </a:cubicBezTo>
                    <a:cubicBezTo>
                      <a:pt x="290533" y="34005"/>
                      <a:pt x="237928" y="34005"/>
                      <a:pt x="185806" y="34005"/>
                    </a:cubicBezTo>
                    <a:close/>
                  </a:path>
                </a:pathLst>
              </a:custGeom>
              <a:grpFill/>
              <a:ln w="4819" cap="flat">
                <a:noFill/>
                <a:prstDash val="solid"/>
                <a:miter/>
              </a:ln>
            </p:spPr>
            <p:txBody>
              <a:bodyPr rtlCol="0" anchor="ctr"/>
              <a:lstStyle/>
              <a:p>
                <a:endParaRPr lang="en-US"/>
              </a:p>
            </p:txBody>
          </p:sp>
        </p:grpSp>
      </p:grpSp>
      <p:grpSp>
        <p:nvGrpSpPr>
          <p:cNvPr id="67" name="Group 66">
            <a:extLst>
              <a:ext uri="{FF2B5EF4-FFF2-40B4-BE49-F238E27FC236}">
                <a16:creationId xmlns:a16="http://schemas.microsoft.com/office/drawing/2014/main" id="{F1BE4198-4637-D1FC-4D72-03BC87A3D268}"/>
              </a:ext>
            </a:extLst>
          </p:cNvPr>
          <p:cNvGrpSpPr/>
          <p:nvPr/>
        </p:nvGrpSpPr>
        <p:grpSpPr>
          <a:xfrm>
            <a:off x="1923110" y="1870861"/>
            <a:ext cx="872871" cy="839969"/>
            <a:chOff x="10605571" y="5357494"/>
            <a:chExt cx="1081655" cy="1100278"/>
          </a:xfrm>
          <a:solidFill>
            <a:schemeClr val="bg1"/>
          </a:solidFill>
        </p:grpSpPr>
        <p:sp>
          <p:nvSpPr>
            <p:cNvPr id="68" name="Freeform 334">
              <a:extLst>
                <a:ext uri="{FF2B5EF4-FFF2-40B4-BE49-F238E27FC236}">
                  <a16:creationId xmlns:a16="http://schemas.microsoft.com/office/drawing/2014/main" id="{97B676D4-E6A6-5D58-C34F-D82B98A94E53}"/>
                </a:ext>
              </a:extLst>
            </p:cNvPr>
            <p:cNvSpPr/>
            <p:nvPr/>
          </p:nvSpPr>
          <p:spPr>
            <a:xfrm>
              <a:off x="10803775" y="5892079"/>
              <a:ext cx="354627" cy="355004"/>
            </a:xfrm>
            <a:custGeom>
              <a:avLst/>
              <a:gdLst>
                <a:gd name="connsiteX0" fmla="*/ 177166 w 354627"/>
                <a:gd name="connsiteY0" fmla="*/ 355003 h 355004"/>
                <a:gd name="connsiteX1" fmla="*/ 354625 w 354627"/>
                <a:gd name="connsiteY1" fmla="*/ 179281 h 355004"/>
                <a:gd name="connsiteX2" fmla="*/ 179536 w 354627"/>
                <a:gd name="connsiteY2" fmla="*/ 3 h 355004"/>
                <a:gd name="connsiteX3" fmla="*/ 3 w 354627"/>
                <a:gd name="connsiteY3" fmla="*/ 176911 h 355004"/>
                <a:gd name="connsiteX4" fmla="*/ 177166 w 354627"/>
                <a:gd name="connsiteY4" fmla="*/ 355003 h 3550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627" h="355004">
                  <a:moveTo>
                    <a:pt x="177166" y="355003"/>
                  </a:moveTo>
                  <a:cubicBezTo>
                    <a:pt x="274042" y="355299"/>
                    <a:pt x="354032" y="275884"/>
                    <a:pt x="354625" y="179281"/>
                  </a:cubicBezTo>
                  <a:cubicBezTo>
                    <a:pt x="355217" y="81197"/>
                    <a:pt x="276412" y="596"/>
                    <a:pt x="179536" y="3"/>
                  </a:cubicBezTo>
                  <a:cubicBezTo>
                    <a:pt x="80289" y="-589"/>
                    <a:pt x="300" y="78234"/>
                    <a:pt x="3" y="176911"/>
                  </a:cubicBezTo>
                  <a:cubicBezTo>
                    <a:pt x="-589" y="274995"/>
                    <a:pt x="78808" y="354707"/>
                    <a:pt x="177166" y="355003"/>
                  </a:cubicBezTo>
                  <a:close/>
                </a:path>
              </a:pathLst>
            </a:custGeom>
            <a:solidFill>
              <a:srgbClr val="EBCB1F"/>
            </a:solidFill>
            <a:ln w="2953" cap="flat">
              <a:noFill/>
              <a:prstDash val="solid"/>
              <a:miter/>
            </a:ln>
          </p:spPr>
          <p:txBody>
            <a:bodyPr rtlCol="0" anchor="ctr"/>
            <a:lstStyle/>
            <a:p>
              <a:endParaRPr lang="en-US"/>
            </a:p>
          </p:txBody>
        </p:sp>
        <p:sp>
          <p:nvSpPr>
            <p:cNvPr id="69" name="Freeform 335">
              <a:extLst>
                <a:ext uri="{FF2B5EF4-FFF2-40B4-BE49-F238E27FC236}">
                  <a16:creationId xmlns:a16="http://schemas.microsoft.com/office/drawing/2014/main" id="{A892F0E6-080F-58E7-0CBD-664D993C8DB9}"/>
                </a:ext>
              </a:extLst>
            </p:cNvPr>
            <p:cNvSpPr/>
            <p:nvPr/>
          </p:nvSpPr>
          <p:spPr>
            <a:xfrm>
              <a:off x="10605571" y="5357494"/>
              <a:ext cx="763327" cy="1100136"/>
            </a:xfrm>
            <a:custGeom>
              <a:avLst/>
              <a:gdLst>
                <a:gd name="connsiteX0" fmla="*/ 212725 w 763327"/>
                <a:gd name="connsiteY0" fmla="*/ 355904 h 1100136"/>
                <a:gd name="connsiteX1" fmla="*/ 212725 w 763327"/>
                <a:gd name="connsiteY1" fmla="*/ 311158 h 1100136"/>
                <a:gd name="connsiteX2" fmla="*/ 242054 w 763327"/>
                <a:gd name="connsiteY2" fmla="*/ 253374 h 1100136"/>
                <a:gd name="connsiteX3" fmla="*/ 238203 w 763327"/>
                <a:gd name="connsiteY3" fmla="*/ 241521 h 1100136"/>
                <a:gd name="connsiteX4" fmla="*/ 179247 w 763327"/>
                <a:gd name="connsiteY4" fmla="*/ 74689 h 1100136"/>
                <a:gd name="connsiteX5" fmla="*/ 176581 w 763327"/>
                <a:gd name="connsiteY5" fmla="*/ 40315 h 1100136"/>
                <a:gd name="connsiteX6" fmla="*/ 227241 w 763327"/>
                <a:gd name="connsiteY6" fmla="*/ 311 h 1100136"/>
                <a:gd name="connsiteX7" fmla="*/ 386924 w 763327"/>
                <a:gd name="connsiteY7" fmla="*/ 15 h 1100136"/>
                <a:gd name="connsiteX8" fmla="*/ 407959 w 763327"/>
                <a:gd name="connsiteY8" fmla="*/ 13349 h 1100136"/>
                <a:gd name="connsiteX9" fmla="*/ 425734 w 763327"/>
                <a:gd name="connsiteY9" fmla="*/ 48909 h 1100136"/>
                <a:gd name="connsiteX10" fmla="*/ 443213 w 763327"/>
                <a:gd name="connsiteY10" fmla="*/ 13942 h 1100136"/>
                <a:gd name="connsiteX11" fmla="*/ 466025 w 763327"/>
                <a:gd name="connsiteY11" fmla="*/ 15 h 1100136"/>
                <a:gd name="connsiteX12" fmla="*/ 515797 w 763327"/>
                <a:gd name="connsiteY12" fmla="*/ 311 h 1100136"/>
                <a:gd name="connsiteX13" fmla="*/ 566753 w 763327"/>
                <a:gd name="connsiteY13" fmla="*/ 73208 h 1100136"/>
                <a:gd name="connsiteX14" fmla="*/ 506909 w 763327"/>
                <a:gd name="connsiteY14" fmla="*/ 240929 h 1100136"/>
                <a:gd name="connsiteX15" fmla="*/ 502465 w 763327"/>
                <a:gd name="connsiteY15" fmla="*/ 253967 h 1100136"/>
                <a:gd name="connsiteX16" fmla="*/ 532387 w 763327"/>
                <a:gd name="connsiteY16" fmla="*/ 315010 h 1100136"/>
                <a:gd name="connsiteX17" fmla="*/ 532387 w 763327"/>
                <a:gd name="connsiteY17" fmla="*/ 352348 h 1100136"/>
                <a:gd name="connsiteX18" fmla="*/ 595786 w 763327"/>
                <a:gd name="connsiteY18" fmla="*/ 379906 h 1100136"/>
                <a:gd name="connsiteX19" fmla="*/ 658593 w 763327"/>
                <a:gd name="connsiteY19" fmla="*/ 453692 h 1100136"/>
                <a:gd name="connsiteX20" fmla="*/ 712512 w 763327"/>
                <a:gd name="connsiteY20" fmla="*/ 578742 h 1100136"/>
                <a:gd name="connsiteX21" fmla="*/ 739472 w 763327"/>
                <a:gd name="connsiteY21" fmla="*/ 667343 h 1100136"/>
                <a:gd name="connsiteX22" fmla="*/ 719623 w 763327"/>
                <a:gd name="connsiteY22" fmla="*/ 691642 h 1100136"/>
                <a:gd name="connsiteX23" fmla="*/ 675776 w 763327"/>
                <a:gd name="connsiteY23" fmla="*/ 691642 h 1100136"/>
                <a:gd name="connsiteX24" fmla="*/ 683479 w 763327"/>
                <a:gd name="connsiteY24" fmla="*/ 706755 h 1100136"/>
                <a:gd name="connsiteX25" fmla="*/ 762284 w 763327"/>
                <a:gd name="connsiteY25" fmla="*/ 848695 h 1100136"/>
                <a:gd name="connsiteX26" fmla="*/ 651779 w 763327"/>
                <a:gd name="connsiteY26" fmla="*/ 972264 h 1100136"/>
                <a:gd name="connsiteX27" fmla="*/ 561124 w 763327"/>
                <a:gd name="connsiteY27" fmla="*/ 961892 h 1100136"/>
                <a:gd name="connsiteX28" fmla="*/ 550459 w 763327"/>
                <a:gd name="connsiteY28" fmla="*/ 959522 h 1100136"/>
                <a:gd name="connsiteX29" fmla="*/ 595786 w 763327"/>
                <a:gd name="connsiteY29" fmla="*/ 988562 h 1100136"/>
                <a:gd name="connsiteX30" fmla="*/ 597268 w 763327"/>
                <a:gd name="connsiteY30" fmla="*/ 1024417 h 1100136"/>
                <a:gd name="connsiteX31" fmla="*/ 9195 w 763327"/>
                <a:gd name="connsiteY31" fmla="*/ 808988 h 1100136"/>
                <a:gd name="connsiteX32" fmla="*/ 31711 w 763327"/>
                <a:gd name="connsiteY32" fmla="*/ 580519 h 1100136"/>
                <a:gd name="connsiteX33" fmla="*/ 84445 w 763327"/>
                <a:gd name="connsiteY33" fmla="*/ 459914 h 1100136"/>
                <a:gd name="connsiteX34" fmla="*/ 212725 w 763327"/>
                <a:gd name="connsiteY34" fmla="*/ 355904 h 1100136"/>
                <a:gd name="connsiteX35" fmla="*/ 559050 w 763327"/>
                <a:gd name="connsiteY35" fmla="*/ 1007823 h 1100136"/>
                <a:gd name="connsiteX36" fmla="*/ 509279 w 763327"/>
                <a:gd name="connsiteY36" fmla="*/ 976116 h 1100136"/>
                <a:gd name="connsiteX37" fmla="*/ 509279 w 763327"/>
                <a:gd name="connsiteY37" fmla="*/ 940261 h 1100136"/>
                <a:gd name="connsiteX38" fmla="*/ 575937 w 763327"/>
                <a:gd name="connsiteY38" fmla="*/ 900553 h 1100136"/>
                <a:gd name="connsiteX39" fmla="*/ 581566 w 763327"/>
                <a:gd name="connsiteY39" fmla="*/ 888403 h 1100136"/>
                <a:gd name="connsiteX40" fmla="*/ 568531 w 763327"/>
                <a:gd name="connsiteY40" fmla="*/ 823211 h 1100136"/>
                <a:gd name="connsiteX41" fmla="*/ 580085 w 763327"/>
                <a:gd name="connsiteY41" fmla="*/ 798913 h 1100136"/>
                <a:gd name="connsiteX42" fmla="*/ 630745 w 763327"/>
                <a:gd name="connsiteY42" fmla="*/ 773725 h 1100136"/>
                <a:gd name="connsiteX43" fmla="*/ 638448 w 763327"/>
                <a:gd name="connsiteY43" fmla="*/ 760983 h 1100136"/>
                <a:gd name="connsiteX44" fmla="*/ 638448 w 763327"/>
                <a:gd name="connsiteY44" fmla="*/ 677715 h 1100136"/>
                <a:gd name="connsiteX45" fmla="*/ 660075 w 763327"/>
                <a:gd name="connsiteY45" fmla="*/ 656379 h 1100136"/>
                <a:gd name="connsiteX46" fmla="*/ 701254 w 763327"/>
                <a:gd name="connsiteY46" fmla="*/ 656379 h 1100136"/>
                <a:gd name="connsiteX47" fmla="*/ 690589 w 763327"/>
                <a:gd name="connsiteY47" fmla="*/ 620227 h 1100136"/>
                <a:gd name="connsiteX48" fmla="*/ 619487 w 763327"/>
                <a:gd name="connsiteY48" fmla="*/ 456951 h 1100136"/>
                <a:gd name="connsiteX49" fmla="*/ 509872 w 763327"/>
                <a:gd name="connsiteY49" fmla="*/ 390278 h 1100136"/>
                <a:gd name="connsiteX50" fmla="*/ 237018 w 763327"/>
                <a:gd name="connsiteY50" fmla="*/ 390278 h 1100136"/>
                <a:gd name="connsiteX51" fmla="*/ 119996 w 763327"/>
                <a:gd name="connsiteY51" fmla="*/ 466434 h 1100136"/>
                <a:gd name="connsiteX52" fmla="*/ 62225 w 763327"/>
                <a:gd name="connsiteY52" fmla="*/ 598299 h 1100136"/>
                <a:gd name="connsiteX53" fmla="*/ 70817 w 763327"/>
                <a:gd name="connsiteY53" fmla="*/ 876847 h 1100136"/>
                <a:gd name="connsiteX54" fmla="*/ 353743 w 763327"/>
                <a:gd name="connsiteY54" fmla="*/ 1063829 h 1100136"/>
                <a:gd name="connsiteX55" fmla="*/ 559050 w 763327"/>
                <a:gd name="connsiteY55" fmla="*/ 1007823 h 1100136"/>
                <a:gd name="connsiteX56" fmla="*/ 372408 w 763327"/>
                <a:gd name="connsiteY56" fmla="*/ 248337 h 1100136"/>
                <a:gd name="connsiteX57" fmla="*/ 425734 w 763327"/>
                <a:gd name="connsiteY57" fmla="*/ 248337 h 1100136"/>
                <a:gd name="connsiteX58" fmla="*/ 464544 w 763327"/>
                <a:gd name="connsiteY58" fmla="*/ 246263 h 1100136"/>
                <a:gd name="connsiteX59" fmla="*/ 480246 w 763327"/>
                <a:gd name="connsiteY59" fmla="*/ 209518 h 1100136"/>
                <a:gd name="connsiteX60" fmla="*/ 532091 w 763327"/>
                <a:gd name="connsiteY60" fmla="*/ 63725 h 1100136"/>
                <a:gd name="connsiteX61" fmla="*/ 512538 w 763327"/>
                <a:gd name="connsiteY61" fmla="*/ 35278 h 1100136"/>
                <a:gd name="connsiteX62" fmla="*/ 480542 w 763327"/>
                <a:gd name="connsiteY62" fmla="*/ 34981 h 1100136"/>
                <a:gd name="connsiteX63" fmla="*/ 468099 w 763327"/>
                <a:gd name="connsiteY63" fmla="*/ 42982 h 1100136"/>
                <a:gd name="connsiteX64" fmla="*/ 444695 w 763327"/>
                <a:gd name="connsiteY64" fmla="*/ 90691 h 1100136"/>
                <a:gd name="connsiteX65" fmla="*/ 425734 w 763327"/>
                <a:gd name="connsiteY65" fmla="*/ 105211 h 1100136"/>
                <a:gd name="connsiteX66" fmla="*/ 407070 w 763327"/>
                <a:gd name="connsiteY66" fmla="*/ 90395 h 1100136"/>
                <a:gd name="connsiteX67" fmla="*/ 383962 w 763327"/>
                <a:gd name="connsiteY67" fmla="*/ 43871 h 1100136"/>
                <a:gd name="connsiteX68" fmla="*/ 370630 w 763327"/>
                <a:gd name="connsiteY68" fmla="*/ 35278 h 1100136"/>
                <a:gd name="connsiteX69" fmla="*/ 231981 w 763327"/>
                <a:gd name="connsiteY69" fmla="*/ 35574 h 1100136"/>
                <a:gd name="connsiteX70" fmla="*/ 212725 w 763327"/>
                <a:gd name="connsiteY70" fmla="*/ 63132 h 1100136"/>
                <a:gd name="connsiteX71" fmla="*/ 275531 w 763327"/>
                <a:gd name="connsiteY71" fmla="*/ 240336 h 1100136"/>
                <a:gd name="connsiteX72" fmla="*/ 287382 w 763327"/>
                <a:gd name="connsiteY72" fmla="*/ 248337 h 1100136"/>
                <a:gd name="connsiteX73" fmla="*/ 372408 w 763327"/>
                <a:gd name="connsiteY73" fmla="*/ 248337 h 1100136"/>
                <a:gd name="connsiteX74" fmla="*/ 496540 w 763327"/>
                <a:gd name="connsiteY74" fmla="*/ 354422 h 1100136"/>
                <a:gd name="connsiteX75" fmla="*/ 496540 w 763327"/>
                <a:gd name="connsiteY75" fmla="*/ 306713 h 1100136"/>
                <a:gd name="connsiteX76" fmla="*/ 474024 w 763327"/>
                <a:gd name="connsiteY76" fmla="*/ 283896 h 1100136"/>
                <a:gd name="connsiteX77" fmla="*/ 366483 w 763327"/>
                <a:gd name="connsiteY77" fmla="*/ 283896 h 1100136"/>
                <a:gd name="connsiteX78" fmla="*/ 269014 w 763327"/>
                <a:gd name="connsiteY78" fmla="*/ 283896 h 1100136"/>
                <a:gd name="connsiteX79" fmla="*/ 248868 w 763327"/>
                <a:gd name="connsiteY79" fmla="*/ 298416 h 1100136"/>
                <a:gd name="connsiteX80" fmla="*/ 248572 w 763327"/>
                <a:gd name="connsiteY80" fmla="*/ 354422 h 1100136"/>
                <a:gd name="connsiteX81" fmla="*/ 496540 w 763327"/>
                <a:gd name="connsiteY81" fmla="*/ 354422 h 1100136"/>
                <a:gd name="connsiteX82" fmla="*/ 588084 w 763327"/>
                <a:gd name="connsiteY82" fmla="*/ 934630 h 1100136"/>
                <a:gd name="connsiteX83" fmla="*/ 721400 w 763327"/>
                <a:gd name="connsiteY83" fmla="*/ 868549 h 1100136"/>
                <a:gd name="connsiteX84" fmla="*/ 673999 w 763327"/>
                <a:gd name="connsiteY84" fmla="*/ 744388 h 1100136"/>
                <a:gd name="connsiteX85" fmla="*/ 673999 w 763327"/>
                <a:gd name="connsiteY85" fmla="*/ 774317 h 1100136"/>
                <a:gd name="connsiteX86" fmla="*/ 657704 w 763327"/>
                <a:gd name="connsiteY86" fmla="*/ 800098 h 1100136"/>
                <a:gd name="connsiteX87" fmla="*/ 605267 w 763327"/>
                <a:gd name="connsiteY87" fmla="*/ 826175 h 1100136"/>
                <a:gd name="connsiteX88" fmla="*/ 619487 w 763327"/>
                <a:gd name="connsiteY88" fmla="*/ 897589 h 1100136"/>
                <a:gd name="connsiteX89" fmla="*/ 608526 w 763327"/>
                <a:gd name="connsiteY89" fmla="*/ 922481 h 1100136"/>
                <a:gd name="connsiteX90" fmla="*/ 588084 w 763327"/>
                <a:gd name="connsiteY90" fmla="*/ 934630 h 1100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763327" h="1100136">
                  <a:moveTo>
                    <a:pt x="212725" y="355904"/>
                  </a:moveTo>
                  <a:cubicBezTo>
                    <a:pt x="212725" y="340495"/>
                    <a:pt x="212725" y="325678"/>
                    <a:pt x="212725" y="311158"/>
                  </a:cubicBezTo>
                  <a:cubicBezTo>
                    <a:pt x="212725" y="281822"/>
                    <a:pt x="218057" y="270858"/>
                    <a:pt x="242054" y="253374"/>
                  </a:cubicBezTo>
                  <a:cubicBezTo>
                    <a:pt x="240869" y="249522"/>
                    <a:pt x="239684" y="245374"/>
                    <a:pt x="238203" y="241521"/>
                  </a:cubicBezTo>
                  <a:cubicBezTo>
                    <a:pt x="218353" y="185812"/>
                    <a:pt x="198208" y="130399"/>
                    <a:pt x="179247" y="74689"/>
                  </a:cubicBezTo>
                  <a:cubicBezTo>
                    <a:pt x="175692" y="64021"/>
                    <a:pt x="174507" y="51279"/>
                    <a:pt x="176581" y="40315"/>
                  </a:cubicBezTo>
                  <a:cubicBezTo>
                    <a:pt x="181025" y="16609"/>
                    <a:pt x="202652" y="607"/>
                    <a:pt x="227241" y="311"/>
                  </a:cubicBezTo>
                  <a:cubicBezTo>
                    <a:pt x="280568" y="15"/>
                    <a:pt x="333598" y="311"/>
                    <a:pt x="386924" y="15"/>
                  </a:cubicBezTo>
                  <a:cubicBezTo>
                    <a:pt x="396997" y="15"/>
                    <a:pt x="403515" y="4163"/>
                    <a:pt x="407959" y="13349"/>
                  </a:cubicBezTo>
                  <a:cubicBezTo>
                    <a:pt x="413291" y="24610"/>
                    <a:pt x="418920" y="35574"/>
                    <a:pt x="425734" y="48909"/>
                  </a:cubicBezTo>
                  <a:cubicBezTo>
                    <a:pt x="432252" y="36167"/>
                    <a:pt x="438177" y="25203"/>
                    <a:pt x="443213" y="13942"/>
                  </a:cubicBezTo>
                  <a:cubicBezTo>
                    <a:pt x="447657" y="3867"/>
                    <a:pt x="454768" y="-282"/>
                    <a:pt x="466025" y="15"/>
                  </a:cubicBezTo>
                  <a:cubicBezTo>
                    <a:pt x="482616" y="607"/>
                    <a:pt x="499206" y="15"/>
                    <a:pt x="515797" y="311"/>
                  </a:cubicBezTo>
                  <a:cubicBezTo>
                    <a:pt x="555199" y="904"/>
                    <a:pt x="579789" y="35574"/>
                    <a:pt x="566753" y="73208"/>
                  </a:cubicBezTo>
                  <a:cubicBezTo>
                    <a:pt x="547200" y="129213"/>
                    <a:pt x="526758" y="185219"/>
                    <a:pt x="506909" y="240929"/>
                  </a:cubicBezTo>
                  <a:cubicBezTo>
                    <a:pt x="505428" y="245077"/>
                    <a:pt x="503946" y="249226"/>
                    <a:pt x="502465" y="253967"/>
                  </a:cubicBezTo>
                  <a:cubicBezTo>
                    <a:pt x="527055" y="267598"/>
                    <a:pt x="533869" y="289230"/>
                    <a:pt x="532387" y="315010"/>
                  </a:cubicBezTo>
                  <a:cubicBezTo>
                    <a:pt x="531498" y="328641"/>
                    <a:pt x="532387" y="342273"/>
                    <a:pt x="532387" y="352348"/>
                  </a:cubicBezTo>
                  <a:cubicBezTo>
                    <a:pt x="554903" y="362126"/>
                    <a:pt x="576530" y="368942"/>
                    <a:pt x="595786" y="379906"/>
                  </a:cubicBezTo>
                  <a:cubicBezTo>
                    <a:pt x="625116" y="396797"/>
                    <a:pt x="644965" y="422873"/>
                    <a:pt x="658593" y="453692"/>
                  </a:cubicBezTo>
                  <a:cubicBezTo>
                    <a:pt x="676665" y="495177"/>
                    <a:pt x="696218" y="536367"/>
                    <a:pt x="712512" y="578742"/>
                  </a:cubicBezTo>
                  <a:cubicBezTo>
                    <a:pt x="723770" y="607485"/>
                    <a:pt x="731473" y="637711"/>
                    <a:pt x="739472" y="667343"/>
                  </a:cubicBezTo>
                  <a:cubicBezTo>
                    <a:pt x="743619" y="682456"/>
                    <a:pt x="735324" y="691642"/>
                    <a:pt x="719623" y="691642"/>
                  </a:cubicBezTo>
                  <a:cubicBezTo>
                    <a:pt x="704810" y="691938"/>
                    <a:pt x="690293" y="691642"/>
                    <a:pt x="675776" y="691642"/>
                  </a:cubicBezTo>
                  <a:cubicBezTo>
                    <a:pt x="671629" y="700828"/>
                    <a:pt x="676961" y="703495"/>
                    <a:pt x="683479" y="706755"/>
                  </a:cubicBezTo>
                  <a:cubicBezTo>
                    <a:pt x="737102" y="733424"/>
                    <a:pt x="769690" y="792097"/>
                    <a:pt x="762284" y="848695"/>
                  </a:cubicBezTo>
                  <a:cubicBezTo>
                    <a:pt x="754285" y="911220"/>
                    <a:pt x="711920" y="958633"/>
                    <a:pt x="651779" y="972264"/>
                  </a:cubicBezTo>
                  <a:cubicBezTo>
                    <a:pt x="620376" y="979376"/>
                    <a:pt x="590158" y="975227"/>
                    <a:pt x="561124" y="961892"/>
                  </a:cubicBezTo>
                  <a:cubicBezTo>
                    <a:pt x="557865" y="960411"/>
                    <a:pt x="554903" y="958929"/>
                    <a:pt x="550459" y="959522"/>
                  </a:cubicBezTo>
                  <a:cubicBezTo>
                    <a:pt x="565568" y="969301"/>
                    <a:pt x="580677" y="978783"/>
                    <a:pt x="595786" y="988562"/>
                  </a:cubicBezTo>
                  <a:cubicBezTo>
                    <a:pt x="612970" y="999822"/>
                    <a:pt x="613562" y="1011972"/>
                    <a:pt x="597268" y="1024417"/>
                  </a:cubicBezTo>
                  <a:cubicBezTo>
                    <a:pt x="383666" y="1188286"/>
                    <a:pt x="67558" y="1072422"/>
                    <a:pt x="9195" y="808988"/>
                  </a:cubicBezTo>
                  <a:cubicBezTo>
                    <a:pt x="-8284" y="730461"/>
                    <a:pt x="-878" y="654305"/>
                    <a:pt x="31711" y="580519"/>
                  </a:cubicBezTo>
                  <a:cubicBezTo>
                    <a:pt x="49486" y="540219"/>
                    <a:pt x="67558" y="500215"/>
                    <a:pt x="84445" y="459914"/>
                  </a:cubicBezTo>
                  <a:cubicBezTo>
                    <a:pt x="108145" y="402131"/>
                    <a:pt x="150214" y="367757"/>
                    <a:pt x="212725" y="355904"/>
                  </a:cubicBezTo>
                  <a:close/>
                  <a:moveTo>
                    <a:pt x="559050" y="1007823"/>
                  </a:moveTo>
                  <a:cubicBezTo>
                    <a:pt x="541571" y="996859"/>
                    <a:pt x="525573" y="986488"/>
                    <a:pt x="509279" y="976116"/>
                  </a:cubicBezTo>
                  <a:cubicBezTo>
                    <a:pt x="491800" y="964856"/>
                    <a:pt x="491800" y="950928"/>
                    <a:pt x="509279" y="940261"/>
                  </a:cubicBezTo>
                  <a:cubicBezTo>
                    <a:pt x="531498" y="926926"/>
                    <a:pt x="553422" y="913591"/>
                    <a:pt x="575937" y="900553"/>
                  </a:cubicBezTo>
                  <a:cubicBezTo>
                    <a:pt x="580974" y="897589"/>
                    <a:pt x="583047" y="894923"/>
                    <a:pt x="581566" y="888403"/>
                  </a:cubicBezTo>
                  <a:cubicBezTo>
                    <a:pt x="576826" y="866771"/>
                    <a:pt x="572678" y="845140"/>
                    <a:pt x="568531" y="823211"/>
                  </a:cubicBezTo>
                  <a:cubicBezTo>
                    <a:pt x="566161" y="810766"/>
                    <a:pt x="568827" y="804543"/>
                    <a:pt x="580085" y="798913"/>
                  </a:cubicBezTo>
                  <a:cubicBezTo>
                    <a:pt x="596972" y="790319"/>
                    <a:pt x="613562" y="782022"/>
                    <a:pt x="630745" y="773725"/>
                  </a:cubicBezTo>
                  <a:cubicBezTo>
                    <a:pt x="636670" y="771058"/>
                    <a:pt x="638744" y="767502"/>
                    <a:pt x="638448" y="760983"/>
                  </a:cubicBezTo>
                  <a:cubicBezTo>
                    <a:pt x="638151" y="733128"/>
                    <a:pt x="638151" y="705570"/>
                    <a:pt x="638448" y="677715"/>
                  </a:cubicBezTo>
                  <a:cubicBezTo>
                    <a:pt x="638448" y="662602"/>
                    <a:pt x="644965" y="656379"/>
                    <a:pt x="660075" y="656379"/>
                  </a:cubicBezTo>
                  <a:cubicBezTo>
                    <a:pt x="673406" y="656379"/>
                    <a:pt x="686442" y="656379"/>
                    <a:pt x="701254" y="656379"/>
                  </a:cubicBezTo>
                  <a:cubicBezTo>
                    <a:pt x="697403" y="643637"/>
                    <a:pt x="695329" y="631488"/>
                    <a:pt x="690589" y="620227"/>
                  </a:cubicBezTo>
                  <a:cubicBezTo>
                    <a:pt x="667481" y="565407"/>
                    <a:pt x="645262" y="510290"/>
                    <a:pt x="619487" y="456951"/>
                  </a:cubicBezTo>
                  <a:cubicBezTo>
                    <a:pt x="597860" y="412798"/>
                    <a:pt x="559050" y="390870"/>
                    <a:pt x="509872" y="390278"/>
                  </a:cubicBezTo>
                  <a:cubicBezTo>
                    <a:pt x="418920" y="389685"/>
                    <a:pt x="327969" y="389685"/>
                    <a:pt x="237018" y="390278"/>
                  </a:cubicBezTo>
                  <a:cubicBezTo>
                    <a:pt x="182210" y="390574"/>
                    <a:pt x="142511" y="416354"/>
                    <a:pt x="119996" y="466434"/>
                  </a:cubicBezTo>
                  <a:cubicBezTo>
                    <a:pt x="100146" y="509994"/>
                    <a:pt x="80890" y="554146"/>
                    <a:pt x="62225" y="598299"/>
                  </a:cubicBezTo>
                  <a:cubicBezTo>
                    <a:pt x="22527" y="692235"/>
                    <a:pt x="24600" y="786467"/>
                    <a:pt x="70817" y="876847"/>
                  </a:cubicBezTo>
                  <a:cubicBezTo>
                    <a:pt x="129180" y="991525"/>
                    <a:pt x="225167" y="1054050"/>
                    <a:pt x="353743" y="1063829"/>
                  </a:cubicBezTo>
                  <a:cubicBezTo>
                    <a:pt x="427512" y="1069459"/>
                    <a:pt x="495651" y="1049605"/>
                    <a:pt x="559050" y="1007823"/>
                  </a:cubicBezTo>
                  <a:close/>
                  <a:moveTo>
                    <a:pt x="372408" y="248337"/>
                  </a:moveTo>
                  <a:cubicBezTo>
                    <a:pt x="390183" y="248337"/>
                    <a:pt x="407959" y="248337"/>
                    <a:pt x="425734" y="248337"/>
                  </a:cubicBezTo>
                  <a:cubicBezTo>
                    <a:pt x="439066" y="248337"/>
                    <a:pt x="455656" y="252782"/>
                    <a:pt x="464544" y="246263"/>
                  </a:cubicBezTo>
                  <a:cubicBezTo>
                    <a:pt x="473728" y="239447"/>
                    <a:pt x="475506" y="222556"/>
                    <a:pt x="480246" y="209518"/>
                  </a:cubicBezTo>
                  <a:cubicBezTo>
                    <a:pt x="497725" y="160920"/>
                    <a:pt x="514908" y="112323"/>
                    <a:pt x="532091" y="63725"/>
                  </a:cubicBezTo>
                  <a:cubicBezTo>
                    <a:pt x="538609" y="45649"/>
                    <a:pt x="531498" y="35574"/>
                    <a:pt x="512538" y="35278"/>
                  </a:cubicBezTo>
                  <a:cubicBezTo>
                    <a:pt x="501873" y="35278"/>
                    <a:pt x="491207" y="35870"/>
                    <a:pt x="480542" y="34981"/>
                  </a:cubicBezTo>
                  <a:cubicBezTo>
                    <a:pt x="473728" y="34685"/>
                    <a:pt x="470765" y="37352"/>
                    <a:pt x="468099" y="42982"/>
                  </a:cubicBezTo>
                  <a:cubicBezTo>
                    <a:pt x="460396" y="58984"/>
                    <a:pt x="452101" y="74689"/>
                    <a:pt x="444695" y="90691"/>
                  </a:cubicBezTo>
                  <a:cubicBezTo>
                    <a:pt x="440843" y="98988"/>
                    <a:pt x="435511" y="105211"/>
                    <a:pt x="425734" y="105211"/>
                  </a:cubicBezTo>
                  <a:cubicBezTo>
                    <a:pt x="415958" y="105211"/>
                    <a:pt x="410921" y="98395"/>
                    <a:pt x="407070" y="90395"/>
                  </a:cubicBezTo>
                  <a:cubicBezTo>
                    <a:pt x="399663" y="74689"/>
                    <a:pt x="391368" y="59576"/>
                    <a:pt x="383962" y="43871"/>
                  </a:cubicBezTo>
                  <a:cubicBezTo>
                    <a:pt x="380999" y="37945"/>
                    <a:pt x="377740" y="35278"/>
                    <a:pt x="370630" y="35278"/>
                  </a:cubicBezTo>
                  <a:cubicBezTo>
                    <a:pt x="324414" y="35574"/>
                    <a:pt x="278198" y="35278"/>
                    <a:pt x="231981" y="35574"/>
                  </a:cubicBezTo>
                  <a:cubicBezTo>
                    <a:pt x="213613" y="35574"/>
                    <a:pt x="206503" y="45649"/>
                    <a:pt x="212725" y="63132"/>
                  </a:cubicBezTo>
                  <a:cubicBezTo>
                    <a:pt x="233463" y="122102"/>
                    <a:pt x="254793" y="181367"/>
                    <a:pt x="275531" y="240336"/>
                  </a:cubicBezTo>
                  <a:cubicBezTo>
                    <a:pt x="277901" y="246855"/>
                    <a:pt x="280864" y="248633"/>
                    <a:pt x="287382" y="248337"/>
                  </a:cubicBezTo>
                  <a:cubicBezTo>
                    <a:pt x="315526" y="248041"/>
                    <a:pt x="343967" y="248337"/>
                    <a:pt x="372408" y="248337"/>
                  </a:cubicBezTo>
                  <a:close/>
                  <a:moveTo>
                    <a:pt x="496540" y="354422"/>
                  </a:moveTo>
                  <a:cubicBezTo>
                    <a:pt x="496540" y="337828"/>
                    <a:pt x="496540" y="322122"/>
                    <a:pt x="496540" y="306713"/>
                  </a:cubicBezTo>
                  <a:cubicBezTo>
                    <a:pt x="496540" y="290119"/>
                    <a:pt x="490615" y="283896"/>
                    <a:pt x="474024" y="283896"/>
                  </a:cubicBezTo>
                  <a:cubicBezTo>
                    <a:pt x="438177" y="283896"/>
                    <a:pt x="402330" y="283896"/>
                    <a:pt x="366483" y="283896"/>
                  </a:cubicBezTo>
                  <a:cubicBezTo>
                    <a:pt x="333894" y="283896"/>
                    <a:pt x="301602" y="283896"/>
                    <a:pt x="269014" y="283896"/>
                  </a:cubicBezTo>
                  <a:cubicBezTo>
                    <a:pt x="258348" y="283896"/>
                    <a:pt x="249461" y="287748"/>
                    <a:pt x="248868" y="298416"/>
                  </a:cubicBezTo>
                  <a:cubicBezTo>
                    <a:pt x="247387" y="317085"/>
                    <a:pt x="248572" y="335753"/>
                    <a:pt x="248572" y="354422"/>
                  </a:cubicBezTo>
                  <a:cubicBezTo>
                    <a:pt x="331524" y="354422"/>
                    <a:pt x="413291" y="354422"/>
                    <a:pt x="496540" y="354422"/>
                  </a:cubicBezTo>
                  <a:close/>
                  <a:moveTo>
                    <a:pt x="588084" y="934630"/>
                  </a:moveTo>
                  <a:cubicBezTo>
                    <a:pt x="642595" y="953595"/>
                    <a:pt x="702439" y="922777"/>
                    <a:pt x="721400" y="868549"/>
                  </a:cubicBezTo>
                  <a:cubicBezTo>
                    <a:pt x="737694" y="820841"/>
                    <a:pt x="714290" y="758316"/>
                    <a:pt x="673999" y="744388"/>
                  </a:cubicBezTo>
                  <a:cubicBezTo>
                    <a:pt x="673999" y="754464"/>
                    <a:pt x="673406" y="764539"/>
                    <a:pt x="673999" y="774317"/>
                  </a:cubicBezTo>
                  <a:cubicBezTo>
                    <a:pt x="674888" y="787356"/>
                    <a:pt x="669259" y="794764"/>
                    <a:pt x="657704" y="800098"/>
                  </a:cubicBezTo>
                  <a:cubicBezTo>
                    <a:pt x="639929" y="808099"/>
                    <a:pt x="622746" y="817285"/>
                    <a:pt x="605267" y="826175"/>
                  </a:cubicBezTo>
                  <a:cubicBezTo>
                    <a:pt x="610007" y="850473"/>
                    <a:pt x="614451" y="874180"/>
                    <a:pt x="619487" y="897589"/>
                  </a:cubicBezTo>
                  <a:cubicBezTo>
                    <a:pt x="621857" y="909146"/>
                    <a:pt x="618598" y="916851"/>
                    <a:pt x="608526" y="922481"/>
                  </a:cubicBezTo>
                  <a:cubicBezTo>
                    <a:pt x="602304" y="925741"/>
                    <a:pt x="596083" y="929889"/>
                    <a:pt x="588084" y="934630"/>
                  </a:cubicBezTo>
                  <a:close/>
                </a:path>
              </a:pathLst>
            </a:custGeom>
            <a:grpFill/>
            <a:ln w="2953" cap="flat">
              <a:noFill/>
              <a:prstDash val="solid"/>
              <a:miter/>
            </a:ln>
          </p:spPr>
          <p:txBody>
            <a:bodyPr rtlCol="0" anchor="ctr"/>
            <a:lstStyle/>
            <a:p>
              <a:endParaRPr lang="en-US"/>
            </a:p>
          </p:txBody>
        </p:sp>
        <p:sp>
          <p:nvSpPr>
            <p:cNvPr id="70" name="Freeform 336">
              <a:extLst>
                <a:ext uri="{FF2B5EF4-FFF2-40B4-BE49-F238E27FC236}">
                  <a16:creationId xmlns:a16="http://schemas.microsoft.com/office/drawing/2014/main" id="{3B789FEE-D0FE-EF9A-9076-BA8581FCEED2}"/>
                </a:ext>
              </a:extLst>
            </p:cNvPr>
            <p:cNvSpPr/>
            <p:nvPr/>
          </p:nvSpPr>
          <p:spPr>
            <a:xfrm>
              <a:off x="11474502" y="6102770"/>
              <a:ext cx="212724" cy="213060"/>
            </a:xfrm>
            <a:custGeom>
              <a:avLst/>
              <a:gdLst>
                <a:gd name="connsiteX0" fmla="*/ 106658 w 212724"/>
                <a:gd name="connsiteY0" fmla="*/ 1 h 213060"/>
                <a:gd name="connsiteX1" fmla="*/ 212719 w 212724"/>
                <a:gd name="connsiteY1" fmla="*/ 107864 h 213060"/>
                <a:gd name="connsiteX2" fmla="*/ 106066 w 212724"/>
                <a:gd name="connsiteY2" fmla="*/ 213061 h 213060"/>
                <a:gd name="connsiteX3" fmla="*/ 5 w 212724"/>
                <a:gd name="connsiteY3" fmla="*/ 105197 h 213060"/>
                <a:gd name="connsiteX4" fmla="*/ 106658 w 212724"/>
                <a:gd name="connsiteY4" fmla="*/ 1 h 213060"/>
                <a:gd name="connsiteX5" fmla="*/ 177464 w 212724"/>
                <a:gd name="connsiteY5" fmla="*/ 106383 h 213060"/>
                <a:gd name="connsiteX6" fmla="*/ 106362 w 212724"/>
                <a:gd name="connsiteY6" fmla="*/ 35264 h 213060"/>
                <a:gd name="connsiteX7" fmla="*/ 35556 w 212724"/>
                <a:gd name="connsiteY7" fmla="*/ 105494 h 213060"/>
                <a:gd name="connsiteX8" fmla="*/ 106066 w 212724"/>
                <a:gd name="connsiteY8" fmla="*/ 177205 h 213060"/>
                <a:gd name="connsiteX9" fmla="*/ 177464 w 212724"/>
                <a:gd name="connsiteY9" fmla="*/ 106383 h 213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2724" h="213060">
                  <a:moveTo>
                    <a:pt x="106658" y="1"/>
                  </a:moveTo>
                  <a:cubicBezTo>
                    <a:pt x="165910" y="298"/>
                    <a:pt x="213311" y="48303"/>
                    <a:pt x="212719" y="107864"/>
                  </a:cubicBezTo>
                  <a:cubicBezTo>
                    <a:pt x="212423" y="165648"/>
                    <a:pt x="164133" y="213061"/>
                    <a:pt x="106066" y="213061"/>
                  </a:cubicBezTo>
                  <a:cubicBezTo>
                    <a:pt x="46814" y="212764"/>
                    <a:pt x="-587" y="164759"/>
                    <a:pt x="5" y="105197"/>
                  </a:cubicBezTo>
                  <a:cubicBezTo>
                    <a:pt x="598" y="47117"/>
                    <a:pt x="48592" y="-295"/>
                    <a:pt x="106658" y="1"/>
                  </a:cubicBezTo>
                  <a:close/>
                  <a:moveTo>
                    <a:pt x="177464" y="106383"/>
                  </a:moveTo>
                  <a:cubicBezTo>
                    <a:pt x="177464" y="67268"/>
                    <a:pt x="145468" y="35264"/>
                    <a:pt x="106362" y="35264"/>
                  </a:cubicBezTo>
                  <a:cubicBezTo>
                    <a:pt x="67552" y="35264"/>
                    <a:pt x="35853" y="66971"/>
                    <a:pt x="35556" y="105494"/>
                  </a:cubicBezTo>
                  <a:cubicBezTo>
                    <a:pt x="35260" y="144905"/>
                    <a:pt x="66960" y="176909"/>
                    <a:pt x="106066" y="177205"/>
                  </a:cubicBezTo>
                  <a:cubicBezTo>
                    <a:pt x="145468" y="177501"/>
                    <a:pt x="177464" y="145794"/>
                    <a:pt x="177464" y="106383"/>
                  </a:cubicBezTo>
                  <a:close/>
                </a:path>
              </a:pathLst>
            </a:custGeom>
            <a:grpFill/>
            <a:ln w="2953" cap="flat">
              <a:noFill/>
              <a:prstDash val="solid"/>
              <a:miter/>
            </a:ln>
          </p:spPr>
          <p:txBody>
            <a:bodyPr rtlCol="0" anchor="ctr"/>
            <a:lstStyle/>
            <a:p>
              <a:endParaRPr lang="en-US"/>
            </a:p>
          </p:txBody>
        </p:sp>
        <p:sp>
          <p:nvSpPr>
            <p:cNvPr id="71" name="Freeform 337">
              <a:extLst>
                <a:ext uri="{FF2B5EF4-FFF2-40B4-BE49-F238E27FC236}">
                  <a16:creationId xmlns:a16="http://schemas.microsoft.com/office/drawing/2014/main" id="{99B4FBAC-2678-F58F-D43B-10AF57499950}"/>
                </a:ext>
              </a:extLst>
            </p:cNvPr>
            <p:cNvSpPr/>
            <p:nvPr/>
          </p:nvSpPr>
          <p:spPr>
            <a:xfrm>
              <a:off x="11368151" y="5960828"/>
              <a:ext cx="141907" cy="141942"/>
            </a:xfrm>
            <a:custGeom>
              <a:avLst/>
              <a:gdLst>
                <a:gd name="connsiteX0" fmla="*/ 70806 w 141907"/>
                <a:gd name="connsiteY0" fmla="*/ 141943 h 141942"/>
                <a:gd name="connsiteX1" fmla="*/ 0 w 141907"/>
                <a:gd name="connsiteY1" fmla="*/ 70528 h 141942"/>
                <a:gd name="connsiteX2" fmla="*/ 71694 w 141907"/>
                <a:gd name="connsiteY2" fmla="*/ 2 h 141942"/>
                <a:gd name="connsiteX3" fmla="*/ 141908 w 141907"/>
                <a:gd name="connsiteY3" fmla="*/ 70824 h 141942"/>
                <a:gd name="connsiteX4" fmla="*/ 70806 w 141907"/>
                <a:gd name="connsiteY4" fmla="*/ 141943 h 141942"/>
                <a:gd name="connsiteX5" fmla="*/ 106357 w 141907"/>
                <a:gd name="connsiteY5" fmla="*/ 70232 h 141942"/>
                <a:gd name="connsiteX6" fmla="*/ 70806 w 141907"/>
                <a:gd name="connsiteY6" fmla="*/ 35265 h 141942"/>
                <a:gd name="connsiteX7" fmla="*/ 35551 w 141907"/>
                <a:gd name="connsiteY7" fmla="*/ 70528 h 141942"/>
                <a:gd name="connsiteX8" fmla="*/ 71694 w 141907"/>
                <a:gd name="connsiteY8" fmla="*/ 106087 h 141942"/>
                <a:gd name="connsiteX9" fmla="*/ 106357 w 141907"/>
                <a:gd name="connsiteY9" fmla="*/ 70232 h 141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1907" h="141942">
                  <a:moveTo>
                    <a:pt x="70806" y="141943"/>
                  </a:moveTo>
                  <a:cubicBezTo>
                    <a:pt x="31700" y="141943"/>
                    <a:pt x="0" y="109939"/>
                    <a:pt x="0" y="70528"/>
                  </a:cubicBezTo>
                  <a:cubicBezTo>
                    <a:pt x="0" y="31413"/>
                    <a:pt x="32292" y="-294"/>
                    <a:pt x="71694" y="2"/>
                  </a:cubicBezTo>
                  <a:cubicBezTo>
                    <a:pt x="110208" y="298"/>
                    <a:pt x="141908" y="32005"/>
                    <a:pt x="141908" y="70824"/>
                  </a:cubicBezTo>
                  <a:cubicBezTo>
                    <a:pt x="141908" y="109939"/>
                    <a:pt x="109912" y="141943"/>
                    <a:pt x="70806" y="141943"/>
                  </a:cubicBezTo>
                  <a:close/>
                  <a:moveTo>
                    <a:pt x="106357" y="70232"/>
                  </a:moveTo>
                  <a:cubicBezTo>
                    <a:pt x="106060" y="50970"/>
                    <a:pt x="90063" y="35265"/>
                    <a:pt x="70806" y="35265"/>
                  </a:cubicBezTo>
                  <a:cubicBezTo>
                    <a:pt x="51549" y="35265"/>
                    <a:pt x="35551" y="51267"/>
                    <a:pt x="35551" y="70528"/>
                  </a:cubicBezTo>
                  <a:cubicBezTo>
                    <a:pt x="35551" y="90382"/>
                    <a:pt x="51845" y="106383"/>
                    <a:pt x="71694" y="106087"/>
                  </a:cubicBezTo>
                  <a:cubicBezTo>
                    <a:pt x="90951" y="105791"/>
                    <a:pt x="106653" y="89789"/>
                    <a:pt x="106357" y="70232"/>
                  </a:cubicBezTo>
                  <a:close/>
                </a:path>
              </a:pathLst>
            </a:custGeom>
            <a:grpFill/>
            <a:ln w="2953" cap="flat">
              <a:noFill/>
              <a:prstDash val="solid"/>
              <a:miter/>
            </a:ln>
          </p:spPr>
          <p:txBody>
            <a:bodyPr rtlCol="0" anchor="ctr"/>
            <a:lstStyle/>
            <a:p>
              <a:endParaRPr lang="en-US"/>
            </a:p>
          </p:txBody>
        </p:sp>
        <p:sp>
          <p:nvSpPr>
            <p:cNvPr id="72" name="Freeform 338">
              <a:extLst>
                <a:ext uri="{FF2B5EF4-FFF2-40B4-BE49-F238E27FC236}">
                  <a16:creationId xmlns:a16="http://schemas.microsoft.com/office/drawing/2014/main" id="{F5BC5E34-2E6F-B550-D150-5CC3951A71F6}"/>
                </a:ext>
              </a:extLst>
            </p:cNvPr>
            <p:cNvSpPr/>
            <p:nvPr/>
          </p:nvSpPr>
          <p:spPr>
            <a:xfrm>
              <a:off x="11350375" y="6316124"/>
              <a:ext cx="141909" cy="141648"/>
            </a:xfrm>
            <a:custGeom>
              <a:avLst/>
              <a:gdLst>
                <a:gd name="connsiteX0" fmla="*/ 141908 w 141909"/>
                <a:gd name="connsiteY0" fmla="*/ 71121 h 141648"/>
                <a:gd name="connsiteX1" fmla="*/ 70213 w 141909"/>
                <a:gd name="connsiteY1" fmla="*/ 141646 h 141648"/>
                <a:gd name="connsiteX2" fmla="*/ 0 w 141909"/>
                <a:gd name="connsiteY2" fmla="*/ 70824 h 141648"/>
                <a:gd name="connsiteX3" fmla="*/ 71102 w 141909"/>
                <a:gd name="connsiteY3" fmla="*/ 2 h 141648"/>
                <a:gd name="connsiteX4" fmla="*/ 141908 w 141909"/>
                <a:gd name="connsiteY4" fmla="*/ 71121 h 141648"/>
                <a:gd name="connsiteX5" fmla="*/ 70806 w 141909"/>
                <a:gd name="connsiteY5" fmla="*/ 105791 h 141648"/>
                <a:gd name="connsiteX6" fmla="*/ 106357 w 141909"/>
                <a:gd name="connsiteY6" fmla="*/ 70824 h 141648"/>
                <a:gd name="connsiteX7" fmla="*/ 71398 w 141909"/>
                <a:gd name="connsiteY7" fmla="*/ 34969 h 141648"/>
                <a:gd name="connsiteX8" fmla="*/ 35255 w 141909"/>
                <a:gd name="connsiteY8" fmla="*/ 70528 h 141648"/>
                <a:gd name="connsiteX9" fmla="*/ 70806 w 141909"/>
                <a:gd name="connsiteY9" fmla="*/ 105791 h 14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1909" h="141648">
                  <a:moveTo>
                    <a:pt x="141908" y="71121"/>
                  </a:moveTo>
                  <a:cubicBezTo>
                    <a:pt x="141611" y="110236"/>
                    <a:pt x="109319" y="141943"/>
                    <a:pt x="70213" y="141646"/>
                  </a:cubicBezTo>
                  <a:cubicBezTo>
                    <a:pt x="31403" y="141350"/>
                    <a:pt x="0" y="109347"/>
                    <a:pt x="0" y="70824"/>
                  </a:cubicBezTo>
                  <a:cubicBezTo>
                    <a:pt x="0" y="31709"/>
                    <a:pt x="31996" y="-294"/>
                    <a:pt x="71102" y="2"/>
                  </a:cubicBezTo>
                  <a:cubicBezTo>
                    <a:pt x="110504" y="-294"/>
                    <a:pt x="142204" y="31709"/>
                    <a:pt x="141908" y="71121"/>
                  </a:cubicBezTo>
                  <a:close/>
                  <a:moveTo>
                    <a:pt x="70806" y="105791"/>
                  </a:moveTo>
                  <a:cubicBezTo>
                    <a:pt x="90063" y="105791"/>
                    <a:pt x="106060" y="89789"/>
                    <a:pt x="106357" y="70824"/>
                  </a:cubicBezTo>
                  <a:cubicBezTo>
                    <a:pt x="106357" y="51267"/>
                    <a:pt x="90951" y="35265"/>
                    <a:pt x="71398" y="34969"/>
                  </a:cubicBezTo>
                  <a:cubicBezTo>
                    <a:pt x="51549" y="34672"/>
                    <a:pt x="35255" y="50674"/>
                    <a:pt x="35255" y="70528"/>
                  </a:cubicBezTo>
                  <a:cubicBezTo>
                    <a:pt x="35551" y="90085"/>
                    <a:pt x="51549" y="105791"/>
                    <a:pt x="70806" y="105791"/>
                  </a:cubicBezTo>
                  <a:close/>
                </a:path>
              </a:pathLst>
            </a:custGeom>
            <a:grpFill/>
            <a:ln w="2953" cap="flat">
              <a:noFill/>
              <a:prstDash val="solid"/>
              <a:miter/>
            </a:ln>
          </p:spPr>
          <p:txBody>
            <a:bodyPr rtlCol="0" anchor="ctr"/>
            <a:lstStyle/>
            <a:p>
              <a:endParaRPr lang="en-US"/>
            </a:p>
          </p:txBody>
        </p:sp>
        <p:sp>
          <p:nvSpPr>
            <p:cNvPr id="73" name="Freeform 339">
              <a:extLst>
                <a:ext uri="{FF2B5EF4-FFF2-40B4-BE49-F238E27FC236}">
                  <a16:creationId xmlns:a16="http://schemas.microsoft.com/office/drawing/2014/main" id="{C8D21E71-483B-A14E-21EF-9EE3A304A43C}"/>
                </a:ext>
              </a:extLst>
            </p:cNvPr>
            <p:cNvSpPr/>
            <p:nvPr/>
          </p:nvSpPr>
          <p:spPr>
            <a:xfrm>
              <a:off x="11193654" y="6101882"/>
              <a:ext cx="138549" cy="195858"/>
            </a:xfrm>
            <a:custGeom>
              <a:avLst/>
              <a:gdLst>
                <a:gd name="connsiteX0" fmla="*/ 0 w 138549"/>
                <a:gd name="connsiteY0" fmla="*/ 190242 h 195858"/>
                <a:gd name="connsiteX1" fmla="*/ 20442 w 138549"/>
                <a:gd name="connsiteY1" fmla="*/ 178092 h 195858"/>
                <a:gd name="connsiteX2" fmla="*/ 31403 w 138549"/>
                <a:gd name="connsiteY2" fmla="*/ 153201 h 195858"/>
                <a:gd name="connsiteX3" fmla="*/ 17183 w 138549"/>
                <a:gd name="connsiteY3" fmla="*/ 81786 h 195858"/>
                <a:gd name="connsiteX4" fmla="*/ 69621 w 138549"/>
                <a:gd name="connsiteY4" fmla="*/ 55709 h 195858"/>
                <a:gd name="connsiteX5" fmla="*/ 85915 w 138549"/>
                <a:gd name="connsiteY5" fmla="*/ 29929 h 195858"/>
                <a:gd name="connsiteX6" fmla="*/ 85915 w 138549"/>
                <a:gd name="connsiteY6" fmla="*/ 0 h 195858"/>
                <a:gd name="connsiteX7" fmla="*/ 133316 w 138549"/>
                <a:gd name="connsiteY7" fmla="*/ 124161 h 195858"/>
                <a:gd name="connsiteX8" fmla="*/ 0 w 138549"/>
                <a:gd name="connsiteY8" fmla="*/ 190242 h 195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8549" h="195858">
                  <a:moveTo>
                    <a:pt x="0" y="190242"/>
                  </a:moveTo>
                  <a:cubicBezTo>
                    <a:pt x="7999" y="185501"/>
                    <a:pt x="14220" y="181648"/>
                    <a:pt x="20442" y="178092"/>
                  </a:cubicBezTo>
                  <a:cubicBezTo>
                    <a:pt x="30515" y="172462"/>
                    <a:pt x="34070" y="164758"/>
                    <a:pt x="31403" y="153201"/>
                  </a:cubicBezTo>
                  <a:cubicBezTo>
                    <a:pt x="26367" y="129791"/>
                    <a:pt x="21923" y="106381"/>
                    <a:pt x="17183" y="81786"/>
                  </a:cubicBezTo>
                  <a:cubicBezTo>
                    <a:pt x="34662" y="72896"/>
                    <a:pt x="52141" y="64007"/>
                    <a:pt x="69621" y="55709"/>
                  </a:cubicBezTo>
                  <a:cubicBezTo>
                    <a:pt x="81175" y="50376"/>
                    <a:pt x="86804" y="42671"/>
                    <a:pt x="85915" y="29929"/>
                  </a:cubicBezTo>
                  <a:cubicBezTo>
                    <a:pt x="85322" y="20150"/>
                    <a:pt x="85915" y="10075"/>
                    <a:pt x="85915" y="0"/>
                  </a:cubicBezTo>
                  <a:cubicBezTo>
                    <a:pt x="126206" y="14224"/>
                    <a:pt x="149610" y="76452"/>
                    <a:pt x="133316" y="124161"/>
                  </a:cubicBezTo>
                  <a:cubicBezTo>
                    <a:pt x="114356" y="178389"/>
                    <a:pt x="54512" y="209207"/>
                    <a:pt x="0" y="190242"/>
                  </a:cubicBezTo>
                  <a:close/>
                </a:path>
              </a:pathLst>
            </a:custGeom>
            <a:solidFill>
              <a:srgbClr val="EBCB1F"/>
            </a:solidFill>
            <a:ln w="2953" cap="flat">
              <a:noFill/>
              <a:prstDash val="solid"/>
              <a:miter/>
            </a:ln>
          </p:spPr>
          <p:txBody>
            <a:bodyPr rtlCol="0" anchor="ctr"/>
            <a:lstStyle/>
            <a:p>
              <a:endParaRPr lang="en-US"/>
            </a:p>
          </p:txBody>
        </p:sp>
        <p:sp>
          <p:nvSpPr>
            <p:cNvPr id="74" name="Freeform 340">
              <a:extLst>
                <a:ext uri="{FF2B5EF4-FFF2-40B4-BE49-F238E27FC236}">
                  <a16:creationId xmlns:a16="http://schemas.microsoft.com/office/drawing/2014/main" id="{51FEFE48-08D5-BD36-D58C-A74E4377D5B9}"/>
                </a:ext>
              </a:extLst>
            </p:cNvPr>
            <p:cNvSpPr/>
            <p:nvPr/>
          </p:nvSpPr>
          <p:spPr>
            <a:xfrm>
              <a:off x="11510056" y="6138034"/>
              <a:ext cx="141909" cy="141942"/>
            </a:xfrm>
            <a:custGeom>
              <a:avLst/>
              <a:gdLst>
                <a:gd name="connsiteX0" fmla="*/ 141910 w 141909"/>
                <a:gd name="connsiteY0" fmla="*/ 71118 h 141942"/>
                <a:gd name="connsiteX1" fmla="*/ 70512 w 141909"/>
                <a:gd name="connsiteY1" fmla="*/ 141941 h 141942"/>
                <a:gd name="connsiteX2" fmla="*/ 2 w 141909"/>
                <a:gd name="connsiteY2" fmla="*/ 70230 h 141942"/>
                <a:gd name="connsiteX3" fmla="*/ 70808 w 141909"/>
                <a:gd name="connsiteY3" fmla="*/ 0 h 141942"/>
                <a:gd name="connsiteX4" fmla="*/ 141910 w 141909"/>
                <a:gd name="connsiteY4" fmla="*/ 71118 h 1419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09" h="141942">
                  <a:moveTo>
                    <a:pt x="141910" y="71118"/>
                  </a:moveTo>
                  <a:cubicBezTo>
                    <a:pt x="141910" y="110234"/>
                    <a:pt x="109914" y="142237"/>
                    <a:pt x="70512" y="141941"/>
                  </a:cubicBezTo>
                  <a:cubicBezTo>
                    <a:pt x="31405" y="141941"/>
                    <a:pt x="-294" y="109641"/>
                    <a:pt x="2" y="70230"/>
                  </a:cubicBezTo>
                  <a:cubicBezTo>
                    <a:pt x="298" y="31707"/>
                    <a:pt x="31998" y="0"/>
                    <a:pt x="70808" y="0"/>
                  </a:cubicBezTo>
                  <a:cubicBezTo>
                    <a:pt x="110210" y="0"/>
                    <a:pt x="141910" y="32003"/>
                    <a:pt x="141910" y="71118"/>
                  </a:cubicBezTo>
                  <a:close/>
                </a:path>
              </a:pathLst>
            </a:custGeom>
            <a:solidFill>
              <a:srgbClr val="EBCB1F"/>
            </a:solidFill>
            <a:ln w="2953" cap="flat">
              <a:noFill/>
              <a:prstDash val="solid"/>
              <a:miter/>
            </a:ln>
          </p:spPr>
          <p:txBody>
            <a:bodyPr rtlCol="0" anchor="ctr"/>
            <a:lstStyle/>
            <a:p>
              <a:endParaRPr lang="en-US"/>
            </a:p>
          </p:txBody>
        </p:sp>
        <p:sp>
          <p:nvSpPr>
            <p:cNvPr id="75" name="Freeform 341">
              <a:extLst>
                <a:ext uri="{FF2B5EF4-FFF2-40B4-BE49-F238E27FC236}">
                  <a16:creationId xmlns:a16="http://schemas.microsoft.com/office/drawing/2014/main" id="{D23FC086-F151-22B8-35FD-D992797EC6AF}"/>
                </a:ext>
              </a:extLst>
            </p:cNvPr>
            <p:cNvSpPr/>
            <p:nvPr/>
          </p:nvSpPr>
          <p:spPr>
            <a:xfrm>
              <a:off x="11403702" y="5996093"/>
              <a:ext cx="70809" cy="70826"/>
            </a:xfrm>
            <a:custGeom>
              <a:avLst/>
              <a:gdLst>
                <a:gd name="connsiteX0" fmla="*/ 70806 w 70809"/>
                <a:gd name="connsiteY0" fmla="*/ 34967 h 70826"/>
                <a:gd name="connsiteX1" fmla="*/ 36143 w 70809"/>
                <a:gd name="connsiteY1" fmla="*/ 70822 h 70826"/>
                <a:gd name="connsiteX2" fmla="*/ 0 w 70809"/>
                <a:gd name="connsiteY2" fmla="*/ 35263 h 70826"/>
                <a:gd name="connsiteX3" fmla="*/ 35255 w 70809"/>
                <a:gd name="connsiteY3" fmla="*/ 0 h 70826"/>
                <a:gd name="connsiteX4" fmla="*/ 70806 w 70809"/>
                <a:gd name="connsiteY4" fmla="*/ 34967 h 708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809" h="70826">
                  <a:moveTo>
                    <a:pt x="70806" y="34967"/>
                  </a:moveTo>
                  <a:cubicBezTo>
                    <a:pt x="71102" y="54228"/>
                    <a:pt x="55400" y="70526"/>
                    <a:pt x="36143" y="70822"/>
                  </a:cubicBezTo>
                  <a:cubicBezTo>
                    <a:pt x="16294" y="71118"/>
                    <a:pt x="0" y="55117"/>
                    <a:pt x="0" y="35263"/>
                  </a:cubicBezTo>
                  <a:cubicBezTo>
                    <a:pt x="0" y="16002"/>
                    <a:pt x="15998" y="0"/>
                    <a:pt x="35255" y="0"/>
                  </a:cubicBezTo>
                  <a:cubicBezTo>
                    <a:pt x="54512" y="0"/>
                    <a:pt x="70509" y="15705"/>
                    <a:pt x="70806" y="34967"/>
                  </a:cubicBezTo>
                  <a:close/>
                </a:path>
              </a:pathLst>
            </a:custGeom>
            <a:solidFill>
              <a:srgbClr val="EBCB1F"/>
            </a:solidFill>
            <a:ln w="2953" cap="flat">
              <a:noFill/>
              <a:prstDash val="solid"/>
              <a:miter/>
            </a:ln>
          </p:spPr>
          <p:txBody>
            <a:bodyPr rtlCol="0" anchor="ctr"/>
            <a:lstStyle/>
            <a:p>
              <a:endParaRPr lang="en-US"/>
            </a:p>
          </p:txBody>
        </p:sp>
        <p:sp>
          <p:nvSpPr>
            <p:cNvPr id="76" name="Freeform 342">
              <a:extLst>
                <a:ext uri="{FF2B5EF4-FFF2-40B4-BE49-F238E27FC236}">
                  <a16:creationId xmlns:a16="http://schemas.microsoft.com/office/drawing/2014/main" id="{7665D8F1-3B88-6CFC-C19E-928660DEABB3}"/>
                </a:ext>
              </a:extLst>
            </p:cNvPr>
            <p:cNvSpPr/>
            <p:nvPr/>
          </p:nvSpPr>
          <p:spPr>
            <a:xfrm>
              <a:off x="11385926" y="6351089"/>
              <a:ext cx="71101" cy="70830"/>
            </a:xfrm>
            <a:custGeom>
              <a:avLst/>
              <a:gdLst>
                <a:gd name="connsiteX0" fmla="*/ 35255 w 71101"/>
                <a:gd name="connsiteY0" fmla="*/ 70826 h 70830"/>
                <a:gd name="connsiteX1" fmla="*/ 0 w 71101"/>
                <a:gd name="connsiteY1" fmla="*/ 35563 h 70830"/>
                <a:gd name="connsiteX2" fmla="*/ 36143 w 71101"/>
                <a:gd name="connsiteY2" fmla="*/ 4 h 70830"/>
                <a:gd name="connsiteX3" fmla="*/ 71102 w 71101"/>
                <a:gd name="connsiteY3" fmla="*/ 35860 h 70830"/>
                <a:gd name="connsiteX4" fmla="*/ 35255 w 71101"/>
                <a:gd name="connsiteY4" fmla="*/ 70826 h 70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01" h="70830">
                  <a:moveTo>
                    <a:pt x="35255" y="70826"/>
                  </a:moveTo>
                  <a:cubicBezTo>
                    <a:pt x="15998" y="70826"/>
                    <a:pt x="0" y="54825"/>
                    <a:pt x="0" y="35563"/>
                  </a:cubicBezTo>
                  <a:cubicBezTo>
                    <a:pt x="0" y="15709"/>
                    <a:pt x="16294" y="-292"/>
                    <a:pt x="36143" y="4"/>
                  </a:cubicBezTo>
                  <a:cubicBezTo>
                    <a:pt x="55400" y="300"/>
                    <a:pt x="71102" y="16302"/>
                    <a:pt x="71102" y="35860"/>
                  </a:cubicBezTo>
                  <a:cubicBezTo>
                    <a:pt x="70806" y="55121"/>
                    <a:pt x="54512" y="71123"/>
                    <a:pt x="35255" y="70826"/>
                  </a:cubicBezTo>
                  <a:close/>
                </a:path>
              </a:pathLst>
            </a:custGeom>
            <a:solidFill>
              <a:srgbClr val="EBCB1F"/>
            </a:solidFill>
            <a:ln w="2953" cap="flat">
              <a:noFill/>
              <a:prstDash val="solid"/>
              <a:miter/>
            </a:ln>
          </p:spPr>
          <p:txBody>
            <a:bodyPr rtlCol="0" anchor="ctr"/>
            <a:lstStyle/>
            <a:p>
              <a:endParaRPr lang="en-US"/>
            </a:p>
          </p:txBody>
        </p:sp>
        <p:sp>
          <p:nvSpPr>
            <p:cNvPr id="77" name="Freeform 343">
              <a:extLst>
                <a:ext uri="{FF2B5EF4-FFF2-40B4-BE49-F238E27FC236}">
                  <a16:creationId xmlns:a16="http://schemas.microsoft.com/office/drawing/2014/main" id="{A8815E60-B88D-EA21-B660-8B10BF99E7EE}"/>
                </a:ext>
              </a:extLst>
            </p:cNvPr>
            <p:cNvSpPr/>
            <p:nvPr/>
          </p:nvSpPr>
          <p:spPr>
            <a:xfrm>
              <a:off x="10764672" y="5854448"/>
              <a:ext cx="426022" cy="425823"/>
            </a:xfrm>
            <a:custGeom>
              <a:avLst/>
              <a:gdLst>
                <a:gd name="connsiteX0" fmla="*/ 426020 w 426022"/>
                <a:gd name="connsiteY0" fmla="*/ 212763 h 425823"/>
                <a:gd name="connsiteX1" fmla="*/ 214195 w 426022"/>
                <a:gd name="connsiteY1" fmla="*/ 425823 h 425823"/>
                <a:gd name="connsiteX2" fmla="*/ 1 w 426022"/>
                <a:gd name="connsiteY2" fmla="*/ 215134 h 425823"/>
                <a:gd name="connsiteX3" fmla="*/ 213899 w 426022"/>
                <a:gd name="connsiteY3" fmla="*/ 1 h 425823"/>
                <a:gd name="connsiteX4" fmla="*/ 426020 w 426022"/>
                <a:gd name="connsiteY4" fmla="*/ 212763 h 425823"/>
                <a:gd name="connsiteX5" fmla="*/ 213010 w 426022"/>
                <a:gd name="connsiteY5" fmla="*/ 390263 h 425823"/>
                <a:gd name="connsiteX6" fmla="*/ 390469 w 426022"/>
                <a:gd name="connsiteY6" fmla="*/ 214541 h 425823"/>
                <a:gd name="connsiteX7" fmla="*/ 215380 w 426022"/>
                <a:gd name="connsiteY7" fmla="*/ 35264 h 425823"/>
                <a:gd name="connsiteX8" fmla="*/ 35848 w 426022"/>
                <a:gd name="connsiteY8" fmla="*/ 212171 h 425823"/>
                <a:gd name="connsiteX9" fmla="*/ 213010 w 426022"/>
                <a:gd name="connsiteY9" fmla="*/ 390263 h 425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6022" h="425823">
                  <a:moveTo>
                    <a:pt x="426020" y="212763"/>
                  </a:moveTo>
                  <a:cubicBezTo>
                    <a:pt x="426613" y="329220"/>
                    <a:pt x="330625" y="425526"/>
                    <a:pt x="214195" y="425823"/>
                  </a:cubicBezTo>
                  <a:cubicBezTo>
                    <a:pt x="96877" y="426119"/>
                    <a:pt x="593" y="331294"/>
                    <a:pt x="1" y="215134"/>
                  </a:cubicBezTo>
                  <a:cubicBezTo>
                    <a:pt x="-296" y="95418"/>
                    <a:pt x="94211" y="297"/>
                    <a:pt x="213899" y="1"/>
                  </a:cubicBezTo>
                  <a:cubicBezTo>
                    <a:pt x="330329" y="-296"/>
                    <a:pt x="425724" y="95418"/>
                    <a:pt x="426020" y="212763"/>
                  </a:cubicBezTo>
                  <a:close/>
                  <a:moveTo>
                    <a:pt x="213010" y="390263"/>
                  </a:moveTo>
                  <a:cubicBezTo>
                    <a:pt x="309887" y="390560"/>
                    <a:pt x="389877" y="311144"/>
                    <a:pt x="390469" y="214541"/>
                  </a:cubicBezTo>
                  <a:cubicBezTo>
                    <a:pt x="391062" y="116457"/>
                    <a:pt x="312257" y="35856"/>
                    <a:pt x="215380" y="35264"/>
                  </a:cubicBezTo>
                  <a:cubicBezTo>
                    <a:pt x="116134" y="34671"/>
                    <a:pt x="36144" y="113494"/>
                    <a:pt x="35848" y="212171"/>
                  </a:cubicBezTo>
                  <a:cubicBezTo>
                    <a:pt x="35552" y="309959"/>
                    <a:pt x="114949" y="389967"/>
                    <a:pt x="213010" y="390263"/>
                  </a:cubicBezTo>
                  <a:close/>
                </a:path>
              </a:pathLst>
            </a:custGeom>
            <a:grpFill/>
            <a:ln w="2953" cap="flat">
              <a:noFill/>
              <a:prstDash val="solid"/>
              <a:miter/>
            </a:ln>
          </p:spPr>
          <p:txBody>
            <a:bodyPr rtlCol="0" anchor="ctr"/>
            <a:lstStyle/>
            <a:p>
              <a:endParaRPr lang="en-US"/>
            </a:p>
          </p:txBody>
        </p:sp>
        <p:sp>
          <p:nvSpPr>
            <p:cNvPr id="78" name="Freeform 344">
              <a:extLst>
                <a:ext uri="{FF2B5EF4-FFF2-40B4-BE49-F238E27FC236}">
                  <a16:creationId xmlns:a16="http://schemas.microsoft.com/office/drawing/2014/main" id="{D3BCD781-5FBB-FAE6-1F08-E366C21491B7}"/>
                </a:ext>
              </a:extLst>
            </p:cNvPr>
            <p:cNvSpPr/>
            <p:nvPr/>
          </p:nvSpPr>
          <p:spPr>
            <a:xfrm>
              <a:off x="10865400" y="5947199"/>
              <a:ext cx="185753" cy="246247"/>
            </a:xfrm>
            <a:custGeom>
              <a:avLst/>
              <a:gdLst>
                <a:gd name="connsiteX0" fmla="*/ 185754 w 185753"/>
                <a:gd name="connsiteY0" fmla="*/ 231728 h 246247"/>
                <a:gd name="connsiteX1" fmla="*/ 129761 w 185753"/>
                <a:gd name="connsiteY1" fmla="*/ 246248 h 246247"/>
                <a:gd name="connsiteX2" fmla="*/ 46809 w 185753"/>
                <a:gd name="connsiteY2" fmla="*/ 208614 h 246247"/>
                <a:gd name="connsiteX3" fmla="*/ 23701 w 185753"/>
                <a:gd name="connsiteY3" fmla="*/ 154090 h 246247"/>
                <a:gd name="connsiteX4" fmla="*/ 296 w 185753"/>
                <a:gd name="connsiteY4" fmla="*/ 154090 h 246247"/>
                <a:gd name="connsiteX5" fmla="*/ 296 w 185753"/>
                <a:gd name="connsiteY5" fmla="*/ 131866 h 246247"/>
                <a:gd name="connsiteX6" fmla="*/ 20738 w 185753"/>
                <a:gd name="connsiteY6" fmla="*/ 131866 h 246247"/>
                <a:gd name="connsiteX7" fmla="*/ 20738 w 185753"/>
                <a:gd name="connsiteY7" fmla="*/ 125939 h 246247"/>
                <a:gd name="connsiteX8" fmla="*/ 21331 w 185753"/>
                <a:gd name="connsiteY8" fmla="*/ 112604 h 246247"/>
                <a:gd name="connsiteX9" fmla="*/ 0 w 185753"/>
                <a:gd name="connsiteY9" fmla="*/ 112604 h 246247"/>
                <a:gd name="connsiteX10" fmla="*/ 0 w 185753"/>
                <a:gd name="connsiteY10" fmla="*/ 89787 h 246247"/>
                <a:gd name="connsiteX11" fmla="*/ 24589 w 185753"/>
                <a:gd name="connsiteY11" fmla="*/ 89787 h 246247"/>
                <a:gd name="connsiteX12" fmla="*/ 52141 w 185753"/>
                <a:gd name="connsiteY12" fmla="*/ 34374 h 246247"/>
                <a:gd name="connsiteX13" fmla="*/ 131242 w 185753"/>
                <a:gd name="connsiteY13" fmla="*/ 0 h 246247"/>
                <a:gd name="connsiteX14" fmla="*/ 183680 w 185753"/>
                <a:gd name="connsiteY14" fmla="*/ 11260 h 246247"/>
                <a:gd name="connsiteX15" fmla="*/ 174496 w 185753"/>
                <a:gd name="connsiteY15" fmla="*/ 45338 h 246247"/>
                <a:gd name="connsiteX16" fmla="*/ 133316 w 185753"/>
                <a:gd name="connsiteY16" fmla="*/ 35559 h 246247"/>
                <a:gd name="connsiteX17" fmla="*/ 86804 w 185753"/>
                <a:gd name="connsiteY17" fmla="*/ 55709 h 246247"/>
                <a:gd name="connsiteX18" fmla="*/ 70806 w 185753"/>
                <a:gd name="connsiteY18" fmla="*/ 89787 h 246247"/>
                <a:gd name="connsiteX19" fmla="*/ 166793 w 185753"/>
                <a:gd name="connsiteY19" fmla="*/ 89787 h 246247"/>
                <a:gd name="connsiteX20" fmla="*/ 166793 w 185753"/>
                <a:gd name="connsiteY20" fmla="*/ 112604 h 246247"/>
                <a:gd name="connsiteX21" fmla="*/ 66362 w 185753"/>
                <a:gd name="connsiteY21" fmla="*/ 112604 h 246247"/>
                <a:gd name="connsiteX22" fmla="*/ 65769 w 185753"/>
                <a:gd name="connsiteY22" fmla="*/ 125346 h 246247"/>
                <a:gd name="connsiteX23" fmla="*/ 65769 w 185753"/>
                <a:gd name="connsiteY23" fmla="*/ 131569 h 246247"/>
                <a:gd name="connsiteX24" fmla="*/ 167090 w 185753"/>
                <a:gd name="connsiteY24" fmla="*/ 131569 h 246247"/>
                <a:gd name="connsiteX25" fmla="*/ 167090 w 185753"/>
                <a:gd name="connsiteY25" fmla="*/ 153794 h 246247"/>
                <a:gd name="connsiteX26" fmla="*/ 69917 w 185753"/>
                <a:gd name="connsiteY26" fmla="*/ 153794 h 246247"/>
                <a:gd name="connsiteX27" fmla="*/ 85619 w 185753"/>
                <a:gd name="connsiteY27" fmla="*/ 189649 h 246247"/>
                <a:gd name="connsiteX28" fmla="*/ 134798 w 185753"/>
                <a:gd name="connsiteY28" fmla="*/ 209503 h 246247"/>
                <a:gd name="connsiteX29" fmla="*/ 178051 w 185753"/>
                <a:gd name="connsiteY29" fmla="*/ 198539 h 246247"/>
                <a:gd name="connsiteX30" fmla="*/ 185754 w 185753"/>
                <a:gd name="connsiteY30" fmla="*/ 231728 h 246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85753" h="246247">
                  <a:moveTo>
                    <a:pt x="185754" y="231728"/>
                  </a:moveTo>
                  <a:cubicBezTo>
                    <a:pt x="173607" y="239136"/>
                    <a:pt x="153166" y="246248"/>
                    <a:pt x="129761" y="246248"/>
                  </a:cubicBezTo>
                  <a:cubicBezTo>
                    <a:pt x="96284" y="246248"/>
                    <a:pt x="66362" y="232913"/>
                    <a:pt x="46809" y="208614"/>
                  </a:cubicBezTo>
                  <a:cubicBezTo>
                    <a:pt x="34958" y="194983"/>
                    <a:pt x="26960" y="176611"/>
                    <a:pt x="23701" y="154090"/>
                  </a:cubicBezTo>
                  <a:lnTo>
                    <a:pt x="296" y="154090"/>
                  </a:lnTo>
                  <a:lnTo>
                    <a:pt x="296" y="131866"/>
                  </a:lnTo>
                  <a:lnTo>
                    <a:pt x="20738" y="131866"/>
                  </a:lnTo>
                  <a:cubicBezTo>
                    <a:pt x="20738" y="130088"/>
                    <a:pt x="20738" y="127717"/>
                    <a:pt x="20738" y="125939"/>
                  </a:cubicBezTo>
                  <a:cubicBezTo>
                    <a:pt x="20738" y="121494"/>
                    <a:pt x="21034" y="116753"/>
                    <a:pt x="21331" y="112604"/>
                  </a:cubicBezTo>
                  <a:lnTo>
                    <a:pt x="0" y="112604"/>
                  </a:lnTo>
                  <a:lnTo>
                    <a:pt x="0" y="89787"/>
                  </a:lnTo>
                  <a:lnTo>
                    <a:pt x="24589" y="89787"/>
                  </a:lnTo>
                  <a:cubicBezTo>
                    <a:pt x="29033" y="67563"/>
                    <a:pt x="38810" y="48301"/>
                    <a:pt x="52141" y="34374"/>
                  </a:cubicBezTo>
                  <a:cubicBezTo>
                    <a:pt x="71991" y="12446"/>
                    <a:pt x="98654" y="0"/>
                    <a:pt x="131242" y="0"/>
                  </a:cubicBezTo>
                  <a:cubicBezTo>
                    <a:pt x="153166" y="0"/>
                    <a:pt x="171534" y="5630"/>
                    <a:pt x="183680" y="11260"/>
                  </a:cubicBezTo>
                  <a:lnTo>
                    <a:pt x="174496" y="45338"/>
                  </a:lnTo>
                  <a:cubicBezTo>
                    <a:pt x="165016" y="40301"/>
                    <a:pt x="149907" y="35559"/>
                    <a:pt x="133316" y="35559"/>
                  </a:cubicBezTo>
                  <a:cubicBezTo>
                    <a:pt x="114948" y="35559"/>
                    <a:pt x="98950" y="42078"/>
                    <a:pt x="86804" y="55709"/>
                  </a:cubicBezTo>
                  <a:cubicBezTo>
                    <a:pt x="79101" y="63710"/>
                    <a:pt x="73472" y="75860"/>
                    <a:pt x="70806" y="89787"/>
                  </a:cubicBezTo>
                  <a:lnTo>
                    <a:pt x="166793" y="89787"/>
                  </a:lnTo>
                  <a:lnTo>
                    <a:pt x="166793" y="112604"/>
                  </a:lnTo>
                  <a:lnTo>
                    <a:pt x="66362" y="112604"/>
                  </a:lnTo>
                  <a:cubicBezTo>
                    <a:pt x="65769" y="116753"/>
                    <a:pt x="65769" y="120901"/>
                    <a:pt x="65769" y="125346"/>
                  </a:cubicBezTo>
                  <a:cubicBezTo>
                    <a:pt x="65769" y="127421"/>
                    <a:pt x="65769" y="129495"/>
                    <a:pt x="65769" y="131569"/>
                  </a:cubicBezTo>
                  <a:lnTo>
                    <a:pt x="167090" y="131569"/>
                  </a:lnTo>
                  <a:lnTo>
                    <a:pt x="167090" y="153794"/>
                  </a:lnTo>
                  <a:lnTo>
                    <a:pt x="69917" y="153794"/>
                  </a:lnTo>
                  <a:cubicBezTo>
                    <a:pt x="72583" y="169499"/>
                    <a:pt x="77916" y="181352"/>
                    <a:pt x="85619" y="189649"/>
                  </a:cubicBezTo>
                  <a:cubicBezTo>
                    <a:pt x="98062" y="203280"/>
                    <a:pt x="115541" y="209503"/>
                    <a:pt x="134798" y="209503"/>
                  </a:cubicBezTo>
                  <a:cubicBezTo>
                    <a:pt x="152869" y="209503"/>
                    <a:pt x="169756" y="203280"/>
                    <a:pt x="178051" y="198539"/>
                  </a:cubicBezTo>
                  <a:lnTo>
                    <a:pt x="185754" y="231728"/>
                  </a:lnTo>
                  <a:close/>
                </a:path>
              </a:pathLst>
            </a:custGeom>
            <a:grpFill/>
            <a:ln w="2953" cap="flat">
              <a:noFill/>
              <a:prstDash val="solid"/>
              <a:miter/>
            </a:ln>
          </p:spPr>
          <p:txBody>
            <a:bodyPr rtlCol="0" anchor="ctr"/>
            <a:lstStyle/>
            <a:p>
              <a:endParaRPr lang="en-US"/>
            </a:p>
          </p:txBody>
        </p:sp>
      </p:grpSp>
      <p:grpSp>
        <p:nvGrpSpPr>
          <p:cNvPr id="79" name="Group 78">
            <a:extLst>
              <a:ext uri="{FF2B5EF4-FFF2-40B4-BE49-F238E27FC236}">
                <a16:creationId xmlns:a16="http://schemas.microsoft.com/office/drawing/2014/main" id="{8557DF65-7C11-F1BC-3DCC-8FDCE339D82E}"/>
              </a:ext>
            </a:extLst>
          </p:cNvPr>
          <p:cNvGrpSpPr/>
          <p:nvPr/>
        </p:nvGrpSpPr>
        <p:grpSpPr>
          <a:xfrm>
            <a:off x="5534798" y="2011995"/>
            <a:ext cx="942840" cy="837959"/>
            <a:chOff x="4087280" y="1040917"/>
            <a:chExt cx="2378583" cy="2377819"/>
          </a:xfrm>
          <a:solidFill>
            <a:schemeClr val="bg1"/>
          </a:solidFill>
        </p:grpSpPr>
        <p:sp>
          <p:nvSpPr>
            <p:cNvPr id="80" name="Freeform 2">
              <a:extLst>
                <a:ext uri="{FF2B5EF4-FFF2-40B4-BE49-F238E27FC236}">
                  <a16:creationId xmlns:a16="http://schemas.microsoft.com/office/drawing/2014/main" id="{16D535E0-2271-630A-2B97-7F295BE2906C}"/>
                </a:ext>
              </a:extLst>
            </p:cNvPr>
            <p:cNvSpPr/>
            <p:nvPr/>
          </p:nvSpPr>
          <p:spPr>
            <a:xfrm>
              <a:off x="4932177" y="1581098"/>
              <a:ext cx="1381341" cy="613706"/>
            </a:xfrm>
            <a:custGeom>
              <a:avLst/>
              <a:gdLst>
                <a:gd name="connsiteX0" fmla="*/ 1303948 w 1381341"/>
                <a:gd name="connsiteY0" fmla="*/ 384116 h 613706"/>
                <a:gd name="connsiteX1" fmla="*/ 1303948 w 1381341"/>
                <a:gd name="connsiteY1" fmla="*/ 309183 h 613706"/>
                <a:gd name="connsiteX2" fmla="*/ 1075023 w 1381341"/>
                <a:gd name="connsiteY2" fmla="*/ 309183 h 613706"/>
                <a:gd name="connsiteX3" fmla="*/ 1075023 w 1381341"/>
                <a:gd name="connsiteY3" fmla="*/ 382487 h 613706"/>
                <a:gd name="connsiteX4" fmla="*/ 997629 w 1381341"/>
                <a:gd name="connsiteY4" fmla="*/ 382487 h 613706"/>
                <a:gd name="connsiteX5" fmla="*/ 997629 w 1381341"/>
                <a:gd name="connsiteY5" fmla="*/ 309183 h 613706"/>
                <a:gd name="connsiteX6" fmla="*/ 767075 w 1381341"/>
                <a:gd name="connsiteY6" fmla="*/ 309183 h 613706"/>
                <a:gd name="connsiteX7" fmla="*/ 767075 w 1381341"/>
                <a:gd name="connsiteY7" fmla="*/ 384116 h 613706"/>
                <a:gd name="connsiteX8" fmla="*/ 626135 w 1381341"/>
                <a:gd name="connsiteY8" fmla="*/ 383301 h 613706"/>
                <a:gd name="connsiteX9" fmla="*/ 595992 w 1381341"/>
                <a:gd name="connsiteY9" fmla="*/ 404478 h 613706"/>
                <a:gd name="connsiteX10" fmla="*/ 319002 w 1381341"/>
                <a:gd name="connsiteY10" fmla="*/ 612987 h 613706"/>
                <a:gd name="connsiteX11" fmla="*/ 6165 w 1381341"/>
                <a:gd name="connsiteY11" fmla="*/ 367012 h 613706"/>
                <a:gd name="connsiteX12" fmla="*/ 319002 w 1381341"/>
                <a:gd name="connsiteY12" fmla="*/ 491 h 613706"/>
                <a:gd name="connsiteX13" fmla="*/ 594363 w 1381341"/>
                <a:gd name="connsiteY13" fmla="*/ 203299 h 613706"/>
                <a:gd name="connsiteX14" fmla="*/ 633467 w 1381341"/>
                <a:gd name="connsiteY14" fmla="*/ 230177 h 613706"/>
                <a:gd name="connsiteX15" fmla="*/ 1324315 w 1381341"/>
                <a:gd name="connsiteY15" fmla="*/ 229363 h 613706"/>
                <a:gd name="connsiteX16" fmla="*/ 1381342 w 1381341"/>
                <a:gd name="connsiteY16" fmla="*/ 285563 h 613706"/>
                <a:gd name="connsiteX17" fmla="*/ 1381342 w 1381341"/>
                <a:gd name="connsiteY17" fmla="*/ 331174 h 613706"/>
                <a:gd name="connsiteX18" fmla="*/ 1329202 w 1381341"/>
                <a:gd name="connsiteY18" fmla="*/ 383301 h 613706"/>
                <a:gd name="connsiteX19" fmla="*/ 1303948 w 1381341"/>
                <a:gd name="connsiteY19" fmla="*/ 384116 h 613706"/>
                <a:gd name="connsiteX20" fmla="*/ 229387 w 1381341"/>
                <a:gd name="connsiteY20" fmla="*/ 153615 h 613706"/>
                <a:gd name="connsiteX21" fmla="*/ 76228 w 1381341"/>
                <a:gd name="connsiteY21" fmla="*/ 306739 h 613706"/>
                <a:gd name="connsiteX22" fmla="*/ 229387 w 1381341"/>
                <a:gd name="connsiteY22" fmla="*/ 459863 h 613706"/>
                <a:gd name="connsiteX23" fmla="*/ 382547 w 1381341"/>
                <a:gd name="connsiteY23" fmla="*/ 306739 h 613706"/>
                <a:gd name="connsiteX24" fmla="*/ 229387 w 1381341"/>
                <a:gd name="connsiteY24" fmla="*/ 153615 h 613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381341" h="613706">
                  <a:moveTo>
                    <a:pt x="1303948" y="384116"/>
                  </a:moveTo>
                  <a:cubicBezTo>
                    <a:pt x="1303948" y="358052"/>
                    <a:pt x="1303948" y="333618"/>
                    <a:pt x="1303948" y="309183"/>
                  </a:cubicBezTo>
                  <a:cubicBezTo>
                    <a:pt x="1227368" y="309183"/>
                    <a:pt x="1152417" y="309183"/>
                    <a:pt x="1075023" y="309183"/>
                  </a:cubicBezTo>
                  <a:cubicBezTo>
                    <a:pt x="1075023" y="332803"/>
                    <a:pt x="1075023" y="357238"/>
                    <a:pt x="1075023" y="382487"/>
                  </a:cubicBezTo>
                  <a:cubicBezTo>
                    <a:pt x="1048139" y="382487"/>
                    <a:pt x="1023698" y="382487"/>
                    <a:pt x="997629" y="382487"/>
                  </a:cubicBezTo>
                  <a:cubicBezTo>
                    <a:pt x="997629" y="358867"/>
                    <a:pt x="997629" y="335246"/>
                    <a:pt x="997629" y="309183"/>
                  </a:cubicBezTo>
                  <a:cubicBezTo>
                    <a:pt x="920234" y="309183"/>
                    <a:pt x="845284" y="309183"/>
                    <a:pt x="767075" y="309183"/>
                  </a:cubicBezTo>
                  <a:cubicBezTo>
                    <a:pt x="767075" y="332803"/>
                    <a:pt x="767075" y="357238"/>
                    <a:pt x="767075" y="384116"/>
                  </a:cubicBezTo>
                  <a:cubicBezTo>
                    <a:pt x="718194" y="384116"/>
                    <a:pt x="672572" y="384930"/>
                    <a:pt x="626135" y="383301"/>
                  </a:cubicBezTo>
                  <a:cubicBezTo>
                    <a:pt x="609027" y="382487"/>
                    <a:pt x="601695" y="389003"/>
                    <a:pt x="595992" y="404478"/>
                  </a:cubicBezTo>
                  <a:cubicBezTo>
                    <a:pt x="547926" y="532353"/>
                    <a:pt x="454238" y="603213"/>
                    <a:pt x="319002" y="612987"/>
                  </a:cubicBezTo>
                  <a:cubicBezTo>
                    <a:pt x="171545" y="623576"/>
                    <a:pt x="37123" y="516063"/>
                    <a:pt x="6165" y="367012"/>
                  </a:cubicBezTo>
                  <a:cubicBezTo>
                    <a:pt x="-33754" y="178050"/>
                    <a:pt x="125923" y="-10911"/>
                    <a:pt x="319002" y="491"/>
                  </a:cubicBezTo>
                  <a:cubicBezTo>
                    <a:pt x="452609" y="8636"/>
                    <a:pt x="546297" y="77868"/>
                    <a:pt x="594363" y="203299"/>
                  </a:cubicBezTo>
                  <a:cubicBezTo>
                    <a:pt x="602510" y="224476"/>
                    <a:pt x="612286" y="230177"/>
                    <a:pt x="633467" y="230177"/>
                  </a:cubicBezTo>
                  <a:cubicBezTo>
                    <a:pt x="864021" y="229363"/>
                    <a:pt x="1093761" y="229363"/>
                    <a:pt x="1324315" y="229363"/>
                  </a:cubicBezTo>
                  <a:cubicBezTo>
                    <a:pt x="1369936" y="229363"/>
                    <a:pt x="1381342" y="240766"/>
                    <a:pt x="1381342" y="285563"/>
                  </a:cubicBezTo>
                  <a:cubicBezTo>
                    <a:pt x="1381342" y="301038"/>
                    <a:pt x="1381342" y="315699"/>
                    <a:pt x="1381342" y="331174"/>
                  </a:cubicBezTo>
                  <a:cubicBezTo>
                    <a:pt x="1381342" y="369455"/>
                    <a:pt x="1367492" y="383301"/>
                    <a:pt x="1329202" y="383301"/>
                  </a:cubicBezTo>
                  <a:cubicBezTo>
                    <a:pt x="1321870" y="384116"/>
                    <a:pt x="1314538" y="384116"/>
                    <a:pt x="1303948" y="384116"/>
                  </a:cubicBezTo>
                  <a:close/>
                  <a:moveTo>
                    <a:pt x="229387" y="153615"/>
                  </a:moveTo>
                  <a:cubicBezTo>
                    <a:pt x="143846" y="153615"/>
                    <a:pt x="76228" y="221218"/>
                    <a:pt x="76228" y="306739"/>
                  </a:cubicBezTo>
                  <a:cubicBezTo>
                    <a:pt x="76228" y="392261"/>
                    <a:pt x="144661" y="459863"/>
                    <a:pt x="229387" y="459863"/>
                  </a:cubicBezTo>
                  <a:cubicBezTo>
                    <a:pt x="314928" y="459863"/>
                    <a:pt x="382547" y="392261"/>
                    <a:pt x="382547" y="306739"/>
                  </a:cubicBezTo>
                  <a:cubicBezTo>
                    <a:pt x="382547" y="222033"/>
                    <a:pt x="314928" y="153615"/>
                    <a:pt x="229387" y="153615"/>
                  </a:cubicBezTo>
                  <a:close/>
                </a:path>
              </a:pathLst>
            </a:custGeom>
            <a:solidFill>
              <a:srgbClr val="EBCB1F"/>
            </a:solid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1" name="Freeform 3">
              <a:extLst>
                <a:ext uri="{FF2B5EF4-FFF2-40B4-BE49-F238E27FC236}">
                  <a16:creationId xmlns:a16="http://schemas.microsoft.com/office/drawing/2014/main" id="{87D61748-CB1C-AF40-AB5A-954D538EFADE}"/>
                </a:ext>
              </a:extLst>
            </p:cNvPr>
            <p:cNvSpPr/>
            <p:nvPr/>
          </p:nvSpPr>
          <p:spPr>
            <a:xfrm>
              <a:off x="4241241" y="2793549"/>
              <a:ext cx="552088" cy="553078"/>
            </a:xfrm>
            <a:custGeom>
              <a:avLst/>
              <a:gdLst>
                <a:gd name="connsiteX0" fmla="*/ 402188 w 552088"/>
                <a:gd name="connsiteY0" fmla="*/ 0 h 553078"/>
                <a:gd name="connsiteX1" fmla="*/ 552089 w 552088"/>
                <a:gd name="connsiteY1" fmla="*/ 149866 h 553078"/>
                <a:gd name="connsiteX2" fmla="*/ 398929 w 552088"/>
                <a:gd name="connsiteY2" fmla="*/ 331497 h 553078"/>
                <a:gd name="connsiteX3" fmla="*/ 251473 w 552088"/>
                <a:gd name="connsiteY3" fmla="*/ 504983 h 553078"/>
                <a:gd name="connsiteX4" fmla="*/ 7884 w 552088"/>
                <a:gd name="connsiteY4" fmla="*/ 453670 h 553078"/>
                <a:gd name="connsiteX5" fmla="*/ 55950 w 552088"/>
                <a:gd name="connsiteY5" fmla="*/ 294845 h 553078"/>
                <a:gd name="connsiteX6" fmla="*/ 315832 w 552088"/>
                <a:gd name="connsiteY6" fmla="*/ 74933 h 553078"/>
                <a:gd name="connsiteX7" fmla="*/ 402188 w 552088"/>
                <a:gd name="connsiteY7" fmla="*/ 0 h 553078"/>
                <a:gd name="connsiteX8" fmla="*/ 391597 w 552088"/>
                <a:gd name="connsiteY8" fmla="*/ 208509 h 553078"/>
                <a:gd name="connsiteX9" fmla="*/ 442922 w 552088"/>
                <a:gd name="connsiteY9" fmla="*/ 158011 h 553078"/>
                <a:gd name="connsiteX10" fmla="*/ 394856 w 552088"/>
                <a:gd name="connsiteY10" fmla="*/ 105884 h 553078"/>
                <a:gd name="connsiteX11" fmla="*/ 341902 w 552088"/>
                <a:gd name="connsiteY11" fmla="*/ 158011 h 553078"/>
                <a:gd name="connsiteX12" fmla="*/ 391597 w 552088"/>
                <a:gd name="connsiteY12" fmla="*/ 208509 h 553078"/>
                <a:gd name="connsiteX13" fmla="*/ 286504 w 552088"/>
                <a:gd name="connsiteY13" fmla="*/ 318465 h 553078"/>
                <a:gd name="connsiteX14" fmla="*/ 337828 w 552088"/>
                <a:gd name="connsiteY14" fmla="*/ 266338 h 553078"/>
                <a:gd name="connsiteX15" fmla="*/ 288133 w 552088"/>
                <a:gd name="connsiteY15" fmla="*/ 215025 h 553078"/>
                <a:gd name="connsiteX16" fmla="*/ 231920 w 552088"/>
                <a:gd name="connsiteY16" fmla="*/ 265524 h 553078"/>
                <a:gd name="connsiteX17" fmla="*/ 286504 w 552088"/>
                <a:gd name="connsiteY17" fmla="*/ 318465 h 553078"/>
                <a:gd name="connsiteX18" fmla="*/ 178966 w 552088"/>
                <a:gd name="connsiteY18" fmla="*/ 324167 h 553078"/>
                <a:gd name="connsiteX19" fmla="*/ 128456 w 552088"/>
                <a:gd name="connsiteY19" fmla="*/ 369778 h 553078"/>
                <a:gd name="connsiteX20" fmla="*/ 174893 w 552088"/>
                <a:gd name="connsiteY20" fmla="*/ 421091 h 553078"/>
                <a:gd name="connsiteX21" fmla="*/ 227032 w 552088"/>
                <a:gd name="connsiteY21" fmla="*/ 375480 h 553078"/>
                <a:gd name="connsiteX22" fmla="*/ 178966 w 552088"/>
                <a:gd name="connsiteY22" fmla="*/ 324167 h 553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52088" h="553078">
                  <a:moveTo>
                    <a:pt x="402188" y="0"/>
                  </a:moveTo>
                  <a:cubicBezTo>
                    <a:pt x="452698" y="50498"/>
                    <a:pt x="501579" y="99368"/>
                    <a:pt x="552089" y="149866"/>
                  </a:cubicBezTo>
                  <a:cubicBezTo>
                    <a:pt x="502393" y="208509"/>
                    <a:pt x="450254" y="269596"/>
                    <a:pt x="398929" y="331497"/>
                  </a:cubicBezTo>
                  <a:cubicBezTo>
                    <a:pt x="350049" y="389326"/>
                    <a:pt x="301983" y="448784"/>
                    <a:pt x="251473" y="504983"/>
                  </a:cubicBezTo>
                  <a:cubicBezTo>
                    <a:pt x="175707" y="588061"/>
                    <a:pt x="42915" y="558740"/>
                    <a:pt x="7884" y="453670"/>
                  </a:cubicBezTo>
                  <a:cubicBezTo>
                    <a:pt x="-11668" y="395027"/>
                    <a:pt x="5440" y="337199"/>
                    <a:pt x="55950" y="294845"/>
                  </a:cubicBezTo>
                  <a:cubicBezTo>
                    <a:pt x="142306" y="221541"/>
                    <a:pt x="229476" y="148237"/>
                    <a:pt x="315832" y="74933"/>
                  </a:cubicBezTo>
                  <a:cubicBezTo>
                    <a:pt x="345160" y="48869"/>
                    <a:pt x="374489" y="23620"/>
                    <a:pt x="402188" y="0"/>
                  </a:cubicBezTo>
                  <a:close/>
                  <a:moveTo>
                    <a:pt x="391597" y="208509"/>
                  </a:moveTo>
                  <a:cubicBezTo>
                    <a:pt x="409520" y="190590"/>
                    <a:pt x="427443" y="172672"/>
                    <a:pt x="442922" y="158011"/>
                  </a:cubicBezTo>
                  <a:cubicBezTo>
                    <a:pt x="427443" y="140907"/>
                    <a:pt x="410335" y="122988"/>
                    <a:pt x="394856" y="105884"/>
                  </a:cubicBezTo>
                  <a:cubicBezTo>
                    <a:pt x="376933" y="123802"/>
                    <a:pt x="359010" y="140907"/>
                    <a:pt x="341902" y="158011"/>
                  </a:cubicBezTo>
                  <a:cubicBezTo>
                    <a:pt x="359010" y="175115"/>
                    <a:pt x="376118" y="193034"/>
                    <a:pt x="391597" y="208509"/>
                  </a:cubicBezTo>
                  <a:close/>
                  <a:moveTo>
                    <a:pt x="286504" y="318465"/>
                  </a:moveTo>
                  <a:cubicBezTo>
                    <a:pt x="303612" y="300547"/>
                    <a:pt x="320720" y="283442"/>
                    <a:pt x="337828" y="266338"/>
                  </a:cubicBezTo>
                  <a:cubicBezTo>
                    <a:pt x="320720" y="248419"/>
                    <a:pt x="303612" y="230500"/>
                    <a:pt x="288133" y="215025"/>
                  </a:cubicBezTo>
                  <a:cubicBezTo>
                    <a:pt x="269395" y="232129"/>
                    <a:pt x="250658" y="248419"/>
                    <a:pt x="231920" y="265524"/>
                  </a:cubicBezTo>
                  <a:cubicBezTo>
                    <a:pt x="250658" y="284257"/>
                    <a:pt x="267766" y="300547"/>
                    <a:pt x="286504" y="318465"/>
                  </a:cubicBezTo>
                  <a:close/>
                  <a:moveTo>
                    <a:pt x="178966" y="324167"/>
                  </a:moveTo>
                  <a:cubicBezTo>
                    <a:pt x="160229" y="341271"/>
                    <a:pt x="143120" y="356746"/>
                    <a:pt x="128456" y="369778"/>
                  </a:cubicBezTo>
                  <a:cubicBezTo>
                    <a:pt x="146379" y="389326"/>
                    <a:pt x="162673" y="407245"/>
                    <a:pt x="174893" y="421091"/>
                  </a:cubicBezTo>
                  <a:cubicBezTo>
                    <a:pt x="193630" y="404801"/>
                    <a:pt x="211553" y="389326"/>
                    <a:pt x="227032" y="375480"/>
                  </a:cubicBezTo>
                  <a:cubicBezTo>
                    <a:pt x="210739" y="356746"/>
                    <a:pt x="194445" y="339642"/>
                    <a:pt x="178966" y="324167"/>
                  </a:cubicBezTo>
                  <a:close/>
                </a:path>
              </a:pathLst>
            </a:custGeom>
            <a:solidFill>
              <a:srgbClr val="EBCB1F"/>
            </a:solid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2" name="Freeform 4">
              <a:extLst>
                <a:ext uri="{FF2B5EF4-FFF2-40B4-BE49-F238E27FC236}">
                  <a16:creationId xmlns:a16="http://schemas.microsoft.com/office/drawing/2014/main" id="{45D9481C-5D01-1150-49AE-50BBDE875879}"/>
                </a:ext>
              </a:extLst>
            </p:cNvPr>
            <p:cNvSpPr/>
            <p:nvPr/>
          </p:nvSpPr>
          <p:spPr>
            <a:xfrm>
              <a:off x="4087280" y="1040917"/>
              <a:ext cx="2378583" cy="2377819"/>
            </a:xfrm>
            <a:custGeom>
              <a:avLst/>
              <a:gdLst>
                <a:gd name="connsiteX0" fmla="*/ 2378584 w 2378583"/>
                <a:gd name="connsiteY0" fmla="*/ 1839931 h 2377819"/>
                <a:gd name="connsiteX1" fmla="*/ 2348441 w 2378583"/>
                <a:gd name="connsiteY1" fmla="*/ 1839931 h 2377819"/>
                <a:gd name="connsiteX2" fmla="*/ 1377345 w 2378583"/>
                <a:gd name="connsiteY2" fmla="*/ 1839931 h 2377819"/>
                <a:gd name="connsiteX3" fmla="*/ 1334167 w 2378583"/>
                <a:gd name="connsiteY3" fmla="*/ 1854592 h 2377819"/>
                <a:gd name="connsiteX4" fmla="*/ 719899 w 2378583"/>
                <a:gd name="connsiteY4" fmla="*/ 1940114 h 2377819"/>
                <a:gd name="connsiteX5" fmla="*/ 689756 w 2378583"/>
                <a:gd name="connsiteY5" fmla="*/ 1947444 h 2377819"/>
                <a:gd name="connsiteX6" fmla="*/ 397287 w 2378583"/>
                <a:gd name="connsiteY6" fmla="*/ 2293602 h 2377819"/>
                <a:gd name="connsiteX7" fmla="*/ 174880 w 2378583"/>
                <a:gd name="connsiteY7" fmla="*/ 2371793 h 2377819"/>
                <a:gd name="connsiteX8" fmla="*/ 9500 w 2378583"/>
                <a:gd name="connsiteY8" fmla="*/ 2215411 h 2377819"/>
                <a:gd name="connsiteX9" fmla="*/ 71416 w 2378583"/>
                <a:gd name="connsiteY9" fmla="*/ 1994684 h 2377819"/>
                <a:gd name="connsiteX10" fmla="*/ 341074 w 2378583"/>
                <a:gd name="connsiteY10" fmla="*/ 1764184 h 2377819"/>
                <a:gd name="connsiteX11" fmla="*/ 444538 w 2378583"/>
                <a:gd name="connsiteY11" fmla="*/ 1677034 h 2377819"/>
                <a:gd name="connsiteX12" fmla="*/ 417654 w 2378583"/>
                <a:gd name="connsiteY12" fmla="*/ 1608616 h 2377819"/>
                <a:gd name="connsiteX13" fmla="*/ 451870 w 2378583"/>
                <a:gd name="connsiteY13" fmla="*/ 1149244 h 2377819"/>
                <a:gd name="connsiteX14" fmla="*/ 461646 w 2378583"/>
                <a:gd name="connsiteY14" fmla="*/ 1108520 h 2377819"/>
                <a:gd name="connsiteX15" fmla="*/ 461646 w 2378583"/>
                <a:gd name="connsiteY15" fmla="*/ 29322 h 2377819"/>
                <a:gd name="connsiteX16" fmla="*/ 461646 w 2378583"/>
                <a:gd name="connsiteY16" fmla="*/ 0 h 2377819"/>
                <a:gd name="connsiteX17" fmla="*/ 2378584 w 2378583"/>
                <a:gd name="connsiteY17" fmla="*/ 0 h 2377819"/>
                <a:gd name="connsiteX18" fmla="*/ 2378584 w 2378583"/>
                <a:gd name="connsiteY18" fmla="*/ 1839931 h 2377819"/>
                <a:gd name="connsiteX19" fmla="*/ 2302819 w 2378583"/>
                <a:gd name="connsiteY19" fmla="*/ 383624 h 2377819"/>
                <a:gd name="connsiteX20" fmla="*/ 539856 w 2378583"/>
                <a:gd name="connsiteY20" fmla="*/ 383624 h 2377819"/>
                <a:gd name="connsiteX21" fmla="*/ 539856 w 2378583"/>
                <a:gd name="connsiteY21" fmla="*/ 1015668 h 2377819"/>
                <a:gd name="connsiteX22" fmla="*/ 688127 w 2378583"/>
                <a:gd name="connsiteY22" fmla="*/ 910599 h 2377819"/>
                <a:gd name="connsiteX23" fmla="*/ 694644 w 2378583"/>
                <a:gd name="connsiteY23" fmla="*/ 893495 h 2377819"/>
                <a:gd name="connsiteX24" fmla="*/ 697088 w 2378583"/>
                <a:gd name="connsiteY24" fmla="*/ 785982 h 2377819"/>
                <a:gd name="connsiteX25" fmla="*/ 1031106 w 2378583"/>
                <a:gd name="connsiteY25" fmla="*/ 461815 h 2377819"/>
                <a:gd name="connsiteX26" fmla="*/ 1418078 w 2378583"/>
                <a:gd name="connsiteY26" fmla="*/ 671139 h 2377819"/>
                <a:gd name="connsiteX27" fmla="*/ 1449036 w 2378583"/>
                <a:gd name="connsiteY27" fmla="*/ 689872 h 2377819"/>
                <a:gd name="connsiteX28" fmla="*/ 2110555 w 2378583"/>
                <a:gd name="connsiteY28" fmla="*/ 689872 h 2377819"/>
                <a:gd name="connsiteX29" fmla="*/ 2226239 w 2378583"/>
                <a:gd name="connsiteY29" fmla="*/ 804715 h 2377819"/>
                <a:gd name="connsiteX30" fmla="*/ 2226239 w 2378583"/>
                <a:gd name="connsiteY30" fmla="*/ 883721 h 2377819"/>
                <a:gd name="connsiteX31" fmla="*/ 2130107 w 2378583"/>
                <a:gd name="connsiteY31" fmla="*/ 995306 h 2377819"/>
                <a:gd name="connsiteX32" fmla="*/ 1996500 w 2378583"/>
                <a:gd name="connsiteY32" fmla="*/ 996120 h 2377819"/>
                <a:gd name="connsiteX33" fmla="*/ 1996500 w 2378583"/>
                <a:gd name="connsiteY33" fmla="*/ 922002 h 2377819"/>
                <a:gd name="connsiteX34" fmla="*/ 1919105 w 2378583"/>
                <a:gd name="connsiteY34" fmla="*/ 922002 h 2377819"/>
                <a:gd name="connsiteX35" fmla="*/ 1919105 w 2378583"/>
                <a:gd name="connsiteY35" fmla="*/ 995306 h 2377819"/>
                <a:gd name="connsiteX36" fmla="*/ 1688552 w 2378583"/>
                <a:gd name="connsiteY36" fmla="*/ 995306 h 2377819"/>
                <a:gd name="connsiteX37" fmla="*/ 1688552 w 2378583"/>
                <a:gd name="connsiteY37" fmla="*/ 921187 h 2377819"/>
                <a:gd name="connsiteX38" fmla="*/ 1611972 w 2378583"/>
                <a:gd name="connsiteY38" fmla="*/ 921187 h 2377819"/>
                <a:gd name="connsiteX39" fmla="*/ 1611972 w 2378583"/>
                <a:gd name="connsiteY39" fmla="*/ 996935 h 2377819"/>
                <a:gd name="connsiteX40" fmla="*/ 1446592 w 2378583"/>
                <a:gd name="connsiteY40" fmla="*/ 996935 h 2377819"/>
                <a:gd name="connsiteX41" fmla="*/ 1419708 w 2378583"/>
                <a:gd name="connsiteY41" fmla="*/ 1013225 h 2377819"/>
                <a:gd name="connsiteX42" fmla="*/ 1408302 w 2378583"/>
                <a:gd name="connsiteY42" fmla="*/ 1034401 h 2377819"/>
                <a:gd name="connsiteX43" fmla="*/ 1409932 w 2378583"/>
                <a:gd name="connsiteY43" fmla="*/ 1061280 h 2377819"/>
                <a:gd name="connsiteX44" fmla="*/ 1431113 w 2378583"/>
                <a:gd name="connsiteY44" fmla="*/ 1749523 h 2377819"/>
                <a:gd name="connsiteX45" fmla="*/ 1422967 w 2378583"/>
                <a:gd name="connsiteY45" fmla="*/ 1763369 h 2377819"/>
                <a:gd name="connsiteX46" fmla="*/ 2302819 w 2378583"/>
                <a:gd name="connsiteY46" fmla="*/ 1763369 h 2377819"/>
                <a:gd name="connsiteX47" fmla="*/ 2302819 w 2378583"/>
                <a:gd name="connsiteY47" fmla="*/ 383624 h 2377819"/>
                <a:gd name="connsiteX48" fmla="*/ 2302819 w 2378583"/>
                <a:gd name="connsiteY48" fmla="*/ 303805 h 2377819"/>
                <a:gd name="connsiteX49" fmla="*/ 2302819 w 2378583"/>
                <a:gd name="connsiteY49" fmla="*/ 76562 h 2377819"/>
                <a:gd name="connsiteX50" fmla="*/ 539856 w 2378583"/>
                <a:gd name="connsiteY50" fmla="*/ 76562 h 2377819"/>
                <a:gd name="connsiteX51" fmla="*/ 539856 w 2378583"/>
                <a:gd name="connsiteY51" fmla="*/ 303805 h 2377819"/>
                <a:gd name="connsiteX52" fmla="*/ 2302819 w 2378583"/>
                <a:gd name="connsiteY52" fmla="*/ 303805 h 2377819"/>
                <a:gd name="connsiteX53" fmla="*/ 1306468 w 2378583"/>
                <a:gd name="connsiteY53" fmla="*/ 1417211 h 2377819"/>
                <a:gd name="connsiteX54" fmla="*/ 1235591 w 2378583"/>
                <a:gd name="connsiteY54" fmla="*/ 1210331 h 2377819"/>
                <a:gd name="connsiteX55" fmla="*/ 1207892 w 2378583"/>
                <a:gd name="connsiteY55" fmla="*/ 1201372 h 2377819"/>
                <a:gd name="connsiteX56" fmla="*/ 817661 w 2378583"/>
                <a:gd name="connsiteY56" fmla="*/ 1125624 h 2377819"/>
                <a:gd name="connsiteX57" fmla="*/ 782630 w 2378583"/>
                <a:gd name="connsiteY57" fmla="*/ 1122366 h 2377819"/>
                <a:gd name="connsiteX58" fmla="*/ 618879 w 2378583"/>
                <a:gd name="connsiteY58" fmla="*/ 1460379 h 2377819"/>
                <a:gd name="connsiteX59" fmla="*/ 978152 w 2378583"/>
                <a:gd name="connsiteY59" fmla="*/ 1762555 h 2377819"/>
                <a:gd name="connsiteX60" fmla="*/ 1306468 w 2378583"/>
                <a:gd name="connsiteY60" fmla="*/ 1417211 h 2377819"/>
                <a:gd name="connsiteX61" fmla="*/ 2073894 w 2378583"/>
                <a:gd name="connsiteY61" fmla="*/ 918744 h 2377819"/>
                <a:gd name="connsiteX62" fmla="*/ 2099149 w 2378583"/>
                <a:gd name="connsiteY62" fmla="*/ 918744 h 2377819"/>
                <a:gd name="connsiteX63" fmla="*/ 2151289 w 2378583"/>
                <a:gd name="connsiteY63" fmla="*/ 866617 h 2377819"/>
                <a:gd name="connsiteX64" fmla="*/ 2151289 w 2378583"/>
                <a:gd name="connsiteY64" fmla="*/ 821005 h 2377819"/>
                <a:gd name="connsiteX65" fmla="*/ 2094261 w 2378583"/>
                <a:gd name="connsiteY65" fmla="*/ 764805 h 2377819"/>
                <a:gd name="connsiteX66" fmla="*/ 1403414 w 2378583"/>
                <a:gd name="connsiteY66" fmla="*/ 765620 h 2377819"/>
                <a:gd name="connsiteX67" fmla="*/ 1364310 w 2378583"/>
                <a:gd name="connsiteY67" fmla="*/ 738742 h 2377819"/>
                <a:gd name="connsiteX68" fmla="*/ 1088949 w 2378583"/>
                <a:gd name="connsiteY68" fmla="*/ 535934 h 2377819"/>
                <a:gd name="connsiteX69" fmla="*/ 776112 w 2378583"/>
                <a:gd name="connsiteY69" fmla="*/ 902454 h 2377819"/>
                <a:gd name="connsiteX70" fmla="*/ 1088949 w 2378583"/>
                <a:gd name="connsiteY70" fmla="*/ 1148430 h 2377819"/>
                <a:gd name="connsiteX71" fmla="*/ 1365939 w 2378583"/>
                <a:gd name="connsiteY71" fmla="*/ 939921 h 2377819"/>
                <a:gd name="connsiteX72" fmla="*/ 1396082 w 2378583"/>
                <a:gd name="connsiteY72" fmla="*/ 918744 h 2377819"/>
                <a:gd name="connsiteX73" fmla="*/ 1537022 w 2378583"/>
                <a:gd name="connsiteY73" fmla="*/ 919558 h 2377819"/>
                <a:gd name="connsiteX74" fmla="*/ 1537022 w 2378583"/>
                <a:gd name="connsiteY74" fmla="*/ 844625 h 2377819"/>
                <a:gd name="connsiteX75" fmla="*/ 1767575 w 2378583"/>
                <a:gd name="connsiteY75" fmla="*/ 844625 h 2377819"/>
                <a:gd name="connsiteX76" fmla="*/ 1767575 w 2378583"/>
                <a:gd name="connsiteY76" fmla="*/ 917929 h 2377819"/>
                <a:gd name="connsiteX77" fmla="*/ 1844970 w 2378583"/>
                <a:gd name="connsiteY77" fmla="*/ 917929 h 2377819"/>
                <a:gd name="connsiteX78" fmla="*/ 1844970 w 2378583"/>
                <a:gd name="connsiteY78" fmla="*/ 844625 h 2377819"/>
                <a:gd name="connsiteX79" fmla="*/ 2073894 w 2378583"/>
                <a:gd name="connsiteY79" fmla="*/ 844625 h 2377819"/>
                <a:gd name="connsiteX80" fmla="*/ 2073894 w 2378583"/>
                <a:gd name="connsiteY80" fmla="*/ 918744 h 2377819"/>
                <a:gd name="connsiteX81" fmla="*/ 1295877 w 2378583"/>
                <a:gd name="connsiteY81" fmla="*/ 1157389 h 2377819"/>
                <a:gd name="connsiteX82" fmla="*/ 1185895 w 2378583"/>
                <a:gd name="connsiteY82" fmla="*/ 1774772 h 2377819"/>
                <a:gd name="connsiteX83" fmla="*/ 618879 w 2378583"/>
                <a:gd name="connsiteY83" fmla="*/ 1666445 h 2377819"/>
                <a:gd name="connsiteX84" fmla="*/ 750042 w 2378583"/>
                <a:gd name="connsiteY84" fmla="*/ 1048248 h 2377819"/>
                <a:gd name="connsiteX85" fmla="*/ 717455 w 2378583"/>
                <a:gd name="connsiteY85" fmla="*/ 985532 h 2377819"/>
                <a:gd name="connsiteX86" fmla="*/ 465720 w 2378583"/>
                <a:gd name="connsiteY86" fmla="*/ 1481556 h 2377819"/>
                <a:gd name="connsiteX87" fmla="*/ 862468 w 2378583"/>
                <a:gd name="connsiteY87" fmla="*/ 1905905 h 2377819"/>
                <a:gd name="connsiteX88" fmla="*/ 1403414 w 2378583"/>
                <a:gd name="connsiteY88" fmla="*/ 1645268 h 2377819"/>
                <a:gd name="connsiteX89" fmla="*/ 1349646 w 2378583"/>
                <a:gd name="connsiteY89" fmla="*/ 1110964 h 2377819"/>
                <a:gd name="connsiteX90" fmla="*/ 1295877 w 2378583"/>
                <a:gd name="connsiteY90" fmla="*/ 1157389 h 2377819"/>
                <a:gd name="connsiteX91" fmla="*/ 481199 w 2378583"/>
                <a:gd name="connsiteY91" fmla="*/ 1747894 h 2377819"/>
                <a:gd name="connsiteX92" fmla="*/ 394028 w 2378583"/>
                <a:gd name="connsiteY92" fmla="*/ 1822013 h 2377819"/>
                <a:gd name="connsiteX93" fmla="*/ 134146 w 2378583"/>
                <a:gd name="connsiteY93" fmla="*/ 2041925 h 2377819"/>
                <a:gd name="connsiteX94" fmla="*/ 86080 w 2378583"/>
                <a:gd name="connsiteY94" fmla="*/ 2200750 h 2377819"/>
                <a:gd name="connsiteX95" fmla="*/ 329669 w 2378583"/>
                <a:gd name="connsiteY95" fmla="*/ 2252063 h 2377819"/>
                <a:gd name="connsiteX96" fmla="*/ 477125 w 2378583"/>
                <a:gd name="connsiteY96" fmla="*/ 2078577 h 2377819"/>
                <a:gd name="connsiteX97" fmla="*/ 630285 w 2378583"/>
                <a:gd name="connsiteY97" fmla="*/ 1896946 h 2377819"/>
                <a:gd name="connsiteX98" fmla="*/ 481199 w 2378583"/>
                <a:gd name="connsiteY98" fmla="*/ 1747894 h 2377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2378583" h="2377819">
                  <a:moveTo>
                    <a:pt x="2378584" y="1839931"/>
                  </a:moveTo>
                  <a:cubicBezTo>
                    <a:pt x="2367178" y="1839931"/>
                    <a:pt x="2357402" y="1839931"/>
                    <a:pt x="2348441" y="1839931"/>
                  </a:cubicBezTo>
                  <a:cubicBezTo>
                    <a:pt x="2025014" y="1839931"/>
                    <a:pt x="1700772" y="1839931"/>
                    <a:pt x="1377345" y="1839931"/>
                  </a:cubicBezTo>
                  <a:cubicBezTo>
                    <a:pt x="1360236" y="1839931"/>
                    <a:pt x="1348016" y="1844004"/>
                    <a:pt x="1334167" y="1854592"/>
                  </a:cubicBezTo>
                  <a:cubicBezTo>
                    <a:pt x="1146791" y="2005273"/>
                    <a:pt x="941492" y="2034594"/>
                    <a:pt x="719899" y="1940114"/>
                  </a:cubicBezTo>
                  <a:cubicBezTo>
                    <a:pt x="706050" y="1934412"/>
                    <a:pt x="699532" y="1936041"/>
                    <a:pt x="689756" y="1947444"/>
                  </a:cubicBezTo>
                  <a:cubicBezTo>
                    <a:pt x="592810" y="2063102"/>
                    <a:pt x="495048" y="2178759"/>
                    <a:pt x="397287" y="2293602"/>
                  </a:cubicBezTo>
                  <a:cubicBezTo>
                    <a:pt x="338630" y="2362834"/>
                    <a:pt x="263680" y="2391341"/>
                    <a:pt x="174880" y="2371793"/>
                  </a:cubicBezTo>
                  <a:cubicBezTo>
                    <a:pt x="90153" y="2353060"/>
                    <a:pt x="33126" y="2299303"/>
                    <a:pt x="9500" y="2215411"/>
                  </a:cubicBezTo>
                  <a:cubicBezTo>
                    <a:pt x="-14125" y="2130704"/>
                    <a:pt x="6241" y="2053328"/>
                    <a:pt x="71416" y="1994684"/>
                  </a:cubicBezTo>
                  <a:cubicBezTo>
                    <a:pt x="159401" y="1915679"/>
                    <a:pt x="251460" y="1840746"/>
                    <a:pt x="341074" y="1764184"/>
                  </a:cubicBezTo>
                  <a:cubicBezTo>
                    <a:pt x="375291" y="1734862"/>
                    <a:pt x="409507" y="1706355"/>
                    <a:pt x="444538" y="1677034"/>
                  </a:cubicBezTo>
                  <a:cubicBezTo>
                    <a:pt x="435577" y="1654228"/>
                    <a:pt x="425801" y="1631422"/>
                    <a:pt x="417654" y="1608616"/>
                  </a:cubicBezTo>
                  <a:cubicBezTo>
                    <a:pt x="363070" y="1450605"/>
                    <a:pt x="376105" y="1298296"/>
                    <a:pt x="451870" y="1149244"/>
                  </a:cubicBezTo>
                  <a:cubicBezTo>
                    <a:pt x="458388" y="1137027"/>
                    <a:pt x="461646" y="1122366"/>
                    <a:pt x="461646" y="1108520"/>
                  </a:cubicBezTo>
                  <a:cubicBezTo>
                    <a:pt x="462461" y="748516"/>
                    <a:pt x="461646" y="389326"/>
                    <a:pt x="461646" y="29322"/>
                  </a:cubicBezTo>
                  <a:cubicBezTo>
                    <a:pt x="461646" y="19548"/>
                    <a:pt x="461646" y="10588"/>
                    <a:pt x="461646" y="0"/>
                  </a:cubicBezTo>
                  <a:cubicBezTo>
                    <a:pt x="1101169" y="0"/>
                    <a:pt x="1739062" y="0"/>
                    <a:pt x="2378584" y="0"/>
                  </a:cubicBezTo>
                  <a:cubicBezTo>
                    <a:pt x="2378584" y="611681"/>
                    <a:pt x="2378584" y="1224178"/>
                    <a:pt x="2378584" y="1839931"/>
                  </a:cubicBezTo>
                  <a:close/>
                  <a:moveTo>
                    <a:pt x="2302819" y="383624"/>
                  </a:moveTo>
                  <a:cubicBezTo>
                    <a:pt x="1713806" y="383624"/>
                    <a:pt x="1127238" y="383624"/>
                    <a:pt x="539856" y="383624"/>
                  </a:cubicBezTo>
                  <a:cubicBezTo>
                    <a:pt x="539856" y="597021"/>
                    <a:pt x="539856" y="809602"/>
                    <a:pt x="539856" y="1015668"/>
                  </a:cubicBezTo>
                  <a:cubicBezTo>
                    <a:pt x="588736" y="981460"/>
                    <a:pt x="638432" y="946437"/>
                    <a:pt x="688127" y="910599"/>
                  </a:cubicBezTo>
                  <a:cubicBezTo>
                    <a:pt x="692200" y="907341"/>
                    <a:pt x="694644" y="899196"/>
                    <a:pt x="694644" y="893495"/>
                  </a:cubicBezTo>
                  <a:cubicBezTo>
                    <a:pt x="695459" y="857657"/>
                    <a:pt x="691386" y="821005"/>
                    <a:pt x="697088" y="785982"/>
                  </a:cubicBezTo>
                  <a:cubicBezTo>
                    <a:pt x="721529" y="616568"/>
                    <a:pt x="854321" y="485436"/>
                    <a:pt x="1031106" y="461815"/>
                  </a:cubicBezTo>
                  <a:cubicBezTo>
                    <a:pt x="1183451" y="441453"/>
                    <a:pt x="1342313" y="518015"/>
                    <a:pt x="1418078" y="671139"/>
                  </a:cubicBezTo>
                  <a:cubicBezTo>
                    <a:pt x="1425411" y="685800"/>
                    <a:pt x="1432743" y="689872"/>
                    <a:pt x="1449036" y="689872"/>
                  </a:cubicBezTo>
                  <a:cubicBezTo>
                    <a:pt x="1669814" y="689058"/>
                    <a:pt x="1890592" y="689058"/>
                    <a:pt x="2110555" y="689872"/>
                  </a:cubicBezTo>
                  <a:cubicBezTo>
                    <a:pt x="2176544" y="689872"/>
                    <a:pt x="2226239" y="739556"/>
                    <a:pt x="2226239" y="804715"/>
                  </a:cubicBezTo>
                  <a:cubicBezTo>
                    <a:pt x="2226239" y="830779"/>
                    <a:pt x="2226239" y="857657"/>
                    <a:pt x="2226239" y="883721"/>
                  </a:cubicBezTo>
                  <a:cubicBezTo>
                    <a:pt x="2225424" y="939106"/>
                    <a:pt x="2183876" y="989605"/>
                    <a:pt x="2130107" y="995306"/>
                  </a:cubicBezTo>
                  <a:cubicBezTo>
                    <a:pt x="2086929" y="999378"/>
                    <a:pt x="2042937" y="996120"/>
                    <a:pt x="1996500" y="996120"/>
                  </a:cubicBezTo>
                  <a:cubicBezTo>
                    <a:pt x="1996500" y="970057"/>
                    <a:pt x="1996500" y="946437"/>
                    <a:pt x="1996500" y="922002"/>
                  </a:cubicBezTo>
                  <a:cubicBezTo>
                    <a:pt x="1969616" y="922002"/>
                    <a:pt x="1945175" y="922002"/>
                    <a:pt x="1919105" y="922002"/>
                  </a:cubicBezTo>
                  <a:cubicBezTo>
                    <a:pt x="1919105" y="947251"/>
                    <a:pt x="1919105" y="970871"/>
                    <a:pt x="1919105" y="995306"/>
                  </a:cubicBezTo>
                  <a:cubicBezTo>
                    <a:pt x="1841711" y="995306"/>
                    <a:pt x="1766761" y="995306"/>
                    <a:pt x="1688552" y="995306"/>
                  </a:cubicBezTo>
                  <a:cubicBezTo>
                    <a:pt x="1688552" y="969242"/>
                    <a:pt x="1688552" y="944808"/>
                    <a:pt x="1688552" y="921187"/>
                  </a:cubicBezTo>
                  <a:cubicBezTo>
                    <a:pt x="1662482" y="921187"/>
                    <a:pt x="1638856" y="921187"/>
                    <a:pt x="1611972" y="921187"/>
                  </a:cubicBezTo>
                  <a:cubicBezTo>
                    <a:pt x="1611972" y="946437"/>
                    <a:pt x="1611972" y="970871"/>
                    <a:pt x="1611972" y="996935"/>
                  </a:cubicBezTo>
                  <a:cubicBezTo>
                    <a:pt x="1554944" y="996935"/>
                    <a:pt x="1501176" y="996935"/>
                    <a:pt x="1446592" y="996935"/>
                  </a:cubicBezTo>
                  <a:cubicBezTo>
                    <a:pt x="1433557" y="996935"/>
                    <a:pt x="1423781" y="999378"/>
                    <a:pt x="1419708" y="1013225"/>
                  </a:cubicBezTo>
                  <a:cubicBezTo>
                    <a:pt x="1417264" y="1020555"/>
                    <a:pt x="1413190" y="1027886"/>
                    <a:pt x="1408302" y="1034401"/>
                  </a:cubicBezTo>
                  <a:cubicBezTo>
                    <a:pt x="1400970" y="1044175"/>
                    <a:pt x="1402600" y="1051506"/>
                    <a:pt x="1409932" y="1061280"/>
                  </a:cubicBezTo>
                  <a:cubicBezTo>
                    <a:pt x="1572053" y="1272232"/>
                    <a:pt x="1579385" y="1527167"/>
                    <a:pt x="1431113" y="1749523"/>
                  </a:cubicBezTo>
                  <a:cubicBezTo>
                    <a:pt x="1428669" y="1753596"/>
                    <a:pt x="1426225" y="1756853"/>
                    <a:pt x="1422967" y="1763369"/>
                  </a:cubicBezTo>
                  <a:cubicBezTo>
                    <a:pt x="1717880" y="1763369"/>
                    <a:pt x="2009535" y="1763369"/>
                    <a:pt x="2302819" y="1763369"/>
                  </a:cubicBezTo>
                  <a:cubicBezTo>
                    <a:pt x="2302819" y="1302369"/>
                    <a:pt x="2302819" y="843811"/>
                    <a:pt x="2302819" y="383624"/>
                  </a:cubicBezTo>
                  <a:close/>
                  <a:moveTo>
                    <a:pt x="2302819" y="303805"/>
                  </a:moveTo>
                  <a:cubicBezTo>
                    <a:pt x="2302819" y="227242"/>
                    <a:pt x="2302819" y="151495"/>
                    <a:pt x="2302819" y="76562"/>
                  </a:cubicBezTo>
                  <a:cubicBezTo>
                    <a:pt x="1713806" y="76562"/>
                    <a:pt x="1127238" y="76562"/>
                    <a:pt x="539856" y="76562"/>
                  </a:cubicBezTo>
                  <a:cubicBezTo>
                    <a:pt x="539856" y="153124"/>
                    <a:pt x="539856" y="228057"/>
                    <a:pt x="539856" y="303805"/>
                  </a:cubicBezTo>
                  <a:cubicBezTo>
                    <a:pt x="1127238" y="303805"/>
                    <a:pt x="1713806" y="303805"/>
                    <a:pt x="2302819" y="303805"/>
                  </a:cubicBezTo>
                  <a:close/>
                  <a:moveTo>
                    <a:pt x="1306468" y="1417211"/>
                  </a:moveTo>
                  <a:cubicBezTo>
                    <a:pt x="1304024" y="1340649"/>
                    <a:pt x="1282027" y="1271418"/>
                    <a:pt x="1235591" y="1210331"/>
                  </a:cubicBezTo>
                  <a:cubicBezTo>
                    <a:pt x="1227444" y="1199743"/>
                    <a:pt x="1220926" y="1197299"/>
                    <a:pt x="1207892" y="1201372"/>
                  </a:cubicBezTo>
                  <a:cubicBezTo>
                    <a:pt x="1063694" y="1251870"/>
                    <a:pt x="933345" y="1225806"/>
                    <a:pt x="817661" y="1125624"/>
                  </a:cubicBezTo>
                  <a:cubicBezTo>
                    <a:pt x="804626" y="1114221"/>
                    <a:pt x="796479" y="1114221"/>
                    <a:pt x="782630" y="1122366"/>
                  </a:cubicBezTo>
                  <a:cubicBezTo>
                    <a:pt x="661243" y="1202186"/>
                    <a:pt x="602586" y="1313771"/>
                    <a:pt x="618879" y="1460379"/>
                  </a:cubicBezTo>
                  <a:cubicBezTo>
                    <a:pt x="639246" y="1639567"/>
                    <a:pt x="801367" y="1774772"/>
                    <a:pt x="978152" y="1762555"/>
                  </a:cubicBezTo>
                  <a:cubicBezTo>
                    <a:pt x="1164714" y="1749523"/>
                    <a:pt x="1308097" y="1598028"/>
                    <a:pt x="1306468" y="1417211"/>
                  </a:cubicBezTo>
                  <a:close/>
                  <a:moveTo>
                    <a:pt x="2073894" y="918744"/>
                  </a:moveTo>
                  <a:cubicBezTo>
                    <a:pt x="2084485" y="918744"/>
                    <a:pt x="2091817" y="918744"/>
                    <a:pt x="2099149" y="918744"/>
                  </a:cubicBezTo>
                  <a:cubicBezTo>
                    <a:pt x="2137439" y="918744"/>
                    <a:pt x="2151289" y="904898"/>
                    <a:pt x="2151289" y="866617"/>
                  </a:cubicBezTo>
                  <a:cubicBezTo>
                    <a:pt x="2151289" y="851141"/>
                    <a:pt x="2151289" y="836481"/>
                    <a:pt x="2151289" y="821005"/>
                  </a:cubicBezTo>
                  <a:cubicBezTo>
                    <a:pt x="2151289" y="776208"/>
                    <a:pt x="2139069" y="764805"/>
                    <a:pt x="2094261" y="764805"/>
                  </a:cubicBezTo>
                  <a:cubicBezTo>
                    <a:pt x="1863707" y="764805"/>
                    <a:pt x="1633968" y="764805"/>
                    <a:pt x="1403414" y="765620"/>
                  </a:cubicBezTo>
                  <a:cubicBezTo>
                    <a:pt x="1382233" y="765620"/>
                    <a:pt x="1372456" y="759919"/>
                    <a:pt x="1364310" y="738742"/>
                  </a:cubicBezTo>
                  <a:cubicBezTo>
                    <a:pt x="1316244" y="613311"/>
                    <a:pt x="1222556" y="544079"/>
                    <a:pt x="1088949" y="535934"/>
                  </a:cubicBezTo>
                  <a:cubicBezTo>
                    <a:pt x="895870" y="523717"/>
                    <a:pt x="736193" y="712678"/>
                    <a:pt x="776112" y="902454"/>
                  </a:cubicBezTo>
                  <a:cubicBezTo>
                    <a:pt x="807885" y="1051506"/>
                    <a:pt x="941492" y="1158204"/>
                    <a:pt x="1088949" y="1148430"/>
                  </a:cubicBezTo>
                  <a:cubicBezTo>
                    <a:pt x="1225000" y="1138656"/>
                    <a:pt x="1317873" y="1067795"/>
                    <a:pt x="1365939" y="939921"/>
                  </a:cubicBezTo>
                  <a:cubicBezTo>
                    <a:pt x="1371642" y="923631"/>
                    <a:pt x="1378974" y="917929"/>
                    <a:pt x="1396082" y="918744"/>
                  </a:cubicBezTo>
                  <a:cubicBezTo>
                    <a:pt x="1442519" y="920373"/>
                    <a:pt x="1488141" y="919558"/>
                    <a:pt x="1537022" y="919558"/>
                  </a:cubicBezTo>
                  <a:cubicBezTo>
                    <a:pt x="1537022" y="892680"/>
                    <a:pt x="1537022" y="868246"/>
                    <a:pt x="1537022" y="844625"/>
                  </a:cubicBezTo>
                  <a:cubicBezTo>
                    <a:pt x="1615231" y="844625"/>
                    <a:pt x="1690181" y="844625"/>
                    <a:pt x="1767575" y="844625"/>
                  </a:cubicBezTo>
                  <a:cubicBezTo>
                    <a:pt x="1767575" y="869875"/>
                    <a:pt x="1767575" y="894309"/>
                    <a:pt x="1767575" y="917929"/>
                  </a:cubicBezTo>
                  <a:cubicBezTo>
                    <a:pt x="1793645" y="917929"/>
                    <a:pt x="1818085" y="917929"/>
                    <a:pt x="1844970" y="917929"/>
                  </a:cubicBezTo>
                  <a:cubicBezTo>
                    <a:pt x="1844970" y="891866"/>
                    <a:pt x="1844970" y="867431"/>
                    <a:pt x="1844970" y="844625"/>
                  </a:cubicBezTo>
                  <a:cubicBezTo>
                    <a:pt x="1922364" y="844625"/>
                    <a:pt x="1997315" y="844625"/>
                    <a:pt x="2073894" y="844625"/>
                  </a:cubicBezTo>
                  <a:cubicBezTo>
                    <a:pt x="2073894" y="869060"/>
                    <a:pt x="2073894" y="892680"/>
                    <a:pt x="2073894" y="918744"/>
                  </a:cubicBezTo>
                  <a:close/>
                  <a:moveTo>
                    <a:pt x="1295877" y="1157389"/>
                  </a:moveTo>
                  <a:cubicBezTo>
                    <a:pt x="1466144" y="1391148"/>
                    <a:pt x="1365124" y="1663187"/>
                    <a:pt x="1185895" y="1774772"/>
                  </a:cubicBezTo>
                  <a:cubicBezTo>
                    <a:pt x="997705" y="1892059"/>
                    <a:pt x="751672" y="1844818"/>
                    <a:pt x="618879" y="1666445"/>
                  </a:cubicBezTo>
                  <a:cubicBezTo>
                    <a:pt x="482828" y="1484000"/>
                    <a:pt x="513786" y="1186711"/>
                    <a:pt x="750042" y="1048248"/>
                  </a:cubicBezTo>
                  <a:cubicBezTo>
                    <a:pt x="739452" y="1027071"/>
                    <a:pt x="728046" y="1005894"/>
                    <a:pt x="717455" y="985532"/>
                  </a:cubicBezTo>
                  <a:cubicBezTo>
                    <a:pt x="583848" y="1049877"/>
                    <a:pt x="434762" y="1239653"/>
                    <a:pt x="465720" y="1481556"/>
                  </a:cubicBezTo>
                  <a:cubicBezTo>
                    <a:pt x="491790" y="1682735"/>
                    <a:pt x="641690" y="1861923"/>
                    <a:pt x="862468" y="1905905"/>
                  </a:cubicBezTo>
                  <a:cubicBezTo>
                    <a:pt x="1083246" y="1949888"/>
                    <a:pt x="1299950" y="1843189"/>
                    <a:pt x="1403414" y="1645268"/>
                  </a:cubicBezTo>
                  <a:cubicBezTo>
                    <a:pt x="1501990" y="1455492"/>
                    <a:pt x="1458812" y="1234766"/>
                    <a:pt x="1349646" y="1110964"/>
                  </a:cubicBezTo>
                  <a:cubicBezTo>
                    <a:pt x="1332537" y="1126439"/>
                    <a:pt x="1314614" y="1141100"/>
                    <a:pt x="1295877" y="1157389"/>
                  </a:cubicBezTo>
                  <a:close/>
                  <a:moveTo>
                    <a:pt x="481199" y="1747894"/>
                  </a:moveTo>
                  <a:cubicBezTo>
                    <a:pt x="453500" y="1771514"/>
                    <a:pt x="423357" y="1796763"/>
                    <a:pt x="394028" y="1822013"/>
                  </a:cubicBezTo>
                  <a:cubicBezTo>
                    <a:pt x="307672" y="1895317"/>
                    <a:pt x="220502" y="1968621"/>
                    <a:pt x="134146" y="2041925"/>
                  </a:cubicBezTo>
                  <a:cubicBezTo>
                    <a:pt x="83636" y="2085093"/>
                    <a:pt x="66528" y="2142921"/>
                    <a:pt x="86080" y="2200750"/>
                  </a:cubicBezTo>
                  <a:cubicBezTo>
                    <a:pt x="121111" y="2305819"/>
                    <a:pt x="253904" y="2335141"/>
                    <a:pt x="329669" y="2252063"/>
                  </a:cubicBezTo>
                  <a:cubicBezTo>
                    <a:pt x="380993" y="2195863"/>
                    <a:pt x="428245" y="2136406"/>
                    <a:pt x="477125" y="2078577"/>
                  </a:cubicBezTo>
                  <a:cubicBezTo>
                    <a:pt x="529265" y="2017490"/>
                    <a:pt x="581404" y="1955589"/>
                    <a:pt x="630285" y="1896946"/>
                  </a:cubicBezTo>
                  <a:cubicBezTo>
                    <a:pt x="580589" y="1847262"/>
                    <a:pt x="531709" y="1798392"/>
                    <a:pt x="481199" y="1747894"/>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3" name="Freeform 5">
              <a:extLst>
                <a:ext uri="{FF2B5EF4-FFF2-40B4-BE49-F238E27FC236}">
                  <a16:creationId xmlns:a16="http://schemas.microsoft.com/office/drawing/2014/main" id="{5E8CDE86-EEE1-2AEA-05BA-DD2F6CE45378}"/>
                </a:ext>
              </a:extLst>
            </p:cNvPr>
            <p:cNvSpPr/>
            <p:nvPr/>
          </p:nvSpPr>
          <p:spPr>
            <a:xfrm>
              <a:off x="5778275" y="2192605"/>
              <a:ext cx="534428" cy="72489"/>
            </a:xfrm>
            <a:custGeom>
              <a:avLst/>
              <a:gdLst>
                <a:gd name="connsiteX0" fmla="*/ 0 w 534428"/>
                <a:gd name="connsiteY0" fmla="*/ 72490 h 72489"/>
                <a:gd name="connsiteX1" fmla="*/ 0 w 534428"/>
                <a:gd name="connsiteY1" fmla="*/ 0 h 72489"/>
                <a:gd name="connsiteX2" fmla="*/ 534429 w 534428"/>
                <a:gd name="connsiteY2" fmla="*/ 0 h 72489"/>
                <a:gd name="connsiteX3" fmla="*/ 534429 w 534428"/>
                <a:gd name="connsiteY3" fmla="*/ 72490 h 72489"/>
                <a:gd name="connsiteX4" fmla="*/ 0 w 534428"/>
                <a:gd name="connsiteY4" fmla="*/ 72490 h 72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4428" h="72489">
                  <a:moveTo>
                    <a:pt x="0" y="72490"/>
                  </a:moveTo>
                  <a:cubicBezTo>
                    <a:pt x="0" y="47240"/>
                    <a:pt x="0" y="24435"/>
                    <a:pt x="0" y="0"/>
                  </a:cubicBezTo>
                  <a:cubicBezTo>
                    <a:pt x="178414" y="0"/>
                    <a:pt x="356014" y="0"/>
                    <a:pt x="534429" y="0"/>
                  </a:cubicBezTo>
                  <a:cubicBezTo>
                    <a:pt x="534429" y="23620"/>
                    <a:pt x="534429" y="48055"/>
                    <a:pt x="534429" y="72490"/>
                  </a:cubicBezTo>
                  <a:cubicBezTo>
                    <a:pt x="356014" y="72490"/>
                    <a:pt x="177600" y="72490"/>
                    <a:pt x="0" y="72490"/>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4" name="Freeform 6">
              <a:extLst>
                <a:ext uri="{FF2B5EF4-FFF2-40B4-BE49-F238E27FC236}">
                  <a16:creationId xmlns:a16="http://schemas.microsoft.com/office/drawing/2014/main" id="{8D1AE9C3-18BE-B205-38BA-B84E759EA2D0}"/>
                </a:ext>
              </a:extLst>
            </p:cNvPr>
            <p:cNvSpPr/>
            <p:nvPr/>
          </p:nvSpPr>
          <p:spPr>
            <a:xfrm>
              <a:off x="5779090" y="2344914"/>
              <a:ext cx="533614" cy="74118"/>
            </a:xfrm>
            <a:custGeom>
              <a:avLst/>
              <a:gdLst>
                <a:gd name="connsiteX0" fmla="*/ 0 w 533614"/>
                <a:gd name="connsiteY0" fmla="*/ 0 h 74118"/>
                <a:gd name="connsiteX1" fmla="*/ 533614 w 533614"/>
                <a:gd name="connsiteY1" fmla="*/ 0 h 74118"/>
                <a:gd name="connsiteX2" fmla="*/ 533614 w 533614"/>
                <a:gd name="connsiteY2" fmla="*/ 74119 h 74118"/>
                <a:gd name="connsiteX3" fmla="*/ 0 w 533614"/>
                <a:gd name="connsiteY3" fmla="*/ 74119 h 74118"/>
                <a:gd name="connsiteX4" fmla="*/ 0 w 533614"/>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614" h="74118">
                  <a:moveTo>
                    <a:pt x="0" y="0"/>
                  </a:moveTo>
                  <a:cubicBezTo>
                    <a:pt x="178414" y="0"/>
                    <a:pt x="355200" y="0"/>
                    <a:pt x="533614" y="0"/>
                  </a:cubicBezTo>
                  <a:cubicBezTo>
                    <a:pt x="533614" y="24435"/>
                    <a:pt x="533614" y="48055"/>
                    <a:pt x="533614" y="74119"/>
                  </a:cubicBezTo>
                  <a:cubicBezTo>
                    <a:pt x="356014" y="74119"/>
                    <a:pt x="178414" y="74119"/>
                    <a:pt x="0" y="74119"/>
                  </a:cubicBezTo>
                  <a:cubicBezTo>
                    <a:pt x="0" y="49684"/>
                    <a:pt x="0" y="26064"/>
                    <a:pt x="0" y="0"/>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5" name="Freeform 7">
              <a:extLst>
                <a:ext uri="{FF2B5EF4-FFF2-40B4-BE49-F238E27FC236}">
                  <a16:creationId xmlns:a16="http://schemas.microsoft.com/office/drawing/2014/main" id="{F375BDDC-9672-3257-2ACB-94A941E2907D}"/>
                </a:ext>
              </a:extLst>
            </p:cNvPr>
            <p:cNvSpPr/>
            <p:nvPr/>
          </p:nvSpPr>
          <p:spPr>
            <a:xfrm>
              <a:off x="5778275" y="2498853"/>
              <a:ext cx="534428" cy="73304"/>
            </a:xfrm>
            <a:custGeom>
              <a:avLst/>
              <a:gdLst>
                <a:gd name="connsiteX0" fmla="*/ 0 w 534428"/>
                <a:gd name="connsiteY0" fmla="*/ 73304 h 73304"/>
                <a:gd name="connsiteX1" fmla="*/ 0 w 534428"/>
                <a:gd name="connsiteY1" fmla="*/ 0 h 73304"/>
                <a:gd name="connsiteX2" fmla="*/ 534429 w 534428"/>
                <a:gd name="connsiteY2" fmla="*/ 0 h 73304"/>
                <a:gd name="connsiteX3" fmla="*/ 534429 w 534428"/>
                <a:gd name="connsiteY3" fmla="*/ 73304 h 73304"/>
                <a:gd name="connsiteX4" fmla="*/ 0 w 534428"/>
                <a:gd name="connsiteY4" fmla="*/ 73304 h 733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4428" h="73304">
                  <a:moveTo>
                    <a:pt x="0" y="73304"/>
                  </a:moveTo>
                  <a:cubicBezTo>
                    <a:pt x="0" y="48055"/>
                    <a:pt x="0" y="24435"/>
                    <a:pt x="0" y="0"/>
                  </a:cubicBezTo>
                  <a:cubicBezTo>
                    <a:pt x="178414" y="0"/>
                    <a:pt x="356014" y="0"/>
                    <a:pt x="534429" y="0"/>
                  </a:cubicBezTo>
                  <a:cubicBezTo>
                    <a:pt x="534429" y="24435"/>
                    <a:pt x="534429" y="48055"/>
                    <a:pt x="534429" y="73304"/>
                  </a:cubicBezTo>
                  <a:cubicBezTo>
                    <a:pt x="357644" y="73304"/>
                    <a:pt x="180044" y="73304"/>
                    <a:pt x="0" y="73304"/>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6" name="Freeform 8">
              <a:extLst>
                <a:ext uri="{FF2B5EF4-FFF2-40B4-BE49-F238E27FC236}">
                  <a16:creationId xmlns:a16="http://schemas.microsoft.com/office/drawing/2014/main" id="{9A39BFCA-467A-E8A3-351E-0D7EA0EB3447}"/>
                </a:ext>
              </a:extLst>
            </p:cNvPr>
            <p:cNvSpPr/>
            <p:nvPr/>
          </p:nvSpPr>
          <p:spPr>
            <a:xfrm>
              <a:off x="5933064" y="2651977"/>
              <a:ext cx="73321" cy="74118"/>
            </a:xfrm>
            <a:custGeom>
              <a:avLst/>
              <a:gdLst>
                <a:gd name="connsiteX0" fmla="*/ 73321 w 73321"/>
                <a:gd name="connsiteY0" fmla="*/ 74119 h 74118"/>
                <a:gd name="connsiteX1" fmla="*/ 0 w 73321"/>
                <a:gd name="connsiteY1" fmla="*/ 74119 h 74118"/>
                <a:gd name="connsiteX2" fmla="*/ 0 w 73321"/>
                <a:gd name="connsiteY2" fmla="*/ 0 h 74118"/>
                <a:gd name="connsiteX3" fmla="*/ 73321 w 73321"/>
                <a:gd name="connsiteY3" fmla="*/ 0 h 74118"/>
                <a:gd name="connsiteX4" fmla="*/ 73321 w 73321"/>
                <a:gd name="connsiteY4" fmla="*/ 74119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21" h="74118">
                  <a:moveTo>
                    <a:pt x="73321" y="74119"/>
                  </a:moveTo>
                  <a:cubicBezTo>
                    <a:pt x="48881" y="74119"/>
                    <a:pt x="25255" y="74119"/>
                    <a:pt x="0" y="74119"/>
                  </a:cubicBezTo>
                  <a:cubicBezTo>
                    <a:pt x="0" y="50498"/>
                    <a:pt x="0" y="26064"/>
                    <a:pt x="0" y="0"/>
                  </a:cubicBezTo>
                  <a:cubicBezTo>
                    <a:pt x="23626" y="0"/>
                    <a:pt x="48066" y="0"/>
                    <a:pt x="73321" y="0"/>
                  </a:cubicBezTo>
                  <a:cubicBezTo>
                    <a:pt x="73321" y="24435"/>
                    <a:pt x="73321" y="48869"/>
                    <a:pt x="73321" y="74119"/>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7" name="Freeform 9">
              <a:extLst>
                <a:ext uri="{FF2B5EF4-FFF2-40B4-BE49-F238E27FC236}">
                  <a16:creationId xmlns:a16="http://schemas.microsoft.com/office/drawing/2014/main" id="{75F39D87-DC03-5CA6-13DB-76C542AB3EF7}"/>
                </a:ext>
              </a:extLst>
            </p:cNvPr>
            <p:cNvSpPr/>
            <p:nvPr/>
          </p:nvSpPr>
          <p:spPr>
            <a:xfrm>
              <a:off x="6085409" y="2651977"/>
              <a:ext cx="73321" cy="74118"/>
            </a:xfrm>
            <a:custGeom>
              <a:avLst/>
              <a:gdLst>
                <a:gd name="connsiteX0" fmla="*/ 0 w 73321"/>
                <a:gd name="connsiteY0" fmla="*/ 0 h 74118"/>
                <a:gd name="connsiteX1" fmla="*/ 73321 w 73321"/>
                <a:gd name="connsiteY1" fmla="*/ 0 h 74118"/>
                <a:gd name="connsiteX2" fmla="*/ 73321 w 73321"/>
                <a:gd name="connsiteY2" fmla="*/ 74119 h 74118"/>
                <a:gd name="connsiteX3" fmla="*/ 0 w 73321"/>
                <a:gd name="connsiteY3" fmla="*/ 74119 h 74118"/>
                <a:gd name="connsiteX4" fmla="*/ 0 w 73321"/>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21" h="74118">
                  <a:moveTo>
                    <a:pt x="0" y="0"/>
                  </a:moveTo>
                  <a:cubicBezTo>
                    <a:pt x="24440" y="0"/>
                    <a:pt x="48066" y="0"/>
                    <a:pt x="73321" y="0"/>
                  </a:cubicBezTo>
                  <a:cubicBezTo>
                    <a:pt x="73321" y="24435"/>
                    <a:pt x="73321" y="48055"/>
                    <a:pt x="73321" y="74119"/>
                  </a:cubicBezTo>
                  <a:cubicBezTo>
                    <a:pt x="49695" y="74119"/>
                    <a:pt x="25255" y="74119"/>
                    <a:pt x="0" y="74119"/>
                  </a:cubicBezTo>
                  <a:cubicBezTo>
                    <a:pt x="0" y="49684"/>
                    <a:pt x="0" y="26064"/>
                    <a:pt x="0" y="0"/>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8" name="Freeform 10">
              <a:extLst>
                <a:ext uri="{FF2B5EF4-FFF2-40B4-BE49-F238E27FC236}">
                  <a16:creationId xmlns:a16="http://schemas.microsoft.com/office/drawing/2014/main" id="{88E08B63-9121-FE7E-199D-7DCC461E9DF8}"/>
                </a:ext>
              </a:extLst>
            </p:cNvPr>
            <p:cNvSpPr/>
            <p:nvPr/>
          </p:nvSpPr>
          <p:spPr>
            <a:xfrm>
              <a:off x="6239383" y="2651162"/>
              <a:ext cx="73321" cy="74118"/>
            </a:xfrm>
            <a:custGeom>
              <a:avLst/>
              <a:gdLst>
                <a:gd name="connsiteX0" fmla="*/ 0 w 73321"/>
                <a:gd name="connsiteY0" fmla="*/ 0 h 74118"/>
                <a:gd name="connsiteX1" fmla="*/ 73321 w 73321"/>
                <a:gd name="connsiteY1" fmla="*/ 0 h 74118"/>
                <a:gd name="connsiteX2" fmla="*/ 73321 w 73321"/>
                <a:gd name="connsiteY2" fmla="*/ 74119 h 74118"/>
                <a:gd name="connsiteX3" fmla="*/ 0 w 73321"/>
                <a:gd name="connsiteY3" fmla="*/ 74119 h 74118"/>
                <a:gd name="connsiteX4" fmla="*/ 0 w 73321"/>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21" h="74118">
                  <a:moveTo>
                    <a:pt x="0" y="0"/>
                  </a:moveTo>
                  <a:cubicBezTo>
                    <a:pt x="24440" y="0"/>
                    <a:pt x="48066" y="0"/>
                    <a:pt x="73321" y="0"/>
                  </a:cubicBezTo>
                  <a:cubicBezTo>
                    <a:pt x="73321" y="25249"/>
                    <a:pt x="73321" y="48869"/>
                    <a:pt x="73321" y="74119"/>
                  </a:cubicBezTo>
                  <a:cubicBezTo>
                    <a:pt x="48881" y="74119"/>
                    <a:pt x="25255" y="74119"/>
                    <a:pt x="0" y="74119"/>
                  </a:cubicBezTo>
                  <a:cubicBezTo>
                    <a:pt x="0" y="51313"/>
                    <a:pt x="0" y="26878"/>
                    <a:pt x="0" y="0"/>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9" name="Freeform 11">
              <a:extLst>
                <a:ext uri="{FF2B5EF4-FFF2-40B4-BE49-F238E27FC236}">
                  <a16:creationId xmlns:a16="http://schemas.microsoft.com/office/drawing/2014/main" id="{D3DA5D6D-CE68-9A8E-A02E-E2CABCD82DF6}"/>
                </a:ext>
              </a:extLst>
            </p:cNvPr>
            <p:cNvSpPr/>
            <p:nvPr/>
          </p:nvSpPr>
          <p:spPr>
            <a:xfrm>
              <a:off x="4704529" y="1194041"/>
              <a:ext cx="73321" cy="74118"/>
            </a:xfrm>
            <a:custGeom>
              <a:avLst/>
              <a:gdLst>
                <a:gd name="connsiteX0" fmla="*/ 0 w 73321"/>
                <a:gd name="connsiteY0" fmla="*/ 0 h 74118"/>
                <a:gd name="connsiteX1" fmla="*/ 73321 w 73321"/>
                <a:gd name="connsiteY1" fmla="*/ 0 h 74118"/>
                <a:gd name="connsiteX2" fmla="*/ 73321 w 73321"/>
                <a:gd name="connsiteY2" fmla="*/ 74118 h 74118"/>
                <a:gd name="connsiteX3" fmla="*/ 0 w 73321"/>
                <a:gd name="connsiteY3" fmla="*/ 74118 h 74118"/>
                <a:gd name="connsiteX4" fmla="*/ 0 w 73321"/>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21" h="74118">
                  <a:moveTo>
                    <a:pt x="0" y="0"/>
                  </a:moveTo>
                  <a:cubicBezTo>
                    <a:pt x="24440" y="0"/>
                    <a:pt x="48066" y="0"/>
                    <a:pt x="73321" y="0"/>
                  </a:cubicBezTo>
                  <a:cubicBezTo>
                    <a:pt x="73321" y="24435"/>
                    <a:pt x="73321" y="48055"/>
                    <a:pt x="73321" y="74118"/>
                  </a:cubicBezTo>
                  <a:cubicBezTo>
                    <a:pt x="48881" y="74118"/>
                    <a:pt x="25255" y="74118"/>
                    <a:pt x="0" y="74118"/>
                  </a:cubicBezTo>
                  <a:cubicBezTo>
                    <a:pt x="0" y="49684"/>
                    <a:pt x="0" y="26064"/>
                    <a:pt x="0" y="0"/>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90" name="Freeform 12">
              <a:extLst>
                <a:ext uri="{FF2B5EF4-FFF2-40B4-BE49-F238E27FC236}">
                  <a16:creationId xmlns:a16="http://schemas.microsoft.com/office/drawing/2014/main" id="{55C1D9CE-131D-73D6-28CC-AC9EEAD44B37}"/>
                </a:ext>
              </a:extLst>
            </p:cNvPr>
            <p:cNvSpPr/>
            <p:nvPr/>
          </p:nvSpPr>
          <p:spPr>
            <a:xfrm>
              <a:off x="4857689" y="1194041"/>
              <a:ext cx="74135" cy="73304"/>
            </a:xfrm>
            <a:custGeom>
              <a:avLst/>
              <a:gdLst>
                <a:gd name="connsiteX0" fmla="*/ 74136 w 74135"/>
                <a:gd name="connsiteY0" fmla="*/ 0 h 73304"/>
                <a:gd name="connsiteX1" fmla="*/ 74136 w 74135"/>
                <a:gd name="connsiteY1" fmla="*/ 73304 h 73304"/>
                <a:gd name="connsiteX2" fmla="*/ 0 w 74135"/>
                <a:gd name="connsiteY2" fmla="*/ 73304 h 73304"/>
                <a:gd name="connsiteX3" fmla="*/ 0 w 74135"/>
                <a:gd name="connsiteY3" fmla="*/ 0 h 73304"/>
                <a:gd name="connsiteX4" fmla="*/ 74136 w 74135"/>
                <a:gd name="connsiteY4" fmla="*/ 0 h 733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135" h="73304">
                  <a:moveTo>
                    <a:pt x="74136" y="0"/>
                  </a:moveTo>
                  <a:cubicBezTo>
                    <a:pt x="74136" y="25249"/>
                    <a:pt x="74136" y="48869"/>
                    <a:pt x="74136" y="73304"/>
                  </a:cubicBezTo>
                  <a:cubicBezTo>
                    <a:pt x="48881" y="73304"/>
                    <a:pt x="25255" y="73304"/>
                    <a:pt x="0" y="73304"/>
                  </a:cubicBezTo>
                  <a:cubicBezTo>
                    <a:pt x="0" y="48869"/>
                    <a:pt x="0" y="25249"/>
                    <a:pt x="0" y="0"/>
                  </a:cubicBezTo>
                  <a:cubicBezTo>
                    <a:pt x="23626" y="0"/>
                    <a:pt x="48066" y="0"/>
                    <a:pt x="74136" y="0"/>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91" name="Freeform 13">
              <a:extLst>
                <a:ext uri="{FF2B5EF4-FFF2-40B4-BE49-F238E27FC236}">
                  <a16:creationId xmlns:a16="http://schemas.microsoft.com/office/drawing/2014/main" id="{25D59FA9-D3E3-6CDF-8257-92547710207D}"/>
                </a:ext>
              </a:extLst>
            </p:cNvPr>
            <p:cNvSpPr/>
            <p:nvPr/>
          </p:nvSpPr>
          <p:spPr>
            <a:xfrm>
              <a:off x="5011663" y="1193226"/>
              <a:ext cx="72506" cy="74118"/>
            </a:xfrm>
            <a:custGeom>
              <a:avLst/>
              <a:gdLst>
                <a:gd name="connsiteX0" fmla="*/ 0 w 72506"/>
                <a:gd name="connsiteY0" fmla="*/ 0 h 74118"/>
                <a:gd name="connsiteX1" fmla="*/ 72506 w 72506"/>
                <a:gd name="connsiteY1" fmla="*/ 0 h 74118"/>
                <a:gd name="connsiteX2" fmla="*/ 72506 w 72506"/>
                <a:gd name="connsiteY2" fmla="*/ 74119 h 74118"/>
                <a:gd name="connsiteX3" fmla="*/ 0 w 72506"/>
                <a:gd name="connsiteY3" fmla="*/ 74119 h 74118"/>
                <a:gd name="connsiteX4" fmla="*/ 0 w 72506"/>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506" h="74118">
                  <a:moveTo>
                    <a:pt x="0" y="0"/>
                  </a:moveTo>
                  <a:cubicBezTo>
                    <a:pt x="25255" y="0"/>
                    <a:pt x="48066" y="0"/>
                    <a:pt x="72506" y="0"/>
                  </a:cubicBezTo>
                  <a:cubicBezTo>
                    <a:pt x="72506" y="24435"/>
                    <a:pt x="72506" y="48869"/>
                    <a:pt x="72506" y="74119"/>
                  </a:cubicBezTo>
                  <a:cubicBezTo>
                    <a:pt x="48881" y="74119"/>
                    <a:pt x="24440" y="74119"/>
                    <a:pt x="0" y="74119"/>
                  </a:cubicBezTo>
                  <a:cubicBezTo>
                    <a:pt x="0" y="49684"/>
                    <a:pt x="0" y="24435"/>
                    <a:pt x="0" y="0"/>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92" name="Freeform 14">
              <a:extLst>
                <a:ext uri="{FF2B5EF4-FFF2-40B4-BE49-F238E27FC236}">
                  <a16:creationId xmlns:a16="http://schemas.microsoft.com/office/drawing/2014/main" id="{443D3071-C29C-CE20-94DD-AB4BFA652D30}"/>
                </a:ext>
              </a:extLst>
            </p:cNvPr>
            <p:cNvSpPr/>
            <p:nvPr/>
          </p:nvSpPr>
          <p:spPr>
            <a:xfrm>
              <a:off x="4780830" y="2458943"/>
              <a:ext cx="265863" cy="266046"/>
            </a:xfrm>
            <a:custGeom>
              <a:avLst/>
              <a:gdLst>
                <a:gd name="connsiteX0" fmla="*/ 265864 w 265863"/>
                <a:gd name="connsiteY0" fmla="*/ 193034 h 266046"/>
                <a:gd name="connsiteX1" fmla="*/ 265864 w 265863"/>
                <a:gd name="connsiteY1" fmla="*/ 265524 h 266046"/>
                <a:gd name="connsiteX2" fmla="*/ 279 w 265863"/>
                <a:gd name="connsiteY2" fmla="*/ 815 h 266046"/>
                <a:gd name="connsiteX3" fmla="*/ 21460 w 265863"/>
                <a:gd name="connsiteY3" fmla="*/ 0 h 266046"/>
                <a:gd name="connsiteX4" fmla="*/ 73600 w 265863"/>
                <a:gd name="connsiteY4" fmla="*/ 0 h 266046"/>
                <a:gd name="connsiteX5" fmla="*/ 265864 w 265863"/>
                <a:gd name="connsiteY5" fmla="*/ 193034 h 266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5863" h="266046">
                  <a:moveTo>
                    <a:pt x="265864" y="193034"/>
                  </a:moveTo>
                  <a:cubicBezTo>
                    <a:pt x="265864" y="218283"/>
                    <a:pt x="265864" y="242718"/>
                    <a:pt x="265864" y="265524"/>
                  </a:cubicBezTo>
                  <a:cubicBezTo>
                    <a:pt x="131442" y="275298"/>
                    <a:pt x="-7053" y="146608"/>
                    <a:pt x="279" y="815"/>
                  </a:cubicBezTo>
                  <a:cubicBezTo>
                    <a:pt x="6796" y="815"/>
                    <a:pt x="14128" y="0"/>
                    <a:pt x="21460" y="0"/>
                  </a:cubicBezTo>
                  <a:cubicBezTo>
                    <a:pt x="38569" y="0"/>
                    <a:pt x="56492" y="0"/>
                    <a:pt x="73600" y="0"/>
                  </a:cubicBezTo>
                  <a:cubicBezTo>
                    <a:pt x="86635" y="123802"/>
                    <a:pt x="164029" y="183260"/>
                    <a:pt x="265864" y="193034"/>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93" name="Freeform 15">
              <a:extLst>
                <a:ext uri="{FF2B5EF4-FFF2-40B4-BE49-F238E27FC236}">
                  <a16:creationId xmlns:a16="http://schemas.microsoft.com/office/drawing/2014/main" id="{A77FD9C4-9D33-3061-6384-7F411FDA7D72}"/>
                </a:ext>
              </a:extLst>
            </p:cNvPr>
            <p:cNvSpPr/>
            <p:nvPr/>
          </p:nvSpPr>
          <p:spPr>
            <a:xfrm>
              <a:off x="4933454" y="1729975"/>
              <a:ext cx="306318" cy="306248"/>
            </a:xfrm>
            <a:custGeom>
              <a:avLst/>
              <a:gdLst>
                <a:gd name="connsiteX0" fmla="*/ 153159 w 306318"/>
                <a:gd name="connsiteY0" fmla="*/ 0 h 306248"/>
                <a:gd name="connsiteX1" fmla="*/ 306319 w 306318"/>
                <a:gd name="connsiteY1" fmla="*/ 153124 h 306248"/>
                <a:gd name="connsiteX2" fmla="*/ 153159 w 306318"/>
                <a:gd name="connsiteY2" fmla="*/ 306248 h 306248"/>
                <a:gd name="connsiteX3" fmla="*/ 0 w 306318"/>
                <a:gd name="connsiteY3" fmla="*/ 153124 h 306248"/>
                <a:gd name="connsiteX4" fmla="*/ 153159 w 306318"/>
                <a:gd name="connsiteY4" fmla="*/ 0 h 306248"/>
                <a:gd name="connsiteX5" fmla="*/ 229739 w 306318"/>
                <a:gd name="connsiteY5" fmla="*/ 153939 h 306248"/>
                <a:gd name="connsiteX6" fmla="*/ 153974 w 306318"/>
                <a:gd name="connsiteY6" fmla="*/ 76562 h 306248"/>
                <a:gd name="connsiteX7" fmla="*/ 76580 w 306318"/>
                <a:gd name="connsiteY7" fmla="*/ 152310 h 306248"/>
                <a:gd name="connsiteX8" fmla="*/ 152345 w 306318"/>
                <a:gd name="connsiteY8" fmla="*/ 229686 h 306248"/>
                <a:gd name="connsiteX9" fmla="*/ 229739 w 306318"/>
                <a:gd name="connsiteY9" fmla="*/ 153939 h 306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6318" h="306248">
                  <a:moveTo>
                    <a:pt x="153159" y="0"/>
                  </a:moveTo>
                  <a:cubicBezTo>
                    <a:pt x="238701" y="0"/>
                    <a:pt x="306319" y="67603"/>
                    <a:pt x="306319" y="153124"/>
                  </a:cubicBezTo>
                  <a:cubicBezTo>
                    <a:pt x="306319" y="238645"/>
                    <a:pt x="238701" y="306248"/>
                    <a:pt x="153159" y="306248"/>
                  </a:cubicBezTo>
                  <a:cubicBezTo>
                    <a:pt x="67618" y="306248"/>
                    <a:pt x="0" y="238645"/>
                    <a:pt x="0" y="153124"/>
                  </a:cubicBezTo>
                  <a:cubicBezTo>
                    <a:pt x="0" y="67603"/>
                    <a:pt x="67618" y="0"/>
                    <a:pt x="153159" y="0"/>
                  </a:cubicBezTo>
                  <a:close/>
                  <a:moveTo>
                    <a:pt x="229739" y="153939"/>
                  </a:moveTo>
                  <a:cubicBezTo>
                    <a:pt x="230554" y="113214"/>
                    <a:pt x="194708" y="77376"/>
                    <a:pt x="153974" y="76562"/>
                  </a:cubicBezTo>
                  <a:cubicBezTo>
                    <a:pt x="113240" y="75748"/>
                    <a:pt x="77394" y="111585"/>
                    <a:pt x="76580" y="152310"/>
                  </a:cubicBezTo>
                  <a:cubicBezTo>
                    <a:pt x="75765" y="193034"/>
                    <a:pt x="111611" y="228872"/>
                    <a:pt x="152345" y="229686"/>
                  </a:cubicBezTo>
                  <a:cubicBezTo>
                    <a:pt x="193079" y="230501"/>
                    <a:pt x="228924" y="194663"/>
                    <a:pt x="229739" y="153939"/>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94" name="Freeform 16">
              <a:extLst>
                <a:ext uri="{FF2B5EF4-FFF2-40B4-BE49-F238E27FC236}">
                  <a16:creationId xmlns:a16="http://schemas.microsoft.com/office/drawing/2014/main" id="{0522630C-19CC-B223-4170-6C3B386B4C35}"/>
                </a:ext>
              </a:extLst>
            </p:cNvPr>
            <p:cNvSpPr/>
            <p:nvPr/>
          </p:nvSpPr>
          <p:spPr>
            <a:xfrm>
              <a:off x="4507377" y="2893880"/>
              <a:ext cx="101020" cy="102625"/>
            </a:xfrm>
            <a:custGeom>
              <a:avLst/>
              <a:gdLst>
                <a:gd name="connsiteX0" fmla="*/ 49695 w 101020"/>
                <a:gd name="connsiteY0" fmla="*/ 102626 h 102625"/>
                <a:gd name="connsiteX1" fmla="*/ 0 w 101020"/>
                <a:gd name="connsiteY1" fmla="*/ 52128 h 102625"/>
                <a:gd name="connsiteX2" fmla="*/ 52954 w 101020"/>
                <a:gd name="connsiteY2" fmla="*/ 0 h 102625"/>
                <a:gd name="connsiteX3" fmla="*/ 101020 w 101020"/>
                <a:gd name="connsiteY3" fmla="*/ 52128 h 102625"/>
                <a:gd name="connsiteX4" fmla="*/ 49695 w 101020"/>
                <a:gd name="connsiteY4" fmla="*/ 102626 h 102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020" h="102625">
                  <a:moveTo>
                    <a:pt x="49695" y="102626"/>
                  </a:moveTo>
                  <a:cubicBezTo>
                    <a:pt x="35031" y="87150"/>
                    <a:pt x="17108" y="70046"/>
                    <a:pt x="0" y="52128"/>
                  </a:cubicBezTo>
                  <a:cubicBezTo>
                    <a:pt x="17108" y="35023"/>
                    <a:pt x="35031" y="17919"/>
                    <a:pt x="52954" y="0"/>
                  </a:cubicBezTo>
                  <a:cubicBezTo>
                    <a:pt x="68433" y="17104"/>
                    <a:pt x="85541" y="35023"/>
                    <a:pt x="101020" y="52128"/>
                  </a:cubicBezTo>
                  <a:cubicBezTo>
                    <a:pt x="86356" y="67603"/>
                    <a:pt x="68433" y="84707"/>
                    <a:pt x="49695" y="102626"/>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95" name="Freeform 17">
              <a:extLst>
                <a:ext uri="{FF2B5EF4-FFF2-40B4-BE49-F238E27FC236}">
                  <a16:creationId xmlns:a16="http://schemas.microsoft.com/office/drawing/2014/main" id="{0DEB6919-91D1-6697-206F-536CC42F380F}"/>
                </a:ext>
              </a:extLst>
            </p:cNvPr>
            <p:cNvSpPr/>
            <p:nvPr/>
          </p:nvSpPr>
          <p:spPr>
            <a:xfrm>
              <a:off x="4398211" y="3004651"/>
              <a:ext cx="105908" cy="102625"/>
            </a:xfrm>
            <a:custGeom>
              <a:avLst/>
              <a:gdLst>
                <a:gd name="connsiteX0" fmla="*/ 54583 w 105908"/>
                <a:gd name="connsiteY0" fmla="*/ 102626 h 102625"/>
                <a:gd name="connsiteX1" fmla="*/ 0 w 105908"/>
                <a:gd name="connsiteY1" fmla="*/ 50498 h 102625"/>
                <a:gd name="connsiteX2" fmla="*/ 56213 w 105908"/>
                <a:gd name="connsiteY2" fmla="*/ 0 h 102625"/>
                <a:gd name="connsiteX3" fmla="*/ 105908 w 105908"/>
                <a:gd name="connsiteY3" fmla="*/ 51313 h 102625"/>
                <a:gd name="connsiteX4" fmla="*/ 54583 w 105908"/>
                <a:gd name="connsiteY4" fmla="*/ 102626 h 102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908" h="102625">
                  <a:moveTo>
                    <a:pt x="54583" y="102626"/>
                  </a:moveTo>
                  <a:cubicBezTo>
                    <a:pt x="35846" y="84707"/>
                    <a:pt x="18738" y="67603"/>
                    <a:pt x="0" y="50498"/>
                  </a:cubicBezTo>
                  <a:cubicBezTo>
                    <a:pt x="18738" y="33394"/>
                    <a:pt x="36661" y="17104"/>
                    <a:pt x="56213" y="0"/>
                  </a:cubicBezTo>
                  <a:cubicBezTo>
                    <a:pt x="70877" y="15475"/>
                    <a:pt x="88800" y="33394"/>
                    <a:pt x="105908" y="51313"/>
                  </a:cubicBezTo>
                  <a:cubicBezTo>
                    <a:pt x="88800" y="67603"/>
                    <a:pt x="71692" y="84707"/>
                    <a:pt x="54583" y="102626"/>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96" name="Freeform 18">
              <a:extLst>
                <a:ext uri="{FF2B5EF4-FFF2-40B4-BE49-F238E27FC236}">
                  <a16:creationId xmlns:a16="http://schemas.microsoft.com/office/drawing/2014/main" id="{44F2B851-DFCB-6663-49D6-F49D809A0E89}"/>
                </a:ext>
              </a:extLst>
            </p:cNvPr>
            <p:cNvSpPr/>
            <p:nvPr/>
          </p:nvSpPr>
          <p:spPr>
            <a:xfrm>
              <a:off x="4295561" y="3112163"/>
              <a:ext cx="98576" cy="96109"/>
            </a:xfrm>
            <a:custGeom>
              <a:avLst/>
              <a:gdLst>
                <a:gd name="connsiteX0" fmla="*/ 49695 w 98576"/>
                <a:gd name="connsiteY0" fmla="*/ 0 h 96109"/>
                <a:gd name="connsiteX1" fmla="*/ 98576 w 98576"/>
                <a:gd name="connsiteY1" fmla="*/ 50498 h 96109"/>
                <a:gd name="connsiteX2" fmla="*/ 46437 w 98576"/>
                <a:gd name="connsiteY2" fmla="*/ 96110 h 96109"/>
                <a:gd name="connsiteX3" fmla="*/ 0 w 98576"/>
                <a:gd name="connsiteY3" fmla="*/ 44797 h 96109"/>
                <a:gd name="connsiteX4" fmla="*/ 49695 w 98576"/>
                <a:gd name="connsiteY4" fmla="*/ 0 h 96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576" h="96109">
                  <a:moveTo>
                    <a:pt x="49695" y="0"/>
                  </a:moveTo>
                  <a:cubicBezTo>
                    <a:pt x="65174" y="16290"/>
                    <a:pt x="81468" y="33394"/>
                    <a:pt x="98576" y="50498"/>
                  </a:cubicBezTo>
                  <a:cubicBezTo>
                    <a:pt x="82282" y="64345"/>
                    <a:pt x="65174" y="79820"/>
                    <a:pt x="46437" y="96110"/>
                  </a:cubicBezTo>
                  <a:cubicBezTo>
                    <a:pt x="34216" y="82263"/>
                    <a:pt x="17108" y="64345"/>
                    <a:pt x="0" y="44797"/>
                  </a:cubicBezTo>
                  <a:cubicBezTo>
                    <a:pt x="13850" y="32580"/>
                    <a:pt x="30958" y="17104"/>
                    <a:pt x="49695" y="0"/>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41616726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3A07C52-D310-0ECE-5F00-E1ECA2CD5A76}"/>
              </a:ext>
            </a:extLst>
          </p:cNvPr>
          <p:cNvSpPr>
            <a:spLocks noGrp="1"/>
          </p:cNvSpPr>
          <p:nvPr>
            <p:ph type="body" sz="quarter" idx="15"/>
          </p:nvPr>
        </p:nvSpPr>
        <p:spPr>
          <a:xfrm>
            <a:off x="332087" y="287225"/>
            <a:ext cx="4644923" cy="697353"/>
          </a:xfrm>
        </p:spPr>
        <p:txBody>
          <a:bodyPr/>
          <a:lstStyle/>
          <a:p>
            <a:r>
              <a:rPr lang="en-IE" dirty="0"/>
              <a:t>How to Spot a SCAM</a:t>
            </a:r>
          </a:p>
        </p:txBody>
      </p:sp>
      <p:sp>
        <p:nvSpPr>
          <p:cNvPr id="4" name="Text Placeholder 3">
            <a:extLst>
              <a:ext uri="{FF2B5EF4-FFF2-40B4-BE49-F238E27FC236}">
                <a16:creationId xmlns:a16="http://schemas.microsoft.com/office/drawing/2014/main" id="{E011BD4B-5086-589F-DE0F-154EBAFB12A0}"/>
              </a:ext>
            </a:extLst>
          </p:cNvPr>
          <p:cNvSpPr>
            <a:spLocks noGrp="1"/>
          </p:cNvSpPr>
          <p:nvPr>
            <p:ph type="body" sz="quarter" idx="17"/>
          </p:nvPr>
        </p:nvSpPr>
        <p:spPr>
          <a:xfrm>
            <a:off x="417804" y="757945"/>
            <a:ext cx="4920211" cy="4021291"/>
          </a:xfrm>
        </p:spPr>
        <p:txBody>
          <a:bodyPr/>
          <a:lstStyle/>
          <a:p>
            <a:pPr>
              <a:spcAft>
                <a:spcPts val="600"/>
              </a:spcAft>
            </a:pPr>
            <a:r>
              <a:rPr lang="en-US" dirty="0"/>
              <a:t>Regardless of the story, almost every scam follows the </a:t>
            </a:r>
            <a:r>
              <a:rPr lang="en-US" b="1" dirty="0"/>
              <a:t>Three P’s</a:t>
            </a:r>
            <a:r>
              <a:rPr lang="en-US" dirty="0"/>
              <a:t>:</a:t>
            </a:r>
          </a:p>
        </p:txBody>
      </p:sp>
      <p:grpSp>
        <p:nvGrpSpPr>
          <p:cNvPr id="2" name="Gruppieren 30">
            <a:extLst>
              <a:ext uri="{FF2B5EF4-FFF2-40B4-BE49-F238E27FC236}">
                <a16:creationId xmlns:a16="http://schemas.microsoft.com/office/drawing/2014/main" id="{878279AD-57CF-B1DD-F61C-BBE2B67CE19D}"/>
              </a:ext>
            </a:extLst>
          </p:cNvPr>
          <p:cNvGrpSpPr/>
          <p:nvPr/>
        </p:nvGrpSpPr>
        <p:grpSpPr>
          <a:xfrm>
            <a:off x="533791" y="1744319"/>
            <a:ext cx="4811639" cy="4738041"/>
            <a:chOff x="9515475" y="838200"/>
            <a:chExt cx="12101000" cy="12065000"/>
          </a:xfrm>
        </p:grpSpPr>
        <p:cxnSp>
          <p:nvCxnSpPr>
            <p:cNvPr id="25" name="Straight Connector 28">
              <a:extLst>
                <a:ext uri="{FF2B5EF4-FFF2-40B4-BE49-F238E27FC236}">
                  <a16:creationId xmlns:a16="http://schemas.microsoft.com/office/drawing/2014/main" id="{152432B2-7C44-8921-F946-B040A6F52FEE}"/>
                </a:ext>
              </a:extLst>
            </p:cNvPr>
            <p:cNvCxnSpPr>
              <a:cxnSpLocks/>
            </p:cNvCxnSpPr>
            <p:nvPr/>
          </p:nvCxnSpPr>
          <p:spPr>
            <a:xfrm flipV="1">
              <a:off x="14056570" y="2330366"/>
              <a:ext cx="7459785" cy="6537"/>
            </a:xfrm>
            <a:prstGeom prst="line">
              <a:avLst/>
            </a:prstGeom>
            <a:ln w="25400">
              <a:solidFill>
                <a:srgbClr val="5496D1"/>
              </a:solidFill>
              <a:prstDash val="sysDot"/>
            </a:ln>
          </p:spPr>
          <p:style>
            <a:lnRef idx="1">
              <a:schemeClr val="accent1"/>
            </a:lnRef>
            <a:fillRef idx="0">
              <a:schemeClr val="accent1"/>
            </a:fillRef>
            <a:effectRef idx="0">
              <a:schemeClr val="accent1"/>
            </a:effectRef>
            <a:fontRef idx="minor">
              <a:schemeClr val="tx1"/>
            </a:fontRef>
          </p:style>
        </p:cxnSp>
        <p:sp>
          <p:nvSpPr>
            <p:cNvPr id="5" name="Oval 10">
              <a:extLst>
                <a:ext uri="{FF2B5EF4-FFF2-40B4-BE49-F238E27FC236}">
                  <a16:creationId xmlns:a16="http://schemas.microsoft.com/office/drawing/2014/main" id="{AC772318-63C7-7055-1A91-751AB3E87A0B}"/>
                </a:ext>
              </a:extLst>
            </p:cNvPr>
            <p:cNvSpPr/>
            <p:nvPr/>
          </p:nvSpPr>
          <p:spPr>
            <a:xfrm flipH="1">
              <a:off x="9515475" y="4578350"/>
              <a:ext cx="4564063" cy="4564063"/>
            </a:xfrm>
            <a:prstGeom prst="ellipse">
              <a:avLst/>
            </a:prstGeom>
            <a:solidFill>
              <a:srgbClr val="615AA6">
                <a:alpha val="7120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cxnSp>
          <p:nvCxnSpPr>
            <p:cNvPr id="21" name="Straight Connector 33">
              <a:extLst>
                <a:ext uri="{FF2B5EF4-FFF2-40B4-BE49-F238E27FC236}">
                  <a16:creationId xmlns:a16="http://schemas.microsoft.com/office/drawing/2014/main" id="{A5304FF4-150B-B408-70BB-33316627C9E6}"/>
                </a:ext>
              </a:extLst>
            </p:cNvPr>
            <p:cNvCxnSpPr>
              <a:cxnSpLocks/>
            </p:cNvCxnSpPr>
            <p:nvPr/>
          </p:nvCxnSpPr>
          <p:spPr>
            <a:xfrm>
              <a:off x="13245571" y="6324598"/>
              <a:ext cx="8370904" cy="0"/>
            </a:xfrm>
            <a:prstGeom prst="line">
              <a:avLst/>
            </a:prstGeom>
            <a:ln w="25400">
              <a:solidFill>
                <a:srgbClr val="5496D1"/>
              </a:solidFill>
              <a:prstDash val="sysDot"/>
            </a:ln>
          </p:spPr>
          <p:style>
            <a:lnRef idx="1">
              <a:schemeClr val="accent1"/>
            </a:lnRef>
            <a:fillRef idx="0">
              <a:schemeClr val="accent1"/>
            </a:fillRef>
            <a:effectRef idx="0">
              <a:schemeClr val="accent1"/>
            </a:effectRef>
            <a:fontRef idx="minor">
              <a:schemeClr val="tx1"/>
            </a:fontRef>
          </p:style>
        </p:cxnSp>
        <p:sp>
          <p:nvSpPr>
            <p:cNvPr id="22" name="Oval 14">
              <a:extLst>
                <a:ext uri="{FF2B5EF4-FFF2-40B4-BE49-F238E27FC236}">
                  <a16:creationId xmlns:a16="http://schemas.microsoft.com/office/drawing/2014/main" id="{1DEC9C50-7240-90EF-4347-9D4B3E6F0D8A}"/>
                </a:ext>
              </a:extLst>
            </p:cNvPr>
            <p:cNvSpPr/>
            <p:nvPr/>
          </p:nvSpPr>
          <p:spPr>
            <a:xfrm>
              <a:off x="9555382" y="8339137"/>
              <a:ext cx="4564063" cy="4562476"/>
            </a:xfrm>
            <a:prstGeom prst="ellipse">
              <a:avLst/>
            </a:prstGeom>
            <a:solidFill>
              <a:srgbClr val="C16D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23" name="Oval 3">
              <a:extLst>
                <a:ext uri="{FF2B5EF4-FFF2-40B4-BE49-F238E27FC236}">
                  <a16:creationId xmlns:a16="http://schemas.microsoft.com/office/drawing/2014/main" id="{33911EB4-2629-A9C3-3784-A3A7B86F6C9A}"/>
                </a:ext>
              </a:extLst>
            </p:cNvPr>
            <p:cNvSpPr/>
            <p:nvPr/>
          </p:nvSpPr>
          <p:spPr>
            <a:xfrm>
              <a:off x="9627899" y="856845"/>
              <a:ext cx="4564062" cy="4564063"/>
            </a:xfrm>
            <a:prstGeom prst="ellipse">
              <a:avLst/>
            </a:prstGeom>
            <a:solidFill>
              <a:srgbClr val="5496D1">
                <a:alpha val="5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dirty="0"/>
            </a:p>
          </p:txBody>
        </p:sp>
        <p:cxnSp>
          <p:nvCxnSpPr>
            <p:cNvPr id="24" name="Straight Connector 29">
              <a:extLst>
                <a:ext uri="{FF2B5EF4-FFF2-40B4-BE49-F238E27FC236}">
                  <a16:creationId xmlns:a16="http://schemas.microsoft.com/office/drawing/2014/main" id="{6019E038-E84B-8AE4-1A90-C60E456C9967}"/>
                </a:ext>
              </a:extLst>
            </p:cNvPr>
            <p:cNvCxnSpPr>
              <a:cxnSpLocks/>
            </p:cNvCxnSpPr>
            <p:nvPr/>
          </p:nvCxnSpPr>
          <p:spPr>
            <a:xfrm>
              <a:off x="14056571" y="9996487"/>
              <a:ext cx="7534719" cy="0"/>
            </a:xfrm>
            <a:prstGeom prst="line">
              <a:avLst/>
            </a:prstGeom>
            <a:ln w="25400">
              <a:solidFill>
                <a:srgbClr val="5496D1"/>
              </a:solidFill>
              <a:prstDash val="sysDot"/>
            </a:ln>
          </p:spPr>
          <p:style>
            <a:lnRef idx="1">
              <a:schemeClr val="accent1"/>
            </a:lnRef>
            <a:fillRef idx="0">
              <a:schemeClr val="accent1"/>
            </a:fillRef>
            <a:effectRef idx="0">
              <a:schemeClr val="accent1"/>
            </a:effectRef>
            <a:fontRef idx="minor">
              <a:schemeClr val="tx1"/>
            </a:fontRef>
          </p:style>
        </p:cxnSp>
        <p:sp>
          <p:nvSpPr>
            <p:cNvPr id="26" name="Freeform: Shape 25">
              <a:extLst>
                <a:ext uri="{FF2B5EF4-FFF2-40B4-BE49-F238E27FC236}">
                  <a16:creationId xmlns:a16="http://schemas.microsoft.com/office/drawing/2014/main" id="{7A536390-019E-C3A7-7C74-6A0147DF7BDD}"/>
                </a:ext>
              </a:extLst>
            </p:cNvPr>
            <p:cNvSpPr/>
            <p:nvPr/>
          </p:nvSpPr>
          <p:spPr>
            <a:xfrm>
              <a:off x="9536113" y="838200"/>
              <a:ext cx="2271712"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E5BDD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27" name="Freeform: Shape 11">
              <a:extLst>
                <a:ext uri="{FF2B5EF4-FFF2-40B4-BE49-F238E27FC236}">
                  <a16:creationId xmlns:a16="http://schemas.microsoft.com/office/drawing/2014/main" id="{D6F2D0BD-3061-25A1-2D7C-FB436E4827C1}"/>
                </a:ext>
              </a:extLst>
            </p:cNvPr>
            <p:cNvSpPr/>
            <p:nvPr/>
          </p:nvSpPr>
          <p:spPr>
            <a:xfrm flipH="1">
              <a:off x="11807825" y="4578350"/>
              <a:ext cx="2271713"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403B6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28" name="Oval 9">
              <a:extLst>
                <a:ext uri="{FF2B5EF4-FFF2-40B4-BE49-F238E27FC236}">
                  <a16:creationId xmlns:a16="http://schemas.microsoft.com/office/drawing/2014/main" id="{7523400D-33F1-641C-7236-18AE06D5B8B9}"/>
                </a:ext>
              </a:extLst>
            </p:cNvPr>
            <p:cNvSpPr/>
            <p:nvPr/>
          </p:nvSpPr>
          <p:spPr>
            <a:xfrm>
              <a:off x="10337800" y="1639888"/>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29" name="Freeform: Shape 15">
              <a:extLst>
                <a:ext uri="{FF2B5EF4-FFF2-40B4-BE49-F238E27FC236}">
                  <a16:creationId xmlns:a16="http://schemas.microsoft.com/office/drawing/2014/main" id="{83822D99-FF27-8089-4687-D4D8F14B17CD}"/>
                </a:ext>
              </a:extLst>
            </p:cNvPr>
            <p:cNvSpPr/>
            <p:nvPr/>
          </p:nvSpPr>
          <p:spPr>
            <a:xfrm>
              <a:off x="9536113" y="8340725"/>
              <a:ext cx="2271712"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EBCB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0" name="Oval 16">
              <a:extLst>
                <a:ext uri="{FF2B5EF4-FFF2-40B4-BE49-F238E27FC236}">
                  <a16:creationId xmlns:a16="http://schemas.microsoft.com/office/drawing/2014/main" id="{3DB43E3D-ECE0-65E0-EF10-C24D56B3B500}"/>
                </a:ext>
              </a:extLst>
            </p:cNvPr>
            <p:cNvSpPr/>
            <p:nvPr/>
          </p:nvSpPr>
          <p:spPr>
            <a:xfrm>
              <a:off x="10337800" y="9142413"/>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1" name="Oval 12">
              <a:extLst>
                <a:ext uri="{FF2B5EF4-FFF2-40B4-BE49-F238E27FC236}">
                  <a16:creationId xmlns:a16="http://schemas.microsoft.com/office/drawing/2014/main" id="{6E0E373B-0F07-7DB9-F212-9543A83AE676}"/>
                </a:ext>
              </a:extLst>
            </p:cNvPr>
            <p:cNvSpPr/>
            <p:nvPr/>
          </p:nvSpPr>
          <p:spPr>
            <a:xfrm flipH="1">
              <a:off x="10337800" y="5381625"/>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2" name="TextBox 19">
              <a:extLst>
                <a:ext uri="{FF2B5EF4-FFF2-40B4-BE49-F238E27FC236}">
                  <a16:creationId xmlns:a16="http://schemas.microsoft.com/office/drawing/2014/main" id="{E7FDA898-9914-FA96-E583-7144F79E7BD1}"/>
                </a:ext>
              </a:extLst>
            </p:cNvPr>
            <p:cNvSpPr txBox="1"/>
            <p:nvPr/>
          </p:nvSpPr>
          <p:spPr bwMode="auto">
            <a:xfrm>
              <a:off x="10337801" y="2336902"/>
              <a:ext cx="2940049" cy="2472762"/>
            </a:xfrm>
            <a:prstGeom prst="rect">
              <a:avLst/>
            </a:prstGeom>
            <a:noFill/>
          </p:spPr>
          <p:txBody>
            <a:bodyPr wrap="square">
              <a:spAutoFit/>
            </a:bodyPr>
            <a:lstStyle/>
            <a:p>
              <a:pPr algn="ctr">
                <a:lnSpc>
                  <a:spcPct val="150000"/>
                </a:lnSpc>
                <a:defRPr/>
              </a:pPr>
              <a:r>
                <a:rPr lang="en-US" sz="7200" b="1" spc="600" baseline="30000" dirty="0">
                  <a:solidFill>
                    <a:srgbClr val="615AA6"/>
                  </a:solidFill>
                  <a:latin typeface="Calibri" panose="020F0502020204030204" pitchFamily="34" charset="0"/>
                  <a:ea typeface="Roboto Cn" pitchFamily="2" charset="0"/>
                  <a:cs typeface="Calibri" panose="020F0502020204030204" pitchFamily="34" charset="0"/>
                </a:rPr>
                <a:t>1</a:t>
              </a:r>
            </a:p>
          </p:txBody>
        </p:sp>
        <p:sp>
          <p:nvSpPr>
            <p:cNvPr id="33" name="TextBox 23">
              <a:extLst>
                <a:ext uri="{FF2B5EF4-FFF2-40B4-BE49-F238E27FC236}">
                  <a16:creationId xmlns:a16="http://schemas.microsoft.com/office/drawing/2014/main" id="{4D15D10B-9B02-B7BF-862F-4070F7A29CD6}"/>
                </a:ext>
              </a:extLst>
            </p:cNvPr>
            <p:cNvSpPr txBox="1"/>
            <p:nvPr/>
          </p:nvSpPr>
          <p:spPr bwMode="auto">
            <a:xfrm>
              <a:off x="10418764" y="6108800"/>
              <a:ext cx="2959102" cy="2472762"/>
            </a:xfrm>
            <a:prstGeom prst="rect">
              <a:avLst/>
            </a:prstGeom>
            <a:noFill/>
          </p:spPr>
          <p:txBody>
            <a:bodyPr wrap="square">
              <a:spAutoFit/>
            </a:bodyPr>
            <a:lstStyle/>
            <a:p>
              <a:pPr algn="ctr">
                <a:lnSpc>
                  <a:spcPct val="150000"/>
                </a:lnSpc>
                <a:defRPr/>
              </a:pPr>
              <a:r>
                <a:rPr lang="en-US" sz="7200" b="1" spc="600" baseline="30000" dirty="0">
                  <a:solidFill>
                    <a:srgbClr val="615AA6"/>
                  </a:solidFill>
                  <a:latin typeface="Calibri" panose="020F0502020204030204" pitchFamily="34" charset="0"/>
                  <a:ea typeface="Roboto Cn" pitchFamily="2" charset="0"/>
                  <a:cs typeface="Calibri" panose="020F0502020204030204" pitchFamily="34" charset="0"/>
                </a:rPr>
                <a:t>2</a:t>
              </a:r>
            </a:p>
          </p:txBody>
        </p:sp>
        <p:sp>
          <p:nvSpPr>
            <p:cNvPr id="34" name="TextBox 26">
              <a:extLst>
                <a:ext uri="{FF2B5EF4-FFF2-40B4-BE49-F238E27FC236}">
                  <a16:creationId xmlns:a16="http://schemas.microsoft.com/office/drawing/2014/main" id="{B45F8642-76FB-20CB-870E-F59F5FF578D9}"/>
                </a:ext>
              </a:extLst>
            </p:cNvPr>
            <p:cNvSpPr txBox="1"/>
            <p:nvPr/>
          </p:nvSpPr>
          <p:spPr bwMode="auto">
            <a:xfrm>
              <a:off x="10337801" y="9880703"/>
              <a:ext cx="2841623" cy="2472762"/>
            </a:xfrm>
            <a:prstGeom prst="rect">
              <a:avLst/>
            </a:prstGeom>
            <a:noFill/>
          </p:spPr>
          <p:txBody>
            <a:bodyPr wrap="square">
              <a:spAutoFit/>
            </a:bodyPr>
            <a:lstStyle/>
            <a:p>
              <a:pPr algn="ctr">
                <a:lnSpc>
                  <a:spcPct val="150000"/>
                </a:lnSpc>
                <a:defRPr/>
              </a:pPr>
              <a:r>
                <a:rPr lang="en-US" sz="7200" b="1" spc="600" baseline="30000" dirty="0">
                  <a:solidFill>
                    <a:srgbClr val="615AA6"/>
                  </a:solidFill>
                  <a:latin typeface="Calibri" panose="020F0502020204030204" pitchFamily="34" charset="0"/>
                  <a:ea typeface="Roboto Cn" pitchFamily="2" charset="0"/>
                  <a:cs typeface="Calibri" panose="020F0502020204030204" pitchFamily="34" charset="0"/>
                </a:rPr>
                <a:t>3</a:t>
              </a:r>
            </a:p>
          </p:txBody>
        </p:sp>
      </p:grpSp>
      <p:sp>
        <p:nvSpPr>
          <p:cNvPr id="35" name="TextBox 34">
            <a:extLst>
              <a:ext uri="{FF2B5EF4-FFF2-40B4-BE49-F238E27FC236}">
                <a16:creationId xmlns:a16="http://schemas.microsoft.com/office/drawing/2014/main" id="{DB1D41C1-E900-92FE-E263-53B2B2427383}"/>
              </a:ext>
            </a:extLst>
          </p:cNvPr>
          <p:cNvSpPr txBox="1"/>
          <p:nvPr/>
        </p:nvSpPr>
        <p:spPr>
          <a:xfrm>
            <a:off x="2882619" y="5464886"/>
            <a:ext cx="3060390" cy="1317412"/>
          </a:xfrm>
          <a:prstGeom prst="rect">
            <a:avLst/>
          </a:prstGeom>
          <a:noFill/>
        </p:spPr>
        <p:txBody>
          <a:bodyPr wrap="square">
            <a:spAutoFit/>
          </a:bodyPr>
          <a:lstStyle>
            <a:defPPr>
              <a:defRPr lang="en-US"/>
            </a:defPPr>
            <a:lvl1pPr lvl="0" eaLnBrk="0" fontAlgn="base" hangingPunct="0">
              <a:spcBef>
                <a:spcPct val="0"/>
              </a:spcBef>
              <a:spcAft>
                <a:spcPct val="0"/>
              </a:spcAft>
              <a:buFontTx/>
              <a:buChar char="•"/>
              <a:defRPr sz="1600">
                <a:latin typeface="Arial" panose="020B0604020202020204" pitchFamily="34" charset="0"/>
              </a:defRPr>
            </a:lvl1pPr>
          </a:lstStyle>
          <a:p>
            <a:pPr>
              <a:lnSpc>
                <a:spcPts val="1940"/>
              </a:lnSpc>
              <a:buClr>
                <a:srgbClr val="EABB22"/>
              </a:buClr>
              <a:buNone/>
            </a:pPr>
            <a:r>
              <a:rPr lang="en-US" sz="2000" dirty="0">
                <a:solidFill>
                  <a:srgbClr val="292668"/>
                </a:solidFill>
                <a:latin typeface="Calibri" panose="020F0502020204030204" pitchFamily="34" charset="0"/>
                <a:cs typeface="Calibri" panose="020F0502020204030204" pitchFamily="34" charset="0"/>
              </a:rPr>
              <a:t>They demand you act </a:t>
            </a:r>
            <a:r>
              <a:rPr lang="en-US" sz="2000" b="1" dirty="0">
                <a:solidFill>
                  <a:srgbClr val="292668"/>
                </a:solidFill>
                <a:latin typeface="Calibri" panose="020F0502020204030204" pitchFamily="34" charset="0"/>
                <a:cs typeface="Calibri" panose="020F0502020204030204" pitchFamily="34" charset="0"/>
              </a:rPr>
              <a:t>immediately</a:t>
            </a:r>
            <a:r>
              <a:rPr lang="en-US" sz="2000" dirty="0">
                <a:solidFill>
                  <a:srgbClr val="292668"/>
                </a:solidFill>
                <a:latin typeface="Calibri" panose="020F0502020204030204" pitchFamily="34" charset="0"/>
                <a:cs typeface="Calibri" panose="020F0502020204030204" pitchFamily="34" charset="0"/>
              </a:rPr>
              <a:t> (transfer money, or click a link) before you can think clearly.</a:t>
            </a:r>
            <a:endParaRPr lang="de-DE" altLang="de-DE" sz="2000" dirty="0">
              <a:solidFill>
                <a:srgbClr val="292668"/>
              </a:solidFill>
              <a:latin typeface="Calibri" panose="020F0502020204030204" pitchFamily="34" charset="0"/>
              <a:cs typeface="Calibri" panose="020F0502020204030204" pitchFamily="34" charset="0"/>
            </a:endParaRPr>
          </a:p>
        </p:txBody>
      </p:sp>
      <p:sp>
        <p:nvSpPr>
          <p:cNvPr id="36" name="TextBox 36">
            <a:extLst>
              <a:ext uri="{FF2B5EF4-FFF2-40B4-BE49-F238E27FC236}">
                <a16:creationId xmlns:a16="http://schemas.microsoft.com/office/drawing/2014/main" id="{70E8B7B9-A796-5FB3-2493-B6B8DD26C6AE}"/>
              </a:ext>
            </a:extLst>
          </p:cNvPr>
          <p:cNvSpPr txBox="1"/>
          <p:nvPr/>
        </p:nvSpPr>
        <p:spPr>
          <a:xfrm>
            <a:off x="2809620" y="2380356"/>
            <a:ext cx="3112911" cy="830099"/>
          </a:xfrm>
          <a:prstGeom prst="rect">
            <a:avLst/>
          </a:prstGeom>
          <a:noFill/>
        </p:spPr>
        <p:txBody>
          <a:bodyPr wrap="square">
            <a:spAutoFit/>
          </a:bodyPr>
          <a:lstStyle>
            <a:defPPr>
              <a:defRPr lang="en-US"/>
            </a:defPPr>
            <a:lvl1pPr marL="285750" lvl="0" indent="-285750" eaLnBrk="0" fontAlgn="base" hangingPunct="0">
              <a:spcBef>
                <a:spcPct val="0"/>
              </a:spcBef>
              <a:spcAft>
                <a:spcPct val="0"/>
              </a:spcAft>
              <a:buFontTx/>
              <a:buChar char="•"/>
              <a:defRPr sz="1600">
                <a:latin typeface="Arial" panose="020B0604020202020204" pitchFamily="34" charset="0"/>
              </a:defRPr>
            </a:lvl1pPr>
          </a:lstStyle>
          <a:p>
            <a:pPr marL="0" indent="0">
              <a:lnSpc>
                <a:spcPts val="1940"/>
              </a:lnSpc>
              <a:buClr>
                <a:srgbClr val="0289AE"/>
              </a:buClr>
              <a:buNone/>
            </a:pPr>
            <a:r>
              <a:rPr lang="en-US" sz="2000" dirty="0">
                <a:solidFill>
                  <a:srgbClr val="292668"/>
                </a:solidFill>
                <a:latin typeface="Calibri" panose="020F0502020204030204" pitchFamily="34" charset="0"/>
                <a:cs typeface="Calibri" panose="020F0502020204030204" pitchFamily="34" charset="0"/>
              </a:rPr>
              <a:t>They pretend to be someone you trust (Family, Bank, Government).</a:t>
            </a:r>
            <a:endParaRPr lang="de-DE" altLang="de-DE" sz="2000" dirty="0">
              <a:solidFill>
                <a:srgbClr val="292668"/>
              </a:solidFill>
              <a:latin typeface="Calibri" panose="020F0502020204030204" pitchFamily="34" charset="0"/>
              <a:cs typeface="Calibri" panose="020F0502020204030204" pitchFamily="34" charset="0"/>
            </a:endParaRPr>
          </a:p>
        </p:txBody>
      </p:sp>
      <p:sp>
        <p:nvSpPr>
          <p:cNvPr id="37" name="TextBox 37">
            <a:extLst>
              <a:ext uri="{FF2B5EF4-FFF2-40B4-BE49-F238E27FC236}">
                <a16:creationId xmlns:a16="http://schemas.microsoft.com/office/drawing/2014/main" id="{CAE1D562-9FB2-83D8-868A-D6233E3EE3D5}"/>
              </a:ext>
            </a:extLst>
          </p:cNvPr>
          <p:cNvSpPr txBox="1"/>
          <p:nvPr/>
        </p:nvSpPr>
        <p:spPr>
          <a:xfrm>
            <a:off x="2882619" y="3999074"/>
            <a:ext cx="2595468" cy="586443"/>
          </a:xfrm>
          <a:prstGeom prst="rect">
            <a:avLst/>
          </a:prstGeom>
          <a:noFill/>
        </p:spPr>
        <p:txBody>
          <a:bodyPr wrap="square">
            <a:spAutoFit/>
          </a:bodyPr>
          <a:lstStyle>
            <a:defPPr>
              <a:defRPr lang="en-US"/>
            </a:defPPr>
            <a:lvl1pPr marL="285750" lvl="0" indent="-285750" eaLnBrk="0" fontAlgn="base" hangingPunct="0">
              <a:spcBef>
                <a:spcPct val="0"/>
              </a:spcBef>
              <a:spcAft>
                <a:spcPct val="0"/>
              </a:spcAft>
              <a:buFontTx/>
              <a:buChar char="•"/>
              <a:defRPr sz="1600">
                <a:latin typeface="Arial" panose="020B0604020202020204" pitchFamily="34" charset="0"/>
              </a:defRPr>
            </a:lvl1pPr>
          </a:lstStyle>
          <a:p>
            <a:pPr marL="0" indent="0">
              <a:lnSpc>
                <a:spcPts val="1940"/>
              </a:lnSpc>
              <a:buClr>
                <a:srgbClr val="62A844"/>
              </a:buClr>
              <a:buNone/>
            </a:pPr>
            <a:r>
              <a:rPr lang="en-US" sz="2000" dirty="0">
                <a:solidFill>
                  <a:srgbClr val="292668"/>
                </a:solidFill>
                <a:latin typeface="Calibri" panose="020F0502020204030204" pitchFamily="34" charset="0"/>
                <a:cs typeface="Calibri" panose="020F0502020204030204" pitchFamily="34" charset="0"/>
              </a:rPr>
              <a:t>They create a </a:t>
            </a:r>
            <a:r>
              <a:rPr lang="en-US" sz="2000" b="1" i="1" dirty="0">
                <a:solidFill>
                  <a:srgbClr val="292668"/>
                </a:solidFill>
                <a:latin typeface="Calibri" panose="020F0502020204030204" pitchFamily="34" charset="0"/>
                <a:cs typeface="Calibri" panose="020F0502020204030204" pitchFamily="34" charset="0"/>
              </a:rPr>
              <a:t>crisis</a:t>
            </a:r>
            <a:r>
              <a:rPr lang="en-US" sz="2000" dirty="0">
                <a:solidFill>
                  <a:srgbClr val="292668"/>
                </a:solidFill>
                <a:latin typeface="Calibri" panose="020F0502020204030204" pitchFamily="34" charset="0"/>
                <a:cs typeface="Calibri" panose="020F0502020204030204" pitchFamily="34" charset="0"/>
              </a:rPr>
              <a:t> or an </a:t>
            </a:r>
            <a:r>
              <a:rPr lang="en-US" sz="2000" b="1" i="1" dirty="0">
                <a:solidFill>
                  <a:srgbClr val="292668"/>
                </a:solidFill>
                <a:latin typeface="Calibri" panose="020F0502020204030204" pitchFamily="34" charset="0"/>
                <a:cs typeface="Calibri" panose="020F0502020204030204" pitchFamily="34" charset="0"/>
              </a:rPr>
              <a:t>emergency</a:t>
            </a:r>
            <a:r>
              <a:rPr lang="en-US" sz="2000" dirty="0">
                <a:solidFill>
                  <a:srgbClr val="292668"/>
                </a:solidFill>
                <a:latin typeface="Calibri" panose="020F0502020204030204" pitchFamily="34" charset="0"/>
                <a:cs typeface="Calibri" panose="020F0502020204030204" pitchFamily="34" charset="0"/>
              </a:rPr>
              <a:t>.</a:t>
            </a:r>
          </a:p>
        </p:txBody>
      </p:sp>
      <p:sp>
        <p:nvSpPr>
          <p:cNvPr id="38" name="TextBox 35">
            <a:extLst>
              <a:ext uri="{FF2B5EF4-FFF2-40B4-BE49-F238E27FC236}">
                <a16:creationId xmlns:a16="http://schemas.microsoft.com/office/drawing/2014/main" id="{867C814B-C66A-4226-81E7-35407831B17B}"/>
              </a:ext>
            </a:extLst>
          </p:cNvPr>
          <p:cNvSpPr txBox="1"/>
          <p:nvPr/>
        </p:nvSpPr>
        <p:spPr>
          <a:xfrm>
            <a:off x="2492509" y="3391562"/>
            <a:ext cx="4361478" cy="507318"/>
          </a:xfrm>
          <a:prstGeom prst="rect">
            <a:avLst/>
          </a:prstGeom>
          <a:noFill/>
        </p:spPr>
        <p:txBody>
          <a:bodyPr wrap="square">
            <a:spAutoFit/>
          </a:bodyPr>
          <a:lstStyle/>
          <a:p>
            <a:pPr>
              <a:lnSpc>
                <a:spcPts val="3380"/>
              </a:lnSpc>
              <a:defRPr/>
            </a:pPr>
            <a:r>
              <a:rPr lang="en-US" sz="2600" b="1" dirty="0">
                <a:solidFill>
                  <a:srgbClr val="EBCB1F"/>
                </a:solidFill>
                <a:latin typeface="Calibri" panose="020F0502020204030204" pitchFamily="34" charset="0"/>
                <a:ea typeface="Roboto Cn" pitchFamily="2" charset="0"/>
                <a:cs typeface="Calibri" panose="020F0502020204030204" pitchFamily="34" charset="0"/>
              </a:rPr>
              <a:t>Problem</a:t>
            </a:r>
          </a:p>
        </p:txBody>
      </p:sp>
      <p:sp>
        <p:nvSpPr>
          <p:cNvPr id="39" name="TextBox 38">
            <a:extLst>
              <a:ext uri="{FF2B5EF4-FFF2-40B4-BE49-F238E27FC236}">
                <a16:creationId xmlns:a16="http://schemas.microsoft.com/office/drawing/2014/main" id="{14951C9C-E981-27EE-D0C6-14E775F1502F}"/>
              </a:ext>
            </a:extLst>
          </p:cNvPr>
          <p:cNvSpPr txBox="1"/>
          <p:nvPr/>
        </p:nvSpPr>
        <p:spPr>
          <a:xfrm>
            <a:off x="2468813" y="1822989"/>
            <a:ext cx="4547397" cy="507318"/>
          </a:xfrm>
          <a:prstGeom prst="rect">
            <a:avLst/>
          </a:prstGeom>
          <a:noFill/>
        </p:spPr>
        <p:txBody>
          <a:bodyPr wrap="square">
            <a:spAutoFit/>
          </a:bodyPr>
          <a:lstStyle/>
          <a:p>
            <a:pPr>
              <a:lnSpc>
                <a:spcPts val="3380"/>
              </a:lnSpc>
              <a:defRPr/>
            </a:pPr>
            <a:r>
              <a:rPr lang="en-US" sz="2600" b="1" dirty="0">
                <a:solidFill>
                  <a:srgbClr val="EBCB1F"/>
                </a:solidFill>
                <a:latin typeface="Calibri" panose="020F0502020204030204" pitchFamily="34" charset="0"/>
                <a:ea typeface="Roboto Cn" pitchFamily="2" charset="0"/>
                <a:cs typeface="Calibri" panose="020F0502020204030204" pitchFamily="34" charset="0"/>
              </a:rPr>
              <a:t>Pretend</a:t>
            </a:r>
          </a:p>
        </p:txBody>
      </p:sp>
      <p:sp>
        <p:nvSpPr>
          <p:cNvPr id="40" name="TextBox 39">
            <a:extLst>
              <a:ext uri="{FF2B5EF4-FFF2-40B4-BE49-F238E27FC236}">
                <a16:creationId xmlns:a16="http://schemas.microsoft.com/office/drawing/2014/main" id="{EB34E88A-E9C5-AD87-39B3-A0428552110E}"/>
              </a:ext>
            </a:extLst>
          </p:cNvPr>
          <p:cNvSpPr txBox="1"/>
          <p:nvPr/>
        </p:nvSpPr>
        <p:spPr>
          <a:xfrm>
            <a:off x="2472762" y="4817994"/>
            <a:ext cx="4361478" cy="507318"/>
          </a:xfrm>
          <a:prstGeom prst="rect">
            <a:avLst/>
          </a:prstGeom>
          <a:noFill/>
        </p:spPr>
        <p:txBody>
          <a:bodyPr wrap="square">
            <a:spAutoFit/>
          </a:bodyPr>
          <a:lstStyle/>
          <a:p>
            <a:pPr>
              <a:lnSpc>
                <a:spcPts val="3380"/>
              </a:lnSpc>
              <a:defRPr/>
            </a:pPr>
            <a:r>
              <a:rPr lang="en-US" sz="2600" b="1" dirty="0">
                <a:solidFill>
                  <a:srgbClr val="EABB22"/>
                </a:solidFill>
                <a:latin typeface="Calibri" panose="020F0502020204030204" pitchFamily="34" charset="0"/>
                <a:ea typeface="Roboto Cn" pitchFamily="2" charset="0"/>
                <a:cs typeface="Calibri" panose="020F0502020204030204" pitchFamily="34" charset="0"/>
              </a:rPr>
              <a:t>Pressure</a:t>
            </a:r>
          </a:p>
        </p:txBody>
      </p:sp>
      <p:sp>
        <p:nvSpPr>
          <p:cNvPr id="49" name="Picture Placeholder 48">
            <a:extLst>
              <a:ext uri="{FF2B5EF4-FFF2-40B4-BE49-F238E27FC236}">
                <a16:creationId xmlns:a16="http://schemas.microsoft.com/office/drawing/2014/main" id="{B4B2B7FE-1B8B-A5F0-66EB-A94D97C08C44}"/>
              </a:ext>
            </a:extLst>
          </p:cNvPr>
          <p:cNvSpPr>
            <a:spLocks noGrp="1"/>
          </p:cNvSpPr>
          <p:nvPr>
            <p:ph type="pic" sz="quarter" idx="19"/>
          </p:nvPr>
        </p:nvSpPr>
        <p:spPr>
          <a:solidFill>
            <a:srgbClr val="5496D1"/>
          </a:solidFill>
        </p:spPr>
        <p:txBody>
          <a:bodyPr/>
          <a:lstStyle/>
          <a:p>
            <a:endParaRPr lang="en-IE"/>
          </a:p>
        </p:txBody>
      </p:sp>
      <p:sp>
        <p:nvSpPr>
          <p:cNvPr id="7" name="TextBox 6">
            <a:extLst>
              <a:ext uri="{FF2B5EF4-FFF2-40B4-BE49-F238E27FC236}">
                <a16:creationId xmlns:a16="http://schemas.microsoft.com/office/drawing/2014/main" id="{61C064A8-06C9-37CC-85D8-872AF07DC569}"/>
              </a:ext>
            </a:extLst>
          </p:cNvPr>
          <p:cNvSpPr txBox="1"/>
          <p:nvPr/>
        </p:nvSpPr>
        <p:spPr>
          <a:xfrm>
            <a:off x="6502911" y="527781"/>
            <a:ext cx="4653481" cy="6032421"/>
          </a:xfrm>
          <a:prstGeom prst="rect">
            <a:avLst/>
          </a:prstGeom>
          <a:solidFill>
            <a:schemeClr val="bg1"/>
          </a:solidFill>
        </p:spPr>
        <p:txBody>
          <a:bodyPr wrap="square" rtlCol="0">
            <a:spAutoFit/>
          </a:bodyPr>
          <a:lstStyle/>
          <a:p>
            <a:pPr marL="180000" indent="-180000"/>
            <a:endParaRPr lang="en-US" sz="1000" b="1" dirty="0">
              <a:solidFill>
                <a:srgbClr val="615AA6"/>
              </a:solidFill>
            </a:endParaRPr>
          </a:p>
          <a:p>
            <a:pPr marL="180000" indent="-180000"/>
            <a:r>
              <a:rPr lang="en-US" sz="2800" b="1" dirty="0">
                <a:solidFill>
                  <a:srgbClr val="292668"/>
                </a:solidFill>
                <a:highlight>
                  <a:srgbClr val="CA7BB3"/>
                </a:highlight>
              </a:rPr>
              <a:t>How they do it:</a:t>
            </a:r>
          </a:p>
          <a:p>
            <a:pPr marL="180000" indent="-180000">
              <a:buFont typeface="+mj-lt"/>
              <a:buAutoNum type="arabicPeriod"/>
            </a:pPr>
            <a:r>
              <a:rPr lang="en-US" sz="2400" b="1" dirty="0">
                <a:solidFill>
                  <a:srgbClr val="292668"/>
                </a:solidFill>
              </a:rPr>
              <a:t>The Message: </a:t>
            </a:r>
            <a:r>
              <a:rPr lang="en-US" sz="2200" dirty="0">
                <a:solidFill>
                  <a:srgbClr val="292668"/>
                </a:solidFill>
              </a:rPr>
              <a:t>You get a text or email that looks official (from the Tax Office, the Post Office, or your Bank).</a:t>
            </a:r>
          </a:p>
          <a:p>
            <a:pPr marL="180000" indent="-180000">
              <a:buFont typeface="+mj-lt"/>
              <a:buAutoNum type="arabicPeriod"/>
            </a:pPr>
            <a:r>
              <a:rPr lang="en-US" sz="2400" b="1" dirty="0">
                <a:solidFill>
                  <a:srgbClr val="292668"/>
                </a:solidFill>
              </a:rPr>
              <a:t>The Problem: </a:t>
            </a:r>
            <a:r>
              <a:rPr lang="en-US" sz="2200" dirty="0">
                <a:solidFill>
                  <a:srgbClr val="292668"/>
                </a:solidFill>
              </a:rPr>
              <a:t>It says there is a "suspicious transaction" or you have an "unpaid fine" that will result in a penalty if not paid today.</a:t>
            </a:r>
          </a:p>
          <a:p>
            <a:pPr marL="180000" indent="-180000">
              <a:buFont typeface="+mj-lt"/>
              <a:buAutoNum type="arabicPeriod"/>
            </a:pPr>
            <a:r>
              <a:rPr lang="en-US" sz="2400" b="1" dirty="0">
                <a:solidFill>
                  <a:srgbClr val="292668"/>
                </a:solidFill>
              </a:rPr>
              <a:t>The Link: </a:t>
            </a:r>
            <a:r>
              <a:rPr lang="en-US" sz="2200" dirty="0">
                <a:solidFill>
                  <a:srgbClr val="292668"/>
                </a:solidFill>
              </a:rPr>
              <a:t>They provide a link to a website that looks identical to your bank's real login page.</a:t>
            </a:r>
          </a:p>
          <a:p>
            <a:pPr marL="180000" indent="-180000">
              <a:buFont typeface="+mj-lt"/>
              <a:buAutoNum type="arabicPeriod"/>
            </a:pPr>
            <a:r>
              <a:rPr lang="en-US" sz="2400" b="1" dirty="0">
                <a:solidFill>
                  <a:srgbClr val="292668"/>
                </a:solidFill>
              </a:rPr>
              <a:t>The Theft: </a:t>
            </a:r>
            <a:r>
              <a:rPr lang="en-US" sz="2200" dirty="0">
                <a:solidFill>
                  <a:srgbClr val="292668"/>
                </a:solidFill>
              </a:rPr>
              <a:t>When you type your username and password into that fake site, the scammer captures them in real-time and logs into your real bank account to steal funds.</a:t>
            </a:r>
          </a:p>
          <a:p>
            <a:endParaRPr lang="en-IE" sz="1000" dirty="0">
              <a:solidFill>
                <a:srgbClr val="615AA6"/>
              </a:solidFill>
            </a:endParaRPr>
          </a:p>
        </p:txBody>
      </p:sp>
    </p:spTree>
    <p:extLst>
      <p:ext uri="{BB962C8B-B14F-4D97-AF65-F5344CB8AC3E}">
        <p14:creationId xmlns:p14="http://schemas.microsoft.com/office/powerpoint/2010/main" val="42551332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9F47171-EEF7-4B5D-9919-230F4BE48092}"/>
              </a:ext>
            </a:extLst>
          </p:cNvPr>
          <p:cNvSpPr>
            <a:spLocks noGrp="1"/>
          </p:cNvSpPr>
          <p:nvPr>
            <p:ph type="body" sz="quarter" idx="13"/>
          </p:nvPr>
        </p:nvSpPr>
        <p:spPr>
          <a:xfrm>
            <a:off x="2959285" y="1213487"/>
            <a:ext cx="6610228" cy="3117538"/>
          </a:xfrm>
        </p:spPr>
        <p:txBody>
          <a:bodyPr/>
          <a:lstStyle/>
          <a:p>
            <a:pPr>
              <a:lnSpc>
                <a:spcPct val="100000"/>
              </a:lnSpc>
            </a:pPr>
            <a:r>
              <a:rPr lang="en-US" dirty="0"/>
              <a:t>Scammers have </a:t>
            </a:r>
            <a:r>
              <a:rPr lang="en-US" i="1" dirty="0"/>
              <a:t>upgraded</a:t>
            </a:r>
            <a:r>
              <a:rPr lang="en-US" dirty="0"/>
              <a:t> their old tricks using </a:t>
            </a:r>
            <a:r>
              <a:rPr lang="en-US" sz="4000" b="1" dirty="0">
                <a:solidFill>
                  <a:srgbClr val="292668"/>
                </a:solidFill>
              </a:rPr>
              <a:t>Artificial Intelligence </a:t>
            </a:r>
            <a:r>
              <a:rPr lang="en-US" dirty="0"/>
              <a:t>(AI).</a:t>
            </a:r>
          </a:p>
          <a:p>
            <a:pPr>
              <a:lnSpc>
                <a:spcPct val="100000"/>
              </a:lnSpc>
            </a:pPr>
            <a:endParaRPr lang="en-US" dirty="0"/>
          </a:p>
          <a:p>
            <a:pPr>
              <a:lnSpc>
                <a:spcPct val="100000"/>
              </a:lnSpc>
            </a:pPr>
            <a:r>
              <a:rPr lang="en-US" dirty="0"/>
              <a:t>AI makes scams look and sound more </a:t>
            </a:r>
            <a:r>
              <a:rPr lang="en-US" i="1" dirty="0"/>
              <a:t>REAL</a:t>
            </a:r>
            <a:r>
              <a:rPr lang="en-US" dirty="0"/>
              <a:t> than ever before.</a:t>
            </a:r>
          </a:p>
        </p:txBody>
      </p:sp>
      <p:grpSp>
        <p:nvGrpSpPr>
          <p:cNvPr id="8" name="Group 7">
            <a:extLst>
              <a:ext uri="{FF2B5EF4-FFF2-40B4-BE49-F238E27FC236}">
                <a16:creationId xmlns:a16="http://schemas.microsoft.com/office/drawing/2014/main" id="{47054A3E-9CCC-28F3-DCEA-F5E58F052DC5}"/>
              </a:ext>
            </a:extLst>
          </p:cNvPr>
          <p:cNvGrpSpPr/>
          <p:nvPr/>
        </p:nvGrpSpPr>
        <p:grpSpPr>
          <a:xfrm>
            <a:off x="7267358" y="4561670"/>
            <a:ext cx="1233952" cy="1383598"/>
            <a:chOff x="8138828" y="4016838"/>
            <a:chExt cx="981393" cy="1151177"/>
          </a:xfrm>
          <a:solidFill>
            <a:schemeClr val="bg1"/>
          </a:solidFill>
        </p:grpSpPr>
        <p:sp>
          <p:nvSpPr>
            <p:cNvPr id="9" name="Freeform 245">
              <a:extLst>
                <a:ext uri="{FF2B5EF4-FFF2-40B4-BE49-F238E27FC236}">
                  <a16:creationId xmlns:a16="http://schemas.microsoft.com/office/drawing/2014/main" id="{C174977E-8BC9-C94D-86CF-915F9047146A}"/>
                </a:ext>
              </a:extLst>
            </p:cNvPr>
            <p:cNvSpPr/>
            <p:nvPr/>
          </p:nvSpPr>
          <p:spPr>
            <a:xfrm>
              <a:off x="8169112" y="4554473"/>
              <a:ext cx="928064" cy="288186"/>
            </a:xfrm>
            <a:custGeom>
              <a:avLst/>
              <a:gdLst>
                <a:gd name="connsiteX0" fmla="*/ 0 w 928064"/>
                <a:gd name="connsiteY0" fmla="*/ 0 h 288186"/>
                <a:gd name="connsiteX1" fmla="*/ 928064 w 928064"/>
                <a:gd name="connsiteY1" fmla="*/ 0 h 288186"/>
                <a:gd name="connsiteX2" fmla="*/ 928064 w 928064"/>
                <a:gd name="connsiteY2" fmla="*/ 288187 h 288186"/>
                <a:gd name="connsiteX3" fmla="*/ 0 w 928064"/>
                <a:gd name="connsiteY3" fmla="*/ 288187 h 288186"/>
              </a:gdLst>
              <a:ahLst/>
              <a:cxnLst>
                <a:cxn ang="0">
                  <a:pos x="connsiteX0" y="connsiteY0"/>
                </a:cxn>
                <a:cxn ang="0">
                  <a:pos x="connsiteX1" y="connsiteY1"/>
                </a:cxn>
                <a:cxn ang="0">
                  <a:pos x="connsiteX2" y="connsiteY2"/>
                </a:cxn>
                <a:cxn ang="0">
                  <a:pos x="connsiteX3" y="connsiteY3"/>
                </a:cxn>
              </a:cxnLst>
              <a:rect l="l" t="t" r="r" b="b"/>
              <a:pathLst>
                <a:path w="928064" h="288186">
                  <a:moveTo>
                    <a:pt x="0" y="0"/>
                  </a:moveTo>
                  <a:lnTo>
                    <a:pt x="928064" y="0"/>
                  </a:lnTo>
                  <a:lnTo>
                    <a:pt x="928064" y="288187"/>
                  </a:lnTo>
                  <a:lnTo>
                    <a:pt x="0" y="288187"/>
                  </a:lnTo>
                  <a:close/>
                </a:path>
              </a:pathLst>
            </a:custGeom>
            <a:solidFill>
              <a:srgbClr val="EBCB1F"/>
            </a:solidFill>
            <a:ln w="4819" cap="flat">
              <a:noFill/>
              <a:prstDash val="solid"/>
              <a:miter/>
            </a:ln>
          </p:spPr>
          <p:txBody>
            <a:bodyPr rtlCol="0" anchor="ctr"/>
            <a:lstStyle/>
            <a:p>
              <a:endParaRPr lang="en-US"/>
            </a:p>
          </p:txBody>
        </p:sp>
        <p:grpSp>
          <p:nvGrpSpPr>
            <p:cNvPr id="10" name="Group 9">
              <a:extLst>
                <a:ext uri="{FF2B5EF4-FFF2-40B4-BE49-F238E27FC236}">
                  <a16:creationId xmlns:a16="http://schemas.microsoft.com/office/drawing/2014/main" id="{B47CA763-8085-F8DE-5FBD-E1801D8B411A}"/>
                </a:ext>
              </a:extLst>
            </p:cNvPr>
            <p:cNvGrpSpPr/>
            <p:nvPr/>
          </p:nvGrpSpPr>
          <p:grpSpPr>
            <a:xfrm>
              <a:off x="8138828" y="4016838"/>
              <a:ext cx="981393" cy="1151177"/>
              <a:chOff x="8138828" y="4016838"/>
              <a:chExt cx="981393" cy="1151177"/>
            </a:xfrm>
            <a:grpFill/>
          </p:grpSpPr>
          <p:sp>
            <p:nvSpPr>
              <p:cNvPr id="11" name="Freeform 228">
                <a:extLst>
                  <a:ext uri="{FF2B5EF4-FFF2-40B4-BE49-F238E27FC236}">
                    <a16:creationId xmlns:a16="http://schemas.microsoft.com/office/drawing/2014/main" id="{99A0F8C6-360E-93DE-052E-2C815907EE59}"/>
                  </a:ext>
                </a:extLst>
              </p:cNvPr>
              <p:cNvSpPr/>
              <p:nvPr/>
            </p:nvSpPr>
            <p:spPr>
              <a:xfrm>
                <a:off x="8453330" y="4596248"/>
                <a:ext cx="160267" cy="195292"/>
              </a:xfrm>
              <a:custGeom>
                <a:avLst/>
                <a:gdLst>
                  <a:gd name="connsiteX0" fmla="*/ 159785 w 160267"/>
                  <a:gd name="connsiteY0" fmla="*/ 178347 h 195292"/>
                  <a:gd name="connsiteX1" fmla="*/ 146754 w 160267"/>
                  <a:gd name="connsiteY1" fmla="*/ 194760 h 195292"/>
                  <a:gd name="connsiteX2" fmla="*/ 128415 w 160267"/>
                  <a:gd name="connsiteY2" fmla="*/ 185588 h 195292"/>
                  <a:gd name="connsiteX3" fmla="*/ 119245 w 160267"/>
                  <a:gd name="connsiteY3" fmla="*/ 162900 h 195292"/>
                  <a:gd name="connsiteX4" fmla="*/ 109111 w 160267"/>
                  <a:gd name="connsiteY4" fmla="*/ 155659 h 195292"/>
                  <a:gd name="connsiteX5" fmla="*/ 50714 w 160267"/>
                  <a:gd name="connsiteY5" fmla="*/ 155659 h 195292"/>
                  <a:gd name="connsiteX6" fmla="*/ 40580 w 160267"/>
                  <a:gd name="connsiteY6" fmla="*/ 162900 h 195292"/>
                  <a:gd name="connsiteX7" fmla="*/ 32375 w 160267"/>
                  <a:gd name="connsiteY7" fmla="*/ 183657 h 195292"/>
                  <a:gd name="connsiteX8" fmla="*/ 10658 w 160267"/>
                  <a:gd name="connsiteY8" fmla="*/ 193794 h 195292"/>
                  <a:gd name="connsiteX9" fmla="*/ 1488 w 160267"/>
                  <a:gd name="connsiteY9" fmla="*/ 171589 h 195292"/>
                  <a:gd name="connsiteX10" fmla="*/ 61815 w 160267"/>
                  <a:gd name="connsiteY10" fmla="*/ 13255 h 195292"/>
                  <a:gd name="connsiteX11" fmla="*/ 80636 w 160267"/>
                  <a:gd name="connsiteY11" fmla="*/ 222 h 195292"/>
                  <a:gd name="connsiteX12" fmla="*/ 98976 w 160267"/>
                  <a:gd name="connsiteY12" fmla="*/ 12290 h 195292"/>
                  <a:gd name="connsiteX13" fmla="*/ 160268 w 160267"/>
                  <a:gd name="connsiteY13" fmla="*/ 172555 h 195292"/>
                  <a:gd name="connsiteX14" fmla="*/ 159785 w 160267"/>
                  <a:gd name="connsiteY14" fmla="*/ 178347 h 195292"/>
                  <a:gd name="connsiteX15" fmla="*/ 55541 w 160267"/>
                  <a:gd name="connsiteY15" fmla="*/ 121386 h 195292"/>
                  <a:gd name="connsiteX16" fmla="*/ 103319 w 160267"/>
                  <a:gd name="connsiteY16" fmla="*/ 121386 h 195292"/>
                  <a:gd name="connsiteX17" fmla="*/ 79671 w 160267"/>
                  <a:gd name="connsiteY17" fmla="*/ 58149 h 195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0267" h="195292">
                    <a:moveTo>
                      <a:pt x="159785" y="178347"/>
                    </a:moveTo>
                    <a:cubicBezTo>
                      <a:pt x="159302" y="187036"/>
                      <a:pt x="154959" y="192829"/>
                      <a:pt x="146754" y="194760"/>
                    </a:cubicBezTo>
                    <a:cubicBezTo>
                      <a:pt x="138550" y="196691"/>
                      <a:pt x="131793" y="193312"/>
                      <a:pt x="128415" y="185588"/>
                    </a:cubicBezTo>
                    <a:cubicBezTo>
                      <a:pt x="125037" y="178347"/>
                      <a:pt x="123106" y="170141"/>
                      <a:pt x="119245" y="162900"/>
                    </a:cubicBezTo>
                    <a:cubicBezTo>
                      <a:pt x="117315" y="159521"/>
                      <a:pt x="112489" y="156142"/>
                      <a:pt x="109111" y="155659"/>
                    </a:cubicBezTo>
                    <a:cubicBezTo>
                      <a:pt x="89806" y="155176"/>
                      <a:pt x="70019" y="155176"/>
                      <a:pt x="50714" y="155659"/>
                    </a:cubicBezTo>
                    <a:cubicBezTo>
                      <a:pt x="47336" y="155659"/>
                      <a:pt x="42510" y="159521"/>
                      <a:pt x="40580" y="162900"/>
                    </a:cubicBezTo>
                    <a:cubicBezTo>
                      <a:pt x="36719" y="169175"/>
                      <a:pt x="35271" y="176899"/>
                      <a:pt x="32375" y="183657"/>
                    </a:cubicBezTo>
                    <a:cubicBezTo>
                      <a:pt x="28032" y="193312"/>
                      <a:pt x="19345" y="197173"/>
                      <a:pt x="10658" y="193794"/>
                    </a:cubicBezTo>
                    <a:cubicBezTo>
                      <a:pt x="1488" y="190415"/>
                      <a:pt x="-2373" y="181726"/>
                      <a:pt x="1488" y="171589"/>
                    </a:cubicBezTo>
                    <a:cubicBezTo>
                      <a:pt x="21275" y="118489"/>
                      <a:pt x="41545" y="65872"/>
                      <a:pt x="61815" y="13255"/>
                    </a:cubicBezTo>
                    <a:cubicBezTo>
                      <a:pt x="65193" y="4566"/>
                      <a:pt x="71949" y="-1226"/>
                      <a:pt x="80636" y="222"/>
                    </a:cubicBezTo>
                    <a:cubicBezTo>
                      <a:pt x="87393" y="1670"/>
                      <a:pt x="96563" y="6497"/>
                      <a:pt x="98976" y="12290"/>
                    </a:cubicBezTo>
                    <a:cubicBezTo>
                      <a:pt x="120211" y="65390"/>
                      <a:pt x="139998" y="118972"/>
                      <a:pt x="160268" y="172555"/>
                    </a:cubicBezTo>
                    <a:cubicBezTo>
                      <a:pt x="159785" y="174968"/>
                      <a:pt x="159785" y="176899"/>
                      <a:pt x="159785" y="178347"/>
                    </a:cubicBezTo>
                    <a:close/>
                    <a:moveTo>
                      <a:pt x="55541" y="121386"/>
                    </a:moveTo>
                    <a:cubicBezTo>
                      <a:pt x="72432" y="121386"/>
                      <a:pt x="87393" y="121386"/>
                      <a:pt x="103319" y="121386"/>
                    </a:cubicBezTo>
                    <a:cubicBezTo>
                      <a:pt x="95597" y="100628"/>
                      <a:pt x="87876" y="80837"/>
                      <a:pt x="79671" y="58149"/>
                    </a:cubicBezTo>
                  </a:path>
                </a:pathLst>
              </a:custGeom>
              <a:grpFill/>
              <a:ln w="4819" cap="flat">
                <a:noFill/>
                <a:prstDash val="solid"/>
                <a:miter/>
              </a:ln>
            </p:spPr>
            <p:txBody>
              <a:bodyPr rtlCol="0" anchor="ctr"/>
              <a:lstStyle/>
              <a:p>
                <a:endParaRPr lang="en-US"/>
              </a:p>
            </p:txBody>
          </p:sp>
          <p:sp>
            <p:nvSpPr>
              <p:cNvPr id="12" name="Freeform 234">
                <a:extLst>
                  <a:ext uri="{FF2B5EF4-FFF2-40B4-BE49-F238E27FC236}">
                    <a16:creationId xmlns:a16="http://schemas.microsoft.com/office/drawing/2014/main" id="{156EE9D9-42EB-4BFD-2BEC-471A5F4E6F5C}"/>
                  </a:ext>
                </a:extLst>
              </p:cNvPr>
              <p:cNvSpPr/>
              <p:nvPr/>
            </p:nvSpPr>
            <p:spPr>
              <a:xfrm>
                <a:off x="8349394" y="4326412"/>
                <a:ext cx="558201" cy="463509"/>
              </a:xfrm>
              <a:custGeom>
                <a:avLst/>
                <a:gdLst>
                  <a:gd name="connsiteX0" fmla="*/ 330322 w 558201"/>
                  <a:gd name="connsiteY0" fmla="*/ 327985 h 463509"/>
                  <a:gd name="connsiteX1" fmla="*/ 330322 w 558201"/>
                  <a:gd name="connsiteY1" fmla="*/ 285022 h 463509"/>
                  <a:gd name="connsiteX2" fmla="*/ 313430 w 558201"/>
                  <a:gd name="connsiteY2" fmla="*/ 267644 h 463509"/>
                  <a:gd name="connsiteX3" fmla="*/ 297021 w 558201"/>
                  <a:gd name="connsiteY3" fmla="*/ 285505 h 463509"/>
                  <a:gd name="connsiteX4" fmla="*/ 297021 w 558201"/>
                  <a:gd name="connsiteY4" fmla="*/ 294677 h 463509"/>
                  <a:gd name="connsiteX5" fmla="*/ 297021 w 558201"/>
                  <a:gd name="connsiteY5" fmla="*/ 419220 h 463509"/>
                  <a:gd name="connsiteX6" fmla="*/ 297021 w 558201"/>
                  <a:gd name="connsiteY6" fmla="*/ 445287 h 463509"/>
                  <a:gd name="connsiteX7" fmla="*/ 313430 w 558201"/>
                  <a:gd name="connsiteY7" fmla="*/ 463148 h 463509"/>
                  <a:gd name="connsiteX8" fmla="*/ 330322 w 558201"/>
                  <a:gd name="connsiteY8" fmla="*/ 445769 h 463509"/>
                  <a:gd name="connsiteX9" fmla="*/ 330804 w 558201"/>
                  <a:gd name="connsiteY9" fmla="*/ 407634 h 463509"/>
                  <a:gd name="connsiteX10" fmla="*/ 332252 w 558201"/>
                  <a:gd name="connsiteY10" fmla="*/ 398462 h 463509"/>
                  <a:gd name="connsiteX11" fmla="*/ 394509 w 558201"/>
                  <a:gd name="connsiteY11" fmla="*/ 457838 h 463509"/>
                  <a:gd name="connsiteX12" fmla="*/ 418640 w 558201"/>
                  <a:gd name="connsiteY12" fmla="*/ 458320 h 463509"/>
                  <a:gd name="connsiteX13" fmla="*/ 418157 w 558201"/>
                  <a:gd name="connsiteY13" fmla="*/ 434184 h 463509"/>
                  <a:gd name="connsiteX14" fmla="*/ 384374 w 558201"/>
                  <a:gd name="connsiteY14" fmla="*/ 401359 h 463509"/>
                  <a:gd name="connsiteX15" fmla="*/ 346730 w 558201"/>
                  <a:gd name="connsiteY15" fmla="*/ 360327 h 463509"/>
                  <a:gd name="connsiteX16" fmla="*/ 359761 w 558201"/>
                  <a:gd name="connsiteY16" fmla="*/ 348259 h 463509"/>
                  <a:gd name="connsiteX17" fmla="*/ 411883 w 558201"/>
                  <a:gd name="connsiteY17" fmla="*/ 299987 h 463509"/>
                  <a:gd name="connsiteX18" fmla="*/ 413814 w 558201"/>
                  <a:gd name="connsiteY18" fmla="*/ 275850 h 463509"/>
                  <a:gd name="connsiteX19" fmla="*/ 388718 w 558201"/>
                  <a:gd name="connsiteY19" fmla="*/ 275368 h 463509"/>
                  <a:gd name="connsiteX20" fmla="*/ 380513 w 558201"/>
                  <a:gd name="connsiteY20" fmla="*/ 283091 h 463509"/>
                  <a:gd name="connsiteX21" fmla="*/ 330322 w 558201"/>
                  <a:gd name="connsiteY21" fmla="*/ 327985 h 463509"/>
                  <a:gd name="connsiteX22" fmla="*/ 491514 w 558201"/>
                  <a:gd name="connsiteY22" fmla="*/ 303366 h 463509"/>
                  <a:gd name="connsiteX23" fmla="*/ 538810 w 558201"/>
                  <a:gd name="connsiteY23" fmla="*/ 303366 h 463509"/>
                  <a:gd name="connsiteX24" fmla="*/ 558115 w 558201"/>
                  <a:gd name="connsiteY24" fmla="*/ 285988 h 463509"/>
                  <a:gd name="connsiteX25" fmla="*/ 539293 w 558201"/>
                  <a:gd name="connsiteY25" fmla="*/ 269575 h 463509"/>
                  <a:gd name="connsiteX26" fmla="*/ 475106 w 558201"/>
                  <a:gd name="connsiteY26" fmla="*/ 269575 h 463509"/>
                  <a:gd name="connsiteX27" fmla="*/ 457249 w 558201"/>
                  <a:gd name="connsiteY27" fmla="*/ 286953 h 463509"/>
                  <a:gd name="connsiteX28" fmla="*/ 457249 w 558201"/>
                  <a:gd name="connsiteY28" fmla="*/ 445287 h 463509"/>
                  <a:gd name="connsiteX29" fmla="*/ 475106 w 558201"/>
                  <a:gd name="connsiteY29" fmla="*/ 463148 h 463509"/>
                  <a:gd name="connsiteX30" fmla="*/ 541224 w 558201"/>
                  <a:gd name="connsiteY30" fmla="*/ 463148 h 463509"/>
                  <a:gd name="connsiteX31" fmla="*/ 558115 w 558201"/>
                  <a:gd name="connsiteY31" fmla="*/ 444804 h 463509"/>
                  <a:gd name="connsiteX32" fmla="*/ 539293 w 558201"/>
                  <a:gd name="connsiteY32" fmla="*/ 429357 h 463509"/>
                  <a:gd name="connsiteX33" fmla="*/ 491514 w 558201"/>
                  <a:gd name="connsiteY33" fmla="*/ 429357 h 463509"/>
                  <a:gd name="connsiteX34" fmla="*/ 491514 w 558201"/>
                  <a:gd name="connsiteY34" fmla="*/ 382532 h 463509"/>
                  <a:gd name="connsiteX35" fmla="*/ 535915 w 558201"/>
                  <a:gd name="connsiteY35" fmla="*/ 382050 h 463509"/>
                  <a:gd name="connsiteX36" fmla="*/ 550393 w 558201"/>
                  <a:gd name="connsiteY36" fmla="*/ 372395 h 463509"/>
                  <a:gd name="connsiteX37" fmla="*/ 548945 w 558201"/>
                  <a:gd name="connsiteY37" fmla="*/ 356465 h 463509"/>
                  <a:gd name="connsiteX38" fmla="*/ 531571 w 558201"/>
                  <a:gd name="connsiteY38" fmla="*/ 349224 h 463509"/>
                  <a:gd name="connsiteX39" fmla="*/ 491032 w 558201"/>
                  <a:gd name="connsiteY39" fmla="*/ 348742 h 463509"/>
                  <a:gd name="connsiteX40" fmla="*/ 491514 w 558201"/>
                  <a:gd name="connsiteY40" fmla="*/ 303366 h 463509"/>
                  <a:gd name="connsiteX41" fmla="*/ 236212 w 558201"/>
                  <a:gd name="connsiteY41" fmla="*/ 33523 h 463509"/>
                  <a:gd name="connsiteX42" fmla="*/ 396922 w 558201"/>
                  <a:gd name="connsiteY42" fmla="*/ 33523 h 463509"/>
                  <a:gd name="connsiteX43" fmla="*/ 407057 w 558201"/>
                  <a:gd name="connsiteY43" fmla="*/ 33523 h 463509"/>
                  <a:gd name="connsiteX44" fmla="*/ 422018 w 558201"/>
                  <a:gd name="connsiteY44" fmla="*/ 16627 h 463509"/>
                  <a:gd name="connsiteX45" fmla="*/ 407057 w 558201"/>
                  <a:gd name="connsiteY45" fmla="*/ 215 h 463509"/>
                  <a:gd name="connsiteX46" fmla="*/ 399335 w 558201"/>
                  <a:gd name="connsiteY46" fmla="*/ 215 h 463509"/>
                  <a:gd name="connsiteX47" fmla="*/ 73572 w 558201"/>
                  <a:gd name="connsiteY47" fmla="*/ 215 h 463509"/>
                  <a:gd name="connsiteX48" fmla="*/ 64402 w 558201"/>
                  <a:gd name="connsiteY48" fmla="*/ 697 h 463509"/>
                  <a:gd name="connsiteX49" fmla="*/ 50406 w 558201"/>
                  <a:gd name="connsiteY49" fmla="*/ 17110 h 463509"/>
                  <a:gd name="connsiteX50" fmla="*/ 64402 w 558201"/>
                  <a:gd name="connsiteY50" fmla="*/ 33523 h 463509"/>
                  <a:gd name="connsiteX51" fmla="*/ 74537 w 558201"/>
                  <a:gd name="connsiteY51" fmla="*/ 34005 h 463509"/>
                  <a:gd name="connsiteX52" fmla="*/ 236212 w 558201"/>
                  <a:gd name="connsiteY52" fmla="*/ 33523 h 463509"/>
                  <a:gd name="connsiteX53" fmla="*/ 236695 w 558201"/>
                  <a:gd name="connsiteY53" fmla="*/ 101104 h 463509"/>
                  <a:gd name="connsiteX54" fmla="*/ 75019 w 558201"/>
                  <a:gd name="connsiteY54" fmla="*/ 101104 h 463509"/>
                  <a:gd name="connsiteX55" fmla="*/ 63919 w 558201"/>
                  <a:gd name="connsiteY55" fmla="*/ 101587 h 463509"/>
                  <a:gd name="connsiteX56" fmla="*/ 50406 w 558201"/>
                  <a:gd name="connsiteY56" fmla="*/ 117517 h 463509"/>
                  <a:gd name="connsiteX57" fmla="*/ 63919 w 558201"/>
                  <a:gd name="connsiteY57" fmla="*/ 134412 h 463509"/>
                  <a:gd name="connsiteX58" fmla="*/ 75019 w 558201"/>
                  <a:gd name="connsiteY58" fmla="*/ 134895 h 463509"/>
                  <a:gd name="connsiteX59" fmla="*/ 397405 w 558201"/>
                  <a:gd name="connsiteY59" fmla="*/ 134895 h 463509"/>
                  <a:gd name="connsiteX60" fmla="*/ 407540 w 558201"/>
                  <a:gd name="connsiteY60" fmla="*/ 134412 h 463509"/>
                  <a:gd name="connsiteX61" fmla="*/ 422018 w 558201"/>
                  <a:gd name="connsiteY61" fmla="*/ 117517 h 463509"/>
                  <a:gd name="connsiteX62" fmla="*/ 407540 w 558201"/>
                  <a:gd name="connsiteY62" fmla="*/ 101587 h 463509"/>
                  <a:gd name="connsiteX63" fmla="*/ 397405 w 558201"/>
                  <a:gd name="connsiteY63" fmla="*/ 101104 h 463509"/>
                  <a:gd name="connsiteX64" fmla="*/ 236695 w 558201"/>
                  <a:gd name="connsiteY64" fmla="*/ 101104 h 463509"/>
                  <a:gd name="connsiteX65" fmla="*/ 35445 w 558201"/>
                  <a:gd name="connsiteY65" fmla="*/ 347776 h 463509"/>
                  <a:gd name="connsiteX66" fmla="*/ 35445 w 558201"/>
                  <a:gd name="connsiteY66" fmla="*/ 302883 h 463509"/>
                  <a:gd name="connsiteX67" fmla="*/ 78880 w 558201"/>
                  <a:gd name="connsiteY67" fmla="*/ 302883 h 463509"/>
                  <a:gd name="connsiteX68" fmla="*/ 99150 w 558201"/>
                  <a:gd name="connsiteY68" fmla="*/ 285505 h 463509"/>
                  <a:gd name="connsiteX69" fmla="*/ 78880 w 558201"/>
                  <a:gd name="connsiteY69" fmla="*/ 269575 h 463509"/>
                  <a:gd name="connsiteX70" fmla="*/ 21449 w 558201"/>
                  <a:gd name="connsiteY70" fmla="*/ 269575 h 463509"/>
                  <a:gd name="connsiteX71" fmla="*/ 215 w 558201"/>
                  <a:gd name="connsiteY71" fmla="*/ 290332 h 463509"/>
                  <a:gd name="connsiteX72" fmla="*/ 215 w 558201"/>
                  <a:gd name="connsiteY72" fmla="*/ 397014 h 463509"/>
                  <a:gd name="connsiteX73" fmla="*/ 215 w 558201"/>
                  <a:gd name="connsiteY73" fmla="*/ 446252 h 463509"/>
                  <a:gd name="connsiteX74" fmla="*/ 16623 w 558201"/>
                  <a:gd name="connsiteY74" fmla="*/ 463148 h 463509"/>
                  <a:gd name="connsiteX75" fmla="*/ 33515 w 558201"/>
                  <a:gd name="connsiteY75" fmla="*/ 447218 h 463509"/>
                  <a:gd name="connsiteX76" fmla="*/ 33515 w 558201"/>
                  <a:gd name="connsiteY76" fmla="*/ 434667 h 463509"/>
                  <a:gd name="connsiteX77" fmla="*/ 33515 w 558201"/>
                  <a:gd name="connsiteY77" fmla="*/ 381567 h 463509"/>
                  <a:gd name="connsiteX78" fmla="*/ 53784 w 558201"/>
                  <a:gd name="connsiteY78" fmla="*/ 381567 h 463509"/>
                  <a:gd name="connsiteX79" fmla="*/ 74054 w 558201"/>
                  <a:gd name="connsiteY79" fmla="*/ 381567 h 463509"/>
                  <a:gd name="connsiteX80" fmla="*/ 91911 w 558201"/>
                  <a:gd name="connsiteY80" fmla="*/ 370464 h 463509"/>
                  <a:gd name="connsiteX81" fmla="*/ 75985 w 558201"/>
                  <a:gd name="connsiteY81" fmla="*/ 348259 h 463509"/>
                  <a:gd name="connsiteX82" fmla="*/ 35445 w 558201"/>
                  <a:gd name="connsiteY82" fmla="*/ 347776 h 463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558201" h="463509">
                    <a:moveTo>
                      <a:pt x="330322" y="327985"/>
                    </a:moveTo>
                    <a:cubicBezTo>
                      <a:pt x="330322" y="311572"/>
                      <a:pt x="330804" y="298538"/>
                      <a:pt x="330322" y="285022"/>
                    </a:cubicBezTo>
                    <a:cubicBezTo>
                      <a:pt x="329839" y="274402"/>
                      <a:pt x="322600" y="267644"/>
                      <a:pt x="313430" y="267644"/>
                    </a:cubicBezTo>
                    <a:cubicBezTo>
                      <a:pt x="304261" y="267644"/>
                      <a:pt x="297504" y="274885"/>
                      <a:pt x="297021" y="285505"/>
                    </a:cubicBezTo>
                    <a:cubicBezTo>
                      <a:pt x="297021" y="288401"/>
                      <a:pt x="297021" y="291298"/>
                      <a:pt x="297021" y="294677"/>
                    </a:cubicBezTo>
                    <a:cubicBezTo>
                      <a:pt x="297021" y="336191"/>
                      <a:pt x="297021" y="377705"/>
                      <a:pt x="297021" y="419220"/>
                    </a:cubicBezTo>
                    <a:cubicBezTo>
                      <a:pt x="297021" y="427909"/>
                      <a:pt x="297021" y="436598"/>
                      <a:pt x="297021" y="445287"/>
                    </a:cubicBezTo>
                    <a:cubicBezTo>
                      <a:pt x="297504" y="455907"/>
                      <a:pt x="304261" y="463148"/>
                      <a:pt x="313430" y="463148"/>
                    </a:cubicBezTo>
                    <a:cubicBezTo>
                      <a:pt x="322600" y="463148"/>
                      <a:pt x="329839" y="456389"/>
                      <a:pt x="330322" y="445769"/>
                    </a:cubicBezTo>
                    <a:cubicBezTo>
                      <a:pt x="330804" y="433219"/>
                      <a:pt x="330322" y="420185"/>
                      <a:pt x="330804" y="407634"/>
                    </a:cubicBezTo>
                    <a:cubicBezTo>
                      <a:pt x="330804" y="404738"/>
                      <a:pt x="331287" y="402324"/>
                      <a:pt x="332252" y="398462"/>
                    </a:cubicBezTo>
                    <a:cubicBezTo>
                      <a:pt x="353970" y="419220"/>
                      <a:pt x="373757" y="439011"/>
                      <a:pt x="394509" y="457838"/>
                    </a:cubicBezTo>
                    <a:cubicBezTo>
                      <a:pt x="402231" y="465078"/>
                      <a:pt x="411883" y="465078"/>
                      <a:pt x="418640" y="458320"/>
                    </a:cubicBezTo>
                    <a:cubicBezTo>
                      <a:pt x="425396" y="451562"/>
                      <a:pt x="425396" y="441908"/>
                      <a:pt x="418157" y="434184"/>
                    </a:cubicBezTo>
                    <a:cubicBezTo>
                      <a:pt x="407057" y="423081"/>
                      <a:pt x="395474" y="412461"/>
                      <a:pt x="384374" y="401359"/>
                    </a:cubicBezTo>
                    <a:cubicBezTo>
                      <a:pt x="371826" y="388325"/>
                      <a:pt x="359761" y="374326"/>
                      <a:pt x="346730" y="360327"/>
                    </a:cubicBezTo>
                    <a:cubicBezTo>
                      <a:pt x="350109" y="357431"/>
                      <a:pt x="354935" y="352604"/>
                      <a:pt x="359761" y="348259"/>
                    </a:cubicBezTo>
                    <a:cubicBezTo>
                      <a:pt x="377135" y="332329"/>
                      <a:pt x="394509" y="316399"/>
                      <a:pt x="411883" y="299987"/>
                    </a:cubicBezTo>
                    <a:cubicBezTo>
                      <a:pt x="419605" y="292746"/>
                      <a:pt x="420088" y="283091"/>
                      <a:pt x="413814" y="275850"/>
                    </a:cubicBezTo>
                    <a:cubicBezTo>
                      <a:pt x="407057" y="268127"/>
                      <a:pt x="397405" y="268127"/>
                      <a:pt x="388718" y="275368"/>
                    </a:cubicBezTo>
                    <a:cubicBezTo>
                      <a:pt x="385822" y="277781"/>
                      <a:pt x="383409" y="280678"/>
                      <a:pt x="380513" y="283091"/>
                    </a:cubicBezTo>
                    <a:cubicBezTo>
                      <a:pt x="364105" y="297090"/>
                      <a:pt x="348178" y="311572"/>
                      <a:pt x="330322" y="327985"/>
                    </a:cubicBezTo>
                    <a:close/>
                    <a:moveTo>
                      <a:pt x="491514" y="303366"/>
                    </a:moveTo>
                    <a:cubicBezTo>
                      <a:pt x="507923" y="303366"/>
                      <a:pt x="523367" y="303366"/>
                      <a:pt x="538810" y="303366"/>
                    </a:cubicBezTo>
                    <a:cubicBezTo>
                      <a:pt x="550876" y="302883"/>
                      <a:pt x="558115" y="296125"/>
                      <a:pt x="558115" y="285988"/>
                    </a:cubicBezTo>
                    <a:cubicBezTo>
                      <a:pt x="558115" y="276333"/>
                      <a:pt x="550876" y="270058"/>
                      <a:pt x="539293" y="269575"/>
                    </a:cubicBezTo>
                    <a:cubicBezTo>
                      <a:pt x="518058" y="269575"/>
                      <a:pt x="496823" y="269575"/>
                      <a:pt x="475106" y="269575"/>
                    </a:cubicBezTo>
                    <a:cubicBezTo>
                      <a:pt x="464005" y="269575"/>
                      <a:pt x="457249" y="275850"/>
                      <a:pt x="457249" y="286953"/>
                    </a:cubicBezTo>
                    <a:cubicBezTo>
                      <a:pt x="456766" y="339570"/>
                      <a:pt x="456766" y="392670"/>
                      <a:pt x="457249" y="445287"/>
                    </a:cubicBezTo>
                    <a:cubicBezTo>
                      <a:pt x="457249" y="456389"/>
                      <a:pt x="464005" y="462665"/>
                      <a:pt x="475106" y="463148"/>
                    </a:cubicBezTo>
                    <a:cubicBezTo>
                      <a:pt x="497306" y="463630"/>
                      <a:pt x="519506" y="463630"/>
                      <a:pt x="541224" y="463148"/>
                    </a:cubicBezTo>
                    <a:cubicBezTo>
                      <a:pt x="551841" y="463148"/>
                      <a:pt x="559080" y="454459"/>
                      <a:pt x="558115" y="444804"/>
                    </a:cubicBezTo>
                    <a:cubicBezTo>
                      <a:pt x="557150" y="435632"/>
                      <a:pt x="550393" y="429840"/>
                      <a:pt x="539293" y="429357"/>
                    </a:cubicBezTo>
                    <a:cubicBezTo>
                      <a:pt x="523367" y="429357"/>
                      <a:pt x="507441" y="429357"/>
                      <a:pt x="491514" y="429357"/>
                    </a:cubicBezTo>
                    <a:cubicBezTo>
                      <a:pt x="491514" y="412944"/>
                      <a:pt x="491514" y="397980"/>
                      <a:pt x="491514" y="382532"/>
                    </a:cubicBezTo>
                    <a:cubicBezTo>
                      <a:pt x="506958" y="382532"/>
                      <a:pt x="521436" y="383498"/>
                      <a:pt x="535915" y="382050"/>
                    </a:cubicBezTo>
                    <a:cubicBezTo>
                      <a:pt x="541224" y="381567"/>
                      <a:pt x="547980" y="377223"/>
                      <a:pt x="550393" y="372395"/>
                    </a:cubicBezTo>
                    <a:cubicBezTo>
                      <a:pt x="552806" y="368051"/>
                      <a:pt x="551841" y="359362"/>
                      <a:pt x="548945" y="356465"/>
                    </a:cubicBezTo>
                    <a:cubicBezTo>
                      <a:pt x="545084" y="352121"/>
                      <a:pt x="537363" y="349707"/>
                      <a:pt x="531571" y="349224"/>
                    </a:cubicBezTo>
                    <a:cubicBezTo>
                      <a:pt x="518541" y="348259"/>
                      <a:pt x="505028" y="348742"/>
                      <a:pt x="491032" y="348742"/>
                    </a:cubicBezTo>
                    <a:cubicBezTo>
                      <a:pt x="491514" y="333295"/>
                      <a:pt x="491514" y="318813"/>
                      <a:pt x="491514" y="303366"/>
                    </a:cubicBezTo>
                    <a:close/>
                    <a:moveTo>
                      <a:pt x="236212" y="33523"/>
                    </a:moveTo>
                    <a:cubicBezTo>
                      <a:pt x="289782" y="33523"/>
                      <a:pt x="343352" y="33523"/>
                      <a:pt x="396922" y="33523"/>
                    </a:cubicBezTo>
                    <a:cubicBezTo>
                      <a:pt x="400301" y="33523"/>
                      <a:pt x="403679" y="34005"/>
                      <a:pt x="407057" y="33523"/>
                    </a:cubicBezTo>
                    <a:cubicBezTo>
                      <a:pt x="416227" y="32074"/>
                      <a:pt x="422018" y="26282"/>
                      <a:pt x="422018" y="16627"/>
                    </a:cubicBezTo>
                    <a:cubicBezTo>
                      <a:pt x="422018" y="6973"/>
                      <a:pt x="416227" y="1663"/>
                      <a:pt x="407057" y="215"/>
                    </a:cubicBezTo>
                    <a:cubicBezTo>
                      <a:pt x="404644" y="-268"/>
                      <a:pt x="401748" y="215"/>
                      <a:pt x="399335" y="215"/>
                    </a:cubicBezTo>
                    <a:cubicBezTo>
                      <a:pt x="290747" y="215"/>
                      <a:pt x="182160" y="215"/>
                      <a:pt x="73572" y="215"/>
                    </a:cubicBezTo>
                    <a:cubicBezTo>
                      <a:pt x="70676" y="215"/>
                      <a:pt x="67298" y="-268"/>
                      <a:pt x="64402" y="697"/>
                    </a:cubicBezTo>
                    <a:cubicBezTo>
                      <a:pt x="55715" y="2628"/>
                      <a:pt x="50406" y="8421"/>
                      <a:pt x="50406" y="17110"/>
                    </a:cubicBezTo>
                    <a:cubicBezTo>
                      <a:pt x="50406" y="26282"/>
                      <a:pt x="55715" y="31592"/>
                      <a:pt x="64402" y="33523"/>
                    </a:cubicBezTo>
                    <a:cubicBezTo>
                      <a:pt x="67780" y="34005"/>
                      <a:pt x="71159" y="34005"/>
                      <a:pt x="74537" y="34005"/>
                    </a:cubicBezTo>
                    <a:cubicBezTo>
                      <a:pt x="128589" y="34005"/>
                      <a:pt x="182160" y="33523"/>
                      <a:pt x="236212" y="33523"/>
                    </a:cubicBezTo>
                    <a:close/>
                    <a:moveTo>
                      <a:pt x="236695" y="101104"/>
                    </a:moveTo>
                    <a:cubicBezTo>
                      <a:pt x="182642" y="101104"/>
                      <a:pt x="129072" y="101104"/>
                      <a:pt x="75019" y="101104"/>
                    </a:cubicBezTo>
                    <a:cubicBezTo>
                      <a:pt x="71159" y="101104"/>
                      <a:pt x="67298" y="100621"/>
                      <a:pt x="63919" y="101587"/>
                    </a:cubicBezTo>
                    <a:cubicBezTo>
                      <a:pt x="55715" y="103518"/>
                      <a:pt x="50889" y="108828"/>
                      <a:pt x="50406" y="117517"/>
                    </a:cubicBezTo>
                    <a:cubicBezTo>
                      <a:pt x="49924" y="126688"/>
                      <a:pt x="55232" y="132481"/>
                      <a:pt x="63919" y="134412"/>
                    </a:cubicBezTo>
                    <a:cubicBezTo>
                      <a:pt x="67298" y="135377"/>
                      <a:pt x="71159" y="134895"/>
                      <a:pt x="75019" y="134895"/>
                    </a:cubicBezTo>
                    <a:cubicBezTo>
                      <a:pt x="182642" y="134895"/>
                      <a:pt x="289782" y="134895"/>
                      <a:pt x="397405" y="134895"/>
                    </a:cubicBezTo>
                    <a:cubicBezTo>
                      <a:pt x="400783" y="134895"/>
                      <a:pt x="404161" y="135377"/>
                      <a:pt x="407540" y="134412"/>
                    </a:cubicBezTo>
                    <a:cubicBezTo>
                      <a:pt x="416709" y="132481"/>
                      <a:pt x="422018" y="127171"/>
                      <a:pt x="422018" y="117517"/>
                    </a:cubicBezTo>
                    <a:cubicBezTo>
                      <a:pt x="422018" y="108345"/>
                      <a:pt x="416709" y="103035"/>
                      <a:pt x="407540" y="101587"/>
                    </a:cubicBezTo>
                    <a:cubicBezTo>
                      <a:pt x="404161" y="101104"/>
                      <a:pt x="400783" y="101104"/>
                      <a:pt x="397405" y="101104"/>
                    </a:cubicBezTo>
                    <a:cubicBezTo>
                      <a:pt x="343835" y="101104"/>
                      <a:pt x="290265" y="101104"/>
                      <a:pt x="236695" y="101104"/>
                    </a:cubicBezTo>
                    <a:close/>
                    <a:moveTo>
                      <a:pt x="35445" y="347776"/>
                    </a:moveTo>
                    <a:cubicBezTo>
                      <a:pt x="35445" y="331846"/>
                      <a:pt x="35445" y="317847"/>
                      <a:pt x="35445" y="302883"/>
                    </a:cubicBezTo>
                    <a:cubicBezTo>
                      <a:pt x="50406" y="302883"/>
                      <a:pt x="64885" y="302883"/>
                      <a:pt x="78880" y="302883"/>
                    </a:cubicBezTo>
                    <a:cubicBezTo>
                      <a:pt x="91428" y="302883"/>
                      <a:pt x="99633" y="295642"/>
                      <a:pt x="99150" y="285505"/>
                    </a:cubicBezTo>
                    <a:cubicBezTo>
                      <a:pt x="98667" y="275850"/>
                      <a:pt x="91428" y="269575"/>
                      <a:pt x="78880" y="269575"/>
                    </a:cubicBezTo>
                    <a:cubicBezTo>
                      <a:pt x="59576" y="269575"/>
                      <a:pt x="40754" y="269575"/>
                      <a:pt x="21449" y="269575"/>
                    </a:cubicBezTo>
                    <a:cubicBezTo>
                      <a:pt x="6006" y="269575"/>
                      <a:pt x="697" y="275368"/>
                      <a:pt x="215" y="290332"/>
                    </a:cubicBezTo>
                    <a:cubicBezTo>
                      <a:pt x="215" y="326054"/>
                      <a:pt x="215" y="361293"/>
                      <a:pt x="215" y="397014"/>
                    </a:cubicBezTo>
                    <a:cubicBezTo>
                      <a:pt x="215" y="413427"/>
                      <a:pt x="-268" y="429840"/>
                      <a:pt x="215" y="446252"/>
                    </a:cubicBezTo>
                    <a:cubicBezTo>
                      <a:pt x="697" y="455907"/>
                      <a:pt x="7454" y="462665"/>
                      <a:pt x="16623" y="463148"/>
                    </a:cubicBezTo>
                    <a:cubicBezTo>
                      <a:pt x="25310" y="463148"/>
                      <a:pt x="32550" y="456872"/>
                      <a:pt x="33515" y="447218"/>
                    </a:cubicBezTo>
                    <a:cubicBezTo>
                      <a:pt x="33997" y="443356"/>
                      <a:pt x="33515" y="439011"/>
                      <a:pt x="33515" y="434667"/>
                    </a:cubicBezTo>
                    <a:cubicBezTo>
                      <a:pt x="33515" y="417289"/>
                      <a:pt x="33515" y="399911"/>
                      <a:pt x="33515" y="381567"/>
                    </a:cubicBezTo>
                    <a:cubicBezTo>
                      <a:pt x="41237" y="381567"/>
                      <a:pt x="47511" y="381567"/>
                      <a:pt x="53784" y="381567"/>
                    </a:cubicBezTo>
                    <a:cubicBezTo>
                      <a:pt x="60541" y="381567"/>
                      <a:pt x="67298" y="381567"/>
                      <a:pt x="74054" y="381567"/>
                    </a:cubicBezTo>
                    <a:cubicBezTo>
                      <a:pt x="82259" y="381567"/>
                      <a:pt x="89015" y="378671"/>
                      <a:pt x="91911" y="370464"/>
                    </a:cubicBezTo>
                    <a:cubicBezTo>
                      <a:pt x="96254" y="359362"/>
                      <a:pt x="89015" y="348742"/>
                      <a:pt x="75985" y="348259"/>
                    </a:cubicBezTo>
                    <a:cubicBezTo>
                      <a:pt x="62954" y="347294"/>
                      <a:pt x="49441" y="347776"/>
                      <a:pt x="35445" y="347776"/>
                    </a:cubicBezTo>
                    <a:close/>
                  </a:path>
                </a:pathLst>
              </a:custGeom>
              <a:grpFill/>
              <a:ln w="4819" cap="flat">
                <a:noFill/>
                <a:prstDash val="solid"/>
                <a:miter/>
              </a:ln>
            </p:spPr>
            <p:txBody>
              <a:bodyPr rtlCol="0" anchor="ctr"/>
              <a:lstStyle/>
              <a:p>
                <a:endParaRPr lang="en-US"/>
              </a:p>
            </p:txBody>
          </p:sp>
          <p:sp>
            <p:nvSpPr>
              <p:cNvPr id="13" name="Freeform 235">
                <a:extLst>
                  <a:ext uri="{FF2B5EF4-FFF2-40B4-BE49-F238E27FC236}">
                    <a16:creationId xmlns:a16="http://schemas.microsoft.com/office/drawing/2014/main" id="{0E8B29BD-DA51-3B2B-F56A-817747628E23}"/>
                  </a:ext>
                </a:extLst>
              </p:cNvPr>
              <p:cNvSpPr/>
              <p:nvPr/>
            </p:nvSpPr>
            <p:spPr>
              <a:xfrm>
                <a:off x="8138828" y="4016838"/>
                <a:ext cx="981393" cy="1151177"/>
              </a:xfrm>
              <a:custGeom>
                <a:avLst/>
                <a:gdLst>
                  <a:gd name="connsiteX0" fmla="*/ 215607 w 981393"/>
                  <a:gd name="connsiteY0" fmla="*/ 1150695 h 1151177"/>
                  <a:gd name="connsiteX1" fmla="*/ 175550 w 981393"/>
                  <a:gd name="connsiteY1" fmla="*/ 1131386 h 1151177"/>
                  <a:gd name="connsiteX2" fmla="*/ 145146 w 981393"/>
                  <a:gd name="connsiteY2" fmla="*/ 1082148 h 1151177"/>
                  <a:gd name="connsiteX3" fmla="*/ 116672 w 981393"/>
                  <a:gd name="connsiteY3" fmla="*/ 1082148 h 1151177"/>
                  <a:gd name="connsiteX4" fmla="*/ 43315 w 981393"/>
                  <a:gd name="connsiteY4" fmla="*/ 996223 h 1151177"/>
                  <a:gd name="connsiteX5" fmla="*/ 43315 w 981393"/>
                  <a:gd name="connsiteY5" fmla="*/ 854785 h 1151177"/>
                  <a:gd name="connsiteX6" fmla="*/ 32697 w 981393"/>
                  <a:gd name="connsiteY6" fmla="*/ 838855 h 1151177"/>
                  <a:gd name="connsiteX7" fmla="*/ 362 w 981393"/>
                  <a:gd name="connsiteY7" fmla="*/ 793479 h 1151177"/>
                  <a:gd name="connsiteX8" fmla="*/ 362 w 981393"/>
                  <a:gd name="connsiteY8" fmla="*/ 558392 h 1151177"/>
                  <a:gd name="connsiteX9" fmla="*/ 33180 w 981393"/>
                  <a:gd name="connsiteY9" fmla="*/ 513498 h 1151177"/>
                  <a:gd name="connsiteX10" fmla="*/ 43315 w 981393"/>
                  <a:gd name="connsiteY10" fmla="*/ 498534 h 1151177"/>
                  <a:gd name="connsiteX11" fmla="*/ 43315 w 981393"/>
                  <a:gd name="connsiteY11" fmla="*/ 405368 h 1151177"/>
                  <a:gd name="connsiteX12" fmla="*/ 43315 w 981393"/>
                  <a:gd name="connsiteY12" fmla="*/ 397645 h 1151177"/>
                  <a:gd name="connsiteX13" fmla="*/ 61171 w 981393"/>
                  <a:gd name="connsiteY13" fmla="*/ 380266 h 1151177"/>
                  <a:gd name="connsiteX14" fmla="*/ 77097 w 981393"/>
                  <a:gd name="connsiteY14" fmla="*/ 398610 h 1151177"/>
                  <a:gd name="connsiteX15" fmla="*/ 77097 w 981393"/>
                  <a:gd name="connsiteY15" fmla="*/ 497569 h 1151177"/>
                  <a:gd name="connsiteX16" fmla="*/ 77097 w 981393"/>
                  <a:gd name="connsiteY16" fmla="*/ 510602 h 1151177"/>
                  <a:gd name="connsiteX17" fmla="*/ 91576 w 981393"/>
                  <a:gd name="connsiteY17" fmla="*/ 510602 h 1151177"/>
                  <a:gd name="connsiteX18" fmla="*/ 621002 w 981393"/>
                  <a:gd name="connsiteY18" fmla="*/ 510602 h 1151177"/>
                  <a:gd name="connsiteX19" fmla="*/ 632102 w 981393"/>
                  <a:gd name="connsiteY19" fmla="*/ 510602 h 1151177"/>
                  <a:gd name="connsiteX20" fmla="*/ 648028 w 981393"/>
                  <a:gd name="connsiteY20" fmla="*/ 527498 h 1151177"/>
                  <a:gd name="connsiteX21" fmla="*/ 632585 w 981393"/>
                  <a:gd name="connsiteY21" fmla="*/ 543910 h 1151177"/>
                  <a:gd name="connsiteX22" fmla="*/ 621485 w 981393"/>
                  <a:gd name="connsiteY22" fmla="*/ 543910 h 1151177"/>
                  <a:gd name="connsiteX23" fmla="*/ 59723 w 981393"/>
                  <a:gd name="connsiteY23" fmla="*/ 543910 h 1151177"/>
                  <a:gd name="connsiteX24" fmla="*/ 34145 w 981393"/>
                  <a:gd name="connsiteY24" fmla="*/ 569977 h 1151177"/>
                  <a:gd name="connsiteX25" fmla="*/ 34145 w 981393"/>
                  <a:gd name="connsiteY25" fmla="*/ 785755 h 1151177"/>
                  <a:gd name="connsiteX26" fmla="*/ 57310 w 981393"/>
                  <a:gd name="connsiteY26" fmla="*/ 809409 h 1151177"/>
                  <a:gd name="connsiteX27" fmla="*/ 924083 w 981393"/>
                  <a:gd name="connsiteY27" fmla="*/ 809409 h 1151177"/>
                  <a:gd name="connsiteX28" fmla="*/ 947248 w 981393"/>
                  <a:gd name="connsiteY28" fmla="*/ 786721 h 1151177"/>
                  <a:gd name="connsiteX29" fmla="*/ 947248 w 981393"/>
                  <a:gd name="connsiteY29" fmla="*/ 566598 h 1151177"/>
                  <a:gd name="connsiteX30" fmla="*/ 925048 w 981393"/>
                  <a:gd name="connsiteY30" fmla="*/ 544393 h 1151177"/>
                  <a:gd name="connsiteX31" fmla="*/ 720420 w 981393"/>
                  <a:gd name="connsiteY31" fmla="*/ 544393 h 1151177"/>
                  <a:gd name="connsiteX32" fmla="*/ 711251 w 981393"/>
                  <a:gd name="connsiteY32" fmla="*/ 544393 h 1151177"/>
                  <a:gd name="connsiteX33" fmla="*/ 693394 w 981393"/>
                  <a:gd name="connsiteY33" fmla="*/ 527980 h 1151177"/>
                  <a:gd name="connsiteX34" fmla="*/ 711733 w 981393"/>
                  <a:gd name="connsiteY34" fmla="*/ 511085 h 1151177"/>
                  <a:gd name="connsiteX35" fmla="*/ 801499 w 981393"/>
                  <a:gd name="connsiteY35" fmla="*/ 511085 h 1151177"/>
                  <a:gd name="connsiteX36" fmla="*/ 816460 w 981393"/>
                  <a:gd name="connsiteY36" fmla="*/ 511085 h 1151177"/>
                  <a:gd name="connsiteX37" fmla="*/ 816460 w 981393"/>
                  <a:gd name="connsiteY37" fmla="*/ 499017 h 1151177"/>
                  <a:gd name="connsiteX38" fmla="*/ 816460 w 981393"/>
                  <a:gd name="connsiteY38" fmla="*/ 91114 h 1151177"/>
                  <a:gd name="connsiteX39" fmla="*/ 759995 w 981393"/>
                  <a:gd name="connsiteY39" fmla="*/ 34636 h 1151177"/>
                  <a:gd name="connsiteX40" fmla="*/ 300065 w 981393"/>
                  <a:gd name="connsiteY40" fmla="*/ 34636 h 1151177"/>
                  <a:gd name="connsiteX41" fmla="*/ 288482 w 981393"/>
                  <a:gd name="connsiteY41" fmla="*/ 34636 h 1151177"/>
                  <a:gd name="connsiteX42" fmla="*/ 288482 w 981393"/>
                  <a:gd name="connsiteY42" fmla="*/ 97872 h 1151177"/>
                  <a:gd name="connsiteX43" fmla="*/ 301512 w 981393"/>
                  <a:gd name="connsiteY43" fmla="*/ 97872 h 1151177"/>
                  <a:gd name="connsiteX44" fmla="*/ 701598 w 981393"/>
                  <a:gd name="connsiteY44" fmla="*/ 97872 h 1151177"/>
                  <a:gd name="connsiteX45" fmla="*/ 741655 w 981393"/>
                  <a:gd name="connsiteY45" fmla="*/ 117181 h 1151177"/>
                  <a:gd name="connsiteX46" fmla="*/ 748412 w 981393"/>
                  <a:gd name="connsiteY46" fmla="*/ 140352 h 1151177"/>
                  <a:gd name="connsiteX47" fmla="*/ 748895 w 981393"/>
                  <a:gd name="connsiteY47" fmla="*/ 199727 h 1151177"/>
                  <a:gd name="connsiteX48" fmla="*/ 703046 w 981393"/>
                  <a:gd name="connsiteY48" fmla="*/ 245586 h 1151177"/>
                  <a:gd name="connsiteX49" fmla="*/ 91576 w 981393"/>
                  <a:gd name="connsiteY49" fmla="*/ 245586 h 1151177"/>
                  <a:gd name="connsiteX50" fmla="*/ 77580 w 981393"/>
                  <a:gd name="connsiteY50" fmla="*/ 245586 h 1151177"/>
                  <a:gd name="connsiteX51" fmla="*/ 77097 w 981393"/>
                  <a:gd name="connsiteY51" fmla="*/ 256206 h 1151177"/>
                  <a:gd name="connsiteX52" fmla="*/ 77097 w 981393"/>
                  <a:gd name="connsiteY52" fmla="*/ 314616 h 1151177"/>
                  <a:gd name="connsiteX53" fmla="*/ 60206 w 981393"/>
                  <a:gd name="connsiteY53" fmla="*/ 335373 h 1151177"/>
                  <a:gd name="connsiteX54" fmla="*/ 43315 w 981393"/>
                  <a:gd name="connsiteY54" fmla="*/ 314133 h 1151177"/>
                  <a:gd name="connsiteX55" fmla="*/ 43797 w 981393"/>
                  <a:gd name="connsiteY55" fmla="*/ 233035 h 1151177"/>
                  <a:gd name="connsiteX56" fmla="*/ 52002 w 981393"/>
                  <a:gd name="connsiteY56" fmla="*/ 213244 h 1151177"/>
                  <a:gd name="connsiteX57" fmla="*/ 257112 w 981393"/>
                  <a:gd name="connsiteY57" fmla="*/ 8086 h 1151177"/>
                  <a:gd name="connsiteX58" fmla="*/ 275934 w 981393"/>
                  <a:gd name="connsiteY58" fmla="*/ 362 h 1151177"/>
                  <a:gd name="connsiteX59" fmla="*/ 767234 w 981393"/>
                  <a:gd name="connsiteY59" fmla="*/ 362 h 1151177"/>
                  <a:gd name="connsiteX60" fmla="*/ 849278 w 981393"/>
                  <a:gd name="connsiteY60" fmla="*/ 66495 h 1151177"/>
                  <a:gd name="connsiteX61" fmla="*/ 876787 w 981393"/>
                  <a:gd name="connsiteY61" fmla="*/ 71323 h 1151177"/>
                  <a:gd name="connsiteX62" fmla="*/ 938079 w 981393"/>
                  <a:gd name="connsiteY62" fmla="*/ 156765 h 1151177"/>
                  <a:gd name="connsiteX63" fmla="*/ 938079 w 981393"/>
                  <a:gd name="connsiteY63" fmla="*/ 495155 h 1151177"/>
                  <a:gd name="connsiteX64" fmla="*/ 951109 w 981393"/>
                  <a:gd name="connsiteY64" fmla="*/ 515429 h 1151177"/>
                  <a:gd name="connsiteX65" fmla="*/ 981031 w 981393"/>
                  <a:gd name="connsiteY65" fmla="*/ 558875 h 1151177"/>
                  <a:gd name="connsiteX66" fmla="*/ 981031 w 981393"/>
                  <a:gd name="connsiteY66" fmla="*/ 794927 h 1151177"/>
                  <a:gd name="connsiteX67" fmla="*/ 946766 w 981393"/>
                  <a:gd name="connsiteY67" fmla="*/ 840303 h 1151177"/>
                  <a:gd name="connsiteX68" fmla="*/ 938079 w 981393"/>
                  <a:gd name="connsiteY68" fmla="*/ 852854 h 1151177"/>
                  <a:gd name="connsiteX69" fmla="*/ 938079 w 981393"/>
                  <a:gd name="connsiteY69" fmla="*/ 1048357 h 1151177"/>
                  <a:gd name="connsiteX70" fmla="*/ 866652 w 981393"/>
                  <a:gd name="connsiteY70" fmla="*/ 1151178 h 1151177"/>
                  <a:gd name="connsiteX71" fmla="*/ 215607 w 981393"/>
                  <a:gd name="connsiteY71" fmla="*/ 1150695 h 1151177"/>
                  <a:gd name="connsiteX72" fmla="*/ 77580 w 981393"/>
                  <a:gd name="connsiteY72" fmla="*/ 843199 h 1151177"/>
                  <a:gd name="connsiteX73" fmla="*/ 77097 w 981393"/>
                  <a:gd name="connsiteY73" fmla="*/ 852371 h 1151177"/>
                  <a:gd name="connsiteX74" fmla="*/ 77097 w 981393"/>
                  <a:gd name="connsiteY74" fmla="*/ 995258 h 1151177"/>
                  <a:gd name="connsiteX75" fmla="*/ 132115 w 981393"/>
                  <a:gd name="connsiteY75" fmla="*/ 1049806 h 1151177"/>
                  <a:gd name="connsiteX76" fmla="*/ 761442 w 981393"/>
                  <a:gd name="connsiteY76" fmla="*/ 1049806 h 1151177"/>
                  <a:gd name="connsiteX77" fmla="*/ 816460 w 981393"/>
                  <a:gd name="connsiteY77" fmla="*/ 994775 h 1151177"/>
                  <a:gd name="connsiteX78" fmla="*/ 816460 w 981393"/>
                  <a:gd name="connsiteY78" fmla="*/ 854302 h 1151177"/>
                  <a:gd name="connsiteX79" fmla="*/ 815978 w 981393"/>
                  <a:gd name="connsiteY79" fmla="*/ 843682 h 1151177"/>
                  <a:gd name="connsiteX80" fmla="*/ 77580 w 981393"/>
                  <a:gd name="connsiteY80" fmla="*/ 843199 h 1151177"/>
                  <a:gd name="connsiteX81" fmla="*/ 903331 w 981393"/>
                  <a:gd name="connsiteY81" fmla="*/ 843199 h 1151177"/>
                  <a:gd name="connsiteX82" fmla="*/ 850243 w 981393"/>
                  <a:gd name="connsiteY82" fmla="*/ 843199 h 1151177"/>
                  <a:gd name="connsiteX83" fmla="*/ 850243 w 981393"/>
                  <a:gd name="connsiteY83" fmla="*/ 855750 h 1151177"/>
                  <a:gd name="connsiteX84" fmla="*/ 850243 w 981393"/>
                  <a:gd name="connsiteY84" fmla="*/ 992844 h 1151177"/>
                  <a:gd name="connsiteX85" fmla="*/ 848795 w 981393"/>
                  <a:gd name="connsiteY85" fmla="*/ 1015049 h 1151177"/>
                  <a:gd name="connsiteX86" fmla="*/ 762890 w 981393"/>
                  <a:gd name="connsiteY86" fmla="*/ 1083114 h 1151177"/>
                  <a:gd name="connsiteX87" fmla="*/ 195338 w 981393"/>
                  <a:gd name="connsiteY87" fmla="*/ 1083114 h 1151177"/>
                  <a:gd name="connsiteX88" fmla="*/ 182307 w 981393"/>
                  <a:gd name="connsiteY88" fmla="*/ 1083114 h 1151177"/>
                  <a:gd name="connsiteX89" fmla="*/ 182307 w 981393"/>
                  <a:gd name="connsiteY89" fmla="*/ 1086493 h 1151177"/>
                  <a:gd name="connsiteX90" fmla="*/ 183755 w 981393"/>
                  <a:gd name="connsiteY90" fmla="*/ 1089389 h 1151177"/>
                  <a:gd name="connsiteX91" fmla="*/ 234429 w 981393"/>
                  <a:gd name="connsiteY91" fmla="*/ 1116422 h 1151177"/>
                  <a:gd name="connsiteX92" fmla="*/ 846865 w 981393"/>
                  <a:gd name="connsiteY92" fmla="*/ 1116422 h 1151177"/>
                  <a:gd name="connsiteX93" fmla="*/ 903331 w 981393"/>
                  <a:gd name="connsiteY93" fmla="*/ 1059943 h 1151177"/>
                  <a:gd name="connsiteX94" fmla="*/ 903331 w 981393"/>
                  <a:gd name="connsiteY94" fmla="*/ 853337 h 1151177"/>
                  <a:gd name="connsiteX95" fmla="*/ 903331 w 981393"/>
                  <a:gd name="connsiteY95" fmla="*/ 843199 h 1151177"/>
                  <a:gd name="connsiteX96" fmla="*/ 286069 w 981393"/>
                  <a:gd name="connsiteY96" fmla="*/ 210347 h 1151177"/>
                  <a:gd name="connsiteX97" fmla="*/ 286551 w 981393"/>
                  <a:gd name="connsiteY97" fmla="*/ 210347 h 1151177"/>
                  <a:gd name="connsiteX98" fmla="*/ 703529 w 981393"/>
                  <a:gd name="connsiteY98" fmla="*/ 210347 h 1151177"/>
                  <a:gd name="connsiteX99" fmla="*/ 715112 w 981393"/>
                  <a:gd name="connsiteY99" fmla="*/ 198279 h 1151177"/>
                  <a:gd name="connsiteX100" fmla="*/ 715112 w 981393"/>
                  <a:gd name="connsiteY100" fmla="*/ 146628 h 1151177"/>
                  <a:gd name="connsiteX101" fmla="*/ 697738 w 981393"/>
                  <a:gd name="connsiteY101" fmla="*/ 129732 h 1151177"/>
                  <a:gd name="connsiteX102" fmla="*/ 301030 w 981393"/>
                  <a:gd name="connsiteY102" fmla="*/ 129732 h 1151177"/>
                  <a:gd name="connsiteX103" fmla="*/ 286069 w 981393"/>
                  <a:gd name="connsiteY103" fmla="*/ 129732 h 1151177"/>
                  <a:gd name="connsiteX104" fmla="*/ 286069 w 981393"/>
                  <a:gd name="connsiteY104" fmla="*/ 210347 h 1151177"/>
                  <a:gd name="connsiteX105" fmla="*/ 851208 w 981393"/>
                  <a:gd name="connsiteY105" fmla="*/ 101252 h 1151177"/>
                  <a:gd name="connsiteX106" fmla="*/ 851208 w 981393"/>
                  <a:gd name="connsiteY106" fmla="*/ 508671 h 1151177"/>
                  <a:gd name="connsiteX107" fmla="*/ 903813 w 981393"/>
                  <a:gd name="connsiteY107" fmla="*/ 508671 h 1151177"/>
                  <a:gd name="connsiteX108" fmla="*/ 903813 w 981393"/>
                  <a:gd name="connsiteY108" fmla="*/ 495638 h 1151177"/>
                  <a:gd name="connsiteX109" fmla="*/ 903813 w 981393"/>
                  <a:gd name="connsiteY109" fmla="*/ 159661 h 1151177"/>
                  <a:gd name="connsiteX110" fmla="*/ 903813 w 981393"/>
                  <a:gd name="connsiteY110" fmla="*/ 148559 h 1151177"/>
                  <a:gd name="connsiteX111" fmla="*/ 851208 w 981393"/>
                  <a:gd name="connsiteY111" fmla="*/ 101252 h 1151177"/>
                  <a:gd name="connsiteX112" fmla="*/ 254216 w 981393"/>
                  <a:gd name="connsiteY112" fmla="*/ 63116 h 1151177"/>
                  <a:gd name="connsiteX113" fmla="*/ 106537 w 981393"/>
                  <a:gd name="connsiteY113" fmla="*/ 210830 h 1151177"/>
                  <a:gd name="connsiteX114" fmla="*/ 221881 w 981393"/>
                  <a:gd name="connsiteY114" fmla="*/ 210830 h 1151177"/>
                  <a:gd name="connsiteX115" fmla="*/ 254216 w 981393"/>
                  <a:gd name="connsiteY115" fmla="*/ 178487 h 1151177"/>
                  <a:gd name="connsiteX116" fmla="*/ 254216 w 981393"/>
                  <a:gd name="connsiteY116" fmla="*/ 68426 h 1151177"/>
                  <a:gd name="connsiteX117" fmla="*/ 254216 w 981393"/>
                  <a:gd name="connsiteY117" fmla="*/ 63116 h 1151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981393" h="1151177">
                    <a:moveTo>
                      <a:pt x="215607" y="1150695"/>
                    </a:moveTo>
                    <a:cubicBezTo>
                      <a:pt x="202094" y="1144420"/>
                      <a:pt x="187616" y="1139592"/>
                      <a:pt x="175550" y="1131386"/>
                    </a:cubicBezTo>
                    <a:cubicBezTo>
                      <a:pt x="159142" y="1120283"/>
                      <a:pt x="150455" y="1103388"/>
                      <a:pt x="145146" y="1082148"/>
                    </a:cubicBezTo>
                    <a:cubicBezTo>
                      <a:pt x="135494" y="1082148"/>
                      <a:pt x="125841" y="1083114"/>
                      <a:pt x="116672" y="1082148"/>
                    </a:cubicBezTo>
                    <a:cubicBezTo>
                      <a:pt x="73237" y="1075873"/>
                      <a:pt x="43797" y="1041117"/>
                      <a:pt x="43315" y="996223"/>
                    </a:cubicBezTo>
                    <a:cubicBezTo>
                      <a:pt x="42832" y="948916"/>
                      <a:pt x="42832" y="901609"/>
                      <a:pt x="43315" y="854785"/>
                    </a:cubicBezTo>
                    <a:cubicBezTo>
                      <a:pt x="43315" y="846578"/>
                      <a:pt x="41867" y="841751"/>
                      <a:pt x="32697" y="838855"/>
                    </a:cubicBezTo>
                    <a:cubicBezTo>
                      <a:pt x="11945" y="831614"/>
                      <a:pt x="362" y="815684"/>
                      <a:pt x="362" y="793479"/>
                    </a:cubicBezTo>
                    <a:cubicBezTo>
                      <a:pt x="-121" y="715277"/>
                      <a:pt x="-121" y="637076"/>
                      <a:pt x="362" y="558392"/>
                    </a:cubicBezTo>
                    <a:cubicBezTo>
                      <a:pt x="362" y="536669"/>
                      <a:pt x="12427" y="520739"/>
                      <a:pt x="33180" y="513498"/>
                    </a:cubicBezTo>
                    <a:cubicBezTo>
                      <a:pt x="41867" y="510602"/>
                      <a:pt x="43315" y="506258"/>
                      <a:pt x="43315" y="498534"/>
                    </a:cubicBezTo>
                    <a:cubicBezTo>
                      <a:pt x="42832" y="467640"/>
                      <a:pt x="43315" y="436263"/>
                      <a:pt x="43315" y="405368"/>
                    </a:cubicBezTo>
                    <a:cubicBezTo>
                      <a:pt x="43315" y="402954"/>
                      <a:pt x="43315" y="400058"/>
                      <a:pt x="43315" y="397645"/>
                    </a:cubicBezTo>
                    <a:cubicBezTo>
                      <a:pt x="44280" y="386542"/>
                      <a:pt x="51519" y="379301"/>
                      <a:pt x="61171" y="380266"/>
                    </a:cubicBezTo>
                    <a:cubicBezTo>
                      <a:pt x="70341" y="380749"/>
                      <a:pt x="76615" y="387507"/>
                      <a:pt x="77097" y="398610"/>
                    </a:cubicBezTo>
                    <a:cubicBezTo>
                      <a:pt x="77097" y="431435"/>
                      <a:pt x="77097" y="464743"/>
                      <a:pt x="77097" y="497569"/>
                    </a:cubicBezTo>
                    <a:cubicBezTo>
                      <a:pt x="77097" y="501430"/>
                      <a:pt x="77097" y="505775"/>
                      <a:pt x="77097" y="510602"/>
                    </a:cubicBezTo>
                    <a:cubicBezTo>
                      <a:pt x="82889" y="510602"/>
                      <a:pt x="87232" y="510602"/>
                      <a:pt x="91576" y="510602"/>
                    </a:cubicBezTo>
                    <a:cubicBezTo>
                      <a:pt x="268212" y="510602"/>
                      <a:pt x="444366" y="510602"/>
                      <a:pt x="621002" y="510602"/>
                    </a:cubicBezTo>
                    <a:cubicBezTo>
                      <a:pt x="624863" y="510602"/>
                      <a:pt x="628724" y="510602"/>
                      <a:pt x="632102" y="510602"/>
                    </a:cubicBezTo>
                    <a:cubicBezTo>
                      <a:pt x="641754" y="511568"/>
                      <a:pt x="648511" y="518326"/>
                      <a:pt x="648028" y="527498"/>
                    </a:cubicBezTo>
                    <a:cubicBezTo>
                      <a:pt x="647546" y="537152"/>
                      <a:pt x="642237" y="542462"/>
                      <a:pt x="632585" y="543910"/>
                    </a:cubicBezTo>
                    <a:cubicBezTo>
                      <a:pt x="628724" y="544393"/>
                      <a:pt x="625346" y="543910"/>
                      <a:pt x="621485" y="543910"/>
                    </a:cubicBezTo>
                    <a:cubicBezTo>
                      <a:pt x="434231" y="543910"/>
                      <a:pt x="246977" y="543910"/>
                      <a:pt x="59723" y="543910"/>
                    </a:cubicBezTo>
                    <a:cubicBezTo>
                      <a:pt x="38488" y="543910"/>
                      <a:pt x="34145" y="548255"/>
                      <a:pt x="34145" y="569977"/>
                    </a:cubicBezTo>
                    <a:cubicBezTo>
                      <a:pt x="34145" y="641903"/>
                      <a:pt x="34145" y="713829"/>
                      <a:pt x="34145" y="785755"/>
                    </a:cubicBezTo>
                    <a:cubicBezTo>
                      <a:pt x="34145" y="804099"/>
                      <a:pt x="39454" y="809409"/>
                      <a:pt x="57310" y="809409"/>
                    </a:cubicBezTo>
                    <a:cubicBezTo>
                      <a:pt x="346395" y="809409"/>
                      <a:pt x="634998" y="809409"/>
                      <a:pt x="924083" y="809409"/>
                    </a:cubicBezTo>
                    <a:cubicBezTo>
                      <a:pt x="941457" y="809409"/>
                      <a:pt x="947248" y="804099"/>
                      <a:pt x="947248" y="786721"/>
                    </a:cubicBezTo>
                    <a:cubicBezTo>
                      <a:pt x="947248" y="713347"/>
                      <a:pt x="947248" y="639972"/>
                      <a:pt x="947248" y="566598"/>
                    </a:cubicBezTo>
                    <a:cubicBezTo>
                      <a:pt x="947248" y="549703"/>
                      <a:pt x="941457" y="544393"/>
                      <a:pt x="925048" y="544393"/>
                    </a:cubicBezTo>
                    <a:cubicBezTo>
                      <a:pt x="857000" y="544393"/>
                      <a:pt x="788469" y="544393"/>
                      <a:pt x="720420" y="544393"/>
                    </a:cubicBezTo>
                    <a:cubicBezTo>
                      <a:pt x="717525" y="544393"/>
                      <a:pt x="714629" y="544393"/>
                      <a:pt x="711251" y="544393"/>
                    </a:cubicBezTo>
                    <a:cubicBezTo>
                      <a:pt x="700633" y="543910"/>
                      <a:pt x="693394" y="537152"/>
                      <a:pt x="693394" y="527980"/>
                    </a:cubicBezTo>
                    <a:cubicBezTo>
                      <a:pt x="693394" y="518326"/>
                      <a:pt x="700633" y="511085"/>
                      <a:pt x="711733" y="511085"/>
                    </a:cubicBezTo>
                    <a:cubicBezTo>
                      <a:pt x="741655" y="511085"/>
                      <a:pt x="771577" y="511085"/>
                      <a:pt x="801499" y="511085"/>
                    </a:cubicBezTo>
                    <a:cubicBezTo>
                      <a:pt x="805843" y="511085"/>
                      <a:pt x="810186" y="511085"/>
                      <a:pt x="816460" y="511085"/>
                    </a:cubicBezTo>
                    <a:cubicBezTo>
                      <a:pt x="816460" y="506740"/>
                      <a:pt x="816460" y="502879"/>
                      <a:pt x="816460" y="499017"/>
                    </a:cubicBezTo>
                    <a:cubicBezTo>
                      <a:pt x="816460" y="362888"/>
                      <a:pt x="816460" y="226760"/>
                      <a:pt x="816460" y="91114"/>
                    </a:cubicBezTo>
                    <a:cubicBezTo>
                      <a:pt x="816460" y="54910"/>
                      <a:pt x="796191" y="34636"/>
                      <a:pt x="759995" y="34636"/>
                    </a:cubicBezTo>
                    <a:cubicBezTo>
                      <a:pt x="606524" y="34636"/>
                      <a:pt x="453535" y="34636"/>
                      <a:pt x="300065" y="34636"/>
                    </a:cubicBezTo>
                    <a:cubicBezTo>
                      <a:pt x="296204" y="34636"/>
                      <a:pt x="292825" y="34636"/>
                      <a:pt x="288482" y="34636"/>
                    </a:cubicBezTo>
                    <a:cubicBezTo>
                      <a:pt x="288482" y="55875"/>
                      <a:pt x="288482" y="75667"/>
                      <a:pt x="288482" y="97872"/>
                    </a:cubicBezTo>
                    <a:cubicBezTo>
                      <a:pt x="292825" y="97872"/>
                      <a:pt x="297169" y="97872"/>
                      <a:pt x="301512" y="97872"/>
                    </a:cubicBezTo>
                    <a:cubicBezTo>
                      <a:pt x="434714" y="97872"/>
                      <a:pt x="568397" y="97872"/>
                      <a:pt x="701598" y="97872"/>
                    </a:cubicBezTo>
                    <a:cubicBezTo>
                      <a:pt x="718490" y="97872"/>
                      <a:pt x="732968" y="102217"/>
                      <a:pt x="741655" y="117181"/>
                    </a:cubicBezTo>
                    <a:cubicBezTo>
                      <a:pt x="745516" y="123940"/>
                      <a:pt x="747929" y="132629"/>
                      <a:pt x="748412" y="140352"/>
                    </a:cubicBezTo>
                    <a:cubicBezTo>
                      <a:pt x="749377" y="160144"/>
                      <a:pt x="748895" y="179936"/>
                      <a:pt x="748895" y="199727"/>
                    </a:cubicBezTo>
                    <a:cubicBezTo>
                      <a:pt x="748895" y="229174"/>
                      <a:pt x="732486" y="245586"/>
                      <a:pt x="703046" y="245586"/>
                    </a:cubicBezTo>
                    <a:cubicBezTo>
                      <a:pt x="499384" y="245586"/>
                      <a:pt x="295238" y="245586"/>
                      <a:pt x="91576" y="245586"/>
                    </a:cubicBezTo>
                    <a:cubicBezTo>
                      <a:pt x="87232" y="245586"/>
                      <a:pt x="82889" y="245586"/>
                      <a:pt x="77580" y="245586"/>
                    </a:cubicBezTo>
                    <a:cubicBezTo>
                      <a:pt x="77097" y="249448"/>
                      <a:pt x="77097" y="252827"/>
                      <a:pt x="77097" y="256206"/>
                    </a:cubicBezTo>
                    <a:cubicBezTo>
                      <a:pt x="77097" y="275515"/>
                      <a:pt x="77097" y="295307"/>
                      <a:pt x="77097" y="314616"/>
                    </a:cubicBezTo>
                    <a:cubicBezTo>
                      <a:pt x="77097" y="327649"/>
                      <a:pt x="70341" y="335373"/>
                      <a:pt x="60206" y="335373"/>
                    </a:cubicBezTo>
                    <a:cubicBezTo>
                      <a:pt x="50071" y="335373"/>
                      <a:pt x="43315" y="327167"/>
                      <a:pt x="43315" y="314133"/>
                    </a:cubicBezTo>
                    <a:cubicBezTo>
                      <a:pt x="43315" y="287101"/>
                      <a:pt x="42832" y="260068"/>
                      <a:pt x="43797" y="233035"/>
                    </a:cubicBezTo>
                    <a:cubicBezTo>
                      <a:pt x="43797" y="226277"/>
                      <a:pt x="47175" y="218071"/>
                      <a:pt x="52002" y="213244"/>
                    </a:cubicBezTo>
                    <a:cubicBezTo>
                      <a:pt x="120050" y="144697"/>
                      <a:pt x="188098" y="76150"/>
                      <a:pt x="257112" y="8086"/>
                    </a:cubicBezTo>
                    <a:cubicBezTo>
                      <a:pt x="261456" y="3741"/>
                      <a:pt x="269660" y="362"/>
                      <a:pt x="275934" y="362"/>
                    </a:cubicBezTo>
                    <a:cubicBezTo>
                      <a:pt x="439540" y="-121"/>
                      <a:pt x="603145" y="-121"/>
                      <a:pt x="767234" y="362"/>
                    </a:cubicBezTo>
                    <a:cubicBezTo>
                      <a:pt x="806808" y="362"/>
                      <a:pt x="836247" y="24498"/>
                      <a:pt x="849278" y="66495"/>
                    </a:cubicBezTo>
                    <a:cubicBezTo>
                      <a:pt x="858448" y="67944"/>
                      <a:pt x="867617" y="68909"/>
                      <a:pt x="876787" y="71323"/>
                    </a:cubicBezTo>
                    <a:cubicBezTo>
                      <a:pt x="914913" y="82425"/>
                      <a:pt x="938079" y="114768"/>
                      <a:pt x="938079" y="156765"/>
                    </a:cubicBezTo>
                    <a:cubicBezTo>
                      <a:pt x="938079" y="269722"/>
                      <a:pt x="938079" y="382197"/>
                      <a:pt x="938079" y="495155"/>
                    </a:cubicBezTo>
                    <a:cubicBezTo>
                      <a:pt x="938079" y="505292"/>
                      <a:pt x="939527" y="511085"/>
                      <a:pt x="951109" y="515429"/>
                    </a:cubicBezTo>
                    <a:cubicBezTo>
                      <a:pt x="970414" y="522188"/>
                      <a:pt x="981031" y="538600"/>
                      <a:pt x="981031" y="558875"/>
                    </a:cubicBezTo>
                    <a:cubicBezTo>
                      <a:pt x="981514" y="637559"/>
                      <a:pt x="981514" y="716243"/>
                      <a:pt x="981031" y="794927"/>
                    </a:cubicBezTo>
                    <a:cubicBezTo>
                      <a:pt x="981031" y="815684"/>
                      <a:pt x="967035" y="834028"/>
                      <a:pt x="946766" y="840303"/>
                    </a:cubicBezTo>
                    <a:cubicBezTo>
                      <a:pt x="939527" y="842717"/>
                      <a:pt x="938079" y="846096"/>
                      <a:pt x="938079" y="852854"/>
                    </a:cubicBezTo>
                    <a:cubicBezTo>
                      <a:pt x="938079" y="918022"/>
                      <a:pt x="938079" y="983190"/>
                      <a:pt x="938079" y="1048357"/>
                    </a:cubicBezTo>
                    <a:cubicBezTo>
                      <a:pt x="938079" y="1108698"/>
                      <a:pt x="922635" y="1130903"/>
                      <a:pt x="866652" y="1151178"/>
                    </a:cubicBezTo>
                    <a:cubicBezTo>
                      <a:pt x="648994" y="1150695"/>
                      <a:pt x="432300" y="1150695"/>
                      <a:pt x="215607" y="1150695"/>
                    </a:cubicBezTo>
                    <a:close/>
                    <a:moveTo>
                      <a:pt x="77580" y="843199"/>
                    </a:moveTo>
                    <a:cubicBezTo>
                      <a:pt x="77580" y="846578"/>
                      <a:pt x="77097" y="849475"/>
                      <a:pt x="77097" y="852371"/>
                    </a:cubicBezTo>
                    <a:cubicBezTo>
                      <a:pt x="77097" y="900161"/>
                      <a:pt x="77097" y="947468"/>
                      <a:pt x="77097" y="995258"/>
                    </a:cubicBezTo>
                    <a:cubicBezTo>
                      <a:pt x="77097" y="1028566"/>
                      <a:pt x="98332" y="1049806"/>
                      <a:pt x="132115" y="1049806"/>
                    </a:cubicBezTo>
                    <a:cubicBezTo>
                      <a:pt x="342052" y="1049806"/>
                      <a:pt x="551506" y="1049806"/>
                      <a:pt x="761442" y="1049806"/>
                    </a:cubicBezTo>
                    <a:cubicBezTo>
                      <a:pt x="796191" y="1049806"/>
                      <a:pt x="816460" y="1029531"/>
                      <a:pt x="816460" y="994775"/>
                    </a:cubicBezTo>
                    <a:cubicBezTo>
                      <a:pt x="816460" y="947951"/>
                      <a:pt x="816460" y="901126"/>
                      <a:pt x="816460" y="854302"/>
                    </a:cubicBezTo>
                    <a:cubicBezTo>
                      <a:pt x="816460" y="850923"/>
                      <a:pt x="815978" y="847061"/>
                      <a:pt x="815978" y="843682"/>
                    </a:cubicBezTo>
                    <a:cubicBezTo>
                      <a:pt x="569362" y="843199"/>
                      <a:pt x="323713" y="843199"/>
                      <a:pt x="77580" y="843199"/>
                    </a:cubicBezTo>
                    <a:close/>
                    <a:moveTo>
                      <a:pt x="903331" y="843199"/>
                    </a:moveTo>
                    <a:cubicBezTo>
                      <a:pt x="884991" y="843199"/>
                      <a:pt x="868100" y="843199"/>
                      <a:pt x="850243" y="843199"/>
                    </a:cubicBezTo>
                    <a:cubicBezTo>
                      <a:pt x="850243" y="847544"/>
                      <a:pt x="850243" y="851888"/>
                      <a:pt x="850243" y="855750"/>
                    </a:cubicBezTo>
                    <a:cubicBezTo>
                      <a:pt x="850243" y="901609"/>
                      <a:pt x="850243" y="946985"/>
                      <a:pt x="850243" y="992844"/>
                    </a:cubicBezTo>
                    <a:cubicBezTo>
                      <a:pt x="850243" y="1000085"/>
                      <a:pt x="850243" y="1007809"/>
                      <a:pt x="848795" y="1015049"/>
                    </a:cubicBezTo>
                    <a:cubicBezTo>
                      <a:pt x="840108" y="1056081"/>
                      <a:pt x="806808" y="1083114"/>
                      <a:pt x="762890" y="1083114"/>
                    </a:cubicBezTo>
                    <a:cubicBezTo>
                      <a:pt x="573706" y="1083114"/>
                      <a:pt x="384522" y="1083114"/>
                      <a:pt x="195338" y="1083114"/>
                    </a:cubicBezTo>
                    <a:cubicBezTo>
                      <a:pt x="190994" y="1083114"/>
                      <a:pt x="186651" y="1083114"/>
                      <a:pt x="182307" y="1083114"/>
                    </a:cubicBezTo>
                    <a:cubicBezTo>
                      <a:pt x="182307" y="1085527"/>
                      <a:pt x="182307" y="1086010"/>
                      <a:pt x="182307" y="1086493"/>
                    </a:cubicBezTo>
                    <a:cubicBezTo>
                      <a:pt x="182790" y="1087458"/>
                      <a:pt x="183272" y="1088424"/>
                      <a:pt x="183755" y="1089389"/>
                    </a:cubicBezTo>
                    <a:cubicBezTo>
                      <a:pt x="194855" y="1109181"/>
                      <a:pt x="212229" y="1116422"/>
                      <a:pt x="234429" y="1116422"/>
                    </a:cubicBezTo>
                    <a:cubicBezTo>
                      <a:pt x="438574" y="1116422"/>
                      <a:pt x="642720" y="1116422"/>
                      <a:pt x="846865" y="1116422"/>
                    </a:cubicBezTo>
                    <a:cubicBezTo>
                      <a:pt x="882578" y="1116422"/>
                      <a:pt x="903331" y="1096147"/>
                      <a:pt x="903331" y="1059943"/>
                    </a:cubicBezTo>
                    <a:cubicBezTo>
                      <a:pt x="903331" y="990913"/>
                      <a:pt x="903331" y="921884"/>
                      <a:pt x="903331" y="853337"/>
                    </a:cubicBezTo>
                    <a:cubicBezTo>
                      <a:pt x="903331" y="850440"/>
                      <a:pt x="903331" y="847061"/>
                      <a:pt x="903331" y="843199"/>
                    </a:cubicBezTo>
                    <a:close/>
                    <a:moveTo>
                      <a:pt x="286069" y="210347"/>
                    </a:moveTo>
                    <a:cubicBezTo>
                      <a:pt x="284621" y="209865"/>
                      <a:pt x="285586" y="210347"/>
                      <a:pt x="286551" y="210347"/>
                    </a:cubicBezTo>
                    <a:cubicBezTo>
                      <a:pt x="425544" y="210347"/>
                      <a:pt x="564536" y="210347"/>
                      <a:pt x="703529" y="210347"/>
                    </a:cubicBezTo>
                    <a:cubicBezTo>
                      <a:pt x="712216" y="210347"/>
                      <a:pt x="715594" y="206486"/>
                      <a:pt x="715112" y="198279"/>
                    </a:cubicBezTo>
                    <a:cubicBezTo>
                      <a:pt x="714629" y="180901"/>
                      <a:pt x="715112" y="164006"/>
                      <a:pt x="715112" y="146628"/>
                    </a:cubicBezTo>
                    <a:cubicBezTo>
                      <a:pt x="715112" y="130215"/>
                      <a:pt x="714629" y="129732"/>
                      <a:pt x="697738" y="129732"/>
                    </a:cubicBezTo>
                    <a:cubicBezTo>
                      <a:pt x="565502" y="129732"/>
                      <a:pt x="433266" y="129732"/>
                      <a:pt x="301030" y="129732"/>
                    </a:cubicBezTo>
                    <a:cubicBezTo>
                      <a:pt x="297169" y="129732"/>
                      <a:pt x="292825" y="129732"/>
                      <a:pt x="286069" y="129732"/>
                    </a:cubicBezTo>
                    <a:cubicBezTo>
                      <a:pt x="286069" y="157248"/>
                      <a:pt x="286069" y="182832"/>
                      <a:pt x="286069" y="210347"/>
                    </a:cubicBezTo>
                    <a:close/>
                    <a:moveTo>
                      <a:pt x="851208" y="101252"/>
                    </a:moveTo>
                    <a:cubicBezTo>
                      <a:pt x="851208" y="237863"/>
                      <a:pt x="851208" y="373508"/>
                      <a:pt x="851208" y="508671"/>
                    </a:cubicBezTo>
                    <a:cubicBezTo>
                      <a:pt x="869065" y="508671"/>
                      <a:pt x="885957" y="508671"/>
                      <a:pt x="903813" y="508671"/>
                    </a:cubicBezTo>
                    <a:cubicBezTo>
                      <a:pt x="903813" y="503844"/>
                      <a:pt x="903813" y="499499"/>
                      <a:pt x="903813" y="495638"/>
                    </a:cubicBezTo>
                    <a:cubicBezTo>
                      <a:pt x="903813" y="383645"/>
                      <a:pt x="903813" y="271653"/>
                      <a:pt x="903813" y="159661"/>
                    </a:cubicBezTo>
                    <a:cubicBezTo>
                      <a:pt x="903813" y="155799"/>
                      <a:pt x="903813" y="151938"/>
                      <a:pt x="903813" y="148559"/>
                    </a:cubicBezTo>
                    <a:cubicBezTo>
                      <a:pt x="900435" y="120078"/>
                      <a:pt x="878717" y="99803"/>
                      <a:pt x="851208" y="101252"/>
                    </a:cubicBezTo>
                    <a:close/>
                    <a:moveTo>
                      <a:pt x="254216" y="63116"/>
                    </a:moveTo>
                    <a:cubicBezTo>
                      <a:pt x="205472" y="111872"/>
                      <a:pt x="155281" y="162075"/>
                      <a:pt x="106537" y="210830"/>
                    </a:cubicBezTo>
                    <a:cubicBezTo>
                      <a:pt x="143215" y="210830"/>
                      <a:pt x="182790" y="210830"/>
                      <a:pt x="221881" y="210830"/>
                    </a:cubicBezTo>
                    <a:cubicBezTo>
                      <a:pt x="243599" y="210830"/>
                      <a:pt x="254216" y="200210"/>
                      <a:pt x="254216" y="178487"/>
                    </a:cubicBezTo>
                    <a:cubicBezTo>
                      <a:pt x="254216" y="141800"/>
                      <a:pt x="254216" y="105113"/>
                      <a:pt x="254216" y="68426"/>
                    </a:cubicBezTo>
                    <a:cubicBezTo>
                      <a:pt x="254216" y="65530"/>
                      <a:pt x="254216" y="63116"/>
                      <a:pt x="254216" y="63116"/>
                    </a:cubicBezTo>
                    <a:close/>
                  </a:path>
                </a:pathLst>
              </a:custGeom>
              <a:grpFill/>
              <a:ln w="4819" cap="flat">
                <a:noFill/>
                <a:prstDash val="solid"/>
                <a:miter/>
              </a:ln>
            </p:spPr>
            <p:txBody>
              <a:bodyPr rtlCol="0" anchor="ctr"/>
              <a:lstStyle/>
              <a:p>
                <a:endParaRPr lang="en-US"/>
              </a:p>
            </p:txBody>
          </p:sp>
          <p:sp>
            <p:nvSpPr>
              <p:cNvPr id="14" name="Freeform 236">
                <a:extLst>
                  <a:ext uri="{FF2B5EF4-FFF2-40B4-BE49-F238E27FC236}">
                    <a16:creationId xmlns:a16="http://schemas.microsoft.com/office/drawing/2014/main" id="{528175C3-3956-A9B3-3DDA-72288747E889}"/>
                  </a:ext>
                </a:extLst>
              </p:cNvPr>
              <p:cNvSpPr/>
              <p:nvPr/>
            </p:nvSpPr>
            <p:spPr>
              <a:xfrm>
                <a:off x="8645236" y="4594056"/>
                <a:ext cx="127021" cy="195865"/>
              </a:xfrm>
              <a:custGeom>
                <a:avLst/>
                <a:gdLst>
                  <a:gd name="connsiteX0" fmla="*/ 34480 w 127021"/>
                  <a:gd name="connsiteY0" fmla="*/ 60341 h 195865"/>
                  <a:gd name="connsiteX1" fmla="*/ 83707 w 127021"/>
                  <a:gd name="connsiteY1" fmla="*/ 15447 h 195865"/>
                  <a:gd name="connsiteX2" fmla="*/ 91911 w 127021"/>
                  <a:gd name="connsiteY2" fmla="*/ 7724 h 195865"/>
                  <a:gd name="connsiteX3" fmla="*/ 117007 w 127021"/>
                  <a:gd name="connsiteY3" fmla="*/ 8206 h 195865"/>
                  <a:gd name="connsiteX4" fmla="*/ 115076 w 127021"/>
                  <a:gd name="connsiteY4" fmla="*/ 32343 h 195865"/>
                  <a:gd name="connsiteX5" fmla="*/ 62954 w 127021"/>
                  <a:gd name="connsiteY5" fmla="*/ 80615 h 195865"/>
                  <a:gd name="connsiteX6" fmla="*/ 49924 w 127021"/>
                  <a:gd name="connsiteY6" fmla="*/ 92683 h 195865"/>
                  <a:gd name="connsiteX7" fmla="*/ 87567 w 127021"/>
                  <a:gd name="connsiteY7" fmla="*/ 133715 h 195865"/>
                  <a:gd name="connsiteX8" fmla="*/ 121350 w 127021"/>
                  <a:gd name="connsiteY8" fmla="*/ 166540 h 195865"/>
                  <a:gd name="connsiteX9" fmla="*/ 121833 w 127021"/>
                  <a:gd name="connsiteY9" fmla="*/ 190676 h 195865"/>
                  <a:gd name="connsiteX10" fmla="*/ 97702 w 127021"/>
                  <a:gd name="connsiteY10" fmla="*/ 190194 h 195865"/>
                  <a:gd name="connsiteX11" fmla="*/ 35445 w 127021"/>
                  <a:gd name="connsiteY11" fmla="*/ 130818 h 195865"/>
                  <a:gd name="connsiteX12" fmla="*/ 33997 w 127021"/>
                  <a:gd name="connsiteY12" fmla="*/ 139990 h 195865"/>
                  <a:gd name="connsiteX13" fmla="*/ 33515 w 127021"/>
                  <a:gd name="connsiteY13" fmla="*/ 178125 h 195865"/>
                  <a:gd name="connsiteX14" fmla="*/ 16623 w 127021"/>
                  <a:gd name="connsiteY14" fmla="*/ 195504 h 195865"/>
                  <a:gd name="connsiteX15" fmla="*/ 214 w 127021"/>
                  <a:gd name="connsiteY15" fmla="*/ 177643 h 195865"/>
                  <a:gd name="connsiteX16" fmla="*/ 214 w 127021"/>
                  <a:gd name="connsiteY16" fmla="*/ 151576 h 195865"/>
                  <a:gd name="connsiteX17" fmla="*/ 214 w 127021"/>
                  <a:gd name="connsiteY17" fmla="*/ 27033 h 195865"/>
                  <a:gd name="connsiteX18" fmla="*/ 214 w 127021"/>
                  <a:gd name="connsiteY18" fmla="*/ 17861 h 195865"/>
                  <a:gd name="connsiteX19" fmla="*/ 16623 w 127021"/>
                  <a:gd name="connsiteY19" fmla="*/ 0 h 195865"/>
                  <a:gd name="connsiteX20" fmla="*/ 33515 w 127021"/>
                  <a:gd name="connsiteY20" fmla="*/ 17378 h 195865"/>
                  <a:gd name="connsiteX21" fmla="*/ 34480 w 127021"/>
                  <a:gd name="connsiteY21" fmla="*/ 60341 h 1958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7021" h="195865">
                    <a:moveTo>
                      <a:pt x="34480" y="60341"/>
                    </a:moveTo>
                    <a:cubicBezTo>
                      <a:pt x="52337" y="43928"/>
                      <a:pt x="68263" y="29446"/>
                      <a:pt x="83707" y="15447"/>
                    </a:cubicBezTo>
                    <a:cubicBezTo>
                      <a:pt x="86602" y="13034"/>
                      <a:pt x="89015" y="10137"/>
                      <a:pt x="91911" y="7724"/>
                    </a:cubicBezTo>
                    <a:cubicBezTo>
                      <a:pt x="100598" y="483"/>
                      <a:pt x="110250" y="483"/>
                      <a:pt x="117007" y="8206"/>
                    </a:cubicBezTo>
                    <a:cubicBezTo>
                      <a:pt x="123281" y="14964"/>
                      <a:pt x="122798" y="25102"/>
                      <a:pt x="115076" y="32343"/>
                    </a:cubicBezTo>
                    <a:cubicBezTo>
                      <a:pt x="98185" y="48755"/>
                      <a:pt x="80328" y="64202"/>
                      <a:pt x="62954" y="80615"/>
                    </a:cubicBezTo>
                    <a:cubicBezTo>
                      <a:pt x="58128" y="84960"/>
                      <a:pt x="53302" y="89787"/>
                      <a:pt x="49924" y="92683"/>
                    </a:cubicBezTo>
                    <a:cubicBezTo>
                      <a:pt x="62954" y="106682"/>
                      <a:pt x="75019" y="120681"/>
                      <a:pt x="87567" y="133715"/>
                    </a:cubicBezTo>
                    <a:cubicBezTo>
                      <a:pt x="98668" y="144817"/>
                      <a:pt x="110250" y="155437"/>
                      <a:pt x="121350" y="166540"/>
                    </a:cubicBezTo>
                    <a:cubicBezTo>
                      <a:pt x="129072" y="174264"/>
                      <a:pt x="128590" y="183918"/>
                      <a:pt x="121833" y="190676"/>
                    </a:cubicBezTo>
                    <a:cubicBezTo>
                      <a:pt x="115076" y="197434"/>
                      <a:pt x="105907" y="197917"/>
                      <a:pt x="97702" y="190194"/>
                    </a:cubicBezTo>
                    <a:cubicBezTo>
                      <a:pt x="77433" y="170885"/>
                      <a:pt x="57163" y="151576"/>
                      <a:pt x="35445" y="130818"/>
                    </a:cubicBezTo>
                    <a:cubicBezTo>
                      <a:pt x="34963" y="134680"/>
                      <a:pt x="33997" y="137577"/>
                      <a:pt x="33997" y="139990"/>
                    </a:cubicBezTo>
                    <a:cubicBezTo>
                      <a:pt x="33997" y="152541"/>
                      <a:pt x="34480" y="165575"/>
                      <a:pt x="33515" y="178125"/>
                    </a:cubicBezTo>
                    <a:cubicBezTo>
                      <a:pt x="33032" y="188745"/>
                      <a:pt x="25793" y="195504"/>
                      <a:pt x="16623" y="195504"/>
                    </a:cubicBezTo>
                    <a:cubicBezTo>
                      <a:pt x="7454" y="195504"/>
                      <a:pt x="697" y="188263"/>
                      <a:pt x="214" y="177643"/>
                    </a:cubicBezTo>
                    <a:cubicBezTo>
                      <a:pt x="-268" y="168954"/>
                      <a:pt x="214" y="160265"/>
                      <a:pt x="214" y="151576"/>
                    </a:cubicBezTo>
                    <a:cubicBezTo>
                      <a:pt x="214" y="110061"/>
                      <a:pt x="214" y="68547"/>
                      <a:pt x="214" y="27033"/>
                    </a:cubicBezTo>
                    <a:cubicBezTo>
                      <a:pt x="214" y="24136"/>
                      <a:pt x="214" y="21240"/>
                      <a:pt x="214" y="17861"/>
                    </a:cubicBezTo>
                    <a:cubicBezTo>
                      <a:pt x="697" y="7241"/>
                      <a:pt x="7454" y="0"/>
                      <a:pt x="16623" y="0"/>
                    </a:cubicBezTo>
                    <a:cubicBezTo>
                      <a:pt x="25793" y="0"/>
                      <a:pt x="33032" y="6758"/>
                      <a:pt x="33515" y="17378"/>
                    </a:cubicBezTo>
                    <a:cubicBezTo>
                      <a:pt x="34963" y="30894"/>
                      <a:pt x="34480" y="43928"/>
                      <a:pt x="34480" y="60341"/>
                    </a:cubicBezTo>
                    <a:close/>
                  </a:path>
                </a:pathLst>
              </a:custGeom>
              <a:grpFill/>
              <a:ln w="4819" cap="flat">
                <a:noFill/>
                <a:prstDash val="solid"/>
                <a:miter/>
              </a:ln>
            </p:spPr>
            <p:txBody>
              <a:bodyPr rtlCol="0" anchor="ctr"/>
              <a:lstStyle/>
              <a:p>
                <a:endParaRPr lang="en-US"/>
              </a:p>
            </p:txBody>
          </p:sp>
          <p:sp>
            <p:nvSpPr>
              <p:cNvPr id="15" name="Freeform 237">
                <a:extLst>
                  <a:ext uri="{FF2B5EF4-FFF2-40B4-BE49-F238E27FC236}">
                    <a16:creationId xmlns:a16="http://schemas.microsoft.com/office/drawing/2014/main" id="{F7F82305-7CBE-EC8D-0153-50EB5667E307}"/>
                  </a:ext>
                </a:extLst>
              </p:cNvPr>
              <p:cNvSpPr/>
              <p:nvPr/>
            </p:nvSpPr>
            <p:spPr>
              <a:xfrm>
                <a:off x="8806911" y="4596255"/>
                <a:ext cx="101166" cy="194149"/>
              </a:xfrm>
              <a:custGeom>
                <a:avLst/>
                <a:gdLst>
                  <a:gd name="connsiteX0" fmla="*/ 33997 w 101166"/>
                  <a:gd name="connsiteY0" fmla="*/ 33523 h 194149"/>
                  <a:gd name="connsiteX1" fmla="*/ 33997 w 101166"/>
                  <a:gd name="connsiteY1" fmla="*/ 79381 h 194149"/>
                  <a:gd name="connsiteX2" fmla="*/ 74537 w 101166"/>
                  <a:gd name="connsiteY2" fmla="*/ 79864 h 194149"/>
                  <a:gd name="connsiteX3" fmla="*/ 91911 w 101166"/>
                  <a:gd name="connsiteY3" fmla="*/ 87105 h 194149"/>
                  <a:gd name="connsiteX4" fmla="*/ 93359 w 101166"/>
                  <a:gd name="connsiteY4" fmla="*/ 103035 h 194149"/>
                  <a:gd name="connsiteX5" fmla="*/ 78880 w 101166"/>
                  <a:gd name="connsiteY5" fmla="*/ 112689 h 194149"/>
                  <a:gd name="connsiteX6" fmla="*/ 34480 w 101166"/>
                  <a:gd name="connsiteY6" fmla="*/ 113172 h 194149"/>
                  <a:gd name="connsiteX7" fmla="*/ 34480 w 101166"/>
                  <a:gd name="connsiteY7" fmla="*/ 159996 h 194149"/>
                  <a:gd name="connsiteX8" fmla="*/ 82259 w 101166"/>
                  <a:gd name="connsiteY8" fmla="*/ 159996 h 194149"/>
                  <a:gd name="connsiteX9" fmla="*/ 101081 w 101166"/>
                  <a:gd name="connsiteY9" fmla="*/ 175444 h 194149"/>
                  <a:gd name="connsiteX10" fmla="*/ 84189 w 101166"/>
                  <a:gd name="connsiteY10" fmla="*/ 193787 h 194149"/>
                  <a:gd name="connsiteX11" fmla="*/ 18071 w 101166"/>
                  <a:gd name="connsiteY11" fmla="*/ 193787 h 194149"/>
                  <a:gd name="connsiteX12" fmla="*/ 214 w 101166"/>
                  <a:gd name="connsiteY12" fmla="*/ 175926 h 194149"/>
                  <a:gd name="connsiteX13" fmla="*/ 214 w 101166"/>
                  <a:gd name="connsiteY13" fmla="*/ 17593 h 194149"/>
                  <a:gd name="connsiteX14" fmla="*/ 18071 w 101166"/>
                  <a:gd name="connsiteY14" fmla="*/ 215 h 194149"/>
                  <a:gd name="connsiteX15" fmla="*/ 82259 w 101166"/>
                  <a:gd name="connsiteY15" fmla="*/ 215 h 194149"/>
                  <a:gd name="connsiteX16" fmla="*/ 101081 w 101166"/>
                  <a:gd name="connsiteY16" fmla="*/ 16627 h 194149"/>
                  <a:gd name="connsiteX17" fmla="*/ 81776 w 101166"/>
                  <a:gd name="connsiteY17" fmla="*/ 34005 h 194149"/>
                  <a:gd name="connsiteX18" fmla="*/ 33997 w 101166"/>
                  <a:gd name="connsiteY18" fmla="*/ 33523 h 194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01166" h="194149">
                    <a:moveTo>
                      <a:pt x="33997" y="33523"/>
                    </a:moveTo>
                    <a:cubicBezTo>
                      <a:pt x="33997" y="48970"/>
                      <a:pt x="33997" y="63452"/>
                      <a:pt x="33997" y="79381"/>
                    </a:cubicBezTo>
                    <a:cubicBezTo>
                      <a:pt x="47993" y="79381"/>
                      <a:pt x="61024" y="78416"/>
                      <a:pt x="74537" y="79864"/>
                    </a:cubicBezTo>
                    <a:cubicBezTo>
                      <a:pt x="80811" y="80347"/>
                      <a:pt x="88050" y="82761"/>
                      <a:pt x="91911" y="87105"/>
                    </a:cubicBezTo>
                    <a:cubicBezTo>
                      <a:pt x="94807" y="90484"/>
                      <a:pt x="95772" y="99173"/>
                      <a:pt x="93359" y="103035"/>
                    </a:cubicBezTo>
                    <a:cubicBezTo>
                      <a:pt x="90946" y="107862"/>
                      <a:pt x="84189" y="112207"/>
                      <a:pt x="78880" y="112689"/>
                    </a:cubicBezTo>
                    <a:cubicBezTo>
                      <a:pt x="64402" y="114138"/>
                      <a:pt x="49924" y="113172"/>
                      <a:pt x="34480" y="113172"/>
                    </a:cubicBezTo>
                    <a:cubicBezTo>
                      <a:pt x="34480" y="128619"/>
                      <a:pt x="34480" y="143584"/>
                      <a:pt x="34480" y="159996"/>
                    </a:cubicBezTo>
                    <a:cubicBezTo>
                      <a:pt x="50406" y="159996"/>
                      <a:pt x="66332" y="159996"/>
                      <a:pt x="82259" y="159996"/>
                    </a:cubicBezTo>
                    <a:cubicBezTo>
                      <a:pt x="93359" y="159996"/>
                      <a:pt x="100115" y="165789"/>
                      <a:pt x="101081" y="175444"/>
                    </a:cubicBezTo>
                    <a:cubicBezTo>
                      <a:pt x="102046" y="185098"/>
                      <a:pt x="94807" y="193304"/>
                      <a:pt x="84189" y="193787"/>
                    </a:cubicBezTo>
                    <a:cubicBezTo>
                      <a:pt x="61989" y="194270"/>
                      <a:pt x="39789" y="194270"/>
                      <a:pt x="18071" y="193787"/>
                    </a:cubicBezTo>
                    <a:cubicBezTo>
                      <a:pt x="6971" y="193787"/>
                      <a:pt x="697" y="187029"/>
                      <a:pt x="214" y="175926"/>
                    </a:cubicBezTo>
                    <a:cubicBezTo>
                      <a:pt x="214" y="123309"/>
                      <a:pt x="-268" y="70210"/>
                      <a:pt x="214" y="17593"/>
                    </a:cubicBezTo>
                    <a:cubicBezTo>
                      <a:pt x="214" y="6490"/>
                      <a:pt x="6971" y="697"/>
                      <a:pt x="18071" y="215"/>
                    </a:cubicBezTo>
                    <a:cubicBezTo>
                      <a:pt x="39306" y="-268"/>
                      <a:pt x="60541" y="215"/>
                      <a:pt x="82259" y="215"/>
                    </a:cubicBezTo>
                    <a:cubicBezTo>
                      <a:pt x="93841" y="215"/>
                      <a:pt x="101081" y="6490"/>
                      <a:pt x="101081" y="16627"/>
                    </a:cubicBezTo>
                    <a:cubicBezTo>
                      <a:pt x="101081" y="26764"/>
                      <a:pt x="93841" y="33523"/>
                      <a:pt x="81776" y="34005"/>
                    </a:cubicBezTo>
                    <a:cubicBezTo>
                      <a:pt x="65850" y="33523"/>
                      <a:pt x="50406" y="33523"/>
                      <a:pt x="33997" y="33523"/>
                    </a:cubicBezTo>
                    <a:close/>
                  </a:path>
                </a:pathLst>
              </a:custGeom>
              <a:grpFill/>
              <a:ln w="4819" cap="flat">
                <a:noFill/>
                <a:prstDash val="solid"/>
                <a:miter/>
              </a:ln>
            </p:spPr>
            <p:txBody>
              <a:bodyPr rtlCol="0" anchor="ctr"/>
              <a:lstStyle/>
              <a:p>
                <a:endParaRPr lang="en-US"/>
              </a:p>
            </p:txBody>
          </p:sp>
          <p:sp>
            <p:nvSpPr>
              <p:cNvPr id="16" name="Freeform 238">
                <a:extLst>
                  <a:ext uri="{FF2B5EF4-FFF2-40B4-BE49-F238E27FC236}">
                    <a16:creationId xmlns:a16="http://schemas.microsoft.com/office/drawing/2014/main" id="{477F8262-364E-00CA-D592-ED246256132E}"/>
                  </a:ext>
                </a:extLst>
              </p:cNvPr>
              <p:cNvSpPr/>
              <p:nvPr/>
            </p:nvSpPr>
            <p:spPr>
              <a:xfrm>
                <a:off x="8399800" y="4326144"/>
                <a:ext cx="371611" cy="33911"/>
              </a:xfrm>
              <a:custGeom>
                <a:avLst/>
                <a:gdLst>
                  <a:gd name="connsiteX0" fmla="*/ 185806 w 371611"/>
                  <a:gd name="connsiteY0" fmla="*/ 33791 h 33911"/>
                  <a:gd name="connsiteX1" fmla="*/ 24131 w 371611"/>
                  <a:gd name="connsiteY1" fmla="*/ 33791 h 33911"/>
                  <a:gd name="connsiteX2" fmla="*/ 13996 w 371611"/>
                  <a:gd name="connsiteY2" fmla="*/ 33308 h 33911"/>
                  <a:gd name="connsiteX3" fmla="*/ 0 w 371611"/>
                  <a:gd name="connsiteY3" fmla="*/ 16895 h 33911"/>
                  <a:gd name="connsiteX4" fmla="*/ 13996 w 371611"/>
                  <a:gd name="connsiteY4" fmla="*/ 483 h 33911"/>
                  <a:gd name="connsiteX5" fmla="*/ 23165 w 371611"/>
                  <a:gd name="connsiteY5" fmla="*/ 0 h 33911"/>
                  <a:gd name="connsiteX6" fmla="*/ 348929 w 371611"/>
                  <a:gd name="connsiteY6" fmla="*/ 0 h 33911"/>
                  <a:gd name="connsiteX7" fmla="*/ 356651 w 371611"/>
                  <a:gd name="connsiteY7" fmla="*/ 0 h 33911"/>
                  <a:gd name="connsiteX8" fmla="*/ 371612 w 371611"/>
                  <a:gd name="connsiteY8" fmla="*/ 16413 h 33911"/>
                  <a:gd name="connsiteX9" fmla="*/ 356651 w 371611"/>
                  <a:gd name="connsiteY9" fmla="*/ 33308 h 33911"/>
                  <a:gd name="connsiteX10" fmla="*/ 346516 w 371611"/>
                  <a:gd name="connsiteY10" fmla="*/ 33308 h 33911"/>
                  <a:gd name="connsiteX11" fmla="*/ 185806 w 371611"/>
                  <a:gd name="connsiteY11" fmla="*/ 33791 h 33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71611" h="33911">
                    <a:moveTo>
                      <a:pt x="185806" y="33791"/>
                    </a:moveTo>
                    <a:cubicBezTo>
                      <a:pt x="131753" y="33791"/>
                      <a:pt x="78183" y="33791"/>
                      <a:pt x="24131" y="33791"/>
                    </a:cubicBezTo>
                    <a:cubicBezTo>
                      <a:pt x="20752" y="33791"/>
                      <a:pt x="17374" y="34273"/>
                      <a:pt x="13996" y="33308"/>
                    </a:cubicBezTo>
                    <a:cubicBezTo>
                      <a:pt x="5309" y="31377"/>
                      <a:pt x="0" y="26067"/>
                      <a:pt x="0" y="16895"/>
                    </a:cubicBezTo>
                    <a:cubicBezTo>
                      <a:pt x="0" y="7724"/>
                      <a:pt x="5309" y="2414"/>
                      <a:pt x="13996" y="483"/>
                    </a:cubicBezTo>
                    <a:cubicBezTo>
                      <a:pt x="16891" y="0"/>
                      <a:pt x="19787" y="0"/>
                      <a:pt x="23165" y="0"/>
                    </a:cubicBezTo>
                    <a:cubicBezTo>
                      <a:pt x="131753" y="0"/>
                      <a:pt x="240341" y="0"/>
                      <a:pt x="348929" y="0"/>
                    </a:cubicBezTo>
                    <a:cubicBezTo>
                      <a:pt x="351342" y="0"/>
                      <a:pt x="354238" y="0"/>
                      <a:pt x="356651" y="0"/>
                    </a:cubicBezTo>
                    <a:cubicBezTo>
                      <a:pt x="365821" y="1448"/>
                      <a:pt x="371612" y="7241"/>
                      <a:pt x="371612" y="16413"/>
                    </a:cubicBezTo>
                    <a:cubicBezTo>
                      <a:pt x="371612" y="26067"/>
                      <a:pt x="365821" y="31377"/>
                      <a:pt x="356651" y="33308"/>
                    </a:cubicBezTo>
                    <a:cubicBezTo>
                      <a:pt x="353273" y="33791"/>
                      <a:pt x="349894" y="33308"/>
                      <a:pt x="346516" y="33308"/>
                    </a:cubicBezTo>
                    <a:cubicBezTo>
                      <a:pt x="292946" y="34273"/>
                      <a:pt x="239376" y="33791"/>
                      <a:pt x="185806" y="33791"/>
                    </a:cubicBezTo>
                    <a:close/>
                  </a:path>
                </a:pathLst>
              </a:custGeom>
              <a:grpFill/>
              <a:ln w="4819" cap="flat">
                <a:noFill/>
                <a:prstDash val="solid"/>
                <a:miter/>
              </a:ln>
            </p:spPr>
            <p:txBody>
              <a:bodyPr rtlCol="0" anchor="ctr"/>
              <a:lstStyle/>
              <a:p>
                <a:endParaRPr lang="en-US"/>
              </a:p>
            </p:txBody>
          </p:sp>
          <p:sp>
            <p:nvSpPr>
              <p:cNvPr id="17" name="Freeform 239">
                <a:extLst>
                  <a:ext uri="{FF2B5EF4-FFF2-40B4-BE49-F238E27FC236}">
                    <a16:creationId xmlns:a16="http://schemas.microsoft.com/office/drawing/2014/main" id="{4C684CE3-D9E4-2738-55AB-FABA89A32437}"/>
                  </a:ext>
                </a:extLst>
              </p:cNvPr>
              <p:cNvSpPr/>
              <p:nvPr/>
            </p:nvSpPr>
            <p:spPr>
              <a:xfrm>
                <a:off x="8399800" y="4427395"/>
                <a:ext cx="371611" cy="34032"/>
              </a:xfrm>
              <a:custGeom>
                <a:avLst/>
                <a:gdLst>
                  <a:gd name="connsiteX0" fmla="*/ 186289 w 371611"/>
                  <a:gd name="connsiteY0" fmla="*/ 121 h 34032"/>
                  <a:gd name="connsiteX1" fmla="*/ 346999 w 371611"/>
                  <a:gd name="connsiteY1" fmla="*/ 121 h 34032"/>
                  <a:gd name="connsiteX2" fmla="*/ 357134 w 371611"/>
                  <a:gd name="connsiteY2" fmla="*/ 603 h 34032"/>
                  <a:gd name="connsiteX3" fmla="*/ 371612 w 371611"/>
                  <a:gd name="connsiteY3" fmla="*/ 16533 h 34032"/>
                  <a:gd name="connsiteX4" fmla="*/ 357134 w 371611"/>
                  <a:gd name="connsiteY4" fmla="*/ 33429 h 34032"/>
                  <a:gd name="connsiteX5" fmla="*/ 346999 w 371611"/>
                  <a:gd name="connsiteY5" fmla="*/ 33911 h 34032"/>
                  <a:gd name="connsiteX6" fmla="*/ 24613 w 371611"/>
                  <a:gd name="connsiteY6" fmla="*/ 33911 h 34032"/>
                  <a:gd name="connsiteX7" fmla="*/ 13513 w 371611"/>
                  <a:gd name="connsiteY7" fmla="*/ 33429 h 34032"/>
                  <a:gd name="connsiteX8" fmla="*/ 0 w 371611"/>
                  <a:gd name="connsiteY8" fmla="*/ 16533 h 34032"/>
                  <a:gd name="connsiteX9" fmla="*/ 13513 w 371611"/>
                  <a:gd name="connsiteY9" fmla="*/ 603 h 34032"/>
                  <a:gd name="connsiteX10" fmla="*/ 24613 w 371611"/>
                  <a:gd name="connsiteY10" fmla="*/ 121 h 34032"/>
                  <a:gd name="connsiteX11" fmla="*/ 186289 w 371611"/>
                  <a:gd name="connsiteY11" fmla="*/ 121 h 34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71611" h="34032">
                    <a:moveTo>
                      <a:pt x="186289" y="121"/>
                    </a:moveTo>
                    <a:cubicBezTo>
                      <a:pt x="239859" y="121"/>
                      <a:pt x="293429" y="121"/>
                      <a:pt x="346999" y="121"/>
                    </a:cubicBezTo>
                    <a:cubicBezTo>
                      <a:pt x="350377" y="121"/>
                      <a:pt x="353755" y="-362"/>
                      <a:pt x="357134" y="603"/>
                    </a:cubicBezTo>
                    <a:cubicBezTo>
                      <a:pt x="365821" y="2052"/>
                      <a:pt x="371129" y="7844"/>
                      <a:pt x="371612" y="16533"/>
                    </a:cubicBezTo>
                    <a:cubicBezTo>
                      <a:pt x="371612" y="26188"/>
                      <a:pt x="366303" y="31981"/>
                      <a:pt x="357134" y="33429"/>
                    </a:cubicBezTo>
                    <a:cubicBezTo>
                      <a:pt x="353755" y="33911"/>
                      <a:pt x="350377" y="33911"/>
                      <a:pt x="346999" y="33911"/>
                    </a:cubicBezTo>
                    <a:cubicBezTo>
                      <a:pt x="239376" y="33911"/>
                      <a:pt x="132236" y="33911"/>
                      <a:pt x="24613" y="33911"/>
                    </a:cubicBezTo>
                    <a:cubicBezTo>
                      <a:pt x="20752" y="33911"/>
                      <a:pt x="16891" y="34394"/>
                      <a:pt x="13513" y="33429"/>
                    </a:cubicBezTo>
                    <a:cubicBezTo>
                      <a:pt x="4826" y="31498"/>
                      <a:pt x="0" y="25705"/>
                      <a:pt x="0" y="16533"/>
                    </a:cubicBezTo>
                    <a:cubicBezTo>
                      <a:pt x="483" y="7844"/>
                      <a:pt x="5309" y="2534"/>
                      <a:pt x="13513" y="603"/>
                    </a:cubicBezTo>
                    <a:cubicBezTo>
                      <a:pt x="16891" y="-362"/>
                      <a:pt x="20752" y="121"/>
                      <a:pt x="24613" y="121"/>
                    </a:cubicBezTo>
                    <a:cubicBezTo>
                      <a:pt x="78666" y="121"/>
                      <a:pt x="132719" y="121"/>
                      <a:pt x="186289" y="121"/>
                    </a:cubicBezTo>
                    <a:close/>
                  </a:path>
                </a:pathLst>
              </a:custGeom>
              <a:grpFill/>
              <a:ln w="4819" cap="flat">
                <a:noFill/>
                <a:prstDash val="solid"/>
                <a:miter/>
              </a:ln>
            </p:spPr>
            <p:txBody>
              <a:bodyPr rtlCol="0" anchor="ctr"/>
              <a:lstStyle/>
              <a:p>
                <a:endParaRPr lang="en-US"/>
              </a:p>
            </p:txBody>
          </p:sp>
          <p:sp>
            <p:nvSpPr>
              <p:cNvPr id="18" name="Freeform 240">
                <a:extLst>
                  <a:ext uri="{FF2B5EF4-FFF2-40B4-BE49-F238E27FC236}">
                    <a16:creationId xmlns:a16="http://schemas.microsoft.com/office/drawing/2014/main" id="{0C1FDDA5-E42F-DAF8-3A23-0BB9C20727FB}"/>
                  </a:ext>
                </a:extLst>
              </p:cNvPr>
              <p:cNvSpPr/>
              <p:nvPr/>
            </p:nvSpPr>
            <p:spPr>
              <a:xfrm>
                <a:off x="8350359" y="4595504"/>
                <a:ext cx="99170" cy="193596"/>
              </a:xfrm>
              <a:custGeom>
                <a:avLst/>
                <a:gdLst>
                  <a:gd name="connsiteX0" fmla="*/ 34480 w 99170"/>
                  <a:gd name="connsiteY0" fmla="*/ 78684 h 193596"/>
                  <a:gd name="connsiteX1" fmla="*/ 75985 w 99170"/>
                  <a:gd name="connsiteY1" fmla="*/ 78684 h 193596"/>
                  <a:gd name="connsiteX2" fmla="*/ 91911 w 99170"/>
                  <a:gd name="connsiteY2" fmla="*/ 100890 h 193596"/>
                  <a:gd name="connsiteX3" fmla="*/ 74054 w 99170"/>
                  <a:gd name="connsiteY3" fmla="*/ 111992 h 193596"/>
                  <a:gd name="connsiteX4" fmla="*/ 53784 w 99170"/>
                  <a:gd name="connsiteY4" fmla="*/ 111992 h 193596"/>
                  <a:gd name="connsiteX5" fmla="*/ 33515 w 99170"/>
                  <a:gd name="connsiteY5" fmla="*/ 111992 h 193596"/>
                  <a:gd name="connsiteX6" fmla="*/ 33515 w 99170"/>
                  <a:gd name="connsiteY6" fmla="*/ 165092 h 193596"/>
                  <a:gd name="connsiteX7" fmla="*/ 33515 w 99170"/>
                  <a:gd name="connsiteY7" fmla="*/ 177643 h 193596"/>
                  <a:gd name="connsiteX8" fmla="*/ 16623 w 99170"/>
                  <a:gd name="connsiteY8" fmla="*/ 193573 h 193596"/>
                  <a:gd name="connsiteX9" fmla="*/ 215 w 99170"/>
                  <a:gd name="connsiteY9" fmla="*/ 176677 h 193596"/>
                  <a:gd name="connsiteX10" fmla="*/ 215 w 99170"/>
                  <a:gd name="connsiteY10" fmla="*/ 127439 h 193596"/>
                  <a:gd name="connsiteX11" fmla="*/ 215 w 99170"/>
                  <a:gd name="connsiteY11" fmla="*/ 20757 h 193596"/>
                  <a:gd name="connsiteX12" fmla="*/ 21449 w 99170"/>
                  <a:gd name="connsiteY12" fmla="*/ 0 h 193596"/>
                  <a:gd name="connsiteX13" fmla="*/ 78880 w 99170"/>
                  <a:gd name="connsiteY13" fmla="*/ 0 h 193596"/>
                  <a:gd name="connsiteX14" fmla="*/ 99150 w 99170"/>
                  <a:gd name="connsiteY14" fmla="*/ 15930 h 193596"/>
                  <a:gd name="connsiteX15" fmla="*/ 78880 w 99170"/>
                  <a:gd name="connsiteY15" fmla="*/ 33308 h 193596"/>
                  <a:gd name="connsiteX16" fmla="*/ 35445 w 99170"/>
                  <a:gd name="connsiteY16" fmla="*/ 33308 h 193596"/>
                  <a:gd name="connsiteX17" fmla="*/ 34480 w 99170"/>
                  <a:gd name="connsiteY17" fmla="*/ 78684 h 193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9170" h="193596">
                    <a:moveTo>
                      <a:pt x="34480" y="78684"/>
                    </a:moveTo>
                    <a:cubicBezTo>
                      <a:pt x="48476" y="78684"/>
                      <a:pt x="61989" y="78201"/>
                      <a:pt x="75985" y="78684"/>
                    </a:cubicBezTo>
                    <a:cubicBezTo>
                      <a:pt x="89015" y="79167"/>
                      <a:pt x="96254" y="89787"/>
                      <a:pt x="91911" y="100890"/>
                    </a:cubicBezTo>
                    <a:cubicBezTo>
                      <a:pt x="89015" y="109096"/>
                      <a:pt x="82259" y="111992"/>
                      <a:pt x="74054" y="111992"/>
                    </a:cubicBezTo>
                    <a:cubicBezTo>
                      <a:pt x="67298" y="111992"/>
                      <a:pt x="60541" y="111992"/>
                      <a:pt x="53784" y="111992"/>
                    </a:cubicBezTo>
                    <a:cubicBezTo>
                      <a:pt x="47511" y="111992"/>
                      <a:pt x="41237" y="111992"/>
                      <a:pt x="33515" y="111992"/>
                    </a:cubicBezTo>
                    <a:cubicBezTo>
                      <a:pt x="33515" y="130336"/>
                      <a:pt x="33515" y="147714"/>
                      <a:pt x="33515" y="165092"/>
                    </a:cubicBezTo>
                    <a:cubicBezTo>
                      <a:pt x="33515" y="169436"/>
                      <a:pt x="33997" y="173298"/>
                      <a:pt x="33515" y="177643"/>
                    </a:cubicBezTo>
                    <a:cubicBezTo>
                      <a:pt x="32550" y="187297"/>
                      <a:pt x="25310" y="194055"/>
                      <a:pt x="16623" y="193573"/>
                    </a:cubicBezTo>
                    <a:cubicBezTo>
                      <a:pt x="7936" y="193573"/>
                      <a:pt x="697" y="186332"/>
                      <a:pt x="215" y="176677"/>
                    </a:cubicBezTo>
                    <a:cubicBezTo>
                      <a:pt x="-268" y="160265"/>
                      <a:pt x="215" y="143852"/>
                      <a:pt x="215" y="127439"/>
                    </a:cubicBezTo>
                    <a:cubicBezTo>
                      <a:pt x="215" y="91718"/>
                      <a:pt x="215" y="56479"/>
                      <a:pt x="215" y="20757"/>
                    </a:cubicBezTo>
                    <a:cubicBezTo>
                      <a:pt x="215" y="5310"/>
                      <a:pt x="6006" y="0"/>
                      <a:pt x="21449" y="0"/>
                    </a:cubicBezTo>
                    <a:cubicBezTo>
                      <a:pt x="40754" y="0"/>
                      <a:pt x="59576" y="0"/>
                      <a:pt x="78880" y="0"/>
                    </a:cubicBezTo>
                    <a:cubicBezTo>
                      <a:pt x="91428" y="0"/>
                      <a:pt x="98667" y="6276"/>
                      <a:pt x="99150" y="15930"/>
                    </a:cubicBezTo>
                    <a:cubicBezTo>
                      <a:pt x="99633" y="26067"/>
                      <a:pt x="91428" y="33308"/>
                      <a:pt x="78880" y="33308"/>
                    </a:cubicBezTo>
                    <a:cubicBezTo>
                      <a:pt x="64885" y="33791"/>
                      <a:pt x="50406" y="33308"/>
                      <a:pt x="35445" y="33308"/>
                    </a:cubicBezTo>
                    <a:cubicBezTo>
                      <a:pt x="34480" y="48755"/>
                      <a:pt x="34480" y="62754"/>
                      <a:pt x="34480" y="78684"/>
                    </a:cubicBezTo>
                    <a:close/>
                  </a:path>
                </a:pathLst>
              </a:custGeom>
              <a:grpFill/>
              <a:ln w="4819" cap="flat">
                <a:noFill/>
                <a:prstDash val="solid"/>
                <a:miter/>
              </a:ln>
            </p:spPr>
            <p:txBody>
              <a:bodyPr rtlCol="0" anchor="ctr"/>
              <a:lstStyle/>
              <a:p>
                <a:endParaRPr lang="en-US"/>
              </a:p>
            </p:txBody>
          </p:sp>
          <p:sp>
            <p:nvSpPr>
              <p:cNvPr id="19" name="Freeform 241">
                <a:extLst>
                  <a:ext uri="{FF2B5EF4-FFF2-40B4-BE49-F238E27FC236}">
                    <a16:creationId xmlns:a16="http://schemas.microsoft.com/office/drawing/2014/main" id="{1F4E7782-ED00-6430-F120-12130242F7D3}"/>
                  </a:ext>
                </a:extLst>
              </p:cNvPr>
              <p:cNvSpPr/>
              <p:nvPr/>
            </p:nvSpPr>
            <p:spPr>
              <a:xfrm>
                <a:off x="8989553" y="4118016"/>
                <a:ext cx="52819" cy="407492"/>
              </a:xfrm>
              <a:custGeom>
                <a:avLst/>
                <a:gdLst>
                  <a:gd name="connsiteX0" fmla="*/ 482 w 52819"/>
                  <a:gd name="connsiteY0" fmla="*/ 73 h 407492"/>
                  <a:gd name="connsiteX1" fmla="*/ 52605 w 52819"/>
                  <a:gd name="connsiteY1" fmla="*/ 47380 h 407492"/>
                  <a:gd name="connsiteX2" fmla="*/ 52605 w 52819"/>
                  <a:gd name="connsiteY2" fmla="*/ 58483 h 407492"/>
                  <a:gd name="connsiteX3" fmla="*/ 52605 w 52819"/>
                  <a:gd name="connsiteY3" fmla="*/ 394459 h 407492"/>
                  <a:gd name="connsiteX4" fmla="*/ 52605 w 52819"/>
                  <a:gd name="connsiteY4" fmla="*/ 407493 h 407492"/>
                  <a:gd name="connsiteX5" fmla="*/ 0 w 52819"/>
                  <a:gd name="connsiteY5" fmla="*/ 407493 h 407492"/>
                  <a:gd name="connsiteX6" fmla="*/ 482 w 52819"/>
                  <a:gd name="connsiteY6" fmla="*/ 73 h 407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819" h="407492">
                    <a:moveTo>
                      <a:pt x="482" y="73"/>
                    </a:moveTo>
                    <a:cubicBezTo>
                      <a:pt x="27991" y="-1375"/>
                      <a:pt x="50192" y="18899"/>
                      <a:pt x="52605" y="47380"/>
                    </a:cubicBezTo>
                    <a:cubicBezTo>
                      <a:pt x="53087" y="51242"/>
                      <a:pt x="52605" y="55104"/>
                      <a:pt x="52605" y="58483"/>
                    </a:cubicBezTo>
                    <a:cubicBezTo>
                      <a:pt x="52605" y="170475"/>
                      <a:pt x="52605" y="282467"/>
                      <a:pt x="52605" y="394459"/>
                    </a:cubicBezTo>
                    <a:cubicBezTo>
                      <a:pt x="52605" y="398321"/>
                      <a:pt x="52605" y="402665"/>
                      <a:pt x="52605" y="407493"/>
                    </a:cubicBezTo>
                    <a:cubicBezTo>
                      <a:pt x="35231" y="407493"/>
                      <a:pt x="17857" y="407493"/>
                      <a:pt x="0" y="407493"/>
                    </a:cubicBezTo>
                    <a:cubicBezTo>
                      <a:pt x="482" y="272330"/>
                      <a:pt x="482" y="136201"/>
                      <a:pt x="482" y="73"/>
                    </a:cubicBezTo>
                    <a:close/>
                  </a:path>
                </a:pathLst>
              </a:custGeom>
              <a:grpFill/>
              <a:ln w="4819" cap="flat">
                <a:noFill/>
                <a:prstDash val="solid"/>
                <a:miter/>
              </a:ln>
            </p:spPr>
            <p:txBody>
              <a:bodyPr rtlCol="0" anchor="ctr"/>
              <a:lstStyle/>
              <a:p>
                <a:endParaRPr lang="en-US"/>
              </a:p>
            </p:txBody>
          </p:sp>
          <p:sp>
            <p:nvSpPr>
              <p:cNvPr id="20" name="Freeform 242">
                <a:extLst>
                  <a:ext uri="{FF2B5EF4-FFF2-40B4-BE49-F238E27FC236}">
                    <a16:creationId xmlns:a16="http://schemas.microsoft.com/office/drawing/2014/main" id="{C130062F-7BA4-9E74-D399-EC1E6E2A238A}"/>
                  </a:ext>
                </a:extLst>
              </p:cNvPr>
              <p:cNvSpPr/>
              <p:nvPr/>
            </p:nvSpPr>
            <p:spPr>
              <a:xfrm>
                <a:off x="8399800" y="4928852"/>
                <a:ext cx="371611" cy="34125"/>
              </a:xfrm>
              <a:custGeom>
                <a:avLst/>
                <a:gdLst>
                  <a:gd name="connsiteX0" fmla="*/ 185806 w 371611"/>
                  <a:gd name="connsiteY0" fmla="*/ 34005 h 34125"/>
                  <a:gd name="connsiteX1" fmla="*/ 24131 w 371611"/>
                  <a:gd name="connsiteY1" fmla="*/ 34005 h 34125"/>
                  <a:gd name="connsiteX2" fmla="*/ 13996 w 371611"/>
                  <a:gd name="connsiteY2" fmla="*/ 33523 h 34125"/>
                  <a:gd name="connsiteX3" fmla="*/ 0 w 371611"/>
                  <a:gd name="connsiteY3" fmla="*/ 17110 h 34125"/>
                  <a:gd name="connsiteX4" fmla="*/ 13996 w 371611"/>
                  <a:gd name="connsiteY4" fmla="*/ 697 h 34125"/>
                  <a:gd name="connsiteX5" fmla="*/ 24131 w 371611"/>
                  <a:gd name="connsiteY5" fmla="*/ 215 h 34125"/>
                  <a:gd name="connsiteX6" fmla="*/ 347481 w 371611"/>
                  <a:gd name="connsiteY6" fmla="*/ 215 h 34125"/>
                  <a:gd name="connsiteX7" fmla="*/ 356651 w 371611"/>
                  <a:gd name="connsiteY7" fmla="*/ 215 h 34125"/>
                  <a:gd name="connsiteX8" fmla="*/ 371612 w 371611"/>
                  <a:gd name="connsiteY8" fmla="*/ 17110 h 34125"/>
                  <a:gd name="connsiteX9" fmla="*/ 356651 w 371611"/>
                  <a:gd name="connsiteY9" fmla="*/ 33523 h 34125"/>
                  <a:gd name="connsiteX10" fmla="*/ 343138 w 371611"/>
                  <a:gd name="connsiteY10" fmla="*/ 33523 h 34125"/>
                  <a:gd name="connsiteX11" fmla="*/ 185806 w 371611"/>
                  <a:gd name="connsiteY11" fmla="*/ 34005 h 34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71611" h="34125">
                    <a:moveTo>
                      <a:pt x="185806" y="34005"/>
                    </a:moveTo>
                    <a:cubicBezTo>
                      <a:pt x="131753" y="34005"/>
                      <a:pt x="78183" y="34005"/>
                      <a:pt x="24131" y="34005"/>
                    </a:cubicBezTo>
                    <a:cubicBezTo>
                      <a:pt x="20752" y="34005"/>
                      <a:pt x="17374" y="34488"/>
                      <a:pt x="13996" y="33523"/>
                    </a:cubicBezTo>
                    <a:cubicBezTo>
                      <a:pt x="5309" y="31592"/>
                      <a:pt x="0" y="25799"/>
                      <a:pt x="0" y="17110"/>
                    </a:cubicBezTo>
                    <a:cubicBezTo>
                      <a:pt x="0" y="7938"/>
                      <a:pt x="5309" y="2628"/>
                      <a:pt x="13996" y="697"/>
                    </a:cubicBezTo>
                    <a:cubicBezTo>
                      <a:pt x="17374" y="215"/>
                      <a:pt x="20752" y="215"/>
                      <a:pt x="24131" y="215"/>
                    </a:cubicBezTo>
                    <a:cubicBezTo>
                      <a:pt x="131753" y="215"/>
                      <a:pt x="239859" y="215"/>
                      <a:pt x="347481" y="215"/>
                    </a:cubicBezTo>
                    <a:cubicBezTo>
                      <a:pt x="350377" y="215"/>
                      <a:pt x="353755" y="-268"/>
                      <a:pt x="356651" y="215"/>
                    </a:cubicBezTo>
                    <a:cubicBezTo>
                      <a:pt x="365821" y="1663"/>
                      <a:pt x="371612" y="7455"/>
                      <a:pt x="371612" y="17110"/>
                    </a:cubicBezTo>
                    <a:cubicBezTo>
                      <a:pt x="371612" y="26764"/>
                      <a:pt x="365821" y="32557"/>
                      <a:pt x="356651" y="33523"/>
                    </a:cubicBezTo>
                    <a:cubicBezTo>
                      <a:pt x="352307" y="34005"/>
                      <a:pt x="347481" y="33523"/>
                      <a:pt x="343138" y="33523"/>
                    </a:cubicBezTo>
                    <a:cubicBezTo>
                      <a:pt x="290533" y="34005"/>
                      <a:pt x="237928" y="34005"/>
                      <a:pt x="185806" y="34005"/>
                    </a:cubicBezTo>
                    <a:close/>
                  </a:path>
                </a:pathLst>
              </a:custGeom>
              <a:grpFill/>
              <a:ln w="4819"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27522832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a:extLst>
              <a:ext uri="{FF2B5EF4-FFF2-40B4-BE49-F238E27FC236}">
                <a16:creationId xmlns:a16="http://schemas.microsoft.com/office/drawing/2014/main" id="{DA64F75D-24E8-109D-4FD4-DB457704D670}"/>
              </a:ext>
            </a:extLst>
          </p:cNvPr>
          <p:cNvPicPr>
            <a:picLocks noGrp="1" noChangeAspect="1"/>
          </p:cNvPicPr>
          <p:nvPr>
            <p:ph type="pic" sz="quarter" idx="21"/>
          </p:nvPr>
        </p:nvPicPr>
        <p:blipFill>
          <a:blip r:embed="rId2">
            <a:extLst>
              <a:ext uri="{837473B0-CC2E-450A-ABE3-18F120FF3D39}">
                <a1611:picAttrSrcUrl xmlns:a1611="http://schemas.microsoft.com/office/drawing/2016/11/main" r:id="rId3"/>
              </a:ext>
            </a:extLst>
          </a:blip>
          <a:srcRect r="21452"/>
          <a:stretch>
            <a:fillRect/>
          </a:stretch>
        </p:blipFill>
        <p:spPr>
          <a:xfrm>
            <a:off x="0" y="0"/>
            <a:ext cx="13698538" cy="8163612"/>
          </a:xfrm>
          <a:custGeom>
            <a:avLst/>
            <a:gdLst>
              <a:gd name="connsiteX0" fmla="*/ 5910658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4950805 h 6858000"/>
              <a:gd name="connsiteX5" fmla="*/ 81369 w 12192000"/>
              <a:gd name="connsiteY5" fmla="*/ 4982888 h 6858000"/>
              <a:gd name="connsiteX6" fmla="*/ 1594279 w 12192000"/>
              <a:gd name="connsiteY6" fmla="*/ 5249886 h 6858000"/>
              <a:gd name="connsiteX7" fmla="*/ 5994403 w 12192000"/>
              <a:gd name="connsiteY7" fmla="*/ 849762 h 6858000"/>
              <a:gd name="connsiteX8" fmla="*/ 5971686 w 12192000"/>
              <a:gd name="connsiteY8" fmla="*/ 3998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5910658" y="0"/>
                </a:moveTo>
                <a:lnTo>
                  <a:pt x="12192000" y="0"/>
                </a:lnTo>
                <a:lnTo>
                  <a:pt x="12192000" y="6858000"/>
                </a:lnTo>
                <a:lnTo>
                  <a:pt x="0" y="6858000"/>
                </a:lnTo>
                <a:lnTo>
                  <a:pt x="0" y="4950805"/>
                </a:lnTo>
                <a:lnTo>
                  <a:pt x="81369" y="4982888"/>
                </a:lnTo>
                <a:cubicBezTo>
                  <a:pt x="553119" y="5155619"/>
                  <a:pt x="1062690" y="5249886"/>
                  <a:pt x="1594279" y="5249886"/>
                </a:cubicBezTo>
                <a:cubicBezTo>
                  <a:pt x="4024400" y="5249886"/>
                  <a:pt x="5994403" y="3279883"/>
                  <a:pt x="5994403" y="849762"/>
                </a:cubicBezTo>
                <a:cubicBezTo>
                  <a:pt x="5994403" y="697879"/>
                  <a:pt x="5986708" y="547794"/>
                  <a:pt x="5971686" y="399875"/>
                </a:cubicBezTo>
                <a:close/>
              </a:path>
            </a:pathLst>
          </a:custGeom>
        </p:spPr>
      </p:pic>
      <p:sp>
        <p:nvSpPr>
          <p:cNvPr id="3" name="Text Placeholder 2">
            <a:extLst>
              <a:ext uri="{FF2B5EF4-FFF2-40B4-BE49-F238E27FC236}">
                <a16:creationId xmlns:a16="http://schemas.microsoft.com/office/drawing/2014/main" id="{77CAF6D4-F642-8776-6474-71D4E3623309}"/>
              </a:ext>
            </a:extLst>
          </p:cNvPr>
          <p:cNvSpPr>
            <a:spLocks noGrp="1"/>
          </p:cNvSpPr>
          <p:nvPr>
            <p:ph type="body" sz="quarter" idx="15"/>
          </p:nvPr>
        </p:nvSpPr>
        <p:spPr>
          <a:xfrm>
            <a:off x="364758" y="433726"/>
            <a:ext cx="5621929" cy="697353"/>
          </a:xfrm>
        </p:spPr>
        <p:txBody>
          <a:bodyPr>
            <a:normAutofit/>
          </a:bodyPr>
          <a:lstStyle/>
          <a:p>
            <a:r>
              <a:rPr lang="en-IE" b="1" dirty="0">
                <a:solidFill>
                  <a:srgbClr val="292668"/>
                </a:solidFill>
              </a:rPr>
              <a:t>AI being used unethically…</a:t>
            </a:r>
          </a:p>
        </p:txBody>
      </p:sp>
      <p:sp>
        <p:nvSpPr>
          <p:cNvPr id="4" name="Text Placeholder 3">
            <a:extLst>
              <a:ext uri="{FF2B5EF4-FFF2-40B4-BE49-F238E27FC236}">
                <a16:creationId xmlns:a16="http://schemas.microsoft.com/office/drawing/2014/main" id="{8A8DD85D-2974-535E-6DDB-2525DE62A33D}"/>
              </a:ext>
            </a:extLst>
          </p:cNvPr>
          <p:cNvSpPr>
            <a:spLocks noGrp="1"/>
          </p:cNvSpPr>
          <p:nvPr>
            <p:ph type="body" sz="quarter" idx="16"/>
          </p:nvPr>
        </p:nvSpPr>
        <p:spPr>
          <a:xfrm>
            <a:off x="364758" y="1212560"/>
            <a:ext cx="5900241" cy="2824949"/>
          </a:xfrm>
        </p:spPr>
        <p:txBody>
          <a:bodyPr/>
          <a:lstStyle/>
          <a:p>
            <a:pPr marL="342900" indent="-342900">
              <a:buFont typeface="Arial" panose="020B0604020202020204" pitchFamily="34" charset="0"/>
              <a:buChar char="•"/>
            </a:pPr>
            <a:r>
              <a:rPr lang="en-US" dirty="0"/>
              <a:t>In the past, scammers had to pretend to be someone else. Now, they use AI to mimic the </a:t>
            </a:r>
            <a:r>
              <a:rPr lang="en-US" b="1" dirty="0"/>
              <a:t>voices/image or videos </a:t>
            </a:r>
            <a:r>
              <a:rPr lang="en-US" dirty="0"/>
              <a:t>of people you love or trust.</a:t>
            </a:r>
          </a:p>
          <a:p>
            <a:pPr marL="342900" indent="-342900">
              <a:buFont typeface="Arial" panose="020B0604020202020204" pitchFamily="34" charset="0"/>
              <a:buChar char="•"/>
            </a:pPr>
            <a:r>
              <a:rPr lang="en-US" dirty="0"/>
              <a:t>Emails &amp; messages often had spelling mistakes, or poor translations, but now ChatGPT or similar are used to write professional-sounding emails</a:t>
            </a:r>
            <a:endParaRPr lang="en-IE" dirty="0"/>
          </a:p>
        </p:txBody>
      </p:sp>
      <p:sp>
        <p:nvSpPr>
          <p:cNvPr id="7" name="TextBox 6">
            <a:extLst>
              <a:ext uri="{FF2B5EF4-FFF2-40B4-BE49-F238E27FC236}">
                <a16:creationId xmlns:a16="http://schemas.microsoft.com/office/drawing/2014/main" id="{9DFED1B0-1280-DDFF-39B2-51953546DFC0}"/>
              </a:ext>
            </a:extLst>
          </p:cNvPr>
          <p:cNvSpPr txBox="1"/>
          <p:nvPr/>
        </p:nvSpPr>
        <p:spPr>
          <a:xfrm>
            <a:off x="1947708" y="4303455"/>
            <a:ext cx="6168770" cy="2554545"/>
          </a:xfrm>
          <a:prstGeom prst="rect">
            <a:avLst/>
          </a:prstGeom>
          <a:solidFill>
            <a:schemeClr val="bg1"/>
          </a:solidFill>
        </p:spPr>
        <p:txBody>
          <a:bodyPr wrap="square">
            <a:spAutoFit/>
          </a:bodyPr>
          <a:lstStyle/>
          <a:p>
            <a:pPr marL="324000"/>
            <a:endParaRPr lang="en-US" sz="2000" b="1" dirty="0">
              <a:solidFill>
                <a:srgbClr val="615AA6"/>
              </a:solidFill>
            </a:endParaRPr>
          </a:p>
          <a:p>
            <a:pPr marL="324000"/>
            <a:r>
              <a:rPr lang="en-US" sz="2400" b="1" dirty="0">
                <a:solidFill>
                  <a:srgbClr val="615AA6"/>
                </a:solidFill>
                <a:highlight>
                  <a:srgbClr val="EBCB1F"/>
                </a:highlight>
              </a:rPr>
              <a:t>The Golden Rule:</a:t>
            </a:r>
            <a:r>
              <a:rPr lang="en-US" sz="2400" dirty="0">
                <a:solidFill>
                  <a:srgbClr val="615AA6"/>
                </a:solidFill>
                <a:highlight>
                  <a:srgbClr val="EBCB1F"/>
                </a:highlight>
              </a:rPr>
              <a:t> </a:t>
            </a:r>
            <a:r>
              <a:rPr lang="en-US" sz="2400" dirty="0">
                <a:solidFill>
                  <a:srgbClr val="615AA6"/>
                </a:solidFill>
              </a:rPr>
              <a:t>If an email, text, or phone call makes you feel panicked, excited, or rushed—</a:t>
            </a:r>
            <a:r>
              <a:rPr lang="en-US" sz="2400" b="1" dirty="0">
                <a:solidFill>
                  <a:srgbClr val="615AA6"/>
                </a:solidFill>
              </a:rPr>
              <a:t>STOP.</a:t>
            </a:r>
            <a:r>
              <a:rPr lang="en-US" sz="2400" dirty="0">
                <a:solidFill>
                  <a:srgbClr val="615AA6"/>
                </a:solidFill>
              </a:rPr>
              <a:t> Take a breath, put the phone down/don’t respond, and talk to a friend or family member about it first.</a:t>
            </a:r>
          </a:p>
          <a:p>
            <a:pPr marL="324000"/>
            <a:endParaRPr lang="en-IE" sz="2000" dirty="0">
              <a:solidFill>
                <a:srgbClr val="615AA6"/>
              </a:solidFill>
            </a:endParaRPr>
          </a:p>
        </p:txBody>
      </p:sp>
    </p:spTree>
    <p:extLst>
      <p:ext uri="{BB962C8B-B14F-4D97-AF65-F5344CB8AC3E}">
        <p14:creationId xmlns:p14="http://schemas.microsoft.com/office/powerpoint/2010/main" val="28136790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4ECD4A-A8FC-1F4F-1B54-78332917809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DAA08AF3-B1D7-1178-C58C-DC8ACB1CDB80}"/>
              </a:ext>
            </a:extLst>
          </p:cNvPr>
          <p:cNvSpPr>
            <a:spLocks noGrp="1"/>
          </p:cNvSpPr>
          <p:nvPr>
            <p:ph type="body" sz="quarter" idx="17"/>
          </p:nvPr>
        </p:nvSpPr>
        <p:spPr/>
        <p:txBody>
          <a:bodyPr/>
          <a:lstStyle/>
          <a:p>
            <a:r>
              <a:rPr lang="en-IE" dirty="0"/>
              <a:t>04</a:t>
            </a:r>
          </a:p>
        </p:txBody>
      </p:sp>
      <p:pic>
        <p:nvPicPr>
          <p:cNvPr id="7" name="Picture Placeholder 6">
            <a:extLst>
              <a:ext uri="{FF2B5EF4-FFF2-40B4-BE49-F238E27FC236}">
                <a16:creationId xmlns:a16="http://schemas.microsoft.com/office/drawing/2014/main" id="{7F16B5F8-4517-B5C6-6CA1-225A640B5E5A}"/>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 uri="{837473B0-CC2E-450A-ABE3-18F120FF3D39}">
                <a1611:picAttrSrcUrl xmlns:a1611="http://schemas.microsoft.com/office/drawing/2016/11/main" r:id="rId3"/>
              </a:ext>
            </a:extLst>
          </a:blip>
          <a:srcRect t="2455" b="19693"/>
          <a:stretch>
            <a:fillRect/>
          </a:stretch>
        </p:blipFill>
        <p:spPr>
          <a:xfrm>
            <a:off x="190122" y="2626822"/>
            <a:ext cx="7756845" cy="3396829"/>
          </a:xfrm>
        </p:spPr>
      </p:pic>
      <p:sp>
        <p:nvSpPr>
          <p:cNvPr id="4" name="Rectangle 3">
            <a:extLst>
              <a:ext uri="{FF2B5EF4-FFF2-40B4-BE49-F238E27FC236}">
                <a16:creationId xmlns:a16="http://schemas.microsoft.com/office/drawing/2014/main" id="{54A8B9F0-67CF-14EE-F58F-7AFE7E6BECE2}"/>
              </a:ext>
            </a:extLst>
          </p:cNvPr>
          <p:cNvSpPr/>
          <p:nvPr/>
        </p:nvSpPr>
        <p:spPr>
          <a:xfrm>
            <a:off x="2942376" y="3429000"/>
            <a:ext cx="7460057" cy="13783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5" name="TextBox 4">
            <a:extLst>
              <a:ext uri="{FF2B5EF4-FFF2-40B4-BE49-F238E27FC236}">
                <a16:creationId xmlns:a16="http://schemas.microsoft.com/office/drawing/2014/main" id="{88660CE8-61D8-8AD7-2982-C1C3F5021E66}"/>
              </a:ext>
            </a:extLst>
          </p:cNvPr>
          <p:cNvSpPr txBox="1"/>
          <p:nvPr/>
        </p:nvSpPr>
        <p:spPr>
          <a:xfrm>
            <a:off x="3150606" y="3481298"/>
            <a:ext cx="7360467" cy="1200329"/>
          </a:xfrm>
          <a:prstGeom prst="rect">
            <a:avLst/>
          </a:prstGeom>
          <a:noFill/>
        </p:spPr>
        <p:txBody>
          <a:bodyPr wrap="square" rtlCol="0">
            <a:spAutoFit/>
          </a:bodyPr>
          <a:lstStyle/>
          <a:p>
            <a:r>
              <a:rPr lang="en-US" sz="3600" b="1" spc="324" dirty="0">
                <a:solidFill>
                  <a:srgbClr val="242B62"/>
                </a:solidFill>
                <a:latin typeface="Calibri" panose="020F0502020204030204" pitchFamily="34" charset="0"/>
                <a:cs typeface="Calibri" panose="020F0502020204030204" pitchFamily="34" charset="0"/>
              </a:rPr>
              <a:t>RECOGNISING AI-GENERATED IMAGES, TEXT &amp; DEEPFAKES</a:t>
            </a:r>
          </a:p>
        </p:txBody>
      </p:sp>
    </p:spTree>
    <p:extLst>
      <p:ext uri="{BB962C8B-B14F-4D97-AF65-F5344CB8AC3E}">
        <p14:creationId xmlns:p14="http://schemas.microsoft.com/office/powerpoint/2010/main" val="3337068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5DF0A12-B85A-E7E2-953E-7FC82A3400B6}"/>
              </a:ext>
            </a:extLst>
          </p:cNvPr>
          <p:cNvSpPr>
            <a:spLocks noGrp="1"/>
          </p:cNvSpPr>
          <p:nvPr>
            <p:ph type="body" sz="quarter" idx="15"/>
          </p:nvPr>
        </p:nvSpPr>
        <p:spPr>
          <a:xfrm>
            <a:off x="561216" y="625776"/>
            <a:ext cx="5997036" cy="697353"/>
          </a:xfrm>
        </p:spPr>
        <p:txBody>
          <a:bodyPr/>
          <a:lstStyle/>
          <a:p>
            <a:r>
              <a:rPr lang="en-IE" b="1" dirty="0"/>
              <a:t>AI Images &amp; Text…</a:t>
            </a:r>
          </a:p>
        </p:txBody>
      </p:sp>
      <p:sp>
        <p:nvSpPr>
          <p:cNvPr id="3" name="Text Placeholder 2">
            <a:extLst>
              <a:ext uri="{FF2B5EF4-FFF2-40B4-BE49-F238E27FC236}">
                <a16:creationId xmlns:a16="http://schemas.microsoft.com/office/drawing/2014/main" id="{8069B67A-00CC-7576-0BD2-4D2D21B7A479}"/>
              </a:ext>
            </a:extLst>
          </p:cNvPr>
          <p:cNvSpPr>
            <a:spLocks noGrp="1"/>
          </p:cNvSpPr>
          <p:nvPr>
            <p:ph type="body" sz="quarter" idx="17"/>
          </p:nvPr>
        </p:nvSpPr>
        <p:spPr>
          <a:xfrm>
            <a:off x="561216" y="1541947"/>
            <a:ext cx="6933093" cy="2646838"/>
          </a:xfrm>
        </p:spPr>
        <p:txBody>
          <a:bodyPr/>
          <a:lstStyle/>
          <a:p>
            <a:r>
              <a:rPr lang="en-US" dirty="0"/>
              <a:t>In the past, making a fake photo required professional editing skills. Now, anyone can do it by simply </a:t>
            </a:r>
            <a:r>
              <a:rPr lang="en-US" b="1" dirty="0"/>
              <a:t>typing a description. </a:t>
            </a:r>
            <a:endParaRPr lang="en-US" dirty="0"/>
          </a:p>
          <a:p>
            <a:endParaRPr lang="en-US" b="1" dirty="0"/>
          </a:p>
          <a:p>
            <a:r>
              <a:rPr lang="en-US" b="1" dirty="0"/>
              <a:t>How AI creates images:</a:t>
            </a:r>
            <a:r>
              <a:rPr lang="en-US" dirty="0"/>
              <a:t> It works like a digital artist. You give it a prompt (e.g., </a:t>
            </a:r>
            <a:r>
              <a:rPr lang="en-US" i="1" dirty="0"/>
              <a:t>"An astronaut riding a horse in the style of Van Gogh"), </a:t>
            </a:r>
            <a:r>
              <a:rPr lang="en-US" dirty="0"/>
              <a:t>and the AI builds that image from scratch using what it knows about </a:t>
            </a:r>
            <a:r>
              <a:rPr lang="en-US" dirty="0" err="1"/>
              <a:t>colours</a:t>
            </a:r>
            <a:r>
              <a:rPr lang="en-US" dirty="0"/>
              <a:t>, shapes, and art styles.</a:t>
            </a:r>
          </a:p>
          <a:p>
            <a:endParaRPr lang="en-US" b="1" dirty="0"/>
          </a:p>
          <a:p>
            <a:r>
              <a:rPr lang="en-IE" b="1" dirty="0"/>
              <a:t>How AI creates text:</a:t>
            </a:r>
            <a:r>
              <a:rPr lang="en-IE" dirty="0"/>
              <a:t> Think of AI as a machine with limitless learning capability. AI tools have read millions of books &amp; websites, </a:t>
            </a:r>
            <a:r>
              <a:rPr lang="en-US" dirty="0"/>
              <a:t>so it can write letters, stories, or emails that sound exactly like a real person.</a:t>
            </a:r>
            <a:endParaRPr lang="en-IE" b="1" dirty="0"/>
          </a:p>
        </p:txBody>
      </p:sp>
    </p:spTree>
    <p:extLst>
      <p:ext uri="{BB962C8B-B14F-4D97-AF65-F5344CB8AC3E}">
        <p14:creationId xmlns:p14="http://schemas.microsoft.com/office/powerpoint/2010/main" val="15753448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A479EC-3FAC-D4FB-31BD-EB1BD850A77D}"/>
            </a:ext>
          </a:extLst>
        </p:cNvPr>
        <p:cNvGrpSpPr/>
        <p:nvPr/>
      </p:nvGrpSpPr>
      <p:grpSpPr>
        <a:xfrm>
          <a:off x="0" y="0"/>
          <a:ext cx="0" cy="0"/>
          <a:chOff x="0" y="0"/>
          <a:chExt cx="0" cy="0"/>
        </a:xfrm>
      </p:grpSpPr>
      <p:sp>
        <p:nvSpPr>
          <p:cNvPr id="35" name="TextBox 34">
            <a:extLst>
              <a:ext uri="{FF2B5EF4-FFF2-40B4-BE49-F238E27FC236}">
                <a16:creationId xmlns:a16="http://schemas.microsoft.com/office/drawing/2014/main" id="{3C8630FB-5EDA-BA0E-A15D-67DF1D1FE695}"/>
              </a:ext>
            </a:extLst>
          </p:cNvPr>
          <p:cNvSpPr txBox="1"/>
          <p:nvPr/>
        </p:nvSpPr>
        <p:spPr>
          <a:xfrm>
            <a:off x="2663959" y="5569070"/>
            <a:ext cx="5595042" cy="923330"/>
          </a:xfrm>
          <a:prstGeom prst="rect">
            <a:avLst/>
          </a:prstGeom>
          <a:noFill/>
          <a:ln w="12700">
            <a:solidFill>
              <a:srgbClr val="615AA6"/>
            </a:solidFill>
            <a:prstDash val="sysDash"/>
          </a:ln>
        </p:spPr>
        <p:txBody>
          <a:bodyPr wrap="square" rtlCol="0">
            <a:spAutoFit/>
          </a:bodyPr>
          <a:lstStyle/>
          <a:p>
            <a:endParaRPr lang="en-IE" dirty="0"/>
          </a:p>
          <a:p>
            <a:endParaRPr lang="en-IE" dirty="0"/>
          </a:p>
          <a:p>
            <a:endParaRPr lang="en-IE" dirty="0"/>
          </a:p>
        </p:txBody>
      </p:sp>
      <p:sp>
        <p:nvSpPr>
          <p:cNvPr id="5" name="Text Placeholder 4">
            <a:extLst>
              <a:ext uri="{FF2B5EF4-FFF2-40B4-BE49-F238E27FC236}">
                <a16:creationId xmlns:a16="http://schemas.microsoft.com/office/drawing/2014/main" id="{6402732B-2D5F-83D2-8301-991B7E7BA64D}"/>
              </a:ext>
            </a:extLst>
          </p:cNvPr>
          <p:cNvSpPr>
            <a:spLocks noGrp="1"/>
          </p:cNvSpPr>
          <p:nvPr>
            <p:ph type="body" sz="quarter" idx="15"/>
          </p:nvPr>
        </p:nvSpPr>
        <p:spPr>
          <a:xfrm>
            <a:off x="1433581" y="808311"/>
            <a:ext cx="8973175" cy="697353"/>
          </a:xfrm>
          <a:prstGeom prst="rect">
            <a:avLst/>
          </a:prstGeom>
        </p:spPr>
        <p:txBody>
          <a:bodyPr/>
          <a:lstStyle/>
          <a:p>
            <a:r>
              <a:rPr lang="en-US" b="1" dirty="0"/>
              <a:t>What is a Deepfake?</a:t>
            </a:r>
          </a:p>
        </p:txBody>
      </p:sp>
      <p:sp>
        <p:nvSpPr>
          <p:cNvPr id="7" name="Text Placeholder 6">
            <a:extLst>
              <a:ext uri="{FF2B5EF4-FFF2-40B4-BE49-F238E27FC236}">
                <a16:creationId xmlns:a16="http://schemas.microsoft.com/office/drawing/2014/main" id="{CAF7E006-9503-5DBF-3374-9BD25A473261}"/>
              </a:ext>
            </a:extLst>
          </p:cNvPr>
          <p:cNvSpPr>
            <a:spLocks noGrp="1"/>
          </p:cNvSpPr>
          <p:nvPr>
            <p:ph type="body" sz="quarter" idx="16"/>
          </p:nvPr>
        </p:nvSpPr>
        <p:spPr>
          <a:xfrm>
            <a:off x="1615129" y="1511357"/>
            <a:ext cx="8961741" cy="4166788"/>
          </a:xfrm>
        </p:spPr>
        <p:txBody>
          <a:bodyPr/>
          <a:lstStyle/>
          <a:p>
            <a:r>
              <a:rPr lang="en-IE" b="1" dirty="0"/>
              <a:t>Answer: </a:t>
            </a:r>
            <a:r>
              <a:rPr lang="en-IE" dirty="0"/>
              <a:t>AI making fake videos look real!</a:t>
            </a:r>
          </a:p>
        </p:txBody>
      </p:sp>
      <p:pic>
        <p:nvPicPr>
          <p:cNvPr id="9" name="Picture 8">
            <a:extLst>
              <a:ext uri="{FF2B5EF4-FFF2-40B4-BE49-F238E27FC236}">
                <a16:creationId xmlns:a16="http://schemas.microsoft.com/office/drawing/2014/main" id="{6F4AB828-899D-4E21-DB2E-A25415C86F12}"/>
              </a:ext>
            </a:extLst>
          </p:cNvPr>
          <p:cNvPicPr>
            <a:picLocks noChangeAspect="1"/>
          </p:cNvPicPr>
          <p:nvPr/>
        </p:nvPicPr>
        <p:blipFill>
          <a:blip r:embed="rId2"/>
          <a:stretch>
            <a:fillRect/>
          </a:stretch>
        </p:blipFill>
        <p:spPr>
          <a:xfrm>
            <a:off x="937749" y="2482591"/>
            <a:ext cx="2711589" cy="1854295"/>
          </a:xfrm>
          <a:prstGeom prst="rect">
            <a:avLst/>
          </a:prstGeom>
        </p:spPr>
      </p:pic>
      <p:pic>
        <p:nvPicPr>
          <p:cNvPr id="11" name="Picture 10">
            <a:extLst>
              <a:ext uri="{FF2B5EF4-FFF2-40B4-BE49-F238E27FC236}">
                <a16:creationId xmlns:a16="http://schemas.microsoft.com/office/drawing/2014/main" id="{6234B575-DEED-1E5C-685A-32A1938D3783}"/>
              </a:ext>
            </a:extLst>
          </p:cNvPr>
          <p:cNvPicPr>
            <a:picLocks noChangeAspect="1"/>
          </p:cNvPicPr>
          <p:nvPr/>
        </p:nvPicPr>
        <p:blipFill>
          <a:blip r:embed="rId3"/>
          <a:stretch>
            <a:fillRect/>
          </a:stretch>
        </p:blipFill>
        <p:spPr>
          <a:xfrm>
            <a:off x="3649338" y="2482591"/>
            <a:ext cx="3314870" cy="1854295"/>
          </a:xfrm>
          <a:prstGeom prst="rect">
            <a:avLst/>
          </a:prstGeom>
        </p:spPr>
      </p:pic>
      <p:pic>
        <p:nvPicPr>
          <p:cNvPr id="13" name="Picture 12">
            <a:extLst>
              <a:ext uri="{FF2B5EF4-FFF2-40B4-BE49-F238E27FC236}">
                <a16:creationId xmlns:a16="http://schemas.microsoft.com/office/drawing/2014/main" id="{DD158A61-2EE6-00EF-B135-6E0BE000327B}"/>
              </a:ext>
            </a:extLst>
          </p:cNvPr>
          <p:cNvPicPr>
            <a:picLocks noChangeAspect="1"/>
          </p:cNvPicPr>
          <p:nvPr/>
        </p:nvPicPr>
        <p:blipFill>
          <a:blip r:embed="rId4"/>
          <a:srcRect l="3570"/>
          <a:stretch>
            <a:fillRect/>
          </a:stretch>
        </p:blipFill>
        <p:spPr>
          <a:xfrm>
            <a:off x="6964208" y="2485720"/>
            <a:ext cx="2842892" cy="1851166"/>
          </a:xfrm>
          <a:prstGeom prst="rect">
            <a:avLst/>
          </a:prstGeom>
        </p:spPr>
      </p:pic>
      <p:sp>
        <p:nvSpPr>
          <p:cNvPr id="15" name="Speech Bubble: Rectangle with Corners Rounded 14">
            <a:extLst>
              <a:ext uri="{FF2B5EF4-FFF2-40B4-BE49-F238E27FC236}">
                <a16:creationId xmlns:a16="http://schemas.microsoft.com/office/drawing/2014/main" id="{89E8A598-C557-1BB6-6901-D658D4134861}"/>
              </a:ext>
            </a:extLst>
          </p:cNvPr>
          <p:cNvSpPr/>
          <p:nvPr/>
        </p:nvSpPr>
        <p:spPr>
          <a:xfrm>
            <a:off x="4979406" y="2379907"/>
            <a:ext cx="724277" cy="389299"/>
          </a:xfrm>
          <a:prstGeom prst="wedgeRoundRectCallout">
            <a:avLst>
              <a:gd name="adj1" fmla="val 19167"/>
              <a:gd name="adj2" fmla="val 74128"/>
              <a:gd name="adj3" fmla="val 16667"/>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4" name="TextBox 13">
            <a:extLst>
              <a:ext uri="{FF2B5EF4-FFF2-40B4-BE49-F238E27FC236}">
                <a16:creationId xmlns:a16="http://schemas.microsoft.com/office/drawing/2014/main" id="{0230905C-22C0-ABA0-24E0-6FB5D633DBBE}"/>
              </a:ext>
            </a:extLst>
          </p:cNvPr>
          <p:cNvSpPr txBox="1"/>
          <p:nvPr/>
        </p:nvSpPr>
        <p:spPr>
          <a:xfrm>
            <a:off x="5040138" y="2420667"/>
            <a:ext cx="576779" cy="307777"/>
          </a:xfrm>
          <a:prstGeom prst="rect">
            <a:avLst/>
          </a:prstGeom>
          <a:solidFill>
            <a:schemeClr val="bg1"/>
          </a:solidFill>
        </p:spPr>
        <p:txBody>
          <a:bodyPr wrap="square" rtlCol="0">
            <a:spAutoFit/>
          </a:bodyPr>
          <a:lstStyle/>
          <a:p>
            <a:pPr algn="ctr"/>
            <a:r>
              <a:rPr lang="en-IE" sz="1400" dirty="0">
                <a:solidFill>
                  <a:srgbClr val="292668"/>
                </a:solidFill>
              </a:rPr>
              <a:t>voice</a:t>
            </a:r>
          </a:p>
        </p:txBody>
      </p:sp>
      <p:sp>
        <p:nvSpPr>
          <p:cNvPr id="17" name="Speech Bubble: Rectangle with Corners Rounded 16">
            <a:extLst>
              <a:ext uri="{FF2B5EF4-FFF2-40B4-BE49-F238E27FC236}">
                <a16:creationId xmlns:a16="http://schemas.microsoft.com/office/drawing/2014/main" id="{25A25375-F4F0-0640-CA56-530452D76E74}"/>
              </a:ext>
            </a:extLst>
          </p:cNvPr>
          <p:cNvSpPr/>
          <p:nvPr/>
        </p:nvSpPr>
        <p:spPr>
          <a:xfrm>
            <a:off x="6077116" y="2749590"/>
            <a:ext cx="724277" cy="389299"/>
          </a:xfrm>
          <a:prstGeom prst="wedgeRoundRectCallout">
            <a:avLst>
              <a:gd name="adj1" fmla="val -50833"/>
              <a:gd name="adj2" fmla="val 76454"/>
              <a:gd name="adj3" fmla="val 16667"/>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9" name="TextBox 18">
            <a:extLst>
              <a:ext uri="{FF2B5EF4-FFF2-40B4-BE49-F238E27FC236}">
                <a16:creationId xmlns:a16="http://schemas.microsoft.com/office/drawing/2014/main" id="{EC4D7074-A980-ED30-6C1C-2B71E63B53D6}"/>
              </a:ext>
            </a:extLst>
          </p:cNvPr>
          <p:cNvSpPr txBox="1"/>
          <p:nvPr/>
        </p:nvSpPr>
        <p:spPr>
          <a:xfrm>
            <a:off x="6137848" y="2790350"/>
            <a:ext cx="663545" cy="307777"/>
          </a:xfrm>
          <a:prstGeom prst="rect">
            <a:avLst/>
          </a:prstGeom>
          <a:solidFill>
            <a:schemeClr val="bg1"/>
          </a:solidFill>
        </p:spPr>
        <p:txBody>
          <a:bodyPr wrap="square" rtlCol="0">
            <a:spAutoFit/>
          </a:bodyPr>
          <a:lstStyle/>
          <a:p>
            <a:pPr algn="ctr"/>
            <a:r>
              <a:rPr lang="en-IE" sz="1400" dirty="0">
                <a:solidFill>
                  <a:srgbClr val="292668"/>
                </a:solidFill>
              </a:rPr>
              <a:t>words</a:t>
            </a:r>
          </a:p>
        </p:txBody>
      </p:sp>
      <p:sp>
        <p:nvSpPr>
          <p:cNvPr id="21" name="Speech Bubble: Rectangle with Corners Rounded 20">
            <a:extLst>
              <a:ext uri="{FF2B5EF4-FFF2-40B4-BE49-F238E27FC236}">
                <a16:creationId xmlns:a16="http://schemas.microsoft.com/office/drawing/2014/main" id="{F61CFE29-E950-7DBA-5CC8-4767688D2A7C}"/>
              </a:ext>
            </a:extLst>
          </p:cNvPr>
          <p:cNvSpPr/>
          <p:nvPr/>
        </p:nvSpPr>
        <p:spPr>
          <a:xfrm>
            <a:off x="7983963" y="2485720"/>
            <a:ext cx="889420" cy="612407"/>
          </a:xfrm>
          <a:prstGeom prst="wedgeRoundRectCallout">
            <a:avLst>
              <a:gd name="adj1" fmla="val -41855"/>
              <a:gd name="adj2" fmla="val 74128"/>
              <a:gd name="adj3" fmla="val 16667"/>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3" name="TextBox 22">
            <a:extLst>
              <a:ext uri="{FF2B5EF4-FFF2-40B4-BE49-F238E27FC236}">
                <a16:creationId xmlns:a16="http://schemas.microsoft.com/office/drawing/2014/main" id="{594D990A-3F64-B068-0F1B-058D761253B0}"/>
              </a:ext>
            </a:extLst>
          </p:cNvPr>
          <p:cNvSpPr txBox="1"/>
          <p:nvPr/>
        </p:nvSpPr>
        <p:spPr>
          <a:xfrm>
            <a:off x="8025213" y="2531578"/>
            <a:ext cx="807648" cy="553998"/>
          </a:xfrm>
          <a:prstGeom prst="rect">
            <a:avLst/>
          </a:prstGeom>
          <a:solidFill>
            <a:schemeClr val="bg1"/>
          </a:solidFill>
        </p:spPr>
        <p:txBody>
          <a:bodyPr wrap="square" rtlCol="0">
            <a:spAutoFit/>
          </a:bodyPr>
          <a:lstStyle/>
          <a:p>
            <a:pPr algn="ctr"/>
            <a:r>
              <a:rPr lang="en-IE" sz="1000" dirty="0">
                <a:solidFill>
                  <a:srgbClr val="292668"/>
                </a:solidFill>
              </a:rPr>
              <a:t>Can you send me money</a:t>
            </a:r>
          </a:p>
        </p:txBody>
      </p:sp>
      <p:sp>
        <p:nvSpPr>
          <p:cNvPr id="24" name="TextBox 23">
            <a:extLst>
              <a:ext uri="{FF2B5EF4-FFF2-40B4-BE49-F238E27FC236}">
                <a16:creationId xmlns:a16="http://schemas.microsoft.com/office/drawing/2014/main" id="{1AA0AFEC-06AA-B6AE-247E-7E022B59EE04}"/>
              </a:ext>
            </a:extLst>
          </p:cNvPr>
          <p:cNvSpPr txBox="1"/>
          <p:nvPr/>
        </p:nvSpPr>
        <p:spPr>
          <a:xfrm>
            <a:off x="760429" y="4462459"/>
            <a:ext cx="2511621" cy="646331"/>
          </a:xfrm>
          <a:prstGeom prst="rect">
            <a:avLst/>
          </a:prstGeom>
          <a:noFill/>
        </p:spPr>
        <p:txBody>
          <a:bodyPr wrap="square" rtlCol="0">
            <a:spAutoFit/>
          </a:bodyPr>
          <a:lstStyle/>
          <a:p>
            <a:pPr marL="342900" indent="-342900">
              <a:buFont typeface="+mj-lt"/>
              <a:buAutoNum type="arabicPeriod"/>
            </a:pPr>
            <a:r>
              <a:rPr lang="en-IE" dirty="0">
                <a:solidFill>
                  <a:srgbClr val="292668"/>
                </a:solidFill>
              </a:rPr>
              <a:t>AI creates a perfect replica of a face</a:t>
            </a:r>
          </a:p>
        </p:txBody>
      </p:sp>
      <p:sp>
        <p:nvSpPr>
          <p:cNvPr id="26" name="TextBox 25">
            <a:extLst>
              <a:ext uri="{FF2B5EF4-FFF2-40B4-BE49-F238E27FC236}">
                <a16:creationId xmlns:a16="http://schemas.microsoft.com/office/drawing/2014/main" id="{D1D1489B-4E94-90D4-DB8D-F1ACFC817360}"/>
              </a:ext>
            </a:extLst>
          </p:cNvPr>
          <p:cNvSpPr txBox="1"/>
          <p:nvPr/>
        </p:nvSpPr>
        <p:spPr>
          <a:xfrm>
            <a:off x="3723595" y="4474000"/>
            <a:ext cx="2994076" cy="646331"/>
          </a:xfrm>
          <a:prstGeom prst="rect">
            <a:avLst/>
          </a:prstGeom>
          <a:noFill/>
        </p:spPr>
        <p:txBody>
          <a:bodyPr wrap="square" rtlCol="0">
            <a:spAutoFit/>
          </a:bodyPr>
          <a:lstStyle/>
          <a:p>
            <a:pPr marL="342900" indent="-342900">
              <a:buFont typeface="+mj-lt"/>
              <a:buAutoNum type="arabicPeriod" startAt="2"/>
            </a:pPr>
            <a:r>
              <a:rPr lang="en-IE" dirty="0">
                <a:solidFill>
                  <a:srgbClr val="292668"/>
                </a:solidFill>
              </a:rPr>
              <a:t>The scammer </a:t>
            </a:r>
            <a:r>
              <a:rPr lang="en-IE" i="1" dirty="0">
                <a:solidFill>
                  <a:srgbClr val="292668"/>
                </a:solidFill>
              </a:rPr>
              <a:t>WEARS </a:t>
            </a:r>
            <a:r>
              <a:rPr lang="en-IE" dirty="0">
                <a:solidFill>
                  <a:srgbClr val="292668"/>
                </a:solidFill>
              </a:rPr>
              <a:t>this digital mask in a video</a:t>
            </a:r>
          </a:p>
        </p:txBody>
      </p:sp>
      <p:sp>
        <p:nvSpPr>
          <p:cNvPr id="30" name="TextBox 29">
            <a:extLst>
              <a:ext uri="{FF2B5EF4-FFF2-40B4-BE49-F238E27FC236}">
                <a16:creationId xmlns:a16="http://schemas.microsoft.com/office/drawing/2014/main" id="{0CFD2C80-1F7E-DF9E-AAFC-C2BDDB61F25D}"/>
              </a:ext>
            </a:extLst>
          </p:cNvPr>
          <p:cNvSpPr txBox="1"/>
          <p:nvPr/>
        </p:nvSpPr>
        <p:spPr>
          <a:xfrm>
            <a:off x="7040517" y="4474000"/>
            <a:ext cx="2842892" cy="646331"/>
          </a:xfrm>
          <a:prstGeom prst="rect">
            <a:avLst/>
          </a:prstGeom>
          <a:noFill/>
        </p:spPr>
        <p:txBody>
          <a:bodyPr wrap="square" rtlCol="0">
            <a:spAutoFit/>
          </a:bodyPr>
          <a:lstStyle/>
          <a:p>
            <a:pPr marL="342900" indent="-342900">
              <a:buFont typeface="+mj-lt"/>
              <a:buAutoNum type="arabicPeriod" startAt="3"/>
            </a:pPr>
            <a:r>
              <a:rPr lang="en-IE" dirty="0">
                <a:solidFill>
                  <a:srgbClr val="292668"/>
                </a:solidFill>
              </a:rPr>
              <a:t>It looks and sounds convincing, but it is FAKE</a:t>
            </a:r>
          </a:p>
        </p:txBody>
      </p:sp>
      <p:sp>
        <p:nvSpPr>
          <p:cNvPr id="32" name="TextBox 31">
            <a:extLst>
              <a:ext uri="{FF2B5EF4-FFF2-40B4-BE49-F238E27FC236}">
                <a16:creationId xmlns:a16="http://schemas.microsoft.com/office/drawing/2014/main" id="{EE5557C0-9EFC-1A80-53F7-8CEC056FAA75}"/>
              </a:ext>
            </a:extLst>
          </p:cNvPr>
          <p:cNvSpPr txBox="1"/>
          <p:nvPr/>
        </p:nvSpPr>
        <p:spPr>
          <a:xfrm>
            <a:off x="4109000" y="5569070"/>
            <a:ext cx="3387567" cy="923330"/>
          </a:xfrm>
          <a:prstGeom prst="rect">
            <a:avLst/>
          </a:prstGeom>
          <a:noFill/>
        </p:spPr>
        <p:txBody>
          <a:bodyPr wrap="square" rtlCol="0">
            <a:spAutoFit/>
          </a:bodyPr>
          <a:lstStyle/>
          <a:p>
            <a:r>
              <a:rPr lang="en-IE" b="1" dirty="0">
                <a:solidFill>
                  <a:srgbClr val="292668"/>
                </a:solidFill>
              </a:rPr>
              <a:t>VOICE CLONING </a:t>
            </a:r>
            <a:r>
              <a:rPr lang="en-IE" dirty="0">
                <a:solidFill>
                  <a:srgbClr val="292668"/>
                </a:solidFill>
              </a:rPr>
              <a:t>– AI can also clone a voice from even a small sample to create fake calls/videos</a:t>
            </a:r>
          </a:p>
        </p:txBody>
      </p:sp>
      <p:pic>
        <p:nvPicPr>
          <p:cNvPr id="34" name="Graphic 33" descr="Radio microphone outline">
            <a:extLst>
              <a:ext uri="{FF2B5EF4-FFF2-40B4-BE49-F238E27FC236}">
                <a16:creationId xmlns:a16="http://schemas.microsoft.com/office/drawing/2014/main" id="{8364ABD8-A75F-4EBA-B044-3CB01460767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167976" y="5623363"/>
            <a:ext cx="797262" cy="797262"/>
          </a:xfrm>
          <a:prstGeom prst="rect">
            <a:avLst/>
          </a:prstGeom>
        </p:spPr>
      </p:pic>
    </p:spTree>
    <p:extLst>
      <p:ext uri="{BB962C8B-B14F-4D97-AF65-F5344CB8AC3E}">
        <p14:creationId xmlns:p14="http://schemas.microsoft.com/office/powerpoint/2010/main" val="6694738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FA49EB1-49C2-E179-E44E-399C67DE740E}"/>
              </a:ext>
            </a:extLst>
          </p:cNvPr>
          <p:cNvSpPr>
            <a:spLocks noGrp="1"/>
          </p:cNvSpPr>
          <p:nvPr>
            <p:ph type="body" sz="quarter" idx="13"/>
          </p:nvPr>
        </p:nvSpPr>
        <p:spPr/>
        <p:txBody>
          <a:bodyPr/>
          <a:lstStyle/>
          <a:p>
            <a:r>
              <a:rPr lang="en-IE" b="1" dirty="0"/>
              <a:t>Deepfake Video</a:t>
            </a:r>
          </a:p>
        </p:txBody>
      </p:sp>
      <p:sp>
        <p:nvSpPr>
          <p:cNvPr id="3" name="Text Placeholder 2">
            <a:extLst>
              <a:ext uri="{FF2B5EF4-FFF2-40B4-BE49-F238E27FC236}">
                <a16:creationId xmlns:a16="http://schemas.microsoft.com/office/drawing/2014/main" id="{B02DD2B3-F0DE-A614-B127-D84D56786CC7}"/>
              </a:ext>
            </a:extLst>
          </p:cNvPr>
          <p:cNvSpPr>
            <a:spLocks noGrp="1"/>
          </p:cNvSpPr>
          <p:nvPr>
            <p:ph type="body" sz="quarter" idx="14"/>
          </p:nvPr>
        </p:nvSpPr>
        <p:spPr>
          <a:xfrm>
            <a:off x="954156" y="2075229"/>
            <a:ext cx="5141844" cy="4021291"/>
          </a:xfrm>
        </p:spPr>
        <p:txBody>
          <a:bodyPr/>
          <a:lstStyle/>
          <a:p>
            <a:r>
              <a:rPr lang="en-US" dirty="0"/>
              <a:t>Here is an example of a very realistic  AI-generated video using a celebrity voice. This is deepfake tech at work!</a:t>
            </a:r>
          </a:p>
          <a:p>
            <a:r>
              <a:rPr lang="en-US" dirty="0"/>
              <a:t>AI can create realistic videos of people saying things they never actually said! This can be fun for entertainment, but also dangerous if misused (which is why digital literacy is important!).</a:t>
            </a:r>
          </a:p>
          <a:p>
            <a:endParaRPr lang="en-US" dirty="0"/>
          </a:p>
          <a:p>
            <a:r>
              <a:rPr lang="en-US" dirty="0">
                <a:hlinkClick r:id="rId3"/>
              </a:rPr>
              <a:t>Video link</a:t>
            </a:r>
            <a:endParaRPr lang="en-US" dirty="0"/>
          </a:p>
          <a:p>
            <a:endParaRPr lang="en-IE" dirty="0"/>
          </a:p>
        </p:txBody>
      </p:sp>
      <p:sp>
        <p:nvSpPr>
          <p:cNvPr id="4" name="Picture Placeholder 3">
            <a:extLst>
              <a:ext uri="{FF2B5EF4-FFF2-40B4-BE49-F238E27FC236}">
                <a16:creationId xmlns:a16="http://schemas.microsoft.com/office/drawing/2014/main" id="{2E7CC3A6-D106-4C9E-C81E-0C5985870315}"/>
              </a:ext>
            </a:extLst>
          </p:cNvPr>
          <p:cNvSpPr>
            <a:spLocks noGrp="1"/>
          </p:cNvSpPr>
          <p:nvPr>
            <p:ph type="pic" sz="quarter" idx="10"/>
          </p:nvPr>
        </p:nvSpPr>
        <p:spPr/>
        <p:txBody>
          <a:bodyPr/>
          <a:lstStyle/>
          <a:p>
            <a:endParaRPr lang="en-IE"/>
          </a:p>
        </p:txBody>
      </p:sp>
      <p:pic>
        <p:nvPicPr>
          <p:cNvPr id="5" name="Online Media 4" title="Deepfake tom cruise magic trick #shorts #deepfakes #tomcruise">
            <a:hlinkClick r:id="" action="ppaction://media"/>
            <a:extLst>
              <a:ext uri="{FF2B5EF4-FFF2-40B4-BE49-F238E27FC236}">
                <a16:creationId xmlns:a16="http://schemas.microsoft.com/office/drawing/2014/main" id="{FC16D367-C2D7-5679-6105-088CF05E1426}"/>
              </a:ext>
            </a:extLst>
          </p:cNvPr>
          <p:cNvPicPr>
            <a:picLocks noRot="1" noChangeAspect="1"/>
          </p:cNvPicPr>
          <p:nvPr>
            <a:videoFile r:link="rId1"/>
          </p:nvPr>
        </p:nvPicPr>
        <p:blipFill>
          <a:blip r:embed="rId4"/>
          <a:stretch>
            <a:fillRect/>
          </a:stretch>
        </p:blipFill>
        <p:spPr>
          <a:xfrm>
            <a:off x="7735037" y="1373925"/>
            <a:ext cx="2444127" cy="4336988"/>
          </a:xfrm>
          <a:prstGeom prst="rect">
            <a:avLst/>
          </a:prstGeom>
        </p:spPr>
      </p:pic>
    </p:spTree>
    <p:extLst>
      <p:ext uri="{BB962C8B-B14F-4D97-AF65-F5344CB8AC3E}">
        <p14:creationId xmlns:p14="http://schemas.microsoft.com/office/powerpoint/2010/main" val="1811223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0EDA134-70F1-C346-A124-7880EF1582DA}"/>
              </a:ext>
            </a:extLst>
          </p:cNvPr>
          <p:cNvSpPr>
            <a:spLocks noGrp="1"/>
          </p:cNvSpPr>
          <p:nvPr>
            <p:ph type="body" sz="quarter" idx="15"/>
          </p:nvPr>
        </p:nvSpPr>
        <p:spPr>
          <a:prstGeom prst="rect">
            <a:avLst/>
          </a:prstGeom>
        </p:spPr>
        <p:txBody>
          <a:bodyPr/>
          <a:lstStyle/>
          <a:p>
            <a:r>
              <a:rPr lang="en-US" b="1" dirty="0"/>
              <a:t>How to Spot the Fakes</a:t>
            </a:r>
          </a:p>
        </p:txBody>
      </p:sp>
      <p:sp>
        <p:nvSpPr>
          <p:cNvPr id="3" name="Text Placeholder 2">
            <a:extLst>
              <a:ext uri="{FF2B5EF4-FFF2-40B4-BE49-F238E27FC236}">
                <a16:creationId xmlns:a16="http://schemas.microsoft.com/office/drawing/2014/main" id="{E4EDAC37-C3BA-1249-8767-414D489BC914}"/>
              </a:ext>
            </a:extLst>
          </p:cNvPr>
          <p:cNvSpPr>
            <a:spLocks noGrp="1"/>
          </p:cNvSpPr>
          <p:nvPr>
            <p:ph type="body" sz="quarter" idx="17"/>
          </p:nvPr>
        </p:nvSpPr>
        <p:spPr>
          <a:xfrm>
            <a:off x="2000815" y="3627279"/>
            <a:ext cx="9533300" cy="4021291"/>
          </a:xfrm>
          <a:prstGeom prst="rect">
            <a:avLst/>
          </a:prstGeom>
        </p:spPr>
        <p:txBody>
          <a:bodyPr/>
          <a:lstStyle/>
          <a:p>
            <a:r>
              <a:rPr lang="en-US" b="1" dirty="0">
                <a:highlight>
                  <a:srgbClr val="EBCB1F"/>
                </a:highlight>
              </a:rPr>
              <a:t>Checking Images:</a:t>
            </a:r>
          </a:p>
          <a:p>
            <a:pPr marL="342900" indent="-342900">
              <a:spcAft>
                <a:spcPts val="600"/>
              </a:spcAft>
              <a:buFont typeface="Arial" panose="020B0604020202020204" pitchFamily="34" charset="0"/>
              <a:buChar char="•"/>
            </a:pPr>
            <a:r>
              <a:rPr lang="en-US" b="1" dirty="0"/>
              <a:t>The Hand Test: </a:t>
            </a:r>
            <a:r>
              <a:rPr lang="en-US" dirty="0"/>
              <a:t>AI often struggles with fingers. Look for people with six fingers, hands that look </a:t>
            </a:r>
            <a:r>
              <a:rPr lang="en-US" i="1" dirty="0"/>
              <a:t>melted</a:t>
            </a:r>
            <a:r>
              <a:rPr lang="en-US" dirty="0"/>
              <a:t>, or fingers that are unnaturally long.</a:t>
            </a:r>
          </a:p>
          <a:p>
            <a:pPr marL="342900" indent="-342900">
              <a:spcAft>
                <a:spcPts val="600"/>
              </a:spcAft>
              <a:buFont typeface="Arial" panose="020B0604020202020204" pitchFamily="34" charset="0"/>
              <a:buChar char="•"/>
            </a:pPr>
            <a:r>
              <a:rPr lang="en-US" b="1" dirty="0"/>
              <a:t>The Background Blur: </a:t>
            </a:r>
            <a:r>
              <a:rPr lang="en-US" dirty="0"/>
              <a:t>Look past the main person. Are the buildings behind them warped? Is the text on signs unreadable gibberish?</a:t>
            </a:r>
          </a:p>
          <a:p>
            <a:pPr marL="342900" indent="-342900">
              <a:spcAft>
                <a:spcPts val="600"/>
              </a:spcAft>
              <a:buFont typeface="Arial" panose="020B0604020202020204" pitchFamily="34" charset="0"/>
              <a:buChar char="•"/>
            </a:pPr>
            <a:r>
              <a:rPr lang="en-US" b="1" dirty="0"/>
              <a:t>Unnatural Smoothness: </a:t>
            </a:r>
            <a:r>
              <a:rPr lang="en-US" dirty="0"/>
              <a:t>Does the skin look too perfect? Real faces have pores, wrinkles, and slight imperfections. AI faces often look like waxy dolls.</a:t>
            </a:r>
          </a:p>
        </p:txBody>
      </p:sp>
      <p:pic>
        <p:nvPicPr>
          <p:cNvPr id="5" name="Picture 4" descr="A colorful circles with white lines and dots&#10;&#10;AI-generated content may be incorrect.">
            <a:extLst>
              <a:ext uri="{FF2B5EF4-FFF2-40B4-BE49-F238E27FC236}">
                <a16:creationId xmlns:a16="http://schemas.microsoft.com/office/drawing/2014/main" id="{1AF33525-EB2F-436B-256A-A3E767DCEAB4}"/>
              </a:ext>
            </a:extLst>
          </p:cNvPr>
          <p:cNvPicPr>
            <a:picLocks noChangeAspect="1"/>
          </p:cNvPicPr>
          <p:nvPr/>
        </p:nvPicPr>
        <p:blipFill>
          <a:blip r:embed="rId2" cstate="screen">
            <a:extLst>
              <a:ext uri="{28A0092B-C50C-407E-A947-70E740481C1C}">
                <a14:useLocalDpi xmlns:a14="http://schemas.microsoft.com/office/drawing/2010/main"/>
              </a:ext>
            </a:extLst>
          </a:blip>
          <a:srcRect l="-5129" t="-7198" r="-1" b="-1"/>
          <a:stretch>
            <a:fillRect/>
          </a:stretch>
        </p:blipFill>
        <p:spPr>
          <a:xfrm rot="17800663">
            <a:off x="9277661" y="-384178"/>
            <a:ext cx="3845287" cy="3119494"/>
          </a:xfrm>
          <a:prstGeom prst="rect">
            <a:avLst/>
          </a:prstGeom>
        </p:spPr>
      </p:pic>
      <p:pic>
        <p:nvPicPr>
          <p:cNvPr id="7" name="Graphic 6" descr="Magnifying glass with solid fill">
            <a:extLst>
              <a:ext uri="{FF2B5EF4-FFF2-40B4-BE49-F238E27FC236}">
                <a16:creationId xmlns:a16="http://schemas.microsoft.com/office/drawing/2014/main" id="{A807E023-5103-F0CD-00EA-3F3C6007723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242395" y="528568"/>
            <a:ext cx="1262928" cy="1262928"/>
          </a:xfrm>
          <a:prstGeom prst="rect">
            <a:avLst/>
          </a:prstGeom>
        </p:spPr>
      </p:pic>
      <p:sp>
        <p:nvSpPr>
          <p:cNvPr id="9" name="TextBox 8">
            <a:extLst>
              <a:ext uri="{FF2B5EF4-FFF2-40B4-BE49-F238E27FC236}">
                <a16:creationId xmlns:a16="http://schemas.microsoft.com/office/drawing/2014/main" id="{74DF95B5-7194-87B7-791A-3BE87F4ADD49}"/>
              </a:ext>
            </a:extLst>
          </p:cNvPr>
          <p:cNvSpPr txBox="1"/>
          <p:nvPr/>
        </p:nvSpPr>
        <p:spPr>
          <a:xfrm>
            <a:off x="829901" y="2315399"/>
            <a:ext cx="9438991" cy="1055225"/>
          </a:xfrm>
          <a:prstGeom prst="rect">
            <a:avLst/>
          </a:prstGeom>
          <a:noFill/>
        </p:spPr>
        <p:txBody>
          <a:bodyPr wrap="square">
            <a:spAutoFit/>
          </a:bodyPr>
          <a:lstStyle/>
          <a:p>
            <a:pPr marL="0" marR="0" lvl="0" indent="0" algn="l" defTabSz="914400" rtl="0" eaLnBrk="1" fontAlgn="auto" latinLnBrk="0" hangingPunct="1">
              <a:lnSpc>
                <a:spcPts val="2480"/>
              </a:lnSpc>
              <a:spcBef>
                <a:spcPts val="0"/>
              </a:spcBef>
              <a:spcAft>
                <a:spcPts val="600"/>
              </a:spcAft>
              <a:buClrTx/>
              <a:buSzTx/>
              <a:buFont typeface="Arial" panose="020B0604020202020204" pitchFamily="34" charset="0"/>
              <a:buNone/>
              <a:tabLst/>
              <a:defRPr/>
            </a:pPr>
            <a:r>
              <a:rPr kumimoji="0" lang="en-US" sz="2400" b="0" i="0" u="none" strike="noStrike" kern="1200" cap="none" spc="0" normalizeH="0" baseline="0" noProof="0" dirty="0">
                <a:ln>
                  <a:noFill/>
                </a:ln>
                <a:solidFill>
                  <a:srgbClr val="242B62"/>
                </a:solidFill>
                <a:effectLst/>
                <a:uLnTx/>
                <a:uFillTx/>
                <a:latin typeface="Calibri" panose="020F0502020204030204"/>
                <a:ea typeface="+mn-ea"/>
                <a:cs typeface="+mn-cs"/>
              </a:rPr>
              <a:t>As AI gets better, the signs get subtler. In 2026, we look for </a:t>
            </a:r>
            <a:r>
              <a:rPr kumimoji="0" lang="en-US" sz="2400" b="1" i="0" u="none" strike="noStrike" kern="1200" cap="none" spc="0" normalizeH="0" baseline="0" noProof="0" dirty="0">
                <a:ln>
                  <a:noFill/>
                </a:ln>
                <a:solidFill>
                  <a:srgbClr val="242B62"/>
                </a:solidFill>
                <a:effectLst/>
                <a:uLnTx/>
                <a:uFillTx/>
                <a:latin typeface="Calibri" panose="020F0502020204030204"/>
                <a:ea typeface="+mn-ea"/>
                <a:cs typeface="+mn-cs"/>
              </a:rPr>
              <a:t>physical</a:t>
            </a:r>
            <a:r>
              <a:rPr kumimoji="0" lang="en-US" sz="2400" b="0" i="0" u="none" strike="noStrike" kern="1200" cap="none" spc="0" normalizeH="0" baseline="0" noProof="0" dirty="0">
                <a:ln>
                  <a:noFill/>
                </a:ln>
                <a:solidFill>
                  <a:srgbClr val="242B62"/>
                </a:solidFill>
                <a:effectLst/>
                <a:uLnTx/>
                <a:uFillTx/>
                <a:latin typeface="Calibri" panose="020F0502020204030204"/>
                <a:ea typeface="+mn-ea"/>
                <a:cs typeface="+mn-cs"/>
              </a:rPr>
              <a:t> </a:t>
            </a:r>
            <a:r>
              <a:rPr kumimoji="0" lang="en-US" sz="2400" b="1" i="1" u="none" strike="noStrike" kern="1200" cap="none" spc="0" normalizeH="0" baseline="0" noProof="0" dirty="0">
                <a:ln>
                  <a:noFill/>
                </a:ln>
                <a:solidFill>
                  <a:srgbClr val="242B62"/>
                </a:solidFill>
                <a:effectLst/>
                <a:uLnTx/>
                <a:uFillTx/>
                <a:latin typeface="Calibri" panose="020F0502020204030204"/>
                <a:ea typeface="+mn-ea"/>
                <a:cs typeface="+mn-cs"/>
              </a:rPr>
              <a:t>glitches</a:t>
            </a:r>
            <a:r>
              <a:rPr kumimoji="0" lang="en-US" sz="2400" b="0" i="0" u="none" strike="noStrike" kern="1200" cap="none" spc="0" normalizeH="0" baseline="0" noProof="0" dirty="0">
                <a:ln>
                  <a:noFill/>
                </a:ln>
                <a:solidFill>
                  <a:srgbClr val="242B62"/>
                </a:solidFill>
                <a:effectLst/>
                <a:uLnTx/>
                <a:uFillTx/>
                <a:latin typeface="Calibri" panose="020F0502020204030204"/>
                <a:ea typeface="+mn-ea"/>
                <a:cs typeface="+mn-cs"/>
              </a:rPr>
              <a:t> that the computer hasn't mastered yet.- It is not always possible to detect the real from the fake.</a:t>
            </a:r>
          </a:p>
        </p:txBody>
      </p:sp>
      <p:pic>
        <p:nvPicPr>
          <p:cNvPr id="11" name="Picture 10">
            <a:extLst>
              <a:ext uri="{FF2B5EF4-FFF2-40B4-BE49-F238E27FC236}">
                <a16:creationId xmlns:a16="http://schemas.microsoft.com/office/drawing/2014/main" id="{D6E9E610-B8C3-9643-8492-8B04FC967053}"/>
              </a:ext>
            </a:extLst>
          </p:cNvPr>
          <p:cNvPicPr>
            <a:picLocks noChangeAspect="1"/>
          </p:cNvPicPr>
          <p:nvPr/>
        </p:nvPicPr>
        <p:blipFill>
          <a:blip r:embed="rId4"/>
          <a:stretch>
            <a:fillRect/>
          </a:stretch>
        </p:blipFill>
        <p:spPr>
          <a:xfrm>
            <a:off x="1089891" y="4699859"/>
            <a:ext cx="588246" cy="674754"/>
          </a:xfrm>
          <a:prstGeom prst="rect">
            <a:avLst/>
          </a:prstGeom>
        </p:spPr>
      </p:pic>
      <p:pic>
        <p:nvPicPr>
          <p:cNvPr id="13" name="Graphic 12" descr="Raised hand outline">
            <a:extLst>
              <a:ext uri="{FF2B5EF4-FFF2-40B4-BE49-F238E27FC236}">
                <a16:creationId xmlns:a16="http://schemas.microsoft.com/office/drawing/2014/main" id="{DC6BED38-B552-96B3-2EE9-8CFC2F35ED8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42427" y="4036767"/>
            <a:ext cx="588247" cy="588247"/>
          </a:xfrm>
          <a:prstGeom prst="rect">
            <a:avLst/>
          </a:prstGeom>
        </p:spPr>
      </p:pic>
      <p:pic>
        <p:nvPicPr>
          <p:cNvPr id="15" name="Graphic 14" descr="Grinning face outline outline">
            <a:extLst>
              <a:ext uri="{FF2B5EF4-FFF2-40B4-BE49-F238E27FC236}">
                <a16:creationId xmlns:a16="http://schemas.microsoft.com/office/drawing/2014/main" id="{2C26E2AE-4E37-C2E8-DE15-0B32428DE6C2}"/>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89891" y="5517804"/>
            <a:ext cx="603595" cy="603595"/>
          </a:xfrm>
          <a:prstGeom prst="rect">
            <a:avLst/>
          </a:prstGeom>
        </p:spPr>
      </p:pic>
    </p:spTree>
    <p:extLst>
      <p:ext uri="{BB962C8B-B14F-4D97-AF65-F5344CB8AC3E}">
        <p14:creationId xmlns:p14="http://schemas.microsoft.com/office/powerpoint/2010/main" val="39670807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934D4D-BB09-07D8-4236-4182667307F7}"/>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8D0D69BE-D5AE-38A6-4C1F-5BE8C1ADC81C}"/>
              </a:ext>
            </a:extLst>
          </p:cNvPr>
          <p:cNvSpPr>
            <a:spLocks noGrp="1"/>
          </p:cNvSpPr>
          <p:nvPr>
            <p:ph type="body" sz="quarter" idx="15"/>
          </p:nvPr>
        </p:nvSpPr>
        <p:spPr>
          <a:prstGeom prst="rect">
            <a:avLst/>
          </a:prstGeom>
        </p:spPr>
        <p:txBody>
          <a:bodyPr/>
          <a:lstStyle/>
          <a:p>
            <a:r>
              <a:rPr lang="en-US" b="1" dirty="0"/>
              <a:t>How to Spot the Deepfakes</a:t>
            </a:r>
          </a:p>
        </p:txBody>
      </p:sp>
      <p:sp>
        <p:nvSpPr>
          <p:cNvPr id="3" name="Text Placeholder 2">
            <a:extLst>
              <a:ext uri="{FF2B5EF4-FFF2-40B4-BE49-F238E27FC236}">
                <a16:creationId xmlns:a16="http://schemas.microsoft.com/office/drawing/2014/main" id="{ECA38266-20FA-19EB-B326-26442685EAFE}"/>
              </a:ext>
            </a:extLst>
          </p:cNvPr>
          <p:cNvSpPr>
            <a:spLocks noGrp="1"/>
          </p:cNvSpPr>
          <p:nvPr>
            <p:ph type="body" sz="quarter" idx="17"/>
          </p:nvPr>
        </p:nvSpPr>
        <p:spPr>
          <a:xfrm>
            <a:off x="1856235" y="3429000"/>
            <a:ext cx="9780577" cy="4021291"/>
          </a:xfrm>
          <a:prstGeom prst="rect">
            <a:avLst/>
          </a:prstGeom>
        </p:spPr>
        <p:txBody>
          <a:bodyPr/>
          <a:lstStyle/>
          <a:p>
            <a:r>
              <a:rPr lang="en-US" b="1" dirty="0">
                <a:highlight>
                  <a:srgbClr val="EBCB1F"/>
                </a:highlight>
              </a:rPr>
              <a:t>Checking Videos:</a:t>
            </a:r>
          </a:p>
          <a:p>
            <a:pPr marL="342900" indent="-342900">
              <a:spcAft>
                <a:spcPts val="600"/>
              </a:spcAft>
              <a:buFont typeface="Arial" panose="020B0604020202020204" pitchFamily="34" charset="0"/>
              <a:buChar char="•"/>
            </a:pPr>
            <a:r>
              <a:rPr lang="en-US" b="1" dirty="0"/>
              <a:t>The </a:t>
            </a:r>
            <a:r>
              <a:rPr lang="en-US" b="1" i="1" dirty="0"/>
              <a:t>Blink</a:t>
            </a:r>
            <a:r>
              <a:rPr lang="en-US" b="1" dirty="0"/>
              <a:t> Test: </a:t>
            </a:r>
            <a:r>
              <a:rPr lang="en-US" dirty="0"/>
              <a:t>Humans blink naturally every few seconds. In some deepfakes, the person may not blink at all, or they might blink in a strange, robotic rhythm.</a:t>
            </a:r>
          </a:p>
          <a:p>
            <a:pPr marL="342900" indent="-342900">
              <a:spcAft>
                <a:spcPts val="600"/>
              </a:spcAft>
              <a:buFont typeface="Arial" panose="020B0604020202020204" pitchFamily="34" charset="0"/>
              <a:buChar char="•"/>
            </a:pPr>
            <a:r>
              <a:rPr lang="en-US" b="1" dirty="0"/>
              <a:t>The Shadow check: </a:t>
            </a:r>
            <a:r>
              <a:rPr lang="en-US" dirty="0"/>
              <a:t>Look at the lighting. Is the light hitting the person’s face from the left, but their shadow is falling to the left too?</a:t>
            </a:r>
          </a:p>
          <a:p>
            <a:pPr marL="342900" indent="-342900">
              <a:spcAft>
                <a:spcPts val="600"/>
              </a:spcAft>
              <a:buFont typeface="Arial" panose="020B0604020202020204" pitchFamily="34" charset="0"/>
              <a:buChar char="•"/>
            </a:pPr>
            <a:r>
              <a:rPr lang="en-US" b="1" dirty="0"/>
              <a:t>The </a:t>
            </a:r>
            <a:r>
              <a:rPr lang="en-US" b="1" i="1" dirty="0"/>
              <a:t>Mouth</a:t>
            </a:r>
            <a:r>
              <a:rPr lang="en-US" b="1" dirty="0"/>
              <a:t> Match: </a:t>
            </a:r>
            <a:r>
              <a:rPr lang="en-US" dirty="0"/>
              <a:t>Watch closely to see if the words match the lip movements. It might look like an old dubbed movie where the sound is a split-second off.</a:t>
            </a:r>
          </a:p>
        </p:txBody>
      </p:sp>
      <p:pic>
        <p:nvPicPr>
          <p:cNvPr id="5" name="Picture 4" descr="A colorful circles with white lines and dots&#10;&#10;AI-generated content may be incorrect.">
            <a:extLst>
              <a:ext uri="{FF2B5EF4-FFF2-40B4-BE49-F238E27FC236}">
                <a16:creationId xmlns:a16="http://schemas.microsoft.com/office/drawing/2014/main" id="{DD644E8C-78F6-1641-CFD2-C95B7A6EF381}"/>
              </a:ext>
            </a:extLst>
          </p:cNvPr>
          <p:cNvPicPr>
            <a:picLocks noChangeAspect="1"/>
          </p:cNvPicPr>
          <p:nvPr/>
        </p:nvPicPr>
        <p:blipFill>
          <a:blip r:embed="rId2" cstate="screen">
            <a:extLst>
              <a:ext uri="{28A0092B-C50C-407E-A947-70E740481C1C}">
                <a14:useLocalDpi xmlns:a14="http://schemas.microsoft.com/office/drawing/2010/main"/>
              </a:ext>
            </a:extLst>
          </a:blip>
          <a:srcRect l="-5129" t="-7198" r="-1" b="-1"/>
          <a:stretch>
            <a:fillRect/>
          </a:stretch>
        </p:blipFill>
        <p:spPr>
          <a:xfrm rot="17800663">
            <a:off x="9357792" y="-399715"/>
            <a:ext cx="3845287" cy="3119494"/>
          </a:xfrm>
          <a:prstGeom prst="rect">
            <a:avLst/>
          </a:prstGeom>
        </p:spPr>
      </p:pic>
      <p:pic>
        <p:nvPicPr>
          <p:cNvPr id="7" name="Graphic 6" descr="Magnifying glass with solid fill">
            <a:extLst>
              <a:ext uri="{FF2B5EF4-FFF2-40B4-BE49-F238E27FC236}">
                <a16:creationId xmlns:a16="http://schemas.microsoft.com/office/drawing/2014/main" id="{745F82A4-40A8-94C8-CB45-E07CB368984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242395" y="528568"/>
            <a:ext cx="1262928" cy="1262928"/>
          </a:xfrm>
          <a:prstGeom prst="rect">
            <a:avLst/>
          </a:prstGeom>
        </p:spPr>
      </p:pic>
      <p:sp>
        <p:nvSpPr>
          <p:cNvPr id="9" name="TextBox 8">
            <a:extLst>
              <a:ext uri="{FF2B5EF4-FFF2-40B4-BE49-F238E27FC236}">
                <a16:creationId xmlns:a16="http://schemas.microsoft.com/office/drawing/2014/main" id="{DCEEF651-776E-44EF-016E-DA28E37CF122}"/>
              </a:ext>
            </a:extLst>
          </p:cNvPr>
          <p:cNvSpPr txBox="1"/>
          <p:nvPr/>
        </p:nvSpPr>
        <p:spPr>
          <a:xfrm>
            <a:off x="665018" y="2304668"/>
            <a:ext cx="9490363" cy="1055225"/>
          </a:xfrm>
          <a:prstGeom prst="rect">
            <a:avLst/>
          </a:prstGeom>
          <a:noFill/>
        </p:spPr>
        <p:txBody>
          <a:bodyPr wrap="square">
            <a:spAutoFit/>
          </a:bodyPr>
          <a:lstStyle/>
          <a:p>
            <a:pPr marL="0" marR="0" lvl="0" indent="0" algn="l" defTabSz="914400" rtl="0" eaLnBrk="1" fontAlgn="auto" latinLnBrk="0" hangingPunct="1">
              <a:lnSpc>
                <a:spcPts val="2480"/>
              </a:lnSpc>
              <a:spcBef>
                <a:spcPts val="0"/>
              </a:spcBef>
              <a:spcAft>
                <a:spcPts val="600"/>
              </a:spcAft>
              <a:buClrTx/>
              <a:buSzTx/>
              <a:buFont typeface="Arial" panose="020B0604020202020204" pitchFamily="34" charset="0"/>
              <a:buNone/>
              <a:tabLst/>
              <a:defRPr/>
            </a:pPr>
            <a:r>
              <a:rPr kumimoji="0" lang="en-US" sz="2400" b="0" i="0" u="none" strike="noStrike" kern="1200" cap="none" spc="0" normalizeH="0" baseline="0" noProof="0" dirty="0">
                <a:ln>
                  <a:noFill/>
                </a:ln>
                <a:solidFill>
                  <a:srgbClr val="242B62"/>
                </a:solidFill>
                <a:effectLst/>
                <a:uLnTx/>
                <a:uFillTx/>
                <a:latin typeface="Calibri" panose="020F0502020204030204"/>
                <a:ea typeface="+mn-ea"/>
                <a:cs typeface="+mn-cs"/>
              </a:rPr>
              <a:t>AI has become incredibly good at mimicking reality. However, because AI doesn't </a:t>
            </a:r>
            <a:r>
              <a:rPr kumimoji="0" lang="en-US" sz="2400" b="0" i="1" u="none" strike="noStrike" kern="1200" cap="none" spc="0" normalizeH="0" baseline="0" noProof="0" dirty="0">
                <a:ln>
                  <a:noFill/>
                </a:ln>
                <a:solidFill>
                  <a:srgbClr val="242B62"/>
                </a:solidFill>
                <a:effectLst/>
                <a:uLnTx/>
                <a:uFillTx/>
                <a:latin typeface="Calibri" panose="020F0502020204030204"/>
                <a:ea typeface="+mn-ea"/>
                <a:cs typeface="+mn-cs"/>
              </a:rPr>
              <a:t>understand</a:t>
            </a:r>
            <a:r>
              <a:rPr kumimoji="0" lang="en-US" sz="2400" b="0" i="0" u="none" strike="noStrike" kern="1200" cap="none" spc="0" normalizeH="0" baseline="0" noProof="0" dirty="0">
                <a:ln>
                  <a:noFill/>
                </a:ln>
                <a:solidFill>
                  <a:srgbClr val="242B62"/>
                </a:solidFill>
                <a:effectLst/>
                <a:uLnTx/>
                <a:uFillTx/>
                <a:latin typeface="Calibri" panose="020F0502020204030204"/>
                <a:ea typeface="+mn-ea"/>
                <a:cs typeface="+mn-cs"/>
              </a:rPr>
              <a:t> the physical world the same way we do, it still leaves behind subtle clues.</a:t>
            </a:r>
            <a:endParaRPr kumimoji="0" lang="en-US" sz="2400" b="1" i="0" u="none" strike="noStrike" kern="1200" cap="none" spc="0" normalizeH="0" baseline="0" noProof="0" dirty="0">
              <a:ln>
                <a:noFill/>
              </a:ln>
              <a:solidFill>
                <a:srgbClr val="242B62"/>
              </a:solidFill>
              <a:effectLst/>
              <a:uLnTx/>
              <a:uFillTx/>
              <a:latin typeface="Calibri" panose="020F0502020204030204"/>
              <a:ea typeface="+mn-ea"/>
              <a:cs typeface="+mn-cs"/>
            </a:endParaRPr>
          </a:p>
        </p:txBody>
      </p:sp>
      <p:pic>
        <p:nvPicPr>
          <p:cNvPr id="13" name="Graphic 12" descr="Funny face outline with solid fill">
            <a:extLst>
              <a:ext uri="{FF2B5EF4-FFF2-40B4-BE49-F238E27FC236}">
                <a16:creationId xmlns:a16="http://schemas.microsoft.com/office/drawing/2014/main" id="{97C327FA-72B0-5FFE-1C6C-613F82C3746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11564" y="3785868"/>
            <a:ext cx="708891" cy="708891"/>
          </a:xfrm>
          <a:prstGeom prst="rect">
            <a:avLst/>
          </a:prstGeom>
        </p:spPr>
      </p:pic>
      <p:pic>
        <p:nvPicPr>
          <p:cNvPr id="15" name="Graphic 14" descr="Streetlight outline">
            <a:extLst>
              <a:ext uri="{FF2B5EF4-FFF2-40B4-BE49-F238E27FC236}">
                <a16:creationId xmlns:a16="http://schemas.microsoft.com/office/drawing/2014/main" id="{95BB858E-9326-FFAD-597E-A6750FDA665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11564" y="4809837"/>
            <a:ext cx="708891" cy="708891"/>
          </a:xfrm>
          <a:prstGeom prst="rect">
            <a:avLst/>
          </a:prstGeom>
        </p:spPr>
      </p:pic>
      <p:pic>
        <p:nvPicPr>
          <p:cNvPr id="17" name="Graphic 16" descr="Lips outline">
            <a:extLst>
              <a:ext uri="{FF2B5EF4-FFF2-40B4-BE49-F238E27FC236}">
                <a16:creationId xmlns:a16="http://schemas.microsoft.com/office/drawing/2014/main" id="{E691ECFB-7A06-EE80-B275-3E2C30C599EC}"/>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19200" y="5653569"/>
            <a:ext cx="755073" cy="755073"/>
          </a:xfrm>
          <a:prstGeom prst="rect">
            <a:avLst/>
          </a:prstGeom>
        </p:spPr>
      </p:pic>
    </p:spTree>
    <p:extLst>
      <p:ext uri="{BB962C8B-B14F-4D97-AF65-F5344CB8AC3E}">
        <p14:creationId xmlns:p14="http://schemas.microsoft.com/office/powerpoint/2010/main" val="413097946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0"/>
          <p:cNvSpPr>
            <a:spLocks noGrp="1"/>
          </p:cNvSpPr>
          <p:nvPr>
            <p:ph type="body" sz="quarter" idx="15"/>
          </p:nvPr>
        </p:nvSpPr>
        <p:spPr>
          <a:xfrm>
            <a:off x="1202634" y="302082"/>
            <a:ext cx="9786731" cy="697353"/>
          </a:xfrm>
          <a:prstGeom prst="rect">
            <a:avLst/>
          </a:prstGeom>
        </p:spPr>
        <p:txBody>
          <a:bodyPr/>
          <a:lstStyle/>
          <a:p>
            <a:r>
              <a:rPr lang="en-US" b="1" dirty="0"/>
              <a:t>Learner Exercise:</a:t>
            </a:r>
          </a:p>
        </p:txBody>
      </p:sp>
      <p:sp>
        <p:nvSpPr>
          <p:cNvPr id="12" name="Text Placeholder 11"/>
          <p:cNvSpPr>
            <a:spLocks noGrp="1"/>
          </p:cNvSpPr>
          <p:nvPr>
            <p:ph type="body" sz="quarter" idx="16"/>
          </p:nvPr>
        </p:nvSpPr>
        <p:spPr>
          <a:xfrm>
            <a:off x="1332138" y="1301517"/>
            <a:ext cx="9310462" cy="2393550"/>
          </a:xfrm>
          <a:prstGeom prst="rect">
            <a:avLst/>
          </a:prstGeom>
        </p:spPr>
        <p:txBody>
          <a:bodyPr/>
          <a:lstStyle/>
          <a:p>
            <a:pPr>
              <a:spcBef>
                <a:spcPts val="600"/>
              </a:spcBef>
              <a:spcAft>
                <a:spcPts val="600"/>
              </a:spcAft>
            </a:pPr>
            <a:r>
              <a:rPr lang="en-US" dirty="0"/>
              <a:t>Select which scenario is likely a Deepfake:</a:t>
            </a:r>
          </a:p>
          <a:p>
            <a:pPr marL="342900" indent="-342900">
              <a:spcBef>
                <a:spcPts val="600"/>
              </a:spcBef>
              <a:spcAft>
                <a:spcPts val="600"/>
              </a:spcAft>
              <a:buFont typeface="Wingdings" panose="05000000000000000000" pitchFamily="2" charset="2"/>
              <a:buChar char="q"/>
            </a:pPr>
            <a:r>
              <a:rPr lang="en-US" b="1" dirty="0"/>
              <a:t>Scenario A: </a:t>
            </a:r>
            <a:r>
              <a:rPr lang="en-US" dirty="0"/>
              <a:t>You see a video of a famous news anchor reporting on a local event. The audio is clear, but when they turn their head, their ear briefly becomes a blurry smudge before sharpening again. </a:t>
            </a:r>
          </a:p>
          <a:p>
            <a:pPr marL="342900" indent="-342900">
              <a:spcAft>
                <a:spcPts val="600"/>
              </a:spcAft>
              <a:buFont typeface="Wingdings" panose="05000000000000000000" pitchFamily="2" charset="2"/>
              <a:buChar char="q"/>
            </a:pPr>
            <a:r>
              <a:rPr lang="en-US" b="1" dirty="0"/>
              <a:t>Scenario B: </a:t>
            </a:r>
            <a:r>
              <a:rPr lang="en-US" dirty="0"/>
              <a:t>You see a video of the same anchor, and though the lighting is a bit dim, their facial features stay sharp as they move.</a:t>
            </a:r>
          </a:p>
        </p:txBody>
      </p:sp>
      <p:sp>
        <p:nvSpPr>
          <p:cNvPr id="15" name="Rectangle 14">
            <a:extLst>
              <a:ext uri="{FF2B5EF4-FFF2-40B4-BE49-F238E27FC236}">
                <a16:creationId xmlns:a16="http://schemas.microsoft.com/office/drawing/2014/main" id="{AA6AE901-384E-C841-AA68-9D7D04B966E5}"/>
              </a:ext>
            </a:extLst>
          </p:cNvPr>
          <p:cNvSpPr/>
          <p:nvPr/>
        </p:nvSpPr>
        <p:spPr>
          <a:xfrm>
            <a:off x="6961" y="3211551"/>
            <a:ext cx="1407911" cy="3646450"/>
          </a:xfrm>
          <a:prstGeom prst="rect">
            <a:avLst/>
          </a:prstGeom>
          <a:solidFill>
            <a:srgbClr val="5696D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A5BF3755-C302-A24F-B00E-705AE69B7136}"/>
              </a:ext>
            </a:extLst>
          </p:cNvPr>
          <p:cNvSpPr/>
          <p:nvPr/>
        </p:nvSpPr>
        <p:spPr>
          <a:xfrm>
            <a:off x="10784089" y="0"/>
            <a:ext cx="1407911" cy="5042136"/>
          </a:xfrm>
          <a:prstGeom prst="rect">
            <a:avLst/>
          </a:prstGeom>
          <a:gradFill>
            <a:gsLst>
              <a:gs pos="0">
                <a:srgbClr val="502F91">
                  <a:alpha val="79635"/>
                </a:srgbClr>
              </a:gs>
              <a:gs pos="100000">
                <a:srgbClr val="935AA5"/>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Placeholder 5" descr="A group of people sitting at a table with a computer&#10;&#10;AI-generated content may be incorrect.">
            <a:extLst>
              <a:ext uri="{FF2B5EF4-FFF2-40B4-BE49-F238E27FC236}">
                <a16:creationId xmlns:a16="http://schemas.microsoft.com/office/drawing/2014/main" id="{D05E1770-598C-A8F7-7F2F-96EEFE08BFDD}"/>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85579189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8C009A-9279-0963-C56C-F87DB9FDEEA5}"/>
            </a:ext>
          </a:extLst>
        </p:cNvPr>
        <p:cNvGrpSpPr/>
        <p:nvPr/>
      </p:nvGrpSpPr>
      <p:grpSpPr>
        <a:xfrm>
          <a:off x="0" y="0"/>
          <a:ext cx="0" cy="0"/>
          <a:chOff x="0" y="0"/>
          <a:chExt cx="0" cy="0"/>
        </a:xfrm>
      </p:grpSpPr>
      <p:pic>
        <p:nvPicPr>
          <p:cNvPr id="6" name="Picture Placeholder 5" descr="Adult at laptop writing in journal">
            <a:extLst>
              <a:ext uri="{FF2B5EF4-FFF2-40B4-BE49-F238E27FC236}">
                <a16:creationId xmlns:a16="http://schemas.microsoft.com/office/drawing/2014/main" id="{C13C4181-13A6-4D7A-6BD1-36B2D57DB857}"/>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xfrm>
            <a:off x="238772" y="2626822"/>
            <a:ext cx="7708195" cy="3396829"/>
          </a:xfrm>
        </p:spPr>
      </p:pic>
      <p:sp>
        <p:nvSpPr>
          <p:cNvPr id="5" name="Text Placeholder 4">
            <a:extLst>
              <a:ext uri="{FF2B5EF4-FFF2-40B4-BE49-F238E27FC236}">
                <a16:creationId xmlns:a16="http://schemas.microsoft.com/office/drawing/2014/main" id="{D1044C8C-D54D-C5A0-076A-2C7DD2257DD5}"/>
              </a:ext>
            </a:extLst>
          </p:cNvPr>
          <p:cNvSpPr>
            <a:spLocks noGrp="1"/>
          </p:cNvSpPr>
          <p:nvPr>
            <p:ph type="body" sz="quarter" idx="17"/>
          </p:nvPr>
        </p:nvSpPr>
        <p:spPr>
          <a:xfrm>
            <a:off x="7764874" y="730800"/>
            <a:ext cx="2066906" cy="582221"/>
          </a:xfrm>
        </p:spPr>
        <p:txBody>
          <a:bodyPr/>
          <a:lstStyle/>
          <a:p>
            <a:r>
              <a:rPr lang="en-US" dirty="0"/>
              <a:t>05</a:t>
            </a:r>
          </a:p>
        </p:txBody>
      </p:sp>
      <p:sp>
        <p:nvSpPr>
          <p:cNvPr id="14" name="Rectangle 13">
            <a:extLst>
              <a:ext uri="{FF2B5EF4-FFF2-40B4-BE49-F238E27FC236}">
                <a16:creationId xmlns:a16="http://schemas.microsoft.com/office/drawing/2014/main" id="{0F46BF73-B5A5-964E-E1D3-281F5E744F67}"/>
              </a:ext>
            </a:extLst>
          </p:cNvPr>
          <p:cNvSpPr/>
          <p:nvPr/>
        </p:nvSpPr>
        <p:spPr>
          <a:xfrm>
            <a:off x="4535787" y="3429000"/>
            <a:ext cx="5866646" cy="18066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15" name="TextBox 14">
            <a:extLst>
              <a:ext uri="{FF2B5EF4-FFF2-40B4-BE49-F238E27FC236}">
                <a16:creationId xmlns:a16="http://schemas.microsoft.com/office/drawing/2014/main" id="{3C28BD20-D936-3DE8-EC70-7852BF63BAC1}"/>
              </a:ext>
            </a:extLst>
          </p:cNvPr>
          <p:cNvSpPr txBox="1"/>
          <p:nvPr/>
        </p:nvSpPr>
        <p:spPr>
          <a:xfrm>
            <a:off x="4644428" y="3481298"/>
            <a:ext cx="5866646" cy="1754326"/>
          </a:xfrm>
          <a:prstGeom prst="rect">
            <a:avLst/>
          </a:prstGeom>
          <a:noFill/>
        </p:spPr>
        <p:txBody>
          <a:bodyPr wrap="square" rtlCol="0">
            <a:spAutoFit/>
          </a:bodyPr>
          <a:lstStyle/>
          <a:p>
            <a:r>
              <a:rPr lang="en-US" sz="3600" b="1" spc="324" dirty="0">
                <a:solidFill>
                  <a:srgbClr val="242B62"/>
                </a:solidFill>
                <a:latin typeface="Calibri" panose="020F0502020204030204" pitchFamily="34" charset="0"/>
                <a:cs typeface="Calibri" panose="020F0502020204030204" pitchFamily="34" charset="0"/>
              </a:rPr>
              <a:t>SIMPLE FACT-CHECKING &amp; SOURCE VERIFICATION TECHNIQUES</a:t>
            </a:r>
          </a:p>
        </p:txBody>
      </p:sp>
    </p:spTree>
    <p:extLst>
      <p:ext uri="{BB962C8B-B14F-4D97-AF65-F5344CB8AC3E}">
        <p14:creationId xmlns:p14="http://schemas.microsoft.com/office/powerpoint/2010/main" val="102793479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2C42D3F5-87C5-69C0-6DAD-AFB7B812259F}"/>
              </a:ext>
            </a:extLst>
          </p:cNvPr>
          <p:cNvSpPr>
            <a:spLocks noGrp="1"/>
          </p:cNvSpPr>
          <p:nvPr>
            <p:ph type="body" sz="quarter" idx="15"/>
          </p:nvPr>
        </p:nvSpPr>
        <p:spPr/>
        <p:txBody>
          <a:bodyPr>
            <a:noAutofit/>
          </a:bodyPr>
          <a:lstStyle/>
          <a:p>
            <a:r>
              <a:rPr lang="en-IE" b="1"/>
              <a:t>Becoming a Digital Detective</a:t>
            </a:r>
            <a:endParaRPr lang="en-US" b="1" dirty="0"/>
          </a:p>
        </p:txBody>
      </p:sp>
      <p:pic>
        <p:nvPicPr>
          <p:cNvPr id="9" name="Picture Placeholder 4" descr="A person with their hand raised&#10;&#10;AI-generated content may be incorrect.">
            <a:extLst>
              <a:ext uri="{FF2B5EF4-FFF2-40B4-BE49-F238E27FC236}">
                <a16:creationId xmlns:a16="http://schemas.microsoft.com/office/drawing/2014/main" id="{0063C21E-32CD-1E10-CB08-BDCC8E3F7187}"/>
              </a:ext>
            </a:extLst>
          </p:cNvPr>
          <p:cNvPicPr>
            <a:picLocks noGrp="1" noChangeAspect="1"/>
          </p:cNvPicPr>
          <p:nvPr>
            <p:ph type="pic" sz="quarter" idx="21"/>
          </p:nvPr>
        </p:nvPicPr>
        <p:blipFill rotWithShape="1">
          <a:blip r:embed="rId2" cstate="screen">
            <a:extLst>
              <a:ext uri="{28A0092B-C50C-407E-A947-70E740481C1C}">
                <a14:useLocalDpi xmlns:a14="http://schemas.microsoft.com/office/drawing/2010/main"/>
              </a:ext>
            </a:extLst>
          </a:blip>
          <a:srcRect/>
          <a:stretch>
            <a:fillRect/>
          </a:stretch>
        </p:blipFill>
        <p:spPr>
          <a:xfrm>
            <a:off x="0" y="0"/>
            <a:ext cx="12192000" cy="6858000"/>
          </a:xfrm>
        </p:spPr>
      </p:pic>
      <p:pic>
        <p:nvPicPr>
          <p:cNvPr id="11" name="Picture 10" descr="A colorful circles with white lines and dots&#10;&#10;AI-generated content may be incorrect.">
            <a:extLst>
              <a:ext uri="{FF2B5EF4-FFF2-40B4-BE49-F238E27FC236}">
                <a16:creationId xmlns:a16="http://schemas.microsoft.com/office/drawing/2014/main" id="{05F51FEA-D22F-896C-9491-EDAAA4EE11F8}"/>
              </a:ext>
            </a:extLst>
          </p:cNvPr>
          <p:cNvPicPr>
            <a:picLocks noChangeAspect="1"/>
          </p:cNvPicPr>
          <p:nvPr/>
        </p:nvPicPr>
        <p:blipFill>
          <a:blip r:embed="rId3" cstate="screen">
            <a:extLst>
              <a:ext uri="{28A0092B-C50C-407E-A947-70E740481C1C}">
                <a14:useLocalDpi xmlns:a14="http://schemas.microsoft.com/office/drawing/2010/main"/>
              </a:ext>
            </a:extLst>
          </a:blip>
          <a:srcRect l="-5129" t="-7198" r="-1" b="-1"/>
          <a:stretch>
            <a:fillRect/>
          </a:stretch>
        </p:blipFill>
        <p:spPr>
          <a:xfrm rot="17800663">
            <a:off x="9485310" y="4287505"/>
            <a:ext cx="3845287" cy="3119494"/>
          </a:xfrm>
          <a:prstGeom prst="rect">
            <a:avLst/>
          </a:prstGeom>
        </p:spPr>
      </p:pic>
      <p:sp>
        <p:nvSpPr>
          <p:cNvPr id="2" name="TextBox 1">
            <a:extLst>
              <a:ext uri="{FF2B5EF4-FFF2-40B4-BE49-F238E27FC236}">
                <a16:creationId xmlns:a16="http://schemas.microsoft.com/office/drawing/2014/main" id="{11684D67-0353-E643-2120-DCBE88AA70B0}"/>
              </a:ext>
            </a:extLst>
          </p:cNvPr>
          <p:cNvSpPr txBox="1"/>
          <p:nvPr/>
        </p:nvSpPr>
        <p:spPr>
          <a:xfrm>
            <a:off x="878265" y="1646398"/>
            <a:ext cx="4128302" cy="2677656"/>
          </a:xfrm>
          <a:prstGeom prst="rect">
            <a:avLst/>
          </a:prstGeom>
          <a:noFill/>
        </p:spPr>
        <p:txBody>
          <a:bodyPr wrap="square" rtlCol="0">
            <a:spAutoFit/>
          </a:bodyPr>
          <a:lstStyle/>
          <a:p>
            <a:r>
              <a:rPr lang="en-US" sz="2400" dirty="0">
                <a:solidFill>
                  <a:schemeClr val="bg1"/>
                </a:solidFill>
              </a:rPr>
              <a:t>When you see a shocking headline or a strange photo, don't just wonder if it’s true—</a:t>
            </a:r>
            <a:r>
              <a:rPr lang="en-US" sz="2400" b="1" dirty="0">
                <a:solidFill>
                  <a:schemeClr val="bg1"/>
                </a:solidFill>
              </a:rPr>
              <a:t>check it.</a:t>
            </a:r>
            <a:r>
              <a:rPr lang="en-US" sz="2400" dirty="0">
                <a:solidFill>
                  <a:schemeClr val="bg1"/>
                </a:solidFill>
              </a:rPr>
              <a:t> Here are </a:t>
            </a:r>
            <a:r>
              <a:rPr lang="en-US" sz="2400" b="1" dirty="0">
                <a:solidFill>
                  <a:schemeClr val="bg1"/>
                </a:solidFill>
              </a:rPr>
              <a:t>three simple techniques </a:t>
            </a:r>
            <a:r>
              <a:rPr lang="en-US" sz="2400" dirty="0">
                <a:solidFill>
                  <a:schemeClr val="bg1"/>
                </a:solidFill>
              </a:rPr>
              <a:t>that professional fact-checkers use every day.</a:t>
            </a:r>
          </a:p>
          <a:p>
            <a:endParaRPr lang="en-IE" sz="2400" dirty="0">
              <a:solidFill>
                <a:schemeClr val="bg1"/>
              </a:solidFill>
            </a:endParaRPr>
          </a:p>
        </p:txBody>
      </p:sp>
    </p:spTree>
    <p:extLst>
      <p:ext uri="{BB962C8B-B14F-4D97-AF65-F5344CB8AC3E}">
        <p14:creationId xmlns:p14="http://schemas.microsoft.com/office/powerpoint/2010/main" val="15188663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Freeform 306">
            <a:extLst>
              <a:ext uri="{FF2B5EF4-FFF2-40B4-BE49-F238E27FC236}">
                <a16:creationId xmlns:a16="http://schemas.microsoft.com/office/drawing/2014/main" id="{DE5E56A8-0CB1-2B03-FA37-86B2B526F0E8}"/>
              </a:ext>
            </a:extLst>
          </p:cNvPr>
          <p:cNvSpPr/>
          <p:nvPr/>
        </p:nvSpPr>
        <p:spPr>
          <a:xfrm>
            <a:off x="9739492" y="2111788"/>
            <a:ext cx="301712" cy="208841"/>
          </a:xfrm>
          <a:custGeom>
            <a:avLst/>
            <a:gdLst>
              <a:gd name="connsiteX0" fmla="*/ 378569 w 378568"/>
              <a:gd name="connsiteY0" fmla="*/ 93540 h 223600"/>
              <a:gd name="connsiteX1" fmla="*/ 378569 w 378568"/>
              <a:gd name="connsiteY1" fmla="*/ 223601 h 223600"/>
              <a:gd name="connsiteX2" fmla="*/ 0 w 378568"/>
              <a:gd name="connsiteY2" fmla="*/ 223601 h 223600"/>
              <a:gd name="connsiteX3" fmla="*/ 0 w 378568"/>
              <a:gd name="connsiteY3" fmla="*/ 91534 h 223600"/>
              <a:gd name="connsiteX4" fmla="*/ 26085 w 378568"/>
              <a:gd name="connsiteY4" fmla="*/ 91534 h 223600"/>
              <a:gd name="connsiteX5" fmla="*/ 91298 w 378568"/>
              <a:gd name="connsiteY5" fmla="*/ 91534 h 223600"/>
              <a:gd name="connsiteX6" fmla="*/ 117049 w 378568"/>
              <a:gd name="connsiteY6" fmla="*/ 67795 h 223600"/>
              <a:gd name="connsiteX7" fmla="*/ 184602 w 378568"/>
              <a:gd name="connsiteY7" fmla="*/ 257 h 223600"/>
              <a:gd name="connsiteX8" fmla="*/ 258176 w 378568"/>
              <a:gd name="connsiteY8" fmla="*/ 54087 h 223600"/>
              <a:gd name="connsiteX9" fmla="*/ 260517 w 378568"/>
              <a:gd name="connsiteY9" fmla="*/ 70136 h 223600"/>
              <a:gd name="connsiteX10" fmla="*/ 283926 w 378568"/>
              <a:gd name="connsiteY10" fmla="*/ 91534 h 223600"/>
              <a:gd name="connsiteX11" fmla="*/ 364188 w 378568"/>
              <a:gd name="connsiteY11" fmla="*/ 92871 h 223600"/>
              <a:gd name="connsiteX12" fmla="*/ 378569 w 378568"/>
              <a:gd name="connsiteY12" fmla="*/ 93540 h 223600"/>
              <a:gd name="connsiteX13" fmla="*/ 310012 w 378568"/>
              <a:gd name="connsiteY13" fmla="*/ 176124 h 223600"/>
              <a:gd name="connsiteX14" fmla="*/ 310012 w 378568"/>
              <a:gd name="connsiteY14" fmla="*/ 137674 h 223600"/>
              <a:gd name="connsiteX15" fmla="*/ 277907 w 378568"/>
              <a:gd name="connsiteY15" fmla="*/ 138008 h 223600"/>
              <a:gd name="connsiteX16" fmla="*/ 270549 w 378568"/>
              <a:gd name="connsiteY16" fmla="*/ 144695 h 223600"/>
              <a:gd name="connsiteX17" fmla="*/ 270215 w 378568"/>
              <a:gd name="connsiteY17" fmla="*/ 176124 h 223600"/>
              <a:gd name="connsiteX18" fmla="*/ 310012 w 378568"/>
              <a:gd name="connsiteY18" fmla="*/ 176124 h 223600"/>
              <a:gd name="connsiteX19" fmla="*/ 207343 w 378568"/>
              <a:gd name="connsiteY19" fmla="*/ 139345 h 223600"/>
              <a:gd name="connsiteX20" fmla="*/ 167212 w 378568"/>
              <a:gd name="connsiteY20" fmla="*/ 171108 h 223600"/>
              <a:gd name="connsiteX21" fmla="*/ 168216 w 378568"/>
              <a:gd name="connsiteY21" fmla="*/ 176124 h 223600"/>
              <a:gd name="connsiteX22" fmla="*/ 207343 w 378568"/>
              <a:gd name="connsiteY22" fmla="*/ 176124 h 223600"/>
              <a:gd name="connsiteX23" fmla="*/ 207343 w 378568"/>
              <a:gd name="connsiteY23" fmla="*/ 139345 h 223600"/>
              <a:gd name="connsiteX24" fmla="*/ 64544 w 378568"/>
              <a:gd name="connsiteY24" fmla="*/ 176124 h 223600"/>
              <a:gd name="connsiteX25" fmla="*/ 104006 w 378568"/>
              <a:gd name="connsiteY25" fmla="*/ 176124 h 223600"/>
              <a:gd name="connsiteX26" fmla="*/ 104006 w 378568"/>
              <a:gd name="connsiteY26" fmla="*/ 138677 h 223600"/>
              <a:gd name="connsiteX27" fmla="*/ 64544 w 378568"/>
              <a:gd name="connsiteY27" fmla="*/ 138677 h 223600"/>
              <a:gd name="connsiteX28" fmla="*/ 64544 w 378568"/>
              <a:gd name="connsiteY28" fmla="*/ 176124 h 223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78568" h="223600">
                <a:moveTo>
                  <a:pt x="378569" y="93540"/>
                </a:moveTo>
                <a:cubicBezTo>
                  <a:pt x="378569" y="137674"/>
                  <a:pt x="378569" y="180470"/>
                  <a:pt x="378569" y="223601"/>
                </a:cubicBezTo>
                <a:cubicBezTo>
                  <a:pt x="252156" y="223601"/>
                  <a:pt x="126412" y="223601"/>
                  <a:pt x="0" y="223601"/>
                </a:cubicBezTo>
                <a:cubicBezTo>
                  <a:pt x="0" y="179133"/>
                  <a:pt x="0" y="136002"/>
                  <a:pt x="0" y="91534"/>
                </a:cubicBezTo>
                <a:cubicBezTo>
                  <a:pt x="9698" y="91534"/>
                  <a:pt x="17725" y="91534"/>
                  <a:pt x="26085" y="91534"/>
                </a:cubicBezTo>
                <a:cubicBezTo>
                  <a:pt x="47823" y="91534"/>
                  <a:pt x="69560" y="91534"/>
                  <a:pt x="91298" y="91534"/>
                </a:cubicBezTo>
                <a:cubicBezTo>
                  <a:pt x="110360" y="91534"/>
                  <a:pt x="115376" y="86853"/>
                  <a:pt x="117049" y="67795"/>
                </a:cubicBezTo>
                <a:cubicBezTo>
                  <a:pt x="120058" y="31686"/>
                  <a:pt x="148150" y="3601"/>
                  <a:pt x="184602" y="257"/>
                </a:cubicBezTo>
                <a:cubicBezTo>
                  <a:pt x="216707" y="-2752"/>
                  <a:pt x="249481" y="20987"/>
                  <a:pt x="258176" y="54087"/>
                </a:cubicBezTo>
                <a:cubicBezTo>
                  <a:pt x="259513" y="59437"/>
                  <a:pt x="259848" y="64786"/>
                  <a:pt x="260517" y="70136"/>
                </a:cubicBezTo>
                <a:cubicBezTo>
                  <a:pt x="262523" y="85850"/>
                  <a:pt x="267874" y="91200"/>
                  <a:pt x="283926" y="91534"/>
                </a:cubicBezTo>
                <a:cubicBezTo>
                  <a:pt x="310680" y="92203"/>
                  <a:pt x="337434" y="92203"/>
                  <a:pt x="364188" y="92871"/>
                </a:cubicBezTo>
                <a:cubicBezTo>
                  <a:pt x="368536" y="92871"/>
                  <a:pt x="372883" y="93206"/>
                  <a:pt x="378569" y="93540"/>
                </a:cubicBezTo>
                <a:close/>
                <a:moveTo>
                  <a:pt x="310012" y="176124"/>
                </a:moveTo>
                <a:cubicBezTo>
                  <a:pt x="310012" y="162750"/>
                  <a:pt x="310012" y="150379"/>
                  <a:pt x="310012" y="137674"/>
                </a:cubicBezTo>
                <a:cubicBezTo>
                  <a:pt x="298307" y="137674"/>
                  <a:pt x="287940" y="137339"/>
                  <a:pt x="277907" y="138008"/>
                </a:cubicBezTo>
                <a:cubicBezTo>
                  <a:pt x="275231" y="138342"/>
                  <a:pt x="270884" y="142355"/>
                  <a:pt x="270549" y="144695"/>
                </a:cubicBezTo>
                <a:cubicBezTo>
                  <a:pt x="269546" y="154725"/>
                  <a:pt x="270215" y="165090"/>
                  <a:pt x="270215" y="176124"/>
                </a:cubicBezTo>
                <a:cubicBezTo>
                  <a:pt x="284261" y="176124"/>
                  <a:pt x="296969" y="176124"/>
                  <a:pt x="310012" y="176124"/>
                </a:cubicBezTo>
                <a:close/>
                <a:moveTo>
                  <a:pt x="207343" y="139345"/>
                </a:moveTo>
                <a:cubicBezTo>
                  <a:pt x="169219" y="132659"/>
                  <a:pt x="165875" y="135333"/>
                  <a:pt x="167212" y="171108"/>
                </a:cubicBezTo>
                <a:cubicBezTo>
                  <a:pt x="167212" y="172780"/>
                  <a:pt x="167881" y="174118"/>
                  <a:pt x="168216" y="176124"/>
                </a:cubicBezTo>
                <a:cubicBezTo>
                  <a:pt x="181258" y="176124"/>
                  <a:pt x="193966" y="176124"/>
                  <a:pt x="207343" y="176124"/>
                </a:cubicBezTo>
                <a:cubicBezTo>
                  <a:pt x="207343" y="163418"/>
                  <a:pt x="207343" y="151382"/>
                  <a:pt x="207343" y="139345"/>
                </a:cubicBezTo>
                <a:close/>
                <a:moveTo>
                  <a:pt x="64544" y="176124"/>
                </a:moveTo>
                <a:cubicBezTo>
                  <a:pt x="78255" y="176124"/>
                  <a:pt x="90963" y="176124"/>
                  <a:pt x="104006" y="176124"/>
                </a:cubicBezTo>
                <a:cubicBezTo>
                  <a:pt x="104006" y="163084"/>
                  <a:pt x="104006" y="151048"/>
                  <a:pt x="104006" y="138677"/>
                </a:cubicBezTo>
                <a:cubicBezTo>
                  <a:pt x="90295" y="138677"/>
                  <a:pt x="77586" y="138677"/>
                  <a:pt x="64544" y="138677"/>
                </a:cubicBezTo>
                <a:cubicBezTo>
                  <a:pt x="64544" y="151382"/>
                  <a:pt x="64544" y="163084"/>
                  <a:pt x="64544" y="176124"/>
                </a:cubicBezTo>
                <a:close/>
              </a:path>
            </a:pathLst>
          </a:custGeom>
          <a:solidFill>
            <a:srgbClr val="F26F46"/>
          </a:solidFill>
          <a:ln w="3330" cap="flat">
            <a:noFill/>
            <a:prstDash val="solid"/>
            <a:miter/>
          </a:ln>
        </p:spPr>
        <p:txBody>
          <a:bodyPr rtlCol="0" anchor="ctr"/>
          <a:lstStyle/>
          <a:p>
            <a:endParaRPr lang="en-US" dirty="0"/>
          </a:p>
        </p:txBody>
      </p:sp>
      <p:sp>
        <p:nvSpPr>
          <p:cNvPr id="53" name="Freeform 307">
            <a:extLst>
              <a:ext uri="{FF2B5EF4-FFF2-40B4-BE49-F238E27FC236}">
                <a16:creationId xmlns:a16="http://schemas.microsoft.com/office/drawing/2014/main" id="{800DD9CB-63E8-2B52-C4B8-DFE42714628B}"/>
              </a:ext>
            </a:extLst>
          </p:cNvPr>
          <p:cNvSpPr/>
          <p:nvPr/>
        </p:nvSpPr>
        <p:spPr>
          <a:xfrm>
            <a:off x="10248707" y="2849502"/>
            <a:ext cx="215029" cy="186224"/>
          </a:xfrm>
          <a:custGeom>
            <a:avLst/>
            <a:gdLst>
              <a:gd name="connsiteX0" fmla="*/ 0 w 224717"/>
              <a:gd name="connsiteY0" fmla="*/ 43131 h 225540"/>
              <a:gd name="connsiteX1" fmla="*/ 7023 w 224717"/>
              <a:gd name="connsiteY1" fmla="*/ 35775 h 225540"/>
              <a:gd name="connsiteX2" fmla="*/ 42472 w 224717"/>
              <a:gd name="connsiteY2" fmla="*/ 0 h 225540"/>
              <a:gd name="connsiteX3" fmla="*/ 91632 w 224717"/>
              <a:gd name="connsiteY3" fmla="*/ 36109 h 225540"/>
              <a:gd name="connsiteX4" fmla="*/ 195304 w 224717"/>
              <a:gd name="connsiteY4" fmla="*/ 128055 h 225540"/>
              <a:gd name="connsiteX5" fmla="*/ 220051 w 224717"/>
              <a:gd name="connsiteY5" fmla="*/ 162158 h 225540"/>
              <a:gd name="connsiteX6" fmla="*/ 217710 w 224717"/>
              <a:gd name="connsiteY6" fmla="*/ 194590 h 225540"/>
              <a:gd name="connsiteX7" fmla="*/ 137449 w 224717"/>
              <a:gd name="connsiteY7" fmla="*/ 205289 h 225540"/>
              <a:gd name="connsiteX8" fmla="*/ 17390 w 224717"/>
              <a:gd name="connsiteY8" fmla="*/ 68541 h 225540"/>
              <a:gd name="connsiteX9" fmla="*/ 0 w 224717"/>
              <a:gd name="connsiteY9" fmla="*/ 43131 h 225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4717" h="225540">
                <a:moveTo>
                  <a:pt x="0" y="43131"/>
                </a:moveTo>
                <a:cubicBezTo>
                  <a:pt x="3010" y="40122"/>
                  <a:pt x="5016" y="37781"/>
                  <a:pt x="7023" y="35775"/>
                </a:cubicBezTo>
                <a:cubicBezTo>
                  <a:pt x="18393" y="24073"/>
                  <a:pt x="29764" y="12705"/>
                  <a:pt x="42472" y="0"/>
                </a:cubicBezTo>
                <a:cubicBezTo>
                  <a:pt x="59193" y="12371"/>
                  <a:pt x="76249" y="23070"/>
                  <a:pt x="91632" y="36109"/>
                </a:cubicBezTo>
                <a:cubicBezTo>
                  <a:pt x="126747" y="66201"/>
                  <a:pt x="161527" y="96626"/>
                  <a:pt x="195304" y="128055"/>
                </a:cubicBezTo>
                <a:cubicBezTo>
                  <a:pt x="205337" y="137417"/>
                  <a:pt x="212360" y="150456"/>
                  <a:pt x="220051" y="162158"/>
                </a:cubicBezTo>
                <a:cubicBezTo>
                  <a:pt x="227074" y="173192"/>
                  <a:pt x="226071" y="184225"/>
                  <a:pt x="217710" y="194590"/>
                </a:cubicBezTo>
                <a:cubicBezTo>
                  <a:pt x="184937" y="234043"/>
                  <a:pt x="173566" y="233708"/>
                  <a:pt x="137449" y="205289"/>
                </a:cubicBezTo>
                <a:cubicBezTo>
                  <a:pt x="89291" y="167174"/>
                  <a:pt x="52839" y="118024"/>
                  <a:pt x="17390" y="68541"/>
                </a:cubicBezTo>
                <a:cubicBezTo>
                  <a:pt x="11370" y="60517"/>
                  <a:pt x="6020" y="52158"/>
                  <a:pt x="0" y="43131"/>
                </a:cubicBezTo>
                <a:close/>
              </a:path>
            </a:pathLst>
          </a:custGeom>
          <a:solidFill>
            <a:srgbClr val="F26F46"/>
          </a:solidFill>
          <a:ln w="3330" cap="flat">
            <a:noFill/>
            <a:prstDash val="solid"/>
            <a:miter/>
          </a:ln>
        </p:spPr>
        <p:txBody>
          <a:bodyPr rtlCol="0" anchor="ctr"/>
          <a:lstStyle/>
          <a:p>
            <a:endParaRPr lang="en-US" dirty="0"/>
          </a:p>
        </p:txBody>
      </p:sp>
      <p:sp>
        <p:nvSpPr>
          <p:cNvPr id="2" name="Text Placeholder 1">
            <a:extLst>
              <a:ext uri="{FF2B5EF4-FFF2-40B4-BE49-F238E27FC236}">
                <a16:creationId xmlns:a16="http://schemas.microsoft.com/office/drawing/2014/main" id="{C598085C-2923-17F6-1514-5C8D97006F6C}"/>
              </a:ext>
            </a:extLst>
          </p:cNvPr>
          <p:cNvSpPr>
            <a:spLocks noGrp="1"/>
          </p:cNvSpPr>
          <p:nvPr>
            <p:ph type="body" sz="quarter" idx="15"/>
          </p:nvPr>
        </p:nvSpPr>
        <p:spPr/>
        <p:txBody>
          <a:bodyPr/>
          <a:lstStyle/>
          <a:p>
            <a:r>
              <a:rPr lang="en-IE" b="1" dirty="0"/>
              <a:t>1. The SIFT Method</a:t>
            </a:r>
          </a:p>
        </p:txBody>
      </p:sp>
      <p:sp>
        <p:nvSpPr>
          <p:cNvPr id="3" name="Text Placeholder 2">
            <a:extLst>
              <a:ext uri="{FF2B5EF4-FFF2-40B4-BE49-F238E27FC236}">
                <a16:creationId xmlns:a16="http://schemas.microsoft.com/office/drawing/2014/main" id="{F2B6EF7D-71B3-790A-5FEE-7CADAF0788D1}"/>
              </a:ext>
            </a:extLst>
          </p:cNvPr>
          <p:cNvSpPr>
            <a:spLocks noGrp="1"/>
          </p:cNvSpPr>
          <p:nvPr>
            <p:ph type="body" sz="quarter" idx="17"/>
          </p:nvPr>
        </p:nvSpPr>
        <p:spPr>
          <a:xfrm>
            <a:off x="975207" y="1514810"/>
            <a:ext cx="10000350" cy="4021291"/>
          </a:xfrm>
        </p:spPr>
        <p:txBody>
          <a:bodyPr/>
          <a:lstStyle/>
          <a:p>
            <a:r>
              <a:rPr lang="en-US" dirty="0"/>
              <a:t>This is a simple checklist to use the moment you see something suspicious:</a:t>
            </a:r>
            <a:endParaRPr lang="en-IE" dirty="0"/>
          </a:p>
        </p:txBody>
      </p:sp>
      <p:sp>
        <p:nvSpPr>
          <p:cNvPr id="4" name="Freeform 1">
            <a:extLst>
              <a:ext uri="{FF2B5EF4-FFF2-40B4-BE49-F238E27FC236}">
                <a16:creationId xmlns:a16="http://schemas.microsoft.com/office/drawing/2014/main" id="{8CBC6BC3-4A9A-23BA-9FB1-DB5E685B1075}"/>
              </a:ext>
            </a:extLst>
          </p:cNvPr>
          <p:cNvSpPr>
            <a:spLocks noChangeArrowheads="1"/>
          </p:cNvSpPr>
          <p:nvPr/>
        </p:nvSpPr>
        <p:spPr bwMode="auto">
          <a:xfrm>
            <a:off x="975207" y="3318587"/>
            <a:ext cx="1987044" cy="3136534"/>
          </a:xfrm>
          <a:custGeom>
            <a:avLst/>
            <a:gdLst>
              <a:gd name="T0" fmla="*/ 3128 w 3427"/>
              <a:gd name="T1" fmla="*/ 0 h 5179"/>
              <a:gd name="T2" fmla="*/ 297 w 3427"/>
              <a:gd name="T3" fmla="*/ 0 h 5179"/>
              <a:gd name="T4" fmla="*/ 297 w 3427"/>
              <a:gd name="T5" fmla="*/ 0 h 5179"/>
              <a:gd name="T6" fmla="*/ 0 w 3427"/>
              <a:gd name="T7" fmla="*/ 298 h 5179"/>
              <a:gd name="T8" fmla="*/ 0 w 3427"/>
              <a:gd name="T9" fmla="*/ 3440 h 5179"/>
              <a:gd name="T10" fmla="*/ 0 w 3427"/>
              <a:gd name="T11" fmla="*/ 3533 h 5179"/>
              <a:gd name="T12" fmla="*/ 0 w 3427"/>
              <a:gd name="T13" fmla="*/ 3533 h 5179"/>
              <a:gd name="T14" fmla="*/ 40 w 3427"/>
              <a:gd name="T15" fmla="*/ 3683 h 5179"/>
              <a:gd name="T16" fmla="*/ 147 w 3427"/>
              <a:gd name="T17" fmla="*/ 3790 h 5179"/>
              <a:gd name="T18" fmla="*/ 1309 w 3427"/>
              <a:gd name="T19" fmla="*/ 4952 h 5179"/>
              <a:gd name="T20" fmla="*/ 1309 w 3427"/>
              <a:gd name="T21" fmla="*/ 4952 h 5179"/>
              <a:gd name="T22" fmla="*/ 2122 w 3427"/>
              <a:gd name="T23" fmla="*/ 4954 h 5179"/>
              <a:gd name="T24" fmla="*/ 3300 w 3427"/>
              <a:gd name="T25" fmla="*/ 3777 h 5179"/>
              <a:gd name="T26" fmla="*/ 3371 w 3427"/>
              <a:gd name="T27" fmla="*/ 3705 h 5179"/>
              <a:gd name="T28" fmla="*/ 3371 w 3427"/>
              <a:gd name="T29" fmla="*/ 3705 h 5179"/>
              <a:gd name="T30" fmla="*/ 3426 w 3427"/>
              <a:gd name="T31" fmla="*/ 3533 h 5179"/>
              <a:gd name="T32" fmla="*/ 3426 w 3427"/>
              <a:gd name="T33" fmla="*/ 3447 h 5179"/>
              <a:gd name="T34" fmla="*/ 3426 w 3427"/>
              <a:gd name="T35" fmla="*/ 298 h 5179"/>
              <a:gd name="T36" fmla="*/ 3426 w 3427"/>
              <a:gd name="T37" fmla="*/ 298 h 5179"/>
              <a:gd name="T38" fmla="*/ 3128 w 3427"/>
              <a:gd name="T39" fmla="*/ 0 h 5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427" h="5179">
                <a:moveTo>
                  <a:pt x="3128" y="0"/>
                </a:moveTo>
                <a:lnTo>
                  <a:pt x="297" y="0"/>
                </a:lnTo>
                <a:lnTo>
                  <a:pt x="297" y="0"/>
                </a:lnTo>
                <a:cubicBezTo>
                  <a:pt x="133" y="0"/>
                  <a:pt x="0" y="133"/>
                  <a:pt x="0" y="298"/>
                </a:cubicBezTo>
                <a:lnTo>
                  <a:pt x="0" y="3440"/>
                </a:lnTo>
                <a:lnTo>
                  <a:pt x="0" y="3533"/>
                </a:lnTo>
                <a:lnTo>
                  <a:pt x="0" y="3533"/>
                </a:lnTo>
                <a:cubicBezTo>
                  <a:pt x="0" y="3589"/>
                  <a:pt x="14" y="3639"/>
                  <a:pt x="40" y="3683"/>
                </a:cubicBezTo>
                <a:lnTo>
                  <a:pt x="147" y="3790"/>
                </a:lnTo>
                <a:lnTo>
                  <a:pt x="1309" y="4952"/>
                </a:lnTo>
                <a:lnTo>
                  <a:pt x="1309" y="4952"/>
                </a:lnTo>
                <a:cubicBezTo>
                  <a:pt x="1534" y="5177"/>
                  <a:pt x="1898" y="5178"/>
                  <a:pt x="2122" y="4954"/>
                </a:cubicBezTo>
                <a:lnTo>
                  <a:pt x="3300" y="3777"/>
                </a:lnTo>
                <a:lnTo>
                  <a:pt x="3371" y="3705"/>
                </a:lnTo>
                <a:lnTo>
                  <a:pt x="3371" y="3705"/>
                </a:lnTo>
                <a:cubicBezTo>
                  <a:pt x="3405" y="3656"/>
                  <a:pt x="3426" y="3598"/>
                  <a:pt x="3426" y="3533"/>
                </a:cubicBezTo>
                <a:lnTo>
                  <a:pt x="3426" y="3447"/>
                </a:lnTo>
                <a:lnTo>
                  <a:pt x="3426" y="298"/>
                </a:lnTo>
                <a:lnTo>
                  <a:pt x="3426" y="298"/>
                </a:lnTo>
                <a:cubicBezTo>
                  <a:pt x="3426" y="133"/>
                  <a:pt x="3292" y="0"/>
                  <a:pt x="3128" y="0"/>
                </a:cubicBezTo>
              </a:path>
            </a:pathLst>
          </a:custGeom>
          <a:solidFill>
            <a:srgbClr val="F26F46"/>
          </a:solidFill>
          <a:ln>
            <a:noFill/>
          </a:ln>
          <a:effectLst/>
        </p:spPr>
        <p:txBody>
          <a:bodyPr wrap="none" anchor="ctr"/>
          <a:lstStyle/>
          <a:p>
            <a:endParaRPr lang="en-US" sz="900"/>
          </a:p>
        </p:txBody>
      </p:sp>
      <p:sp>
        <p:nvSpPr>
          <p:cNvPr id="5" name="Freeform 242">
            <a:extLst>
              <a:ext uri="{FF2B5EF4-FFF2-40B4-BE49-F238E27FC236}">
                <a16:creationId xmlns:a16="http://schemas.microsoft.com/office/drawing/2014/main" id="{9EBA16D3-ECC8-6FA8-34D6-D3C6D62EDD46}"/>
              </a:ext>
            </a:extLst>
          </p:cNvPr>
          <p:cNvSpPr>
            <a:spLocks noChangeArrowheads="1"/>
          </p:cNvSpPr>
          <p:nvPr/>
        </p:nvSpPr>
        <p:spPr bwMode="auto">
          <a:xfrm>
            <a:off x="913831" y="3252096"/>
            <a:ext cx="2107239" cy="1010146"/>
          </a:xfrm>
          <a:custGeom>
            <a:avLst/>
            <a:gdLst>
              <a:gd name="T0" fmla="*/ 3573 w 3635"/>
              <a:gd name="T1" fmla="*/ 171 h 1742"/>
              <a:gd name="T2" fmla="*/ 2226 w 3635"/>
              <a:gd name="T3" fmla="*/ 1517 h 1742"/>
              <a:gd name="T4" fmla="*/ 2226 w 3635"/>
              <a:gd name="T5" fmla="*/ 1517 h 1742"/>
              <a:gd name="T6" fmla="*/ 1413 w 3635"/>
              <a:gd name="T7" fmla="*/ 1515 h 1742"/>
              <a:gd name="T8" fmla="*/ 60 w 3635"/>
              <a:gd name="T9" fmla="*/ 163 h 1742"/>
              <a:gd name="T10" fmla="*/ 60 w 3635"/>
              <a:gd name="T11" fmla="*/ 163 h 1742"/>
              <a:gd name="T12" fmla="*/ 127 w 3635"/>
              <a:gd name="T13" fmla="*/ 0 h 1742"/>
              <a:gd name="T14" fmla="*/ 3506 w 3635"/>
              <a:gd name="T15" fmla="*/ 8 h 1742"/>
              <a:gd name="T16" fmla="*/ 3506 w 3635"/>
              <a:gd name="T17" fmla="*/ 8 h 1742"/>
              <a:gd name="T18" fmla="*/ 3573 w 3635"/>
              <a:gd name="T19" fmla="*/ 171 h 17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35" h="1742">
                <a:moveTo>
                  <a:pt x="3573" y="171"/>
                </a:moveTo>
                <a:lnTo>
                  <a:pt x="2226" y="1517"/>
                </a:lnTo>
                <a:lnTo>
                  <a:pt x="2226" y="1517"/>
                </a:lnTo>
                <a:cubicBezTo>
                  <a:pt x="2002" y="1741"/>
                  <a:pt x="1638" y="1740"/>
                  <a:pt x="1413" y="1515"/>
                </a:cubicBezTo>
                <a:lnTo>
                  <a:pt x="60" y="163"/>
                </a:lnTo>
                <a:lnTo>
                  <a:pt x="60" y="163"/>
                </a:lnTo>
                <a:cubicBezTo>
                  <a:pt x="0" y="103"/>
                  <a:pt x="42" y="0"/>
                  <a:pt x="127" y="0"/>
                </a:cubicBezTo>
                <a:lnTo>
                  <a:pt x="3506" y="8"/>
                </a:lnTo>
                <a:lnTo>
                  <a:pt x="3506" y="8"/>
                </a:lnTo>
                <a:cubicBezTo>
                  <a:pt x="3591" y="8"/>
                  <a:pt x="3634" y="111"/>
                  <a:pt x="3573" y="171"/>
                </a:cubicBezTo>
              </a:path>
            </a:pathLst>
          </a:custGeom>
          <a:solidFill>
            <a:srgbClr val="615AA6"/>
          </a:solidFill>
          <a:ln>
            <a:noFill/>
          </a:ln>
          <a:effectLst/>
        </p:spPr>
        <p:txBody>
          <a:bodyPr wrap="none" anchor="ctr"/>
          <a:lstStyle/>
          <a:p>
            <a:endParaRPr lang="en-US" sz="900"/>
          </a:p>
        </p:txBody>
      </p:sp>
      <p:sp>
        <p:nvSpPr>
          <p:cNvPr id="6" name="Freeform 244">
            <a:extLst>
              <a:ext uri="{FF2B5EF4-FFF2-40B4-BE49-F238E27FC236}">
                <a16:creationId xmlns:a16="http://schemas.microsoft.com/office/drawing/2014/main" id="{3E83A93E-31D5-46B9-3B50-EF94932EED1E}"/>
              </a:ext>
            </a:extLst>
          </p:cNvPr>
          <p:cNvSpPr>
            <a:spLocks noChangeArrowheads="1"/>
          </p:cNvSpPr>
          <p:nvPr/>
        </p:nvSpPr>
        <p:spPr bwMode="auto">
          <a:xfrm>
            <a:off x="3622041" y="3318587"/>
            <a:ext cx="1987046" cy="3136534"/>
          </a:xfrm>
          <a:custGeom>
            <a:avLst/>
            <a:gdLst>
              <a:gd name="T0" fmla="*/ 3129 w 3427"/>
              <a:gd name="T1" fmla="*/ 0 h 5179"/>
              <a:gd name="T2" fmla="*/ 298 w 3427"/>
              <a:gd name="T3" fmla="*/ 0 h 5179"/>
              <a:gd name="T4" fmla="*/ 298 w 3427"/>
              <a:gd name="T5" fmla="*/ 0 h 5179"/>
              <a:gd name="T6" fmla="*/ 0 w 3427"/>
              <a:gd name="T7" fmla="*/ 298 h 5179"/>
              <a:gd name="T8" fmla="*/ 0 w 3427"/>
              <a:gd name="T9" fmla="*/ 3440 h 5179"/>
              <a:gd name="T10" fmla="*/ 0 w 3427"/>
              <a:gd name="T11" fmla="*/ 3533 h 5179"/>
              <a:gd name="T12" fmla="*/ 0 w 3427"/>
              <a:gd name="T13" fmla="*/ 3533 h 5179"/>
              <a:gd name="T14" fmla="*/ 41 w 3427"/>
              <a:gd name="T15" fmla="*/ 3683 h 5179"/>
              <a:gd name="T16" fmla="*/ 148 w 3427"/>
              <a:gd name="T17" fmla="*/ 3790 h 5179"/>
              <a:gd name="T18" fmla="*/ 1310 w 3427"/>
              <a:gd name="T19" fmla="*/ 4952 h 5179"/>
              <a:gd name="T20" fmla="*/ 1310 w 3427"/>
              <a:gd name="T21" fmla="*/ 4952 h 5179"/>
              <a:gd name="T22" fmla="*/ 2123 w 3427"/>
              <a:gd name="T23" fmla="*/ 4954 h 5179"/>
              <a:gd name="T24" fmla="*/ 3300 w 3427"/>
              <a:gd name="T25" fmla="*/ 3777 h 5179"/>
              <a:gd name="T26" fmla="*/ 3372 w 3427"/>
              <a:gd name="T27" fmla="*/ 3705 h 5179"/>
              <a:gd name="T28" fmla="*/ 3372 w 3427"/>
              <a:gd name="T29" fmla="*/ 3705 h 5179"/>
              <a:gd name="T30" fmla="*/ 3426 w 3427"/>
              <a:gd name="T31" fmla="*/ 3533 h 5179"/>
              <a:gd name="T32" fmla="*/ 3426 w 3427"/>
              <a:gd name="T33" fmla="*/ 3447 h 5179"/>
              <a:gd name="T34" fmla="*/ 3426 w 3427"/>
              <a:gd name="T35" fmla="*/ 298 h 5179"/>
              <a:gd name="T36" fmla="*/ 3426 w 3427"/>
              <a:gd name="T37" fmla="*/ 298 h 5179"/>
              <a:gd name="T38" fmla="*/ 3129 w 3427"/>
              <a:gd name="T39" fmla="*/ 0 h 5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427" h="5179">
                <a:moveTo>
                  <a:pt x="3129" y="0"/>
                </a:moveTo>
                <a:lnTo>
                  <a:pt x="298" y="0"/>
                </a:lnTo>
                <a:lnTo>
                  <a:pt x="298" y="0"/>
                </a:lnTo>
                <a:cubicBezTo>
                  <a:pt x="134" y="0"/>
                  <a:pt x="0" y="133"/>
                  <a:pt x="0" y="298"/>
                </a:cubicBezTo>
                <a:lnTo>
                  <a:pt x="0" y="3440"/>
                </a:lnTo>
                <a:lnTo>
                  <a:pt x="0" y="3533"/>
                </a:lnTo>
                <a:lnTo>
                  <a:pt x="0" y="3533"/>
                </a:lnTo>
                <a:cubicBezTo>
                  <a:pt x="0" y="3589"/>
                  <a:pt x="15" y="3639"/>
                  <a:pt x="41" y="3683"/>
                </a:cubicBezTo>
                <a:lnTo>
                  <a:pt x="148" y="3790"/>
                </a:lnTo>
                <a:lnTo>
                  <a:pt x="1310" y="4952"/>
                </a:lnTo>
                <a:lnTo>
                  <a:pt x="1310" y="4952"/>
                </a:lnTo>
                <a:cubicBezTo>
                  <a:pt x="1535" y="5177"/>
                  <a:pt x="1899" y="5178"/>
                  <a:pt x="2123" y="4954"/>
                </a:cubicBezTo>
                <a:lnTo>
                  <a:pt x="3300" y="3777"/>
                </a:lnTo>
                <a:lnTo>
                  <a:pt x="3372" y="3705"/>
                </a:lnTo>
                <a:lnTo>
                  <a:pt x="3372" y="3705"/>
                </a:lnTo>
                <a:cubicBezTo>
                  <a:pt x="3406" y="3656"/>
                  <a:pt x="3426" y="3598"/>
                  <a:pt x="3426" y="3533"/>
                </a:cubicBezTo>
                <a:lnTo>
                  <a:pt x="3426" y="3447"/>
                </a:lnTo>
                <a:lnTo>
                  <a:pt x="3426" y="298"/>
                </a:lnTo>
                <a:lnTo>
                  <a:pt x="3426" y="298"/>
                </a:lnTo>
                <a:cubicBezTo>
                  <a:pt x="3426" y="133"/>
                  <a:pt x="3293" y="0"/>
                  <a:pt x="3129" y="0"/>
                </a:cubicBezTo>
              </a:path>
            </a:pathLst>
          </a:custGeom>
          <a:solidFill>
            <a:srgbClr val="CA7BB3"/>
          </a:solidFill>
          <a:ln>
            <a:noFill/>
          </a:ln>
          <a:effectLst/>
        </p:spPr>
        <p:txBody>
          <a:bodyPr wrap="none" anchor="ctr"/>
          <a:lstStyle/>
          <a:p>
            <a:endParaRPr lang="en-US" sz="900"/>
          </a:p>
        </p:txBody>
      </p:sp>
      <p:sp>
        <p:nvSpPr>
          <p:cNvPr id="7" name="Freeform 245">
            <a:extLst>
              <a:ext uri="{FF2B5EF4-FFF2-40B4-BE49-F238E27FC236}">
                <a16:creationId xmlns:a16="http://schemas.microsoft.com/office/drawing/2014/main" id="{DFDE6BB7-558D-2E04-76CE-39D4D5C4D401}"/>
              </a:ext>
            </a:extLst>
          </p:cNvPr>
          <p:cNvSpPr>
            <a:spLocks noChangeArrowheads="1"/>
          </p:cNvSpPr>
          <p:nvPr/>
        </p:nvSpPr>
        <p:spPr bwMode="auto">
          <a:xfrm>
            <a:off x="3560666" y="3252096"/>
            <a:ext cx="2107239" cy="1010146"/>
          </a:xfrm>
          <a:custGeom>
            <a:avLst/>
            <a:gdLst>
              <a:gd name="T0" fmla="*/ 3574 w 3635"/>
              <a:gd name="T1" fmla="*/ 171 h 1742"/>
              <a:gd name="T2" fmla="*/ 2227 w 3635"/>
              <a:gd name="T3" fmla="*/ 1517 h 1742"/>
              <a:gd name="T4" fmla="*/ 2227 w 3635"/>
              <a:gd name="T5" fmla="*/ 1517 h 1742"/>
              <a:gd name="T6" fmla="*/ 1414 w 3635"/>
              <a:gd name="T7" fmla="*/ 1515 h 1742"/>
              <a:gd name="T8" fmla="*/ 61 w 3635"/>
              <a:gd name="T9" fmla="*/ 163 h 1742"/>
              <a:gd name="T10" fmla="*/ 61 w 3635"/>
              <a:gd name="T11" fmla="*/ 163 h 1742"/>
              <a:gd name="T12" fmla="*/ 128 w 3635"/>
              <a:gd name="T13" fmla="*/ 0 h 1742"/>
              <a:gd name="T14" fmla="*/ 3507 w 3635"/>
              <a:gd name="T15" fmla="*/ 8 h 1742"/>
              <a:gd name="T16" fmla="*/ 3507 w 3635"/>
              <a:gd name="T17" fmla="*/ 8 h 1742"/>
              <a:gd name="T18" fmla="*/ 3574 w 3635"/>
              <a:gd name="T19" fmla="*/ 171 h 17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35" h="1742">
                <a:moveTo>
                  <a:pt x="3574" y="171"/>
                </a:moveTo>
                <a:lnTo>
                  <a:pt x="2227" y="1517"/>
                </a:lnTo>
                <a:lnTo>
                  <a:pt x="2227" y="1517"/>
                </a:lnTo>
                <a:cubicBezTo>
                  <a:pt x="2003" y="1741"/>
                  <a:pt x="1639" y="1740"/>
                  <a:pt x="1414" y="1515"/>
                </a:cubicBezTo>
                <a:lnTo>
                  <a:pt x="61" y="163"/>
                </a:lnTo>
                <a:lnTo>
                  <a:pt x="61" y="163"/>
                </a:lnTo>
                <a:cubicBezTo>
                  <a:pt x="0" y="103"/>
                  <a:pt x="43" y="0"/>
                  <a:pt x="128" y="0"/>
                </a:cubicBezTo>
                <a:lnTo>
                  <a:pt x="3507" y="8"/>
                </a:lnTo>
                <a:lnTo>
                  <a:pt x="3507" y="8"/>
                </a:lnTo>
                <a:cubicBezTo>
                  <a:pt x="3592" y="8"/>
                  <a:pt x="3634" y="111"/>
                  <a:pt x="3574" y="171"/>
                </a:cubicBezTo>
              </a:path>
            </a:pathLst>
          </a:custGeom>
          <a:solidFill>
            <a:srgbClr val="615AA6"/>
          </a:solidFill>
          <a:ln>
            <a:noFill/>
          </a:ln>
          <a:effectLst/>
        </p:spPr>
        <p:txBody>
          <a:bodyPr wrap="none" anchor="ctr"/>
          <a:lstStyle/>
          <a:p>
            <a:endParaRPr lang="en-US" sz="900"/>
          </a:p>
        </p:txBody>
      </p:sp>
      <p:sp>
        <p:nvSpPr>
          <p:cNvPr id="8" name="Freeform 247">
            <a:extLst>
              <a:ext uri="{FF2B5EF4-FFF2-40B4-BE49-F238E27FC236}">
                <a16:creationId xmlns:a16="http://schemas.microsoft.com/office/drawing/2014/main" id="{73DC3996-6DA7-B31C-0D24-4BD87D3770CA}"/>
              </a:ext>
            </a:extLst>
          </p:cNvPr>
          <p:cNvSpPr>
            <a:spLocks noChangeArrowheads="1"/>
          </p:cNvSpPr>
          <p:nvPr/>
        </p:nvSpPr>
        <p:spPr bwMode="auto">
          <a:xfrm>
            <a:off x="6268878" y="3318587"/>
            <a:ext cx="1987044" cy="3136534"/>
          </a:xfrm>
          <a:custGeom>
            <a:avLst/>
            <a:gdLst>
              <a:gd name="T0" fmla="*/ 3129 w 3427"/>
              <a:gd name="T1" fmla="*/ 0 h 5179"/>
              <a:gd name="T2" fmla="*/ 298 w 3427"/>
              <a:gd name="T3" fmla="*/ 0 h 5179"/>
              <a:gd name="T4" fmla="*/ 298 w 3427"/>
              <a:gd name="T5" fmla="*/ 0 h 5179"/>
              <a:gd name="T6" fmla="*/ 0 w 3427"/>
              <a:gd name="T7" fmla="*/ 298 h 5179"/>
              <a:gd name="T8" fmla="*/ 0 w 3427"/>
              <a:gd name="T9" fmla="*/ 3440 h 5179"/>
              <a:gd name="T10" fmla="*/ 0 w 3427"/>
              <a:gd name="T11" fmla="*/ 3533 h 5179"/>
              <a:gd name="T12" fmla="*/ 0 w 3427"/>
              <a:gd name="T13" fmla="*/ 3533 h 5179"/>
              <a:gd name="T14" fmla="*/ 41 w 3427"/>
              <a:gd name="T15" fmla="*/ 3683 h 5179"/>
              <a:gd name="T16" fmla="*/ 148 w 3427"/>
              <a:gd name="T17" fmla="*/ 3790 h 5179"/>
              <a:gd name="T18" fmla="*/ 1310 w 3427"/>
              <a:gd name="T19" fmla="*/ 4952 h 5179"/>
              <a:gd name="T20" fmla="*/ 1310 w 3427"/>
              <a:gd name="T21" fmla="*/ 4952 h 5179"/>
              <a:gd name="T22" fmla="*/ 2123 w 3427"/>
              <a:gd name="T23" fmla="*/ 4954 h 5179"/>
              <a:gd name="T24" fmla="*/ 3300 w 3427"/>
              <a:gd name="T25" fmla="*/ 3777 h 5179"/>
              <a:gd name="T26" fmla="*/ 3372 w 3427"/>
              <a:gd name="T27" fmla="*/ 3705 h 5179"/>
              <a:gd name="T28" fmla="*/ 3372 w 3427"/>
              <a:gd name="T29" fmla="*/ 3705 h 5179"/>
              <a:gd name="T30" fmla="*/ 3426 w 3427"/>
              <a:gd name="T31" fmla="*/ 3533 h 5179"/>
              <a:gd name="T32" fmla="*/ 3426 w 3427"/>
              <a:gd name="T33" fmla="*/ 3447 h 5179"/>
              <a:gd name="T34" fmla="*/ 3426 w 3427"/>
              <a:gd name="T35" fmla="*/ 298 h 5179"/>
              <a:gd name="T36" fmla="*/ 3426 w 3427"/>
              <a:gd name="T37" fmla="*/ 298 h 5179"/>
              <a:gd name="T38" fmla="*/ 3129 w 3427"/>
              <a:gd name="T39" fmla="*/ 0 h 5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427" h="5179">
                <a:moveTo>
                  <a:pt x="3129" y="0"/>
                </a:moveTo>
                <a:lnTo>
                  <a:pt x="298" y="0"/>
                </a:lnTo>
                <a:lnTo>
                  <a:pt x="298" y="0"/>
                </a:lnTo>
                <a:cubicBezTo>
                  <a:pt x="134" y="0"/>
                  <a:pt x="0" y="133"/>
                  <a:pt x="0" y="298"/>
                </a:cubicBezTo>
                <a:lnTo>
                  <a:pt x="0" y="3440"/>
                </a:lnTo>
                <a:lnTo>
                  <a:pt x="0" y="3533"/>
                </a:lnTo>
                <a:lnTo>
                  <a:pt x="0" y="3533"/>
                </a:lnTo>
                <a:cubicBezTo>
                  <a:pt x="0" y="3589"/>
                  <a:pt x="15" y="3639"/>
                  <a:pt x="41" y="3683"/>
                </a:cubicBezTo>
                <a:lnTo>
                  <a:pt x="148" y="3790"/>
                </a:lnTo>
                <a:lnTo>
                  <a:pt x="1310" y="4952"/>
                </a:lnTo>
                <a:lnTo>
                  <a:pt x="1310" y="4952"/>
                </a:lnTo>
                <a:cubicBezTo>
                  <a:pt x="1535" y="5177"/>
                  <a:pt x="1899" y="5178"/>
                  <a:pt x="2123" y="4954"/>
                </a:cubicBezTo>
                <a:lnTo>
                  <a:pt x="3300" y="3777"/>
                </a:lnTo>
                <a:lnTo>
                  <a:pt x="3372" y="3705"/>
                </a:lnTo>
                <a:lnTo>
                  <a:pt x="3372" y="3705"/>
                </a:lnTo>
                <a:cubicBezTo>
                  <a:pt x="3406" y="3656"/>
                  <a:pt x="3426" y="3598"/>
                  <a:pt x="3426" y="3533"/>
                </a:cubicBezTo>
                <a:lnTo>
                  <a:pt x="3426" y="3447"/>
                </a:lnTo>
                <a:lnTo>
                  <a:pt x="3426" y="298"/>
                </a:lnTo>
                <a:lnTo>
                  <a:pt x="3426" y="298"/>
                </a:lnTo>
                <a:cubicBezTo>
                  <a:pt x="3426" y="133"/>
                  <a:pt x="3293" y="0"/>
                  <a:pt x="3129" y="0"/>
                </a:cubicBezTo>
              </a:path>
            </a:pathLst>
          </a:custGeom>
          <a:solidFill>
            <a:srgbClr val="5696D0"/>
          </a:solidFill>
          <a:ln>
            <a:noFill/>
          </a:ln>
          <a:effectLst/>
        </p:spPr>
        <p:txBody>
          <a:bodyPr wrap="none" anchor="ctr"/>
          <a:lstStyle/>
          <a:p>
            <a:endParaRPr lang="en-US" sz="900"/>
          </a:p>
        </p:txBody>
      </p:sp>
      <p:sp>
        <p:nvSpPr>
          <p:cNvPr id="9" name="Freeform 248">
            <a:extLst>
              <a:ext uri="{FF2B5EF4-FFF2-40B4-BE49-F238E27FC236}">
                <a16:creationId xmlns:a16="http://schemas.microsoft.com/office/drawing/2014/main" id="{3959860C-E178-3E80-4AD5-908E65C19DED}"/>
              </a:ext>
            </a:extLst>
          </p:cNvPr>
          <p:cNvSpPr>
            <a:spLocks noChangeArrowheads="1"/>
          </p:cNvSpPr>
          <p:nvPr/>
        </p:nvSpPr>
        <p:spPr bwMode="auto">
          <a:xfrm>
            <a:off x="6210059" y="3252096"/>
            <a:ext cx="2107239" cy="1010146"/>
          </a:xfrm>
          <a:custGeom>
            <a:avLst/>
            <a:gdLst>
              <a:gd name="T0" fmla="*/ 3574 w 3635"/>
              <a:gd name="T1" fmla="*/ 171 h 1742"/>
              <a:gd name="T2" fmla="*/ 2227 w 3635"/>
              <a:gd name="T3" fmla="*/ 1517 h 1742"/>
              <a:gd name="T4" fmla="*/ 2227 w 3635"/>
              <a:gd name="T5" fmla="*/ 1517 h 1742"/>
              <a:gd name="T6" fmla="*/ 1414 w 3635"/>
              <a:gd name="T7" fmla="*/ 1515 h 1742"/>
              <a:gd name="T8" fmla="*/ 61 w 3635"/>
              <a:gd name="T9" fmla="*/ 163 h 1742"/>
              <a:gd name="T10" fmla="*/ 61 w 3635"/>
              <a:gd name="T11" fmla="*/ 163 h 1742"/>
              <a:gd name="T12" fmla="*/ 128 w 3635"/>
              <a:gd name="T13" fmla="*/ 0 h 1742"/>
              <a:gd name="T14" fmla="*/ 3507 w 3635"/>
              <a:gd name="T15" fmla="*/ 8 h 1742"/>
              <a:gd name="T16" fmla="*/ 3507 w 3635"/>
              <a:gd name="T17" fmla="*/ 8 h 1742"/>
              <a:gd name="T18" fmla="*/ 3574 w 3635"/>
              <a:gd name="T19" fmla="*/ 171 h 17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35" h="1742">
                <a:moveTo>
                  <a:pt x="3574" y="171"/>
                </a:moveTo>
                <a:lnTo>
                  <a:pt x="2227" y="1517"/>
                </a:lnTo>
                <a:lnTo>
                  <a:pt x="2227" y="1517"/>
                </a:lnTo>
                <a:cubicBezTo>
                  <a:pt x="2003" y="1741"/>
                  <a:pt x="1639" y="1740"/>
                  <a:pt x="1414" y="1515"/>
                </a:cubicBezTo>
                <a:lnTo>
                  <a:pt x="61" y="163"/>
                </a:lnTo>
                <a:lnTo>
                  <a:pt x="61" y="163"/>
                </a:lnTo>
                <a:cubicBezTo>
                  <a:pt x="0" y="103"/>
                  <a:pt x="43" y="0"/>
                  <a:pt x="128" y="0"/>
                </a:cubicBezTo>
                <a:lnTo>
                  <a:pt x="3507" y="8"/>
                </a:lnTo>
                <a:lnTo>
                  <a:pt x="3507" y="8"/>
                </a:lnTo>
                <a:cubicBezTo>
                  <a:pt x="3592" y="8"/>
                  <a:pt x="3634" y="111"/>
                  <a:pt x="3574" y="171"/>
                </a:cubicBezTo>
              </a:path>
            </a:pathLst>
          </a:custGeom>
          <a:solidFill>
            <a:srgbClr val="615AA6"/>
          </a:solidFill>
          <a:ln>
            <a:noFill/>
          </a:ln>
          <a:effectLst/>
        </p:spPr>
        <p:txBody>
          <a:bodyPr wrap="none" anchor="ctr"/>
          <a:lstStyle/>
          <a:p>
            <a:endParaRPr lang="en-US" sz="900"/>
          </a:p>
        </p:txBody>
      </p:sp>
      <p:sp>
        <p:nvSpPr>
          <p:cNvPr id="10" name="Freeform 250">
            <a:extLst>
              <a:ext uri="{FF2B5EF4-FFF2-40B4-BE49-F238E27FC236}">
                <a16:creationId xmlns:a16="http://schemas.microsoft.com/office/drawing/2014/main" id="{22E71148-CD94-5F7E-BA84-8302C0E3DD1C}"/>
              </a:ext>
            </a:extLst>
          </p:cNvPr>
          <p:cNvSpPr>
            <a:spLocks noChangeArrowheads="1"/>
          </p:cNvSpPr>
          <p:nvPr/>
        </p:nvSpPr>
        <p:spPr bwMode="auto">
          <a:xfrm>
            <a:off x="8918271" y="3318587"/>
            <a:ext cx="1987044" cy="3136534"/>
          </a:xfrm>
          <a:custGeom>
            <a:avLst/>
            <a:gdLst>
              <a:gd name="T0" fmla="*/ 3129 w 3427"/>
              <a:gd name="T1" fmla="*/ 0 h 5179"/>
              <a:gd name="T2" fmla="*/ 298 w 3427"/>
              <a:gd name="T3" fmla="*/ 0 h 5179"/>
              <a:gd name="T4" fmla="*/ 298 w 3427"/>
              <a:gd name="T5" fmla="*/ 0 h 5179"/>
              <a:gd name="T6" fmla="*/ 0 w 3427"/>
              <a:gd name="T7" fmla="*/ 298 h 5179"/>
              <a:gd name="T8" fmla="*/ 0 w 3427"/>
              <a:gd name="T9" fmla="*/ 3440 h 5179"/>
              <a:gd name="T10" fmla="*/ 0 w 3427"/>
              <a:gd name="T11" fmla="*/ 3533 h 5179"/>
              <a:gd name="T12" fmla="*/ 0 w 3427"/>
              <a:gd name="T13" fmla="*/ 3533 h 5179"/>
              <a:gd name="T14" fmla="*/ 41 w 3427"/>
              <a:gd name="T15" fmla="*/ 3683 h 5179"/>
              <a:gd name="T16" fmla="*/ 148 w 3427"/>
              <a:gd name="T17" fmla="*/ 3790 h 5179"/>
              <a:gd name="T18" fmla="*/ 1310 w 3427"/>
              <a:gd name="T19" fmla="*/ 4952 h 5179"/>
              <a:gd name="T20" fmla="*/ 1310 w 3427"/>
              <a:gd name="T21" fmla="*/ 4952 h 5179"/>
              <a:gd name="T22" fmla="*/ 2123 w 3427"/>
              <a:gd name="T23" fmla="*/ 4954 h 5179"/>
              <a:gd name="T24" fmla="*/ 3301 w 3427"/>
              <a:gd name="T25" fmla="*/ 3777 h 5179"/>
              <a:gd name="T26" fmla="*/ 3372 w 3427"/>
              <a:gd name="T27" fmla="*/ 3705 h 5179"/>
              <a:gd name="T28" fmla="*/ 3372 w 3427"/>
              <a:gd name="T29" fmla="*/ 3705 h 5179"/>
              <a:gd name="T30" fmla="*/ 3426 w 3427"/>
              <a:gd name="T31" fmla="*/ 3533 h 5179"/>
              <a:gd name="T32" fmla="*/ 3426 w 3427"/>
              <a:gd name="T33" fmla="*/ 3447 h 5179"/>
              <a:gd name="T34" fmla="*/ 3426 w 3427"/>
              <a:gd name="T35" fmla="*/ 298 h 5179"/>
              <a:gd name="T36" fmla="*/ 3426 w 3427"/>
              <a:gd name="T37" fmla="*/ 298 h 5179"/>
              <a:gd name="T38" fmla="*/ 3129 w 3427"/>
              <a:gd name="T39" fmla="*/ 0 h 5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427" h="5179">
                <a:moveTo>
                  <a:pt x="3129" y="0"/>
                </a:moveTo>
                <a:lnTo>
                  <a:pt x="298" y="0"/>
                </a:lnTo>
                <a:lnTo>
                  <a:pt x="298" y="0"/>
                </a:lnTo>
                <a:cubicBezTo>
                  <a:pt x="134" y="0"/>
                  <a:pt x="0" y="133"/>
                  <a:pt x="0" y="298"/>
                </a:cubicBezTo>
                <a:lnTo>
                  <a:pt x="0" y="3440"/>
                </a:lnTo>
                <a:lnTo>
                  <a:pt x="0" y="3533"/>
                </a:lnTo>
                <a:lnTo>
                  <a:pt x="0" y="3533"/>
                </a:lnTo>
                <a:cubicBezTo>
                  <a:pt x="0" y="3589"/>
                  <a:pt x="15" y="3639"/>
                  <a:pt x="41" y="3683"/>
                </a:cubicBezTo>
                <a:lnTo>
                  <a:pt x="148" y="3790"/>
                </a:lnTo>
                <a:lnTo>
                  <a:pt x="1310" y="4952"/>
                </a:lnTo>
                <a:lnTo>
                  <a:pt x="1310" y="4952"/>
                </a:lnTo>
                <a:cubicBezTo>
                  <a:pt x="1535" y="5177"/>
                  <a:pt x="1899" y="5178"/>
                  <a:pt x="2123" y="4954"/>
                </a:cubicBezTo>
                <a:lnTo>
                  <a:pt x="3301" y="3777"/>
                </a:lnTo>
                <a:lnTo>
                  <a:pt x="3372" y="3705"/>
                </a:lnTo>
                <a:lnTo>
                  <a:pt x="3372" y="3705"/>
                </a:lnTo>
                <a:cubicBezTo>
                  <a:pt x="3406" y="3656"/>
                  <a:pt x="3426" y="3598"/>
                  <a:pt x="3426" y="3533"/>
                </a:cubicBezTo>
                <a:lnTo>
                  <a:pt x="3426" y="3447"/>
                </a:lnTo>
                <a:lnTo>
                  <a:pt x="3426" y="298"/>
                </a:lnTo>
                <a:lnTo>
                  <a:pt x="3426" y="298"/>
                </a:lnTo>
                <a:cubicBezTo>
                  <a:pt x="3426" y="133"/>
                  <a:pt x="3293" y="0"/>
                  <a:pt x="3129" y="0"/>
                </a:cubicBezTo>
              </a:path>
            </a:pathLst>
          </a:custGeom>
          <a:solidFill>
            <a:srgbClr val="242B62"/>
          </a:solidFill>
          <a:ln>
            <a:noFill/>
          </a:ln>
          <a:effectLst/>
        </p:spPr>
        <p:txBody>
          <a:bodyPr wrap="none" anchor="ctr"/>
          <a:lstStyle/>
          <a:p>
            <a:endParaRPr lang="en-US" sz="900"/>
          </a:p>
        </p:txBody>
      </p:sp>
      <p:sp>
        <p:nvSpPr>
          <p:cNvPr id="11" name="Freeform 251">
            <a:extLst>
              <a:ext uri="{FF2B5EF4-FFF2-40B4-BE49-F238E27FC236}">
                <a16:creationId xmlns:a16="http://schemas.microsoft.com/office/drawing/2014/main" id="{744DA8B3-3500-9D3D-D119-23A8DCFB4E37}"/>
              </a:ext>
            </a:extLst>
          </p:cNvPr>
          <p:cNvSpPr>
            <a:spLocks noChangeArrowheads="1"/>
          </p:cNvSpPr>
          <p:nvPr/>
        </p:nvSpPr>
        <p:spPr bwMode="auto">
          <a:xfrm>
            <a:off x="8856895" y="3252096"/>
            <a:ext cx="2107239" cy="1010146"/>
          </a:xfrm>
          <a:custGeom>
            <a:avLst/>
            <a:gdLst>
              <a:gd name="T0" fmla="*/ 3573 w 3634"/>
              <a:gd name="T1" fmla="*/ 171 h 1742"/>
              <a:gd name="T2" fmla="*/ 2226 w 3634"/>
              <a:gd name="T3" fmla="*/ 1517 h 1742"/>
              <a:gd name="T4" fmla="*/ 2226 w 3634"/>
              <a:gd name="T5" fmla="*/ 1517 h 1742"/>
              <a:gd name="T6" fmla="*/ 1413 w 3634"/>
              <a:gd name="T7" fmla="*/ 1515 h 1742"/>
              <a:gd name="T8" fmla="*/ 60 w 3634"/>
              <a:gd name="T9" fmla="*/ 163 h 1742"/>
              <a:gd name="T10" fmla="*/ 60 w 3634"/>
              <a:gd name="T11" fmla="*/ 163 h 1742"/>
              <a:gd name="T12" fmla="*/ 127 w 3634"/>
              <a:gd name="T13" fmla="*/ 0 h 1742"/>
              <a:gd name="T14" fmla="*/ 3505 w 3634"/>
              <a:gd name="T15" fmla="*/ 8 h 1742"/>
              <a:gd name="T16" fmla="*/ 3505 w 3634"/>
              <a:gd name="T17" fmla="*/ 8 h 1742"/>
              <a:gd name="T18" fmla="*/ 3573 w 3634"/>
              <a:gd name="T19" fmla="*/ 171 h 17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34" h="1742">
                <a:moveTo>
                  <a:pt x="3573" y="171"/>
                </a:moveTo>
                <a:lnTo>
                  <a:pt x="2226" y="1517"/>
                </a:lnTo>
                <a:lnTo>
                  <a:pt x="2226" y="1517"/>
                </a:lnTo>
                <a:cubicBezTo>
                  <a:pt x="2002" y="1741"/>
                  <a:pt x="1638" y="1740"/>
                  <a:pt x="1413" y="1515"/>
                </a:cubicBezTo>
                <a:lnTo>
                  <a:pt x="60" y="163"/>
                </a:lnTo>
                <a:lnTo>
                  <a:pt x="60" y="163"/>
                </a:lnTo>
                <a:cubicBezTo>
                  <a:pt x="0" y="103"/>
                  <a:pt x="42" y="0"/>
                  <a:pt x="127" y="0"/>
                </a:cubicBezTo>
                <a:lnTo>
                  <a:pt x="3505" y="8"/>
                </a:lnTo>
                <a:lnTo>
                  <a:pt x="3505" y="8"/>
                </a:lnTo>
                <a:cubicBezTo>
                  <a:pt x="3590" y="8"/>
                  <a:pt x="3633" y="111"/>
                  <a:pt x="3573" y="171"/>
                </a:cubicBezTo>
              </a:path>
            </a:pathLst>
          </a:custGeom>
          <a:solidFill>
            <a:srgbClr val="615AA6"/>
          </a:solidFill>
          <a:ln>
            <a:noFill/>
          </a:ln>
          <a:effectLst/>
        </p:spPr>
        <p:txBody>
          <a:bodyPr wrap="none" anchor="ctr"/>
          <a:lstStyle/>
          <a:p>
            <a:endParaRPr lang="en-US" sz="900"/>
          </a:p>
        </p:txBody>
      </p:sp>
      <p:sp>
        <p:nvSpPr>
          <p:cNvPr id="12" name="CuadroTexto 553">
            <a:extLst>
              <a:ext uri="{FF2B5EF4-FFF2-40B4-BE49-F238E27FC236}">
                <a16:creationId xmlns:a16="http://schemas.microsoft.com/office/drawing/2014/main" id="{D7F09067-7972-220E-0D64-789A023C8582}"/>
              </a:ext>
            </a:extLst>
          </p:cNvPr>
          <p:cNvSpPr txBox="1"/>
          <p:nvPr/>
        </p:nvSpPr>
        <p:spPr>
          <a:xfrm>
            <a:off x="903045" y="4136653"/>
            <a:ext cx="2128809" cy="1862048"/>
          </a:xfrm>
          <a:prstGeom prst="rect">
            <a:avLst/>
          </a:prstGeom>
          <a:noFill/>
        </p:spPr>
        <p:txBody>
          <a:bodyPr wrap="square" rtlCol="0">
            <a:spAutoFit/>
          </a:bodyPr>
          <a:lstStyle/>
          <a:p>
            <a:pPr algn="ctr"/>
            <a:r>
              <a:rPr lang="en-US" sz="2000" b="1" dirty="0">
                <a:solidFill>
                  <a:schemeClr val="bg1"/>
                </a:solidFill>
                <a:latin typeface="Calibri" panose="020F0502020204030204" pitchFamily="34" charset="0"/>
                <a:ea typeface="Lato" charset="0"/>
                <a:cs typeface="Calibri" panose="020F0502020204030204" pitchFamily="34" charset="0"/>
              </a:rPr>
              <a:t>Stop:</a:t>
            </a:r>
          </a:p>
          <a:p>
            <a:pPr algn="ctr"/>
            <a:r>
              <a:rPr lang="en-US" sz="1900" dirty="0">
                <a:solidFill>
                  <a:srgbClr val="242B62"/>
                </a:solidFill>
              </a:rPr>
              <a:t>If a post makes you feel very angry, worried or excited, stop. Don't share it yet</a:t>
            </a:r>
            <a:endParaRPr lang="en-US" sz="1900" b="1" dirty="0">
              <a:solidFill>
                <a:srgbClr val="242B62"/>
              </a:solidFill>
              <a:latin typeface="Calibri" panose="020F0502020204030204" pitchFamily="34" charset="0"/>
              <a:ea typeface="Lato" charset="0"/>
              <a:cs typeface="Calibri" panose="020F0502020204030204" pitchFamily="34" charset="0"/>
            </a:endParaRPr>
          </a:p>
        </p:txBody>
      </p:sp>
      <p:sp>
        <p:nvSpPr>
          <p:cNvPr id="13" name="CuadroTexto 555">
            <a:extLst>
              <a:ext uri="{FF2B5EF4-FFF2-40B4-BE49-F238E27FC236}">
                <a16:creationId xmlns:a16="http://schemas.microsoft.com/office/drawing/2014/main" id="{238ACEA4-B0E8-1E38-8661-A4461A8E29DC}"/>
              </a:ext>
            </a:extLst>
          </p:cNvPr>
          <p:cNvSpPr txBox="1"/>
          <p:nvPr/>
        </p:nvSpPr>
        <p:spPr>
          <a:xfrm>
            <a:off x="3632880" y="4126525"/>
            <a:ext cx="2045865" cy="2062103"/>
          </a:xfrm>
          <a:prstGeom prst="rect">
            <a:avLst/>
          </a:prstGeom>
          <a:noFill/>
        </p:spPr>
        <p:txBody>
          <a:bodyPr wrap="square" rtlCol="0">
            <a:spAutoFit/>
          </a:bodyPr>
          <a:lstStyle/>
          <a:p>
            <a:pPr algn="ctr"/>
            <a:r>
              <a:rPr lang="en-US" sz="2000" b="1" dirty="0">
                <a:solidFill>
                  <a:schemeClr val="bg1"/>
                </a:solidFill>
                <a:latin typeface="Calibri" panose="020F0502020204030204" pitchFamily="34" charset="0"/>
                <a:ea typeface="Lato" charset="0"/>
                <a:cs typeface="Calibri" panose="020F0502020204030204" pitchFamily="34" charset="0"/>
              </a:rPr>
              <a:t>Investigate:</a:t>
            </a:r>
          </a:p>
          <a:p>
            <a:pPr algn="ctr"/>
            <a:r>
              <a:rPr lang="en-US" dirty="0">
                <a:solidFill>
                  <a:srgbClr val="242B62"/>
                </a:solidFill>
                <a:latin typeface="Calibri" panose="020F0502020204030204" pitchFamily="34" charset="0"/>
                <a:ea typeface="Lato" charset="0"/>
                <a:cs typeface="Calibri" panose="020F0502020204030204" pitchFamily="34" charset="0"/>
              </a:rPr>
              <a:t>Who wrote this? Click on their name. Are they a real news </a:t>
            </a:r>
            <a:r>
              <a:rPr lang="en-US" dirty="0" err="1">
                <a:solidFill>
                  <a:srgbClr val="242B62"/>
                </a:solidFill>
                <a:latin typeface="Calibri" panose="020F0502020204030204" pitchFamily="34" charset="0"/>
                <a:ea typeface="Lato" charset="0"/>
                <a:cs typeface="Calibri" panose="020F0502020204030204" pitchFamily="34" charset="0"/>
              </a:rPr>
              <a:t>organisation</a:t>
            </a:r>
            <a:r>
              <a:rPr lang="en-US" dirty="0">
                <a:solidFill>
                  <a:srgbClr val="242B62"/>
                </a:solidFill>
                <a:latin typeface="Calibri" panose="020F0502020204030204" pitchFamily="34" charset="0"/>
                <a:ea typeface="Lato" charset="0"/>
                <a:cs typeface="Calibri" panose="020F0502020204030204" pitchFamily="34" charset="0"/>
              </a:rPr>
              <a:t> or just a random person?</a:t>
            </a:r>
          </a:p>
        </p:txBody>
      </p:sp>
      <p:sp>
        <p:nvSpPr>
          <p:cNvPr id="14" name="CuadroTexto 557">
            <a:extLst>
              <a:ext uri="{FF2B5EF4-FFF2-40B4-BE49-F238E27FC236}">
                <a16:creationId xmlns:a16="http://schemas.microsoft.com/office/drawing/2014/main" id="{C9AEB7D5-3586-2ABE-2570-29135CCA8CB9}"/>
              </a:ext>
            </a:extLst>
          </p:cNvPr>
          <p:cNvSpPr txBox="1"/>
          <p:nvPr/>
        </p:nvSpPr>
        <p:spPr>
          <a:xfrm>
            <a:off x="6210059" y="4258572"/>
            <a:ext cx="2107239" cy="1538883"/>
          </a:xfrm>
          <a:prstGeom prst="rect">
            <a:avLst/>
          </a:prstGeom>
          <a:noFill/>
        </p:spPr>
        <p:txBody>
          <a:bodyPr wrap="square" rtlCol="0">
            <a:spAutoFit/>
          </a:bodyPr>
          <a:lstStyle/>
          <a:p>
            <a:pPr algn="ctr"/>
            <a:r>
              <a:rPr lang="en-US" sz="2000" b="1" dirty="0">
                <a:solidFill>
                  <a:schemeClr val="bg1"/>
                </a:solidFill>
                <a:latin typeface="Calibri" panose="020F0502020204030204" pitchFamily="34" charset="0"/>
                <a:ea typeface="Lato" charset="0"/>
                <a:cs typeface="Calibri" panose="020F0502020204030204" pitchFamily="34" charset="0"/>
              </a:rPr>
              <a:t>Find </a:t>
            </a:r>
            <a:r>
              <a:rPr lang="en-US" sz="2000" dirty="0">
                <a:solidFill>
                  <a:schemeClr val="bg1"/>
                </a:solidFill>
                <a:latin typeface="Calibri" panose="020F0502020204030204" pitchFamily="34" charset="0"/>
                <a:ea typeface="Lato" charset="0"/>
                <a:cs typeface="Calibri" panose="020F0502020204030204" pitchFamily="34" charset="0"/>
              </a:rPr>
              <a:t>– Better Coverage:</a:t>
            </a:r>
          </a:p>
          <a:p>
            <a:pPr algn="ctr"/>
            <a:r>
              <a:rPr lang="en-US" dirty="0">
                <a:solidFill>
                  <a:srgbClr val="242B62"/>
                </a:solidFill>
                <a:latin typeface="Calibri" panose="020F0502020204030204" pitchFamily="34" charset="0"/>
                <a:ea typeface="Lato" charset="0"/>
                <a:cs typeface="Calibri" panose="020F0502020204030204" pitchFamily="34" charset="0"/>
              </a:rPr>
              <a:t>Do a Google search – are trusted sites reporting it too?</a:t>
            </a:r>
          </a:p>
        </p:txBody>
      </p:sp>
      <p:sp>
        <p:nvSpPr>
          <p:cNvPr id="15" name="CuadroTexto 559">
            <a:extLst>
              <a:ext uri="{FF2B5EF4-FFF2-40B4-BE49-F238E27FC236}">
                <a16:creationId xmlns:a16="http://schemas.microsoft.com/office/drawing/2014/main" id="{2DC18B6F-4D54-5BA6-CE18-7639ECACCE80}"/>
              </a:ext>
            </a:extLst>
          </p:cNvPr>
          <p:cNvSpPr txBox="1"/>
          <p:nvPr/>
        </p:nvSpPr>
        <p:spPr>
          <a:xfrm>
            <a:off x="8874726" y="4249635"/>
            <a:ext cx="2107239" cy="1815882"/>
          </a:xfrm>
          <a:prstGeom prst="rect">
            <a:avLst/>
          </a:prstGeom>
          <a:noFill/>
        </p:spPr>
        <p:txBody>
          <a:bodyPr wrap="square" rtlCol="0">
            <a:spAutoFit/>
          </a:bodyPr>
          <a:lstStyle/>
          <a:p>
            <a:pPr algn="ctr"/>
            <a:r>
              <a:rPr lang="en-US" sz="2000" b="1" dirty="0">
                <a:solidFill>
                  <a:schemeClr val="bg1"/>
                </a:solidFill>
                <a:latin typeface="Calibri" panose="020F0502020204030204" pitchFamily="34" charset="0"/>
                <a:ea typeface="Lato" charset="0"/>
                <a:cs typeface="Calibri" panose="020F0502020204030204" pitchFamily="34" charset="0"/>
              </a:rPr>
              <a:t>Trace – </a:t>
            </a:r>
            <a:r>
              <a:rPr lang="en-US" sz="2000" dirty="0">
                <a:solidFill>
                  <a:schemeClr val="bg1"/>
                </a:solidFill>
                <a:latin typeface="Calibri" panose="020F0502020204030204" pitchFamily="34" charset="0"/>
                <a:ea typeface="Lato" charset="0"/>
                <a:cs typeface="Calibri" panose="020F0502020204030204" pitchFamily="34" charset="0"/>
              </a:rPr>
              <a:t>back to the original:</a:t>
            </a:r>
          </a:p>
          <a:p>
            <a:pPr algn="ctr"/>
            <a:r>
              <a:rPr lang="en-US" dirty="0">
                <a:solidFill>
                  <a:schemeClr val="bg1"/>
                </a:solidFill>
                <a:latin typeface="Calibri" panose="020F0502020204030204" pitchFamily="34" charset="0"/>
                <a:ea typeface="Lato" charset="0"/>
                <a:cs typeface="Calibri" panose="020F0502020204030204" pitchFamily="34" charset="0"/>
              </a:rPr>
              <a:t>If a post says "A new study shows...", try to find the actual study.</a:t>
            </a:r>
          </a:p>
        </p:txBody>
      </p:sp>
      <p:grpSp>
        <p:nvGrpSpPr>
          <p:cNvPr id="16" name="Graphic 3">
            <a:extLst>
              <a:ext uri="{FF2B5EF4-FFF2-40B4-BE49-F238E27FC236}">
                <a16:creationId xmlns:a16="http://schemas.microsoft.com/office/drawing/2014/main" id="{066D50D8-A610-820E-5259-DC6950084A8D}"/>
              </a:ext>
            </a:extLst>
          </p:cNvPr>
          <p:cNvGrpSpPr/>
          <p:nvPr/>
        </p:nvGrpSpPr>
        <p:grpSpPr>
          <a:xfrm>
            <a:off x="4326392" y="2145960"/>
            <a:ext cx="772300" cy="871495"/>
            <a:chOff x="4643578" y="432838"/>
            <a:chExt cx="1028134" cy="1160188"/>
          </a:xfrm>
          <a:solidFill>
            <a:srgbClr val="292668"/>
          </a:solidFill>
        </p:grpSpPr>
        <p:sp>
          <p:nvSpPr>
            <p:cNvPr id="17" name="Freeform 1033">
              <a:extLst>
                <a:ext uri="{FF2B5EF4-FFF2-40B4-BE49-F238E27FC236}">
                  <a16:creationId xmlns:a16="http://schemas.microsoft.com/office/drawing/2014/main" id="{7284E05A-4CBB-367C-190A-5FF295F2413F}"/>
                </a:ext>
              </a:extLst>
            </p:cNvPr>
            <p:cNvSpPr/>
            <p:nvPr/>
          </p:nvSpPr>
          <p:spPr>
            <a:xfrm>
              <a:off x="5046765" y="465751"/>
              <a:ext cx="419643" cy="433356"/>
            </a:xfrm>
            <a:custGeom>
              <a:avLst/>
              <a:gdLst>
                <a:gd name="connsiteX0" fmla="*/ 416901 w 419643"/>
                <a:gd name="connsiteY0" fmla="*/ 257819 h 433356"/>
                <a:gd name="connsiteX1" fmla="*/ 416901 w 419643"/>
                <a:gd name="connsiteY1" fmla="*/ 433356 h 433356"/>
                <a:gd name="connsiteX2" fmla="*/ 35656 w 419643"/>
                <a:gd name="connsiteY2" fmla="*/ 433356 h 433356"/>
                <a:gd name="connsiteX3" fmla="*/ 35656 w 419643"/>
                <a:gd name="connsiteY3" fmla="*/ 301704 h 433356"/>
                <a:gd name="connsiteX4" fmla="*/ 0 w 419643"/>
                <a:gd name="connsiteY4" fmla="*/ 164566 h 433356"/>
                <a:gd name="connsiteX5" fmla="*/ 0 w 419643"/>
                <a:gd name="connsiteY5" fmla="*/ 24685 h 433356"/>
                <a:gd name="connsiteX6" fmla="*/ 24686 w 419643"/>
                <a:gd name="connsiteY6" fmla="*/ 0 h 433356"/>
                <a:gd name="connsiteX7" fmla="*/ 287991 w 419643"/>
                <a:gd name="connsiteY7" fmla="*/ 0 h 433356"/>
                <a:gd name="connsiteX8" fmla="*/ 287991 w 419643"/>
                <a:gd name="connsiteY8" fmla="*/ 71312 h 433356"/>
                <a:gd name="connsiteX9" fmla="*/ 345588 w 419643"/>
                <a:gd name="connsiteY9" fmla="*/ 128910 h 433356"/>
                <a:gd name="connsiteX10" fmla="*/ 416901 w 419643"/>
                <a:gd name="connsiteY10" fmla="*/ 128910 h 433356"/>
                <a:gd name="connsiteX11" fmla="*/ 416901 w 419643"/>
                <a:gd name="connsiteY11" fmla="*/ 178280 h 433356"/>
                <a:gd name="connsiteX12" fmla="*/ 419643 w 419643"/>
                <a:gd name="connsiteY12" fmla="*/ 189250 h 433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19643" h="433356">
                  <a:moveTo>
                    <a:pt x="416901" y="257819"/>
                  </a:moveTo>
                  <a:lnTo>
                    <a:pt x="416901" y="433356"/>
                  </a:lnTo>
                  <a:cubicBezTo>
                    <a:pt x="381245" y="433356"/>
                    <a:pt x="74055" y="433356"/>
                    <a:pt x="35656" y="433356"/>
                  </a:cubicBezTo>
                  <a:lnTo>
                    <a:pt x="35656" y="301704"/>
                  </a:lnTo>
                  <a:cubicBezTo>
                    <a:pt x="35656" y="227649"/>
                    <a:pt x="5486" y="181022"/>
                    <a:pt x="0" y="164566"/>
                  </a:cubicBezTo>
                  <a:lnTo>
                    <a:pt x="0" y="24685"/>
                  </a:lnTo>
                  <a:cubicBezTo>
                    <a:pt x="0" y="10971"/>
                    <a:pt x="10972" y="0"/>
                    <a:pt x="24686" y="0"/>
                  </a:cubicBezTo>
                  <a:lnTo>
                    <a:pt x="287991" y="0"/>
                  </a:lnTo>
                  <a:lnTo>
                    <a:pt x="287991" y="71312"/>
                  </a:lnTo>
                  <a:cubicBezTo>
                    <a:pt x="287991" y="104225"/>
                    <a:pt x="315418" y="128910"/>
                    <a:pt x="345588" y="128910"/>
                  </a:cubicBezTo>
                  <a:lnTo>
                    <a:pt x="416901" y="128910"/>
                  </a:lnTo>
                  <a:lnTo>
                    <a:pt x="416901" y="178280"/>
                  </a:lnTo>
                  <a:cubicBezTo>
                    <a:pt x="416901" y="181022"/>
                    <a:pt x="416901" y="186508"/>
                    <a:pt x="419643" y="189250"/>
                  </a:cubicBezTo>
                </a:path>
              </a:pathLst>
            </a:custGeom>
            <a:solidFill>
              <a:srgbClr val="F26F46"/>
            </a:solidFill>
            <a:ln w="27426" cap="flat">
              <a:noFill/>
              <a:prstDash val="solid"/>
              <a:miter/>
            </a:ln>
          </p:spPr>
          <p:txBody>
            <a:bodyPr rtlCol="0" anchor="ctr"/>
            <a:lstStyle/>
            <a:p>
              <a:endParaRPr lang="en-US" dirty="0"/>
            </a:p>
          </p:txBody>
        </p:sp>
        <p:grpSp>
          <p:nvGrpSpPr>
            <p:cNvPr id="18" name="Graphic 3">
              <a:extLst>
                <a:ext uri="{FF2B5EF4-FFF2-40B4-BE49-F238E27FC236}">
                  <a16:creationId xmlns:a16="http://schemas.microsoft.com/office/drawing/2014/main" id="{97509856-E269-D342-613D-5280C9D240BC}"/>
                </a:ext>
              </a:extLst>
            </p:cNvPr>
            <p:cNvGrpSpPr/>
            <p:nvPr/>
          </p:nvGrpSpPr>
          <p:grpSpPr>
            <a:xfrm>
              <a:off x="4643578" y="432838"/>
              <a:ext cx="1028134" cy="1160188"/>
              <a:chOff x="4643578" y="432838"/>
              <a:chExt cx="1028134" cy="1160188"/>
            </a:xfrm>
            <a:grpFill/>
          </p:grpSpPr>
          <p:sp>
            <p:nvSpPr>
              <p:cNvPr id="19" name="Freeform 1035">
                <a:extLst>
                  <a:ext uri="{FF2B5EF4-FFF2-40B4-BE49-F238E27FC236}">
                    <a16:creationId xmlns:a16="http://schemas.microsoft.com/office/drawing/2014/main" id="{96A51E06-8EC5-EDA8-412C-D1F92AFE58A5}"/>
                  </a:ext>
                </a:extLst>
              </p:cNvPr>
              <p:cNvSpPr/>
              <p:nvPr/>
            </p:nvSpPr>
            <p:spPr>
              <a:xfrm>
                <a:off x="5115334" y="531577"/>
                <a:ext cx="115196" cy="32913"/>
              </a:xfrm>
              <a:custGeom>
                <a:avLst/>
                <a:gdLst>
                  <a:gd name="connsiteX0" fmla="*/ 98739 w 115196"/>
                  <a:gd name="connsiteY0" fmla="*/ 0 h 32913"/>
                  <a:gd name="connsiteX1" fmla="*/ 16456 w 115196"/>
                  <a:gd name="connsiteY1" fmla="*/ 0 h 32913"/>
                  <a:gd name="connsiteX2" fmla="*/ 0 w 115196"/>
                  <a:gd name="connsiteY2" fmla="*/ 16457 h 32913"/>
                  <a:gd name="connsiteX3" fmla="*/ 16456 w 115196"/>
                  <a:gd name="connsiteY3" fmla="*/ 32913 h 32913"/>
                  <a:gd name="connsiteX4" fmla="*/ 98739 w 115196"/>
                  <a:gd name="connsiteY4" fmla="*/ 32913 h 32913"/>
                  <a:gd name="connsiteX5" fmla="*/ 115197 w 115196"/>
                  <a:gd name="connsiteY5" fmla="*/ 16457 h 32913"/>
                  <a:gd name="connsiteX6" fmla="*/ 98739 w 115196"/>
                  <a:gd name="connsiteY6" fmla="*/ 0 h 32913"/>
                  <a:gd name="connsiteX7" fmla="*/ 98739 w 115196"/>
                  <a:gd name="connsiteY7" fmla="*/ 0 h 32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5196" h="32913">
                    <a:moveTo>
                      <a:pt x="98739" y="0"/>
                    </a:moveTo>
                    <a:lnTo>
                      <a:pt x="16456" y="0"/>
                    </a:lnTo>
                    <a:cubicBezTo>
                      <a:pt x="8228" y="0"/>
                      <a:pt x="0" y="8228"/>
                      <a:pt x="0" y="16457"/>
                    </a:cubicBezTo>
                    <a:cubicBezTo>
                      <a:pt x="0" y="24685"/>
                      <a:pt x="8228" y="32913"/>
                      <a:pt x="16456" y="32913"/>
                    </a:cubicBezTo>
                    <a:lnTo>
                      <a:pt x="98739" y="32913"/>
                    </a:lnTo>
                    <a:cubicBezTo>
                      <a:pt x="106969" y="32913"/>
                      <a:pt x="115197" y="24685"/>
                      <a:pt x="115197" y="16457"/>
                    </a:cubicBezTo>
                    <a:cubicBezTo>
                      <a:pt x="115197" y="8228"/>
                      <a:pt x="106969" y="0"/>
                      <a:pt x="98739" y="0"/>
                    </a:cubicBezTo>
                    <a:lnTo>
                      <a:pt x="98739" y="0"/>
                    </a:lnTo>
                    <a:close/>
                  </a:path>
                </a:pathLst>
              </a:custGeom>
              <a:grpFill/>
              <a:ln w="27426" cap="flat">
                <a:noFill/>
                <a:prstDash val="solid"/>
                <a:miter/>
              </a:ln>
            </p:spPr>
            <p:txBody>
              <a:bodyPr rtlCol="0" anchor="ctr"/>
              <a:lstStyle/>
              <a:p>
                <a:endParaRPr lang="en-US"/>
              </a:p>
            </p:txBody>
          </p:sp>
          <p:grpSp>
            <p:nvGrpSpPr>
              <p:cNvPr id="20" name="Graphic 3">
                <a:extLst>
                  <a:ext uri="{FF2B5EF4-FFF2-40B4-BE49-F238E27FC236}">
                    <a16:creationId xmlns:a16="http://schemas.microsoft.com/office/drawing/2014/main" id="{3A7C2594-FD5A-40EC-2924-F4773640EBD0}"/>
                  </a:ext>
                </a:extLst>
              </p:cNvPr>
              <p:cNvGrpSpPr/>
              <p:nvPr/>
            </p:nvGrpSpPr>
            <p:grpSpPr>
              <a:xfrm>
                <a:off x="4643578" y="432838"/>
                <a:ext cx="1028134" cy="1160188"/>
                <a:chOff x="4643578" y="432838"/>
                <a:chExt cx="1028134" cy="1160188"/>
              </a:xfrm>
              <a:grpFill/>
            </p:grpSpPr>
            <p:sp>
              <p:nvSpPr>
                <p:cNvPr id="21" name="Freeform 1037">
                  <a:extLst>
                    <a:ext uri="{FF2B5EF4-FFF2-40B4-BE49-F238E27FC236}">
                      <a16:creationId xmlns:a16="http://schemas.microsoft.com/office/drawing/2014/main" id="{C67046CB-39D1-1D8A-46FA-3345F6FE8A67}"/>
                    </a:ext>
                  </a:extLst>
                </p:cNvPr>
                <p:cNvSpPr/>
                <p:nvPr/>
              </p:nvSpPr>
              <p:spPr>
                <a:xfrm>
                  <a:off x="5115334" y="611117"/>
                  <a:ext cx="115196" cy="32913"/>
                </a:xfrm>
                <a:custGeom>
                  <a:avLst/>
                  <a:gdLst>
                    <a:gd name="connsiteX0" fmla="*/ 98739 w 115196"/>
                    <a:gd name="connsiteY0" fmla="*/ 0 h 32913"/>
                    <a:gd name="connsiteX1" fmla="*/ 16456 w 115196"/>
                    <a:gd name="connsiteY1" fmla="*/ 0 h 32913"/>
                    <a:gd name="connsiteX2" fmla="*/ 0 w 115196"/>
                    <a:gd name="connsiteY2" fmla="*/ 16457 h 32913"/>
                    <a:gd name="connsiteX3" fmla="*/ 16456 w 115196"/>
                    <a:gd name="connsiteY3" fmla="*/ 32913 h 32913"/>
                    <a:gd name="connsiteX4" fmla="*/ 98739 w 115196"/>
                    <a:gd name="connsiteY4" fmla="*/ 32913 h 32913"/>
                    <a:gd name="connsiteX5" fmla="*/ 115197 w 115196"/>
                    <a:gd name="connsiteY5" fmla="*/ 16457 h 32913"/>
                    <a:gd name="connsiteX6" fmla="*/ 98739 w 115196"/>
                    <a:gd name="connsiteY6" fmla="*/ 0 h 32913"/>
                    <a:gd name="connsiteX7" fmla="*/ 98739 w 115196"/>
                    <a:gd name="connsiteY7" fmla="*/ 0 h 32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5196" h="32913">
                      <a:moveTo>
                        <a:pt x="98739" y="0"/>
                      </a:moveTo>
                      <a:lnTo>
                        <a:pt x="16456" y="0"/>
                      </a:lnTo>
                      <a:cubicBezTo>
                        <a:pt x="8228" y="0"/>
                        <a:pt x="0" y="8228"/>
                        <a:pt x="0" y="16457"/>
                      </a:cubicBezTo>
                      <a:cubicBezTo>
                        <a:pt x="0" y="24685"/>
                        <a:pt x="8228" y="32913"/>
                        <a:pt x="16456" y="32913"/>
                      </a:cubicBezTo>
                      <a:lnTo>
                        <a:pt x="98739" y="32913"/>
                      </a:lnTo>
                      <a:cubicBezTo>
                        <a:pt x="106969" y="32913"/>
                        <a:pt x="115197" y="24685"/>
                        <a:pt x="115197" y="16457"/>
                      </a:cubicBezTo>
                      <a:cubicBezTo>
                        <a:pt x="115197" y="8228"/>
                        <a:pt x="106969" y="0"/>
                        <a:pt x="98739" y="0"/>
                      </a:cubicBezTo>
                      <a:lnTo>
                        <a:pt x="98739" y="0"/>
                      </a:lnTo>
                      <a:close/>
                    </a:path>
                  </a:pathLst>
                </a:custGeom>
                <a:grpFill/>
                <a:ln w="27426" cap="flat">
                  <a:noFill/>
                  <a:prstDash val="solid"/>
                  <a:miter/>
                </a:ln>
              </p:spPr>
              <p:txBody>
                <a:bodyPr rtlCol="0" anchor="ctr"/>
                <a:lstStyle/>
                <a:p>
                  <a:endParaRPr lang="en-US"/>
                </a:p>
              </p:txBody>
            </p:sp>
            <p:sp>
              <p:nvSpPr>
                <p:cNvPr id="22" name="Freeform 1038">
                  <a:extLst>
                    <a:ext uri="{FF2B5EF4-FFF2-40B4-BE49-F238E27FC236}">
                      <a16:creationId xmlns:a16="http://schemas.microsoft.com/office/drawing/2014/main" id="{13B258F4-6587-2817-B9C3-BC53FA626BB3}"/>
                    </a:ext>
                  </a:extLst>
                </p:cNvPr>
                <p:cNvSpPr/>
                <p:nvPr/>
              </p:nvSpPr>
              <p:spPr>
                <a:xfrm>
                  <a:off x="4643578" y="432838"/>
                  <a:ext cx="1028134" cy="1160188"/>
                </a:xfrm>
                <a:custGeom>
                  <a:avLst/>
                  <a:gdLst>
                    <a:gd name="connsiteX0" fmla="*/ 1017568 w 1028134"/>
                    <a:gd name="connsiteY0" fmla="*/ 661006 h 1160188"/>
                    <a:gd name="connsiteX1" fmla="*/ 935285 w 1028134"/>
                    <a:gd name="connsiteY1" fmla="*/ 515639 h 1160188"/>
                    <a:gd name="connsiteX2" fmla="*/ 935285 w 1028134"/>
                    <a:gd name="connsiteY2" fmla="*/ 515639 h 1160188"/>
                    <a:gd name="connsiteX3" fmla="*/ 880429 w 1028134"/>
                    <a:gd name="connsiteY3" fmla="*/ 469012 h 1160188"/>
                    <a:gd name="connsiteX4" fmla="*/ 855744 w 1028134"/>
                    <a:gd name="connsiteY4" fmla="*/ 469012 h 1160188"/>
                    <a:gd name="connsiteX5" fmla="*/ 855744 w 1028134"/>
                    <a:gd name="connsiteY5" fmla="*/ 293476 h 1160188"/>
                    <a:gd name="connsiteX6" fmla="*/ 839288 w 1028134"/>
                    <a:gd name="connsiteY6" fmla="*/ 277019 h 1160188"/>
                    <a:gd name="connsiteX7" fmla="*/ 822830 w 1028134"/>
                    <a:gd name="connsiteY7" fmla="*/ 293476 h 1160188"/>
                    <a:gd name="connsiteX8" fmla="*/ 822830 w 1028134"/>
                    <a:gd name="connsiteY8" fmla="*/ 469012 h 1160188"/>
                    <a:gd name="connsiteX9" fmla="*/ 441587 w 1028134"/>
                    <a:gd name="connsiteY9" fmla="*/ 469012 h 1160188"/>
                    <a:gd name="connsiteX10" fmla="*/ 441587 w 1028134"/>
                    <a:gd name="connsiteY10" fmla="*/ 337360 h 1160188"/>
                    <a:gd name="connsiteX11" fmla="*/ 405929 w 1028134"/>
                    <a:gd name="connsiteY11" fmla="*/ 200222 h 1160188"/>
                    <a:gd name="connsiteX12" fmla="*/ 405929 w 1028134"/>
                    <a:gd name="connsiteY12" fmla="*/ 60341 h 1160188"/>
                    <a:gd name="connsiteX13" fmla="*/ 430615 w 1028134"/>
                    <a:gd name="connsiteY13" fmla="*/ 35656 h 1160188"/>
                    <a:gd name="connsiteX14" fmla="*/ 693920 w 1028134"/>
                    <a:gd name="connsiteY14" fmla="*/ 35656 h 1160188"/>
                    <a:gd name="connsiteX15" fmla="*/ 693920 w 1028134"/>
                    <a:gd name="connsiteY15" fmla="*/ 106968 h 1160188"/>
                    <a:gd name="connsiteX16" fmla="*/ 751519 w 1028134"/>
                    <a:gd name="connsiteY16" fmla="*/ 164566 h 1160188"/>
                    <a:gd name="connsiteX17" fmla="*/ 822830 w 1028134"/>
                    <a:gd name="connsiteY17" fmla="*/ 164566 h 1160188"/>
                    <a:gd name="connsiteX18" fmla="*/ 822830 w 1028134"/>
                    <a:gd name="connsiteY18" fmla="*/ 213936 h 1160188"/>
                    <a:gd name="connsiteX19" fmla="*/ 839288 w 1028134"/>
                    <a:gd name="connsiteY19" fmla="*/ 230392 h 1160188"/>
                    <a:gd name="connsiteX20" fmla="*/ 855744 w 1028134"/>
                    <a:gd name="connsiteY20" fmla="*/ 213936 h 1160188"/>
                    <a:gd name="connsiteX21" fmla="*/ 855744 w 1028134"/>
                    <a:gd name="connsiteY21" fmla="*/ 159080 h 1160188"/>
                    <a:gd name="connsiteX22" fmla="*/ 842030 w 1028134"/>
                    <a:gd name="connsiteY22" fmla="*/ 128910 h 1160188"/>
                    <a:gd name="connsiteX23" fmla="*/ 726833 w 1028134"/>
                    <a:gd name="connsiteY23" fmla="*/ 13714 h 1160188"/>
                    <a:gd name="connsiteX24" fmla="*/ 696664 w 1028134"/>
                    <a:gd name="connsiteY24" fmla="*/ 0 h 1160188"/>
                    <a:gd name="connsiteX25" fmla="*/ 430615 w 1028134"/>
                    <a:gd name="connsiteY25" fmla="*/ 0 h 1160188"/>
                    <a:gd name="connsiteX26" fmla="*/ 373017 w 1028134"/>
                    <a:gd name="connsiteY26" fmla="*/ 57598 h 1160188"/>
                    <a:gd name="connsiteX27" fmla="*/ 373017 w 1028134"/>
                    <a:gd name="connsiteY27" fmla="*/ 120682 h 1160188"/>
                    <a:gd name="connsiteX28" fmla="*/ 329132 w 1028134"/>
                    <a:gd name="connsiteY28" fmla="*/ 24685 h 1160188"/>
                    <a:gd name="connsiteX29" fmla="*/ 255077 w 1028134"/>
                    <a:gd name="connsiteY29" fmla="*/ 24685 h 1160188"/>
                    <a:gd name="connsiteX30" fmla="*/ 200222 w 1028134"/>
                    <a:gd name="connsiteY30" fmla="*/ 145366 h 1160188"/>
                    <a:gd name="connsiteX31" fmla="*/ 200222 w 1028134"/>
                    <a:gd name="connsiteY31" fmla="*/ 145366 h 1160188"/>
                    <a:gd name="connsiteX32" fmla="*/ 142624 w 1028134"/>
                    <a:gd name="connsiteY32" fmla="*/ 334617 h 1160188"/>
                    <a:gd name="connsiteX33" fmla="*/ 142624 w 1028134"/>
                    <a:gd name="connsiteY33" fmla="*/ 466270 h 1160188"/>
                    <a:gd name="connsiteX34" fmla="*/ 57599 w 1028134"/>
                    <a:gd name="connsiteY34" fmla="*/ 466270 h 1160188"/>
                    <a:gd name="connsiteX35" fmla="*/ 2744 w 1028134"/>
                    <a:gd name="connsiteY35" fmla="*/ 512897 h 1160188"/>
                    <a:gd name="connsiteX36" fmla="*/ 0 w 1028134"/>
                    <a:gd name="connsiteY36" fmla="*/ 554038 h 1160188"/>
                    <a:gd name="connsiteX37" fmla="*/ 85027 w 1028134"/>
                    <a:gd name="connsiteY37" fmla="*/ 877684 h 1160188"/>
                    <a:gd name="connsiteX38" fmla="*/ 85027 w 1028134"/>
                    <a:gd name="connsiteY38" fmla="*/ 1044992 h 1160188"/>
                    <a:gd name="connsiteX39" fmla="*/ 41142 w 1028134"/>
                    <a:gd name="connsiteY39" fmla="*/ 1102591 h 1160188"/>
                    <a:gd name="connsiteX40" fmla="*/ 98741 w 1028134"/>
                    <a:gd name="connsiteY40" fmla="*/ 1160189 h 1160188"/>
                    <a:gd name="connsiteX41" fmla="*/ 693920 w 1028134"/>
                    <a:gd name="connsiteY41" fmla="*/ 1160189 h 1160188"/>
                    <a:gd name="connsiteX42" fmla="*/ 751519 w 1028134"/>
                    <a:gd name="connsiteY42" fmla="*/ 1102591 h 1160188"/>
                    <a:gd name="connsiteX43" fmla="*/ 707634 w 1028134"/>
                    <a:gd name="connsiteY43" fmla="*/ 1044992 h 1160188"/>
                    <a:gd name="connsiteX44" fmla="*/ 707634 w 1028134"/>
                    <a:gd name="connsiteY44" fmla="*/ 998366 h 1160188"/>
                    <a:gd name="connsiteX45" fmla="*/ 729577 w 1028134"/>
                    <a:gd name="connsiteY45" fmla="*/ 979166 h 1160188"/>
                    <a:gd name="connsiteX46" fmla="*/ 844772 w 1028134"/>
                    <a:gd name="connsiteY46" fmla="*/ 987394 h 1160188"/>
                    <a:gd name="connsiteX47" fmla="*/ 935285 w 1028134"/>
                    <a:gd name="connsiteY47" fmla="*/ 905112 h 1160188"/>
                    <a:gd name="connsiteX48" fmla="*/ 935285 w 1028134"/>
                    <a:gd name="connsiteY48" fmla="*/ 789916 h 1160188"/>
                    <a:gd name="connsiteX49" fmla="*/ 951741 w 1028134"/>
                    <a:gd name="connsiteY49" fmla="*/ 765231 h 1160188"/>
                    <a:gd name="connsiteX50" fmla="*/ 990140 w 1028134"/>
                    <a:gd name="connsiteY50" fmla="*/ 751517 h 1160188"/>
                    <a:gd name="connsiteX51" fmla="*/ 1017568 w 1028134"/>
                    <a:gd name="connsiteY51" fmla="*/ 661006 h 1160188"/>
                    <a:gd name="connsiteX52" fmla="*/ 1017568 w 1028134"/>
                    <a:gd name="connsiteY52" fmla="*/ 661006 h 1160188"/>
                    <a:gd name="connsiteX53" fmla="*/ 798146 w 1028134"/>
                    <a:gd name="connsiteY53" fmla="*/ 131653 h 1160188"/>
                    <a:gd name="connsiteX54" fmla="*/ 748775 w 1028134"/>
                    <a:gd name="connsiteY54" fmla="*/ 131653 h 1160188"/>
                    <a:gd name="connsiteX55" fmla="*/ 724091 w 1028134"/>
                    <a:gd name="connsiteY55" fmla="*/ 106968 h 1160188"/>
                    <a:gd name="connsiteX56" fmla="*/ 724091 w 1028134"/>
                    <a:gd name="connsiteY56" fmla="*/ 57598 h 1160188"/>
                    <a:gd name="connsiteX57" fmla="*/ 798146 w 1028134"/>
                    <a:gd name="connsiteY57" fmla="*/ 131653 h 1160188"/>
                    <a:gd name="connsiteX58" fmla="*/ 285248 w 1028134"/>
                    <a:gd name="connsiteY58" fmla="*/ 38399 h 1160188"/>
                    <a:gd name="connsiteX59" fmla="*/ 298962 w 1028134"/>
                    <a:gd name="connsiteY59" fmla="*/ 38399 h 1160188"/>
                    <a:gd name="connsiteX60" fmla="*/ 342846 w 1028134"/>
                    <a:gd name="connsiteY60" fmla="*/ 137138 h 1160188"/>
                    <a:gd name="connsiteX61" fmla="*/ 244107 w 1028134"/>
                    <a:gd name="connsiteY61" fmla="*/ 137138 h 1160188"/>
                    <a:gd name="connsiteX62" fmla="*/ 285248 w 1028134"/>
                    <a:gd name="connsiteY62" fmla="*/ 38399 h 1160188"/>
                    <a:gd name="connsiteX63" fmla="*/ 224907 w 1028134"/>
                    <a:gd name="connsiteY63" fmla="*/ 170051 h 1160188"/>
                    <a:gd name="connsiteX64" fmla="*/ 353818 w 1028134"/>
                    <a:gd name="connsiteY64" fmla="*/ 170051 h 1160188"/>
                    <a:gd name="connsiteX65" fmla="*/ 400445 w 1028134"/>
                    <a:gd name="connsiteY65" fmla="*/ 287990 h 1160188"/>
                    <a:gd name="connsiteX66" fmla="*/ 178280 w 1028134"/>
                    <a:gd name="connsiteY66" fmla="*/ 287990 h 1160188"/>
                    <a:gd name="connsiteX67" fmla="*/ 224907 w 1028134"/>
                    <a:gd name="connsiteY67" fmla="*/ 170051 h 1160188"/>
                    <a:gd name="connsiteX68" fmla="*/ 224907 w 1028134"/>
                    <a:gd name="connsiteY68" fmla="*/ 170051 h 1160188"/>
                    <a:gd name="connsiteX69" fmla="*/ 175538 w 1028134"/>
                    <a:gd name="connsiteY69" fmla="*/ 337360 h 1160188"/>
                    <a:gd name="connsiteX70" fmla="*/ 175538 w 1028134"/>
                    <a:gd name="connsiteY70" fmla="*/ 323646 h 1160188"/>
                    <a:gd name="connsiteX71" fmla="*/ 405929 w 1028134"/>
                    <a:gd name="connsiteY71" fmla="*/ 323646 h 1160188"/>
                    <a:gd name="connsiteX72" fmla="*/ 405929 w 1028134"/>
                    <a:gd name="connsiteY72" fmla="*/ 337360 h 1160188"/>
                    <a:gd name="connsiteX73" fmla="*/ 405929 w 1028134"/>
                    <a:gd name="connsiteY73" fmla="*/ 469012 h 1160188"/>
                    <a:gd name="connsiteX74" fmla="*/ 172794 w 1028134"/>
                    <a:gd name="connsiteY74" fmla="*/ 469012 h 1160188"/>
                    <a:gd name="connsiteX75" fmla="*/ 172794 w 1028134"/>
                    <a:gd name="connsiteY75" fmla="*/ 337360 h 1160188"/>
                    <a:gd name="connsiteX76" fmla="*/ 74055 w 1028134"/>
                    <a:gd name="connsiteY76" fmla="*/ 1105333 h 1160188"/>
                    <a:gd name="connsiteX77" fmla="*/ 98741 w 1028134"/>
                    <a:gd name="connsiteY77" fmla="*/ 1080648 h 1160188"/>
                    <a:gd name="connsiteX78" fmla="*/ 145366 w 1028134"/>
                    <a:gd name="connsiteY78" fmla="*/ 1080648 h 1160188"/>
                    <a:gd name="connsiteX79" fmla="*/ 161824 w 1028134"/>
                    <a:gd name="connsiteY79" fmla="*/ 1064192 h 1160188"/>
                    <a:gd name="connsiteX80" fmla="*/ 145366 w 1028134"/>
                    <a:gd name="connsiteY80" fmla="*/ 1047735 h 1160188"/>
                    <a:gd name="connsiteX81" fmla="*/ 117939 w 1028134"/>
                    <a:gd name="connsiteY81" fmla="*/ 1047735 h 1160188"/>
                    <a:gd name="connsiteX82" fmla="*/ 117939 w 1028134"/>
                    <a:gd name="connsiteY82" fmla="*/ 883170 h 1160188"/>
                    <a:gd name="connsiteX83" fmla="*/ 32914 w 1028134"/>
                    <a:gd name="connsiteY83" fmla="*/ 559524 h 1160188"/>
                    <a:gd name="connsiteX84" fmla="*/ 35656 w 1028134"/>
                    <a:gd name="connsiteY84" fmla="*/ 523868 h 1160188"/>
                    <a:gd name="connsiteX85" fmla="*/ 54855 w 1028134"/>
                    <a:gd name="connsiteY85" fmla="*/ 507411 h 1160188"/>
                    <a:gd name="connsiteX86" fmla="*/ 611637 w 1028134"/>
                    <a:gd name="connsiteY86" fmla="*/ 507411 h 1160188"/>
                    <a:gd name="connsiteX87" fmla="*/ 614381 w 1028134"/>
                    <a:gd name="connsiteY87" fmla="*/ 526610 h 1160188"/>
                    <a:gd name="connsiteX88" fmla="*/ 704892 w 1028134"/>
                    <a:gd name="connsiteY88" fmla="*/ 688433 h 1160188"/>
                    <a:gd name="connsiteX89" fmla="*/ 693920 w 1028134"/>
                    <a:gd name="connsiteY89" fmla="*/ 726832 h 1160188"/>
                    <a:gd name="connsiteX90" fmla="*/ 655522 w 1028134"/>
                    <a:gd name="connsiteY90" fmla="*/ 740546 h 1160188"/>
                    <a:gd name="connsiteX91" fmla="*/ 617123 w 1028134"/>
                    <a:gd name="connsiteY91" fmla="*/ 795401 h 1160188"/>
                    <a:gd name="connsiteX92" fmla="*/ 617123 w 1028134"/>
                    <a:gd name="connsiteY92" fmla="*/ 910597 h 1160188"/>
                    <a:gd name="connsiteX93" fmla="*/ 562267 w 1028134"/>
                    <a:gd name="connsiteY93" fmla="*/ 959967 h 1160188"/>
                    <a:gd name="connsiteX94" fmla="*/ 447071 w 1028134"/>
                    <a:gd name="connsiteY94" fmla="*/ 951739 h 1160188"/>
                    <a:gd name="connsiteX95" fmla="*/ 389473 w 1028134"/>
                    <a:gd name="connsiteY95" fmla="*/ 1006594 h 1160188"/>
                    <a:gd name="connsiteX96" fmla="*/ 389473 w 1028134"/>
                    <a:gd name="connsiteY96" fmla="*/ 1050478 h 1160188"/>
                    <a:gd name="connsiteX97" fmla="*/ 224907 w 1028134"/>
                    <a:gd name="connsiteY97" fmla="*/ 1050478 h 1160188"/>
                    <a:gd name="connsiteX98" fmla="*/ 208451 w 1028134"/>
                    <a:gd name="connsiteY98" fmla="*/ 1066935 h 1160188"/>
                    <a:gd name="connsiteX99" fmla="*/ 224907 w 1028134"/>
                    <a:gd name="connsiteY99" fmla="*/ 1083391 h 1160188"/>
                    <a:gd name="connsiteX100" fmla="*/ 408673 w 1028134"/>
                    <a:gd name="connsiteY100" fmla="*/ 1083391 h 1160188"/>
                    <a:gd name="connsiteX101" fmla="*/ 433357 w 1028134"/>
                    <a:gd name="connsiteY101" fmla="*/ 1108076 h 1160188"/>
                    <a:gd name="connsiteX102" fmla="*/ 408673 w 1028134"/>
                    <a:gd name="connsiteY102" fmla="*/ 1132761 h 1160188"/>
                    <a:gd name="connsiteX103" fmla="*/ 98741 w 1028134"/>
                    <a:gd name="connsiteY103" fmla="*/ 1132761 h 1160188"/>
                    <a:gd name="connsiteX104" fmla="*/ 74055 w 1028134"/>
                    <a:gd name="connsiteY104" fmla="*/ 1105333 h 1160188"/>
                    <a:gd name="connsiteX105" fmla="*/ 74055 w 1028134"/>
                    <a:gd name="connsiteY105" fmla="*/ 1105333 h 1160188"/>
                    <a:gd name="connsiteX106" fmla="*/ 718605 w 1028134"/>
                    <a:gd name="connsiteY106" fmla="*/ 1105333 h 1160188"/>
                    <a:gd name="connsiteX107" fmla="*/ 693920 w 1028134"/>
                    <a:gd name="connsiteY107" fmla="*/ 1130018 h 1160188"/>
                    <a:gd name="connsiteX108" fmla="*/ 460785 w 1028134"/>
                    <a:gd name="connsiteY108" fmla="*/ 1130018 h 1160188"/>
                    <a:gd name="connsiteX109" fmla="*/ 466270 w 1028134"/>
                    <a:gd name="connsiteY109" fmla="*/ 1105333 h 1160188"/>
                    <a:gd name="connsiteX110" fmla="*/ 460785 w 1028134"/>
                    <a:gd name="connsiteY110" fmla="*/ 1080648 h 1160188"/>
                    <a:gd name="connsiteX111" fmla="*/ 693920 w 1028134"/>
                    <a:gd name="connsiteY111" fmla="*/ 1080648 h 1160188"/>
                    <a:gd name="connsiteX112" fmla="*/ 718605 w 1028134"/>
                    <a:gd name="connsiteY112" fmla="*/ 1105333 h 1160188"/>
                    <a:gd name="connsiteX113" fmla="*/ 718605 w 1028134"/>
                    <a:gd name="connsiteY113" fmla="*/ 1105333 h 1160188"/>
                    <a:gd name="connsiteX114" fmla="*/ 976426 w 1028134"/>
                    <a:gd name="connsiteY114" fmla="*/ 721347 h 1160188"/>
                    <a:gd name="connsiteX115" fmla="*/ 938027 w 1028134"/>
                    <a:gd name="connsiteY115" fmla="*/ 735060 h 1160188"/>
                    <a:gd name="connsiteX116" fmla="*/ 899627 w 1028134"/>
                    <a:gd name="connsiteY116" fmla="*/ 789916 h 1160188"/>
                    <a:gd name="connsiteX117" fmla="*/ 899627 w 1028134"/>
                    <a:gd name="connsiteY117" fmla="*/ 905112 h 1160188"/>
                    <a:gd name="connsiteX118" fmla="*/ 844772 w 1028134"/>
                    <a:gd name="connsiteY118" fmla="*/ 954481 h 1160188"/>
                    <a:gd name="connsiteX119" fmla="*/ 729577 w 1028134"/>
                    <a:gd name="connsiteY119" fmla="*/ 946253 h 1160188"/>
                    <a:gd name="connsiteX120" fmla="*/ 671978 w 1028134"/>
                    <a:gd name="connsiteY120" fmla="*/ 1001108 h 1160188"/>
                    <a:gd name="connsiteX121" fmla="*/ 671978 w 1028134"/>
                    <a:gd name="connsiteY121" fmla="*/ 1044992 h 1160188"/>
                    <a:gd name="connsiteX122" fmla="*/ 419643 w 1028134"/>
                    <a:gd name="connsiteY122" fmla="*/ 1044992 h 1160188"/>
                    <a:gd name="connsiteX123" fmla="*/ 419643 w 1028134"/>
                    <a:gd name="connsiteY123" fmla="*/ 1001108 h 1160188"/>
                    <a:gd name="connsiteX124" fmla="*/ 441587 w 1028134"/>
                    <a:gd name="connsiteY124" fmla="*/ 981909 h 1160188"/>
                    <a:gd name="connsiteX125" fmla="*/ 556781 w 1028134"/>
                    <a:gd name="connsiteY125" fmla="*/ 990137 h 1160188"/>
                    <a:gd name="connsiteX126" fmla="*/ 647294 w 1028134"/>
                    <a:gd name="connsiteY126" fmla="*/ 907854 h 1160188"/>
                    <a:gd name="connsiteX127" fmla="*/ 647294 w 1028134"/>
                    <a:gd name="connsiteY127" fmla="*/ 792658 h 1160188"/>
                    <a:gd name="connsiteX128" fmla="*/ 663750 w 1028134"/>
                    <a:gd name="connsiteY128" fmla="*/ 767973 h 1160188"/>
                    <a:gd name="connsiteX129" fmla="*/ 702149 w 1028134"/>
                    <a:gd name="connsiteY129" fmla="*/ 754260 h 1160188"/>
                    <a:gd name="connsiteX130" fmla="*/ 729577 w 1028134"/>
                    <a:gd name="connsiteY130" fmla="*/ 663749 h 1160188"/>
                    <a:gd name="connsiteX131" fmla="*/ 647294 w 1028134"/>
                    <a:gd name="connsiteY131" fmla="*/ 518382 h 1160188"/>
                    <a:gd name="connsiteX132" fmla="*/ 644550 w 1028134"/>
                    <a:gd name="connsiteY132" fmla="*/ 504668 h 1160188"/>
                    <a:gd name="connsiteX133" fmla="*/ 877686 w 1028134"/>
                    <a:gd name="connsiteY133" fmla="*/ 504668 h 1160188"/>
                    <a:gd name="connsiteX134" fmla="*/ 896885 w 1028134"/>
                    <a:gd name="connsiteY134" fmla="*/ 521125 h 1160188"/>
                    <a:gd name="connsiteX135" fmla="*/ 896885 w 1028134"/>
                    <a:gd name="connsiteY135" fmla="*/ 521125 h 1160188"/>
                    <a:gd name="connsiteX136" fmla="*/ 987396 w 1028134"/>
                    <a:gd name="connsiteY136" fmla="*/ 682948 h 1160188"/>
                    <a:gd name="connsiteX137" fmla="*/ 976426 w 1028134"/>
                    <a:gd name="connsiteY137" fmla="*/ 721347 h 1160188"/>
                    <a:gd name="connsiteX138" fmla="*/ 976426 w 1028134"/>
                    <a:gd name="connsiteY138" fmla="*/ 721347 h 1160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1028134" h="1160188">
                      <a:moveTo>
                        <a:pt x="1017568" y="661006"/>
                      </a:moveTo>
                      <a:cubicBezTo>
                        <a:pt x="973682" y="592437"/>
                        <a:pt x="940769" y="567752"/>
                        <a:pt x="935285" y="515639"/>
                      </a:cubicBezTo>
                      <a:lnTo>
                        <a:pt x="935285" y="515639"/>
                      </a:lnTo>
                      <a:cubicBezTo>
                        <a:pt x="932541" y="488212"/>
                        <a:pt x="907857" y="469012"/>
                        <a:pt x="880429" y="469012"/>
                      </a:cubicBezTo>
                      <a:lnTo>
                        <a:pt x="855744" y="469012"/>
                      </a:lnTo>
                      <a:lnTo>
                        <a:pt x="855744" y="293476"/>
                      </a:lnTo>
                      <a:cubicBezTo>
                        <a:pt x="855744" y="285247"/>
                        <a:pt x="847516" y="277019"/>
                        <a:pt x="839288" y="277019"/>
                      </a:cubicBezTo>
                      <a:cubicBezTo>
                        <a:pt x="831058" y="277019"/>
                        <a:pt x="822830" y="285247"/>
                        <a:pt x="822830" y="293476"/>
                      </a:cubicBezTo>
                      <a:lnTo>
                        <a:pt x="822830" y="469012"/>
                      </a:lnTo>
                      <a:cubicBezTo>
                        <a:pt x="787175" y="469012"/>
                        <a:pt x="479984" y="469012"/>
                        <a:pt x="441587" y="469012"/>
                      </a:cubicBezTo>
                      <a:lnTo>
                        <a:pt x="441587" y="337360"/>
                      </a:lnTo>
                      <a:cubicBezTo>
                        <a:pt x="441587" y="263305"/>
                        <a:pt x="411415" y="216678"/>
                        <a:pt x="405929" y="200222"/>
                      </a:cubicBezTo>
                      <a:lnTo>
                        <a:pt x="405929" y="60341"/>
                      </a:lnTo>
                      <a:cubicBezTo>
                        <a:pt x="405929" y="46627"/>
                        <a:pt x="416901" y="35656"/>
                        <a:pt x="430615" y="35656"/>
                      </a:cubicBezTo>
                      <a:lnTo>
                        <a:pt x="693920" y="35656"/>
                      </a:lnTo>
                      <a:lnTo>
                        <a:pt x="693920" y="106968"/>
                      </a:lnTo>
                      <a:cubicBezTo>
                        <a:pt x="693920" y="139881"/>
                        <a:pt x="721348" y="164566"/>
                        <a:pt x="751519" y="164566"/>
                      </a:cubicBezTo>
                      <a:lnTo>
                        <a:pt x="822830" y="164566"/>
                      </a:lnTo>
                      <a:lnTo>
                        <a:pt x="822830" y="213936"/>
                      </a:lnTo>
                      <a:cubicBezTo>
                        <a:pt x="822830" y="222164"/>
                        <a:pt x="831058" y="230392"/>
                        <a:pt x="839288" y="230392"/>
                      </a:cubicBezTo>
                      <a:cubicBezTo>
                        <a:pt x="847516" y="230392"/>
                        <a:pt x="855744" y="222164"/>
                        <a:pt x="855744" y="213936"/>
                      </a:cubicBezTo>
                      <a:lnTo>
                        <a:pt x="855744" y="159080"/>
                      </a:lnTo>
                      <a:cubicBezTo>
                        <a:pt x="855744" y="148109"/>
                        <a:pt x="850258" y="137138"/>
                        <a:pt x="842030" y="128910"/>
                      </a:cubicBezTo>
                      <a:lnTo>
                        <a:pt x="726833" y="13714"/>
                      </a:lnTo>
                      <a:cubicBezTo>
                        <a:pt x="718605" y="5486"/>
                        <a:pt x="707634" y="0"/>
                        <a:pt x="696664" y="0"/>
                      </a:cubicBezTo>
                      <a:lnTo>
                        <a:pt x="430615" y="0"/>
                      </a:lnTo>
                      <a:cubicBezTo>
                        <a:pt x="397701" y="0"/>
                        <a:pt x="373017" y="27428"/>
                        <a:pt x="373017" y="57598"/>
                      </a:cubicBezTo>
                      <a:lnTo>
                        <a:pt x="373017" y="120682"/>
                      </a:lnTo>
                      <a:lnTo>
                        <a:pt x="329132" y="24685"/>
                      </a:lnTo>
                      <a:cubicBezTo>
                        <a:pt x="315418" y="-8228"/>
                        <a:pt x="268791" y="-8228"/>
                        <a:pt x="255077" y="24685"/>
                      </a:cubicBezTo>
                      <a:lnTo>
                        <a:pt x="200222" y="145366"/>
                      </a:lnTo>
                      <a:cubicBezTo>
                        <a:pt x="200222" y="145366"/>
                        <a:pt x="200222" y="145366"/>
                        <a:pt x="200222" y="145366"/>
                      </a:cubicBezTo>
                      <a:cubicBezTo>
                        <a:pt x="175538" y="205707"/>
                        <a:pt x="142624" y="252334"/>
                        <a:pt x="142624" y="334617"/>
                      </a:cubicBezTo>
                      <a:lnTo>
                        <a:pt x="142624" y="466270"/>
                      </a:lnTo>
                      <a:lnTo>
                        <a:pt x="57599" y="466270"/>
                      </a:lnTo>
                      <a:cubicBezTo>
                        <a:pt x="30171" y="466270"/>
                        <a:pt x="8228" y="485469"/>
                        <a:pt x="2744" y="512897"/>
                      </a:cubicBezTo>
                      <a:cubicBezTo>
                        <a:pt x="0" y="526610"/>
                        <a:pt x="0" y="540324"/>
                        <a:pt x="0" y="554038"/>
                      </a:cubicBezTo>
                      <a:cubicBezTo>
                        <a:pt x="2744" y="702147"/>
                        <a:pt x="85027" y="724089"/>
                        <a:pt x="85027" y="877684"/>
                      </a:cubicBezTo>
                      <a:lnTo>
                        <a:pt x="85027" y="1044992"/>
                      </a:lnTo>
                      <a:cubicBezTo>
                        <a:pt x="60341" y="1050478"/>
                        <a:pt x="41142" y="1075163"/>
                        <a:pt x="41142" y="1102591"/>
                      </a:cubicBezTo>
                      <a:cubicBezTo>
                        <a:pt x="41142" y="1135504"/>
                        <a:pt x="68569" y="1160189"/>
                        <a:pt x="98741" y="1160189"/>
                      </a:cubicBezTo>
                      <a:lnTo>
                        <a:pt x="693920" y="1160189"/>
                      </a:lnTo>
                      <a:cubicBezTo>
                        <a:pt x="726833" y="1160189"/>
                        <a:pt x="751519" y="1132761"/>
                        <a:pt x="751519" y="1102591"/>
                      </a:cubicBezTo>
                      <a:cubicBezTo>
                        <a:pt x="751519" y="1075163"/>
                        <a:pt x="732319" y="1053221"/>
                        <a:pt x="707634" y="1044992"/>
                      </a:cubicBezTo>
                      <a:lnTo>
                        <a:pt x="707634" y="998366"/>
                      </a:lnTo>
                      <a:cubicBezTo>
                        <a:pt x="707634" y="987394"/>
                        <a:pt x="718605" y="976423"/>
                        <a:pt x="729577" y="979166"/>
                      </a:cubicBezTo>
                      <a:lnTo>
                        <a:pt x="844772" y="987394"/>
                      </a:lnTo>
                      <a:cubicBezTo>
                        <a:pt x="894143" y="990137"/>
                        <a:pt x="935285" y="951739"/>
                        <a:pt x="935285" y="905112"/>
                      </a:cubicBezTo>
                      <a:lnTo>
                        <a:pt x="935285" y="789916"/>
                      </a:lnTo>
                      <a:cubicBezTo>
                        <a:pt x="935285" y="778945"/>
                        <a:pt x="940769" y="770716"/>
                        <a:pt x="951741" y="765231"/>
                      </a:cubicBezTo>
                      <a:lnTo>
                        <a:pt x="990140" y="751517"/>
                      </a:lnTo>
                      <a:cubicBezTo>
                        <a:pt x="1025796" y="737803"/>
                        <a:pt x="1039510" y="693919"/>
                        <a:pt x="1017568" y="661006"/>
                      </a:cubicBezTo>
                      <a:lnTo>
                        <a:pt x="1017568" y="661006"/>
                      </a:lnTo>
                      <a:close/>
                      <a:moveTo>
                        <a:pt x="798146" y="131653"/>
                      </a:moveTo>
                      <a:lnTo>
                        <a:pt x="748775" y="131653"/>
                      </a:lnTo>
                      <a:cubicBezTo>
                        <a:pt x="735061" y="131653"/>
                        <a:pt x="724091" y="120682"/>
                        <a:pt x="724091" y="106968"/>
                      </a:cubicBezTo>
                      <a:lnTo>
                        <a:pt x="724091" y="57598"/>
                      </a:lnTo>
                      <a:lnTo>
                        <a:pt x="798146" y="131653"/>
                      </a:lnTo>
                      <a:close/>
                      <a:moveTo>
                        <a:pt x="285248" y="38399"/>
                      </a:moveTo>
                      <a:cubicBezTo>
                        <a:pt x="287991" y="32913"/>
                        <a:pt x="296219" y="32913"/>
                        <a:pt x="298962" y="38399"/>
                      </a:cubicBezTo>
                      <a:lnTo>
                        <a:pt x="342846" y="137138"/>
                      </a:lnTo>
                      <a:lnTo>
                        <a:pt x="244107" y="137138"/>
                      </a:lnTo>
                      <a:lnTo>
                        <a:pt x="285248" y="38399"/>
                      </a:lnTo>
                      <a:close/>
                      <a:moveTo>
                        <a:pt x="224907" y="170051"/>
                      </a:moveTo>
                      <a:lnTo>
                        <a:pt x="353818" y="170051"/>
                      </a:lnTo>
                      <a:cubicBezTo>
                        <a:pt x="383987" y="238620"/>
                        <a:pt x="392215" y="255077"/>
                        <a:pt x="400445" y="287990"/>
                      </a:cubicBezTo>
                      <a:lnTo>
                        <a:pt x="178280" y="287990"/>
                      </a:lnTo>
                      <a:cubicBezTo>
                        <a:pt x="189252" y="246849"/>
                        <a:pt x="200222" y="227649"/>
                        <a:pt x="224907" y="170051"/>
                      </a:cubicBezTo>
                      <a:lnTo>
                        <a:pt x="224907" y="170051"/>
                      </a:lnTo>
                      <a:close/>
                      <a:moveTo>
                        <a:pt x="175538" y="337360"/>
                      </a:moveTo>
                      <a:cubicBezTo>
                        <a:pt x="175538" y="331874"/>
                        <a:pt x="175538" y="326389"/>
                        <a:pt x="175538" y="323646"/>
                      </a:cubicBezTo>
                      <a:lnTo>
                        <a:pt x="405929" y="323646"/>
                      </a:lnTo>
                      <a:cubicBezTo>
                        <a:pt x="405929" y="329131"/>
                        <a:pt x="405929" y="334617"/>
                        <a:pt x="405929" y="337360"/>
                      </a:cubicBezTo>
                      <a:lnTo>
                        <a:pt x="405929" y="469012"/>
                      </a:lnTo>
                      <a:lnTo>
                        <a:pt x="172794" y="469012"/>
                      </a:lnTo>
                      <a:lnTo>
                        <a:pt x="172794" y="337360"/>
                      </a:lnTo>
                      <a:close/>
                      <a:moveTo>
                        <a:pt x="74055" y="1105333"/>
                      </a:moveTo>
                      <a:cubicBezTo>
                        <a:pt x="74055" y="1091619"/>
                        <a:pt x="85027" y="1080648"/>
                        <a:pt x="98741" y="1080648"/>
                      </a:cubicBezTo>
                      <a:lnTo>
                        <a:pt x="145366" y="1080648"/>
                      </a:lnTo>
                      <a:cubicBezTo>
                        <a:pt x="153596" y="1080648"/>
                        <a:pt x="161824" y="1072420"/>
                        <a:pt x="161824" y="1064192"/>
                      </a:cubicBezTo>
                      <a:cubicBezTo>
                        <a:pt x="161824" y="1055964"/>
                        <a:pt x="153596" y="1047735"/>
                        <a:pt x="145366" y="1047735"/>
                      </a:cubicBezTo>
                      <a:lnTo>
                        <a:pt x="117939" y="1047735"/>
                      </a:lnTo>
                      <a:lnTo>
                        <a:pt x="117939" y="883170"/>
                      </a:lnTo>
                      <a:cubicBezTo>
                        <a:pt x="117939" y="718604"/>
                        <a:pt x="32914" y="696662"/>
                        <a:pt x="32914" y="559524"/>
                      </a:cubicBezTo>
                      <a:cubicBezTo>
                        <a:pt x="32914" y="545810"/>
                        <a:pt x="32914" y="534839"/>
                        <a:pt x="35656" y="523868"/>
                      </a:cubicBezTo>
                      <a:cubicBezTo>
                        <a:pt x="35656" y="512897"/>
                        <a:pt x="46627" y="507411"/>
                        <a:pt x="54855" y="507411"/>
                      </a:cubicBezTo>
                      <a:lnTo>
                        <a:pt x="611637" y="507411"/>
                      </a:lnTo>
                      <a:cubicBezTo>
                        <a:pt x="611637" y="512897"/>
                        <a:pt x="614381" y="518382"/>
                        <a:pt x="614381" y="526610"/>
                      </a:cubicBezTo>
                      <a:cubicBezTo>
                        <a:pt x="622609" y="592437"/>
                        <a:pt x="661008" y="622607"/>
                        <a:pt x="704892" y="688433"/>
                      </a:cubicBezTo>
                      <a:cubicBezTo>
                        <a:pt x="715863" y="702147"/>
                        <a:pt x="707634" y="721347"/>
                        <a:pt x="693920" y="726832"/>
                      </a:cubicBezTo>
                      <a:lnTo>
                        <a:pt x="655522" y="740546"/>
                      </a:lnTo>
                      <a:cubicBezTo>
                        <a:pt x="633580" y="748774"/>
                        <a:pt x="617123" y="770716"/>
                        <a:pt x="617123" y="795401"/>
                      </a:cubicBezTo>
                      <a:lnTo>
                        <a:pt x="617123" y="910597"/>
                      </a:lnTo>
                      <a:cubicBezTo>
                        <a:pt x="617123" y="940768"/>
                        <a:pt x="592439" y="962710"/>
                        <a:pt x="562267" y="959967"/>
                      </a:cubicBezTo>
                      <a:lnTo>
                        <a:pt x="447071" y="951739"/>
                      </a:lnTo>
                      <a:cubicBezTo>
                        <a:pt x="414159" y="948996"/>
                        <a:pt x="389473" y="973681"/>
                        <a:pt x="389473" y="1006594"/>
                      </a:cubicBezTo>
                      <a:lnTo>
                        <a:pt x="389473" y="1050478"/>
                      </a:lnTo>
                      <a:lnTo>
                        <a:pt x="224907" y="1050478"/>
                      </a:lnTo>
                      <a:cubicBezTo>
                        <a:pt x="216679" y="1050478"/>
                        <a:pt x="208451" y="1058706"/>
                        <a:pt x="208451" y="1066935"/>
                      </a:cubicBezTo>
                      <a:cubicBezTo>
                        <a:pt x="208451" y="1075163"/>
                        <a:pt x="216679" y="1083391"/>
                        <a:pt x="224907" y="1083391"/>
                      </a:cubicBezTo>
                      <a:lnTo>
                        <a:pt x="408673" y="1083391"/>
                      </a:lnTo>
                      <a:cubicBezTo>
                        <a:pt x="422387" y="1083391"/>
                        <a:pt x="433357" y="1094362"/>
                        <a:pt x="433357" y="1108076"/>
                      </a:cubicBezTo>
                      <a:cubicBezTo>
                        <a:pt x="433357" y="1121790"/>
                        <a:pt x="422387" y="1132761"/>
                        <a:pt x="408673" y="1132761"/>
                      </a:cubicBezTo>
                      <a:lnTo>
                        <a:pt x="98741" y="1132761"/>
                      </a:lnTo>
                      <a:cubicBezTo>
                        <a:pt x="85027" y="1130018"/>
                        <a:pt x="74055" y="1119047"/>
                        <a:pt x="74055" y="1105333"/>
                      </a:cubicBezTo>
                      <a:lnTo>
                        <a:pt x="74055" y="1105333"/>
                      </a:lnTo>
                      <a:close/>
                      <a:moveTo>
                        <a:pt x="718605" y="1105333"/>
                      </a:moveTo>
                      <a:cubicBezTo>
                        <a:pt x="718605" y="1119047"/>
                        <a:pt x="707634" y="1130018"/>
                        <a:pt x="693920" y="1130018"/>
                      </a:cubicBezTo>
                      <a:lnTo>
                        <a:pt x="460785" y="1130018"/>
                      </a:lnTo>
                      <a:cubicBezTo>
                        <a:pt x="463528" y="1121790"/>
                        <a:pt x="466270" y="1113561"/>
                        <a:pt x="466270" y="1105333"/>
                      </a:cubicBezTo>
                      <a:cubicBezTo>
                        <a:pt x="466270" y="1097105"/>
                        <a:pt x="463528" y="1088877"/>
                        <a:pt x="460785" y="1080648"/>
                      </a:cubicBezTo>
                      <a:lnTo>
                        <a:pt x="693920" y="1080648"/>
                      </a:lnTo>
                      <a:cubicBezTo>
                        <a:pt x="707634" y="1077906"/>
                        <a:pt x="718605" y="1091619"/>
                        <a:pt x="718605" y="1105333"/>
                      </a:cubicBezTo>
                      <a:lnTo>
                        <a:pt x="718605" y="1105333"/>
                      </a:lnTo>
                      <a:close/>
                      <a:moveTo>
                        <a:pt x="976426" y="721347"/>
                      </a:moveTo>
                      <a:lnTo>
                        <a:pt x="938027" y="735060"/>
                      </a:lnTo>
                      <a:cubicBezTo>
                        <a:pt x="916085" y="743289"/>
                        <a:pt x="899627" y="765231"/>
                        <a:pt x="899627" y="789916"/>
                      </a:cubicBezTo>
                      <a:lnTo>
                        <a:pt x="899627" y="905112"/>
                      </a:lnTo>
                      <a:cubicBezTo>
                        <a:pt x="899627" y="935282"/>
                        <a:pt x="874943" y="957224"/>
                        <a:pt x="844772" y="954481"/>
                      </a:cubicBezTo>
                      <a:lnTo>
                        <a:pt x="729577" y="946253"/>
                      </a:lnTo>
                      <a:cubicBezTo>
                        <a:pt x="696664" y="943510"/>
                        <a:pt x="671978" y="968195"/>
                        <a:pt x="671978" y="1001108"/>
                      </a:cubicBezTo>
                      <a:lnTo>
                        <a:pt x="671978" y="1044992"/>
                      </a:lnTo>
                      <a:lnTo>
                        <a:pt x="419643" y="1044992"/>
                      </a:lnTo>
                      <a:lnTo>
                        <a:pt x="419643" y="1001108"/>
                      </a:lnTo>
                      <a:cubicBezTo>
                        <a:pt x="419643" y="990137"/>
                        <a:pt x="430615" y="979166"/>
                        <a:pt x="441587" y="981909"/>
                      </a:cubicBezTo>
                      <a:lnTo>
                        <a:pt x="556781" y="990137"/>
                      </a:lnTo>
                      <a:cubicBezTo>
                        <a:pt x="606153" y="992880"/>
                        <a:pt x="647294" y="954481"/>
                        <a:pt x="647294" y="907854"/>
                      </a:cubicBezTo>
                      <a:lnTo>
                        <a:pt x="647294" y="792658"/>
                      </a:lnTo>
                      <a:cubicBezTo>
                        <a:pt x="647294" y="781687"/>
                        <a:pt x="652778" y="773459"/>
                        <a:pt x="663750" y="767973"/>
                      </a:cubicBezTo>
                      <a:lnTo>
                        <a:pt x="702149" y="754260"/>
                      </a:lnTo>
                      <a:cubicBezTo>
                        <a:pt x="737805" y="740546"/>
                        <a:pt x="751519" y="696662"/>
                        <a:pt x="729577" y="663749"/>
                      </a:cubicBezTo>
                      <a:cubicBezTo>
                        <a:pt x="685692" y="595180"/>
                        <a:pt x="652778" y="570495"/>
                        <a:pt x="647294" y="518382"/>
                      </a:cubicBezTo>
                      <a:cubicBezTo>
                        <a:pt x="647294" y="512897"/>
                        <a:pt x="647294" y="510154"/>
                        <a:pt x="644550" y="504668"/>
                      </a:cubicBezTo>
                      <a:lnTo>
                        <a:pt x="877686" y="504668"/>
                      </a:lnTo>
                      <a:cubicBezTo>
                        <a:pt x="888657" y="504668"/>
                        <a:pt x="896885" y="512897"/>
                        <a:pt x="896885" y="521125"/>
                      </a:cubicBezTo>
                      <a:lnTo>
                        <a:pt x="896885" y="521125"/>
                      </a:lnTo>
                      <a:cubicBezTo>
                        <a:pt x="905113" y="586951"/>
                        <a:pt x="943513" y="617122"/>
                        <a:pt x="987396" y="682948"/>
                      </a:cubicBezTo>
                      <a:cubicBezTo>
                        <a:pt x="998368" y="693919"/>
                        <a:pt x="992882" y="713118"/>
                        <a:pt x="976426" y="721347"/>
                      </a:cubicBezTo>
                      <a:lnTo>
                        <a:pt x="976426" y="721347"/>
                      </a:lnTo>
                      <a:close/>
                    </a:path>
                  </a:pathLst>
                </a:custGeom>
                <a:grpFill/>
                <a:ln w="27426" cap="flat">
                  <a:noFill/>
                  <a:prstDash val="solid"/>
                  <a:miter/>
                </a:ln>
              </p:spPr>
              <p:txBody>
                <a:bodyPr rtlCol="0" anchor="ctr"/>
                <a:lstStyle/>
                <a:p>
                  <a:endParaRPr lang="en-US"/>
                </a:p>
              </p:txBody>
            </p:sp>
          </p:grpSp>
        </p:grpSp>
      </p:grpSp>
      <p:grpSp>
        <p:nvGrpSpPr>
          <p:cNvPr id="23" name="Graphic 3">
            <a:extLst>
              <a:ext uri="{FF2B5EF4-FFF2-40B4-BE49-F238E27FC236}">
                <a16:creationId xmlns:a16="http://schemas.microsoft.com/office/drawing/2014/main" id="{3D9450C3-4DB1-D260-3D65-CD79A334503B}"/>
              </a:ext>
            </a:extLst>
          </p:cNvPr>
          <p:cNvGrpSpPr/>
          <p:nvPr/>
        </p:nvGrpSpPr>
        <p:grpSpPr>
          <a:xfrm>
            <a:off x="6843725" y="2166354"/>
            <a:ext cx="837349" cy="785687"/>
            <a:chOff x="6615628" y="2116894"/>
            <a:chExt cx="1066935" cy="1001108"/>
          </a:xfrm>
          <a:solidFill>
            <a:srgbClr val="292668"/>
          </a:solidFill>
        </p:grpSpPr>
        <p:sp>
          <p:nvSpPr>
            <p:cNvPr id="24" name="Freeform 1128">
              <a:extLst>
                <a:ext uri="{FF2B5EF4-FFF2-40B4-BE49-F238E27FC236}">
                  <a16:creationId xmlns:a16="http://schemas.microsoft.com/office/drawing/2014/main" id="{2596A9BC-8EBF-C660-BB4B-5AE39854EB4D}"/>
                </a:ext>
              </a:extLst>
            </p:cNvPr>
            <p:cNvSpPr/>
            <p:nvPr/>
          </p:nvSpPr>
          <p:spPr>
            <a:xfrm>
              <a:off x="7183381" y="2256775"/>
              <a:ext cx="285542" cy="320903"/>
            </a:xfrm>
            <a:custGeom>
              <a:avLst/>
              <a:gdLst>
                <a:gd name="connsiteX0" fmla="*/ 0 w 285542"/>
                <a:gd name="connsiteY0" fmla="*/ 148109 h 320903"/>
                <a:gd name="connsiteX1" fmla="*/ 139880 w 285542"/>
                <a:gd name="connsiteY1" fmla="*/ 0 h 320903"/>
                <a:gd name="connsiteX2" fmla="*/ 142623 w 285542"/>
                <a:gd name="connsiteY2" fmla="*/ 0 h 320903"/>
                <a:gd name="connsiteX3" fmla="*/ 241363 w 285542"/>
                <a:gd name="connsiteY3" fmla="*/ 41141 h 320903"/>
                <a:gd name="connsiteX4" fmla="*/ 285247 w 285542"/>
                <a:gd name="connsiteY4" fmla="*/ 159080 h 320903"/>
                <a:gd name="connsiteX5" fmla="*/ 224906 w 285542"/>
                <a:gd name="connsiteY5" fmla="*/ 268790 h 320903"/>
                <a:gd name="connsiteX6" fmla="*/ 205708 w 285542"/>
                <a:gd name="connsiteY6" fmla="*/ 304446 h 320903"/>
                <a:gd name="connsiteX7" fmla="*/ 205708 w 285542"/>
                <a:gd name="connsiteY7" fmla="*/ 320903 h 320903"/>
                <a:gd name="connsiteX8" fmla="*/ 82283 w 285542"/>
                <a:gd name="connsiteY8" fmla="*/ 320903 h 320903"/>
                <a:gd name="connsiteX9" fmla="*/ 82283 w 285542"/>
                <a:gd name="connsiteY9" fmla="*/ 304446 h 320903"/>
                <a:gd name="connsiteX10" fmla="*/ 63083 w 285542"/>
                <a:gd name="connsiteY10" fmla="*/ 268790 h 320903"/>
                <a:gd name="connsiteX11" fmla="*/ 0 w 285542"/>
                <a:gd name="connsiteY11" fmla="*/ 148109 h 320903"/>
                <a:gd name="connsiteX12" fmla="*/ 0 w 285542"/>
                <a:gd name="connsiteY12" fmla="*/ 148109 h 320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5542" h="320903">
                  <a:moveTo>
                    <a:pt x="0" y="148109"/>
                  </a:moveTo>
                  <a:cubicBezTo>
                    <a:pt x="0" y="68569"/>
                    <a:pt x="63083" y="2743"/>
                    <a:pt x="139880" y="0"/>
                  </a:cubicBezTo>
                  <a:cubicBezTo>
                    <a:pt x="139880" y="0"/>
                    <a:pt x="139880" y="0"/>
                    <a:pt x="142623" y="0"/>
                  </a:cubicBezTo>
                  <a:cubicBezTo>
                    <a:pt x="178280" y="0"/>
                    <a:pt x="213936" y="13714"/>
                    <a:pt x="241363" y="41141"/>
                  </a:cubicBezTo>
                  <a:cubicBezTo>
                    <a:pt x="271533" y="71312"/>
                    <a:pt x="287991" y="115196"/>
                    <a:pt x="285247" y="159080"/>
                  </a:cubicBezTo>
                  <a:cubicBezTo>
                    <a:pt x="282505" y="202964"/>
                    <a:pt x="260563" y="241363"/>
                    <a:pt x="224906" y="268790"/>
                  </a:cubicBezTo>
                  <a:cubicBezTo>
                    <a:pt x="213936" y="277019"/>
                    <a:pt x="205708" y="290733"/>
                    <a:pt x="205708" y="304446"/>
                  </a:cubicBezTo>
                  <a:lnTo>
                    <a:pt x="205708" y="320903"/>
                  </a:lnTo>
                  <a:lnTo>
                    <a:pt x="82283" y="320903"/>
                  </a:lnTo>
                  <a:lnTo>
                    <a:pt x="82283" y="304446"/>
                  </a:lnTo>
                  <a:cubicBezTo>
                    <a:pt x="82283" y="290733"/>
                    <a:pt x="74053" y="277019"/>
                    <a:pt x="63083" y="268790"/>
                  </a:cubicBezTo>
                  <a:cubicBezTo>
                    <a:pt x="21942" y="241363"/>
                    <a:pt x="0" y="194736"/>
                    <a:pt x="0" y="148109"/>
                  </a:cubicBezTo>
                  <a:lnTo>
                    <a:pt x="0" y="148109"/>
                  </a:lnTo>
                  <a:close/>
                </a:path>
              </a:pathLst>
            </a:custGeom>
            <a:solidFill>
              <a:srgbClr val="F26F46"/>
            </a:solidFill>
            <a:ln w="27426" cap="flat">
              <a:noFill/>
              <a:prstDash val="solid"/>
              <a:miter/>
            </a:ln>
          </p:spPr>
          <p:txBody>
            <a:bodyPr rtlCol="0" anchor="ctr"/>
            <a:lstStyle/>
            <a:p>
              <a:endParaRPr lang="en-US" dirty="0"/>
            </a:p>
          </p:txBody>
        </p:sp>
        <p:grpSp>
          <p:nvGrpSpPr>
            <p:cNvPr id="25" name="Graphic 3">
              <a:extLst>
                <a:ext uri="{FF2B5EF4-FFF2-40B4-BE49-F238E27FC236}">
                  <a16:creationId xmlns:a16="http://schemas.microsoft.com/office/drawing/2014/main" id="{D3195A55-5B9C-6E07-05B4-35FAFEBBEFA9}"/>
                </a:ext>
              </a:extLst>
            </p:cNvPr>
            <p:cNvGrpSpPr/>
            <p:nvPr/>
          </p:nvGrpSpPr>
          <p:grpSpPr>
            <a:xfrm>
              <a:off x="6615628" y="2116894"/>
              <a:ext cx="1066935" cy="1001108"/>
              <a:chOff x="6615628" y="2116894"/>
              <a:chExt cx="1066935" cy="1001108"/>
            </a:xfrm>
            <a:grpFill/>
          </p:grpSpPr>
          <p:sp>
            <p:nvSpPr>
              <p:cNvPr id="26" name="Freeform 1130">
                <a:extLst>
                  <a:ext uri="{FF2B5EF4-FFF2-40B4-BE49-F238E27FC236}">
                    <a16:creationId xmlns:a16="http://schemas.microsoft.com/office/drawing/2014/main" id="{461C6749-FD37-4575-CE93-E08088018CEB}"/>
                  </a:ext>
                </a:extLst>
              </p:cNvPr>
              <p:cNvSpPr/>
              <p:nvPr/>
            </p:nvSpPr>
            <p:spPr>
              <a:xfrm>
                <a:off x="7164181" y="2221119"/>
                <a:ext cx="357393" cy="537581"/>
              </a:xfrm>
              <a:custGeom>
                <a:avLst/>
                <a:gdLst>
                  <a:gd name="connsiteX0" fmla="*/ 279763 w 357393"/>
                  <a:gd name="connsiteY0" fmla="*/ 331874 h 537581"/>
                  <a:gd name="connsiteX1" fmla="*/ 356560 w 357393"/>
                  <a:gd name="connsiteY1" fmla="*/ 197479 h 537581"/>
                  <a:gd name="connsiteX2" fmla="*/ 301704 w 357393"/>
                  <a:gd name="connsiteY2" fmla="*/ 52112 h 537581"/>
                  <a:gd name="connsiteX3" fmla="*/ 175536 w 357393"/>
                  <a:gd name="connsiteY3" fmla="*/ 0 h 537581"/>
                  <a:gd name="connsiteX4" fmla="*/ 0 w 357393"/>
                  <a:gd name="connsiteY4" fmla="*/ 183765 h 537581"/>
                  <a:gd name="connsiteX5" fmla="*/ 76797 w 357393"/>
                  <a:gd name="connsiteY5" fmla="*/ 331874 h 537581"/>
                  <a:gd name="connsiteX6" fmla="*/ 79539 w 357393"/>
                  <a:gd name="connsiteY6" fmla="*/ 340102 h 537581"/>
                  <a:gd name="connsiteX7" fmla="*/ 79539 w 357393"/>
                  <a:gd name="connsiteY7" fmla="*/ 364787 h 537581"/>
                  <a:gd name="connsiteX8" fmla="*/ 52112 w 357393"/>
                  <a:gd name="connsiteY8" fmla="*/ 416900 h 537581"/>
                  <a:gd name="connsiteX9" fmla="*/ 87769 w 357393"/>
                  <a:gd name="connsiteY9" fmla="*/ 463527 h 537581"/>
                  <a:gd name="connsiteX10" fmla="*/ 87769 w 357393"/>
                  <a:gd name="connsiteY10" fmla="*/ 485469 h 537581"/>
                  <a:gd name="connsiteX11" fmla="*/ 139880 w 357393"/>
                  <a:gd name="connsiteY11" fmla="*/ 537581 h 537581"/>
                  <a:gd name="connsiteX12" fmla="*/ 211193 w 357393"/>
                  <a:gd name="connsiteY12" fmla="*/ 537581 h 537581"/>
                  <a:gd name="connsiteX13" fmla="*/ 263305 w 357393"/>
                  <a:gd name="connsiteY13" fmla="*/ 485469 h 537581"/>
                  <a:gd name="connsiteX14" fmla="*/ 263305 w 357393"/>
                  <a:gd name="connsiteY14" fmla="*/ 463527 h 537581"/>
                  <a:gd name="connsiteX15" fmla="*/ 298961 w 357393"/>
                  <a:gd name="connsiteY15" fmla="*/ 416900 h 537581"/>
                  <a:gd name="connsiteX16" fmla="*/ 271533 w 357393"/>
                  <a:gd name="connsiteY16" fmla="*/ 364787 h 537581"/>
                  <a:gd name="connsiteX17" fmla="*/ 271533 w 357393"/>
                  <a:gd name="connsiteY17" fmla="*/ 340102 h 537581"/>
                  <a:gd name="connsiteX18" fmla="*/ 279763 w 357393"/>
                  <a:gd name="connsiteY18" fmla="*/ 331874 h 537581"/>
                  <a:gd name="connsiteX19" fmla="*/ 279763 w 357393"/>
                  <a:gd name="connsiteY19" fmla="*/ 331874 h 537581"/>
                  <a:gd name="connsiteX20" fmla="*/ 35656 w 357393"/>
                  <a:gd name="connsiteY20" fmla="*/ 183765 h 537581"/>
                  <a:gd name="connsiteX21" fmla="*/ 175536 w 357393"/>
                  <a:gd name="connsiteY21" fmla="*/ 35656 h 537581"/>
                  <a:gd name="connsiteX22" fmla="*/ 178280 w 357393"/>
                  <a:gd name="connsiteY22" fmla="*/ 35656 h 537581"/>
                  <a:gd name="connsiteX23" fmla="*/ 277019 w 357393"/>
                  <a:gd name="connsiteY23" fmla="*/ 76797 h 537581"/>
                  <a:gd name="connsiteX24" fmla="*/ 320904 w 357393"/>
                  <a:gd name="connsiteY24" fmla="*/ 194736 h 537581"/>
                  <a:gd name="connsiteX25" fmla="*/ 260563 w 357393"/>
                  <a:gd name="connsiteY25" fmla="*/ 304446 h 537581"/>
                  <a:gd name="connsiteX26" fmla="*/ 241363 w 357393"/>
                  <a:gd name="connsiteY26" fmla="*/ 340102 h 537581"/>
                  <a:gd name="connsiteX27" fmla="*/ 241363 w 357393"/>
                  <a:gd name="connsiteY27" fmla="*/ 356559 h 537581"/>
                  <a:gd name="connsiteX28" fmla="*/ 117939 w 357393"/>
                  <a:gd name="connsiteY28" fmla="*/ 356559 h 537581"/>
                  <a:gd name="connsiteX29" fmla="*/ 117939 w 357393"/>
                  <a:gd name="connsiteY29" fmla="*/ 340102 h 537581"/>
                  <a:gd name="connsiteX30" fmla="*/ 98739 w 357393"/>
                  <a:gd name="connsiteY30" fmla="*/ 304446 h 537581"/>
                  <a:gd name="connsiteX31" fmla="*/ 35656 w 357393"/>
                  <a:gd name="connsiteY31" fmla="*/ 183765 h 537581"/>
                  <a:gd name="connsiteX32" fmla="*/ 35656 w 357393"/>
                  <a:gd name="connsiteY32" fmla="*/ 183765 h 537581"/>
                  <a:gd name="connsiteX33" fmla="*/ 213936 w 357393"/>
                  <a:gd name="connsiteY33" fmla="*/ 499183 h 537581"/>
                  <a:gd name="connsiteX34" fmla="*/ 142624 w 357393"/>
                  <a:gd name="connsiteY34" fmla="*/ 499183 h 537581"/>
                  <a:gd name="connsiteX35" fmla="*/ 126167 w 357393"/>
                  <a:gd name="connsiteY35" fmla="*/ 482726 h 537581"/>
                  <a:gd name="connsiteX36" fmla="*/ 126167 w 357393"/>
                  <a:gd name="connsiteY36" fmla="*/ 466270 h 537581"/>
                  <a:gd name="connsiteX37" fmla="*/ 233135 w 357393"/>
                  <a:gd name="connsiteY37" fmla="*/ 466270 h 537581"/>
                  <a:gd name="connsiteX38" fmla="*/ 233135 w 357393"/>
                  <a:gd name="connsiteY38" fmla="*/ 482726 h 537581"/>
                  <a:gd name="connsiteX39" fmla="*/ 213936 w 357393"/>
                  <a:gd name="connsiteY39" fmla="*/ 499183 h 537581"/>
                  <a:gd name="connsiteX40" fmla="*/ 213936 w 357393"/>
                  <a:gd name="connsiteY40" fmla="*/ 499183 h 537581"/>
                  <a:gd name="connsiteX41" fmla="*/ 249591 w 357393"/>
                  <a:gd name="connsiteY41" fmla="*/ 427871 h 537581"/>
                  <a:gd name="connsiteX42" fmla="*/ 106967 w 357393"/>
                  <a:gd name="connsiteY42" fmla="*/ 427871 h 537581"/>
                  <a:gd name="connsiteX43" fmla="*/ 90511 w 357393"/>
                  <a:gd name="connsiteY43" fmla="*/ 411414 h 537581"/>
                  <a:gd name="connsiteX44" fmla="*/ 106967 w 357393"/>
                  <a:gd name="connsiteY44" fmla="*/ 394958 h 537581"/>
                  <a:gd name="connsiteX45" fmla="*/ 249591 w 357393"/>
                  <a:gd name="connsiteY45" fmla="*/ 394958 h 537581"/>
                  <a:gd name="connsiteX46" fmla="*/ 266049 w 357393"/>
                  <a:gd name="connsiteY46" fmla="*/ 411414 h 537581"/>
                  <a:gd name="connsiteX47" fmla="*/ 249591 w 357393"/>
                  <a:gd name="connsiteY47" fmla="*/ 427871 h 537581"/>
                  <a:gd name="connsiteX48" fmla="*/ 249591 w 357393"/>
                  <a:gd name="connsiteY48" fmla="*/ 427871 h 537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57393" h="537581">
                    <a:moveTo>
                      <a:pt x="279763" y="331874"/>
                    </a:moveTo>
                    <a:cubicBezTo>
                      <a:pt x="323646" y="298961"/>
                      <a:pt x="351074" y="249591"/>
                      <a:pt x="356560" y="197479"/>
                    </a:cubicBezTo>
                    <a:cubicBezTo>
                      <a:pt x="362046" y="142624"/>
                      <a:pt x="340102" y="90511"/>
                      <a:pt x="301704" y="52112"/>
                    </a:cubicBezTo>
                    <a:cubicBezTo>
                      <a:pt x="268791" y="19199"/>
                      <a:pt x="222163" y="0"/>
                      <a:pt x="175536" y="0"/>
                    </a:cubicBezTo>
                    <a:cubicBezTo>
                      <a:pt x="79539" y="2743"/>
                      <a:pt x="0" y="82283"/>
                      <a:pt x="0" y="183765"/>
                    </a:cubicBezTo>
                    <a:cubicBezTo>
                      <a:pt x="0" y="244106"/>
                      <a:pt x="27428" y="298961"/>
                      <a:pt x="76797" y="331874"/>
                    </a:cubicBezTo>
                    <a:cubicBezTo>
                      <a:pt x="79539" y="334617"/>
                      <a:pt x="79539" y="337360"/>
                      <a:pt x="79539" y="340102"/>
                    </a:cubicBezTo>
                    <a:lnTo>
                      <a:pt x="79539" y="364787"/>
                    </a:lnTo>
                    <a:cubicBezTo>
                      <a:pt x="60341" y="375758"/>
                      <a:pt x="52112" y="394958"/>
                      <a:pt x="52112" y="416900"/>
                    </a:cubicBezTo>
                    <a:cubicBezTo>
                      <a:pt x="54855" y="438842"/>
                      <a:pt x="68569" y="455298"/>
                      <a:pt x="87769" y="463527"/>
                    </a:cubicBezTo>
                    <a:lnTo>
                      <a:pt x="87769" y="485469"/>
                    </a:lnTo>
                    <a:cubicBezTo>
                      <a:pt x="87769" y="515639"/>
                      <a:pt x="112453" y="537581"/>
                      <a:pt x="139880" y="537581"/>
                    </a:cubicBezTo>
                    <a:lnTo>
                      <a:pt x="211193" y="537581"/>
                    </a:lnTo>
                    <a:cubicBezTo>
                      <a:pt x="241363" y="537581"/>
                      <a:pt x="263305" y="512896"/>
                      <a:pt x="263305" y="485469"/>
                    </a:cubicBezTo>
                    <a:lnTo>
                      <a:pt x="263305" y="463527"/>
                    </a:lnTo>
                    <a:cubicBezTo>
                      <a:pt x="282505" y="455298"/>
                      <a:pt x="296219" y="438842"/>
                      <a:pt x="298961" y="416900"/>
                    </a:cubicBezTo>
                    <a:cubicBezTo>
                      <a:pt x="301704" y="394958"/>
                      <a:pt x="290733" y="375758"/>
                      <a:pt x="271533" y="364787"/>
                    </a:cubicBezTo>
                    <a:lnTo>
                      <a:pt x="271533" y="340102"/>
                    </a:lnTo>
                    <a:cubicBezTo>
                      <a:pt x="277019" y="337360"/>
                      <a:pt x="277019" y="334617"/>
                      <a:pt x="279763" y="331874"/>
                    </a:cubicBezTo>
                    <a:lnTo>
                      <a:pt x="279763" y="331874"/>
                    </a:lnTo>
                    <a:close/>
                    <a:moveTo>
                      <a:pt x="35656" y="183765"/>
                    </a:moveTo>
                    <a:cubicBezTo>
                      <a:pt x="35656" y="104225"/>
                      <a:pt x="98739" y="38399"/>
                      <a:pt x="175536" y="35656"/>
                    </a:cubicBezTo>
                    <a:cubicBezTo>
                      <a:pt x="175536" y="35656"/>
                      <a:pt x="175536" y="35656"/>
                      <a:pt x="178280" y="35656"/>
                    </a:cubicBezTo>
                    <a:cubicBezTo>
                      <a:pt x="213936" y="35656"/>
                      <a:pt x="249591" y="49370"/>
                      <a:pt x="277019" y="76797"/>
                    </a:cubicBezTo>
                    <a:cubicBezTo>
                      <a:pt x="307190" y="106968"/>
                      <a:pt x="323646" y="150852"/>
                      <a:pt x="320904" y="194736"/>
                    </a:cubicBezTo>
                    <a:cubicBezTo>
                      <a:pt x="318160" y="238620"/>
                      <a:pt x="296219" y="277019"/>
                      <a:pt x="260563" y="304446"/>
                    </a:cubicBezTo>
                    <a:cubicBezTo>
                      <a:pt x="249591" y="312675"/>
                      <a:pt x="241363" y="326389"/>
                      <a:pt x="241363" y="340102"/>
                    </a:cubicBezTo>
                    <a:lnTo>
                      <a:pt x="241363" y="356559"/>
                    </a:lnTo>
                    <a:lnTo>
                      <a:pt x="117939" y="356559"/>
                    </a:lnTo>
                    <a:lnTo>
                      <a:pt x="117939" y="340102"/>
                    </a:lnTo>
                    <a:cubicBezTo>
                      <a:pt x="117939" y="326389"/>
                      <a:pt x="109711" y="312675"/>
                      <a:pt x="98739" y="304446"/>
                    </a:cubicBezTo>
                    <a:cubicBezTo>
                      <a:pt x="57597" y="277019"/>
                      <a:pt x="35656" y="230392"/>
                      <a:pt x="35656" y="183765"/>
                    </a:cubicBezTo>
                    <a:lnTo>
                      <a:pt x="35656" y="183765"/>
                    </a:lnTo>
                    <a:close/>
                    <a:moveTo>
                      <a:pt x="213936" y="499183"/>
                    </a:moveTo>
                    <a:lnTo>
                      <a:pt x="142624" y="499183"/>
                    </a:lnTo>
                    <a:cubicBezTo>
                      <a:pt x="131653" y="499183"/>
                      <a:pt x="126167" y="490954"/>
                      <a:pt x="126167" y="482726"/>
                    </a:cubicBezTo>
                    <a:lnTo>
                      <a:pt x="126167" y="466270"/>
                    </a:lnTo>
                    <a:lnTo>
                      <a:pt x="233135" y="466270"/>
                    </a:lnTo>
                    <a:lnTo>
                      <a:pt x="233135" y="482726"/>
                    </a:lnTo>
                    <a:cubicBezTo>
                      <a:pt x="233135" y="490954"/>
                      <a:pt x="224907" y="499183"/>
                      <a:pt x="213936" y="499183"/>
                    </a:cubicBezTo>
                    <a:lnTo>
                      <a:pt x="213936" y="499183"/>
                    </a:lnTo>
                    <a:close/>
                    <a:moveTo>
                      <a:pt x="249591" y="427871"/>
                    </a:moveTo>
                    <a:lnTo>
                      <a:pt x="106967" y="427871"/>
                    </a:lnTo>
                    <a:cubicBezTo>
                      <a:pt x="95997" y="427871"/>
                      <a:pt x="90511" y="419643"/>
                      <a:pt x="90511" y="411414"/>
                    </a:cubicBezTo>
                    <a:cubicBezTo>
                      <a:pt x="90511" y="403186"/>
                      <a:pt x="98739" y="394958"/>
                      <a:pt x="106967" y="394958"/>
                    </a:cubicBezTo>
                    <a:lnTo>
                      <a:pt x="249591" y="394958"/>
                    </a:lnTo>
                    <a:cubicBezTo>
                      <a:pt x="260563" y="394958"/>
                      <a:pt x="266049" y="403186"/>
                      <a:pt x="266049" y="411414"/>
                    </a:cubicBezTo>
                    <a:cubicBezTo>
                      <a:pt x="266049" y="419643"/>
                      <a:pt x="260563" y="427871"/>
                      <a:pt x="249591" y="427871"/>
                    </a:cubicBezTo>
                    <a:lnTo>
                      <a:pt x="249591" y="427871"/>
                    </a:lnTo>
                    <a:close/>
                  </a:path>
                </a:pathLst>
              </a:custGeom>
              <a:grpFill/>
              <a:ln w="27426" cap="flat">
                <a:noFill/>
                <a:prstDash val="solid"/>
                <a:miter/>
              </a:ln>
            </p:spPr>
            <p:txBody>
              <a:bodyPr rtlCol="0" anchor="ctr"/>
              <a:lstStyle/>
              <a:p>
                <a:endParaRPr lang="en-US"/>
              </a:p>
            </p:txBody>
          </p:sp>
          <p:sp>
            <p:nvSpPr>
              <p:cNvPr id="27" name="Freeform 1131">
                <a:extLst>
                  <a:ext uri="{FF2B5EF4-FFF2-40B4-BE49-F238E27FC236}">
                    <a16:creationId xmlns:a16="http://schemas.microsoft.com/office/drawing/2014/main" id="{5564FB0E-B4BA-D340-C170-4866304D6689}"/>
                  </a:ext>
                </a:extLst>
              </p:cNvPr>
              <p:cNvSpPr/>
              <p:nvPr/>
            </p:nvSpPr>
            <p:spPr>
              <a:xfrm>
                <a:off x="7361660" y="2296927"/>
                <a:ext cx="93253" cy="100442"/>
              </a:xfrm>
              <a:custGeom>
                <a:avLst/>
                <a:gdLst>
                  <a:gd name="connsiteX0" fmla="*/ 10971 w 93253"/>
                  <a:gd name="connsiteY0" fmla="*/ 36645 h 100442"/>
                  <a:gd name="connsiteX1" fmla="*/ 57598 w 93253"/>
                  <a:gd name="connsiteY1" fmla="*/ 88758 h 100442"/>
                  <a:gd name="connsiteX2" fmla="*/ 79540 w 93253"/>
                  <a:gd name="connsiteY2" fmla="*/ 99729 h 100442"/>
                  <a:gd name="connsiteX3" fmla="*/ 93254 w 93253"/>
                  <a:gd name="connsiteY3" fmla="*/ 77786 h 100442"/>
                  <a:gd name="connsiteX4" fmla="*/ 24685 w 93253"/>
                  <a:gd name="connsiteY4" fmla="*/ 989 h 100442"/>
                  <a:gd name="connsiteX5" fmla="*/ 2743 w 93253"/>
                  <a:gd name="connsiteY5" fmla="*/ 11960 h 100442"/>
                  <a:gd name="connsiteX6" fmla="*/ 10971 w 93253"/>
                  <a:gd name="connsiteY6" fmla="*/ 36645 h 100442"/>
                  <a:gd name="connsiteX7" fmla="*/ 10971 w 93253"/>
                  <a:gd name="connsiteY7" fmla="*/ 36645 h 10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253" h="100442">
                    <a:moveTo>
                      <a:pt x="10971" y="36645"/>
                    </a:moveTo>
                    <a:cubicBezTo>
                      <a:pt x="32913" y="44873"/>
                      <a:pt x="52112" y="66815"/>
                      <a:pt x="57598" y="88758"/>
                    </a:cubicBezTo>
                    <a:cubicBezTo>
                      <a:pt x="60340" y="96986"/>
                      <a:pt x="71312" y="102471"/>
                      <a:pt x="79540" y="99729"/>
                    </a:cubicBezTo>
                    <a:cubicBezTo>
                      <a:pt x="87768" y="96986"/>
                      <a:pt x="93254" y="88758"/>
                      <a:pt x="93254" y="77786"/>
                    </a:cubicBezTo>
                    <a:cubicBezTo>
                      <a:pt x="82284" y="44873"/>
                      <a:pt x="57598" y="14703"/>
                      <a:pt x="24685" y="989"/>
                    </a:cubicBezTo>
                    <a:cubicBezTo>
                      <a:pt x="16457" y="-1754"/>
                      <a:pt x="5485" y="989"/>
                      <a:pt x="2743" y="11960"/>
                    </a:cubicBezTo>
                    <a:cubicBezTo>
                      <a:pt x="-2743" y="22931"/>
                      <a:pt x="1" y="33902"/>
                      <a:pt x="10971" y="36645"/>
                    </a:cubicBezTo>
                    <a:lnTo>
                      <a:pt x="10971" y="36645"/>
                    </a:lnTo>
                    <a:close/>
                  </a:path>
                </a:pathLst>
              </a:custGeom>
              <a:grpFill/>
              <a:ln w="27426" cap="flat">
                <a:noFill/>
                <a:prstDash val="solid"/>
                <a:miter/>
              </a:ln>
            </p:spPr>
            <p:txBody>
              <a:bodyPr rtlCol="0" anchor="ctr"/>
              <a:lstStyle/>
              <a:p>
                <a:endParaRPr lang="en-US"/>
              </a:p>
            </p:txBody>
          </p:sp>
          <p:sp>
            <p:nvSpPr>
              <p:cNvPr id="28" name="Freeform 1132">
                <a:extLst>
                  <a:ext uri="{FF2B5EF4-FFF2-40B4-BE49-F238E27FC236}">
                    <a16:creationId xmlns:a16="http://schemas.microsoft.com/office/drawing/2014/main" id="{AAABE853-E414-78F0-38DE-93824DC4A677}"/>
                  </a:ext>
                </a:extLst>
              </p:cNvPr>
              <p:cNvSpPr/>
              <p:nvPr/>
            </p:nvSpPr>
            <p:spPr>
              <a:xfrm>
                <a:off x="7328747" y="2116894"/>
                <a:ext cx="32913" cy="68569"/>
              </a:xfrm>
              <a:custGeom>
                <a:avLst/>
                <a:gdLst>
                  <a:gd name="connsiteX0" fmla="*/ 32914 w 32913"/>
                  <a:gd name="connsiteY0" fmla="*/ 52112 h 68569"/>
                  <a:gd name="connsiteX1" fmla="*/ 32914 w 32913"/>
                  <a:gd name="connsiteY1" fmla="*/ 16457 h 68569"/>
                  <a:gd name="connsiteX2" fmla="*/ 16456 w 32913"/>
                  <a:gd name="connsiteY2" fmla="*/ 0 h 68569"/>
                  <a:gd name="connsiteX3" fmla="*/ 0 w 32913"/>
                  <a:gd name="connsiteY3" fmla="*/ 16457 h 68569"/>
                  <a:gd name="connsiteX4" fmla="*/ 0 w 32913"/>
                  <a:gd name="connsiteY4" fmla="*/ 52112 h 68569"/>
                  <a:gd name="connsiteX5" fmla="*/ 16456 w 32913"/>
                  <a:gd name="connsiteY5" fmla="*/ 68569 h 68569"/>
                  <a:gd name="connsiteX6" fmla="*/ 32914 w 32913"/>
                  <a:gd name="connsiteY6" fmla="*/ 52112 h 68569"/>
                  <a:gd name="connsiteX7" fmla="*/ 32914 w 32913"/>
                  <a:gd name="connsiteY7" fmla="*/ 52112 h 68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913" h="68569">
                    <a:moveTo>
                      <a:pt x="32914" y="52112"/>
                    </a:moveTo>
                    <a:lnTo>
                      <a:pt x="32914" y="16457"/>
                    </a:lnTo>
                    <a:cubicBezTo>
                      <a:pt x="32914" y="5485"/>
                      <a:pt x="24684" y="0"/>
                      <a:pt x="16456" y="0"/>
                    </a:cubicBezTo>
                    <a:cubicBezTo>
                      <a:pt x="5486" y="0"/>
                      <a:pt x="0" y="8228"/>
                      <a:pt x="0" y="16457"/>
                    </a:cubicBezTo>
                    <a:lnTo>
                      <a:pt x="0" y="52112"/>
                    </a:lnTo>
                    <a:cubicBezTo>
                      <a:pt x="0" y="63084"/>
                      <a:pt x="8228" y="68569"/>
                      <a:pt x="16456" y="68569"/>
                    </a:cubicBezTo>
                    <a:cubicBezTo>
                      <a:pt x="24684" y="68569"/>
                      <a:pt x="32914" y="60341"/>
                      <a:pt x="32914" y="52112"/>
                    </a:cubicBezTo>
                    <a:lnTo>
                      <a:pt x="32914" y="52112"/>
                    </a:lnTo>
                    <a:close/>
                  </a:path>
                </a:pathLst>
              </a:custGeom>
              <a:grpFill/>
              <a:ln w="27426" cap="flat">
                <a:noFill/>
                <a:prstDash val="solid"/>
                <a:miter/>
              </a:ln>
            </p:spPr>
            <p:txBody>
              <a:bodyPr rtlCol="0" anchor="ctr"/>
              <a:lstStyle/>
              <a:p>
                <a:endParaRPr lang="en-US"/>
              </a:p>
            </p:txBody>
          </p:sp>
          <p:sp>
            <p:nvSpPr>
              <p:cNvPr id="29" name="Freeform 1133">
                <a:extLst>
                  <a:ext uri="{FF2B5EF4-FFF2-40B4-BE49-F238E27FC236}">
                    <a16:creationId xmlns:a16="http://schemas.microsoft.com/office/drawing/2014/main" id="{BB1E1856-DF01-B1B7-7C5A-B690F986C378}"/>
                  </a:ext>
                </a:extLst>
              </p:cNvPr>
              <p:cNvSpPr/>
              <p:nvPr/>
            </p:nvSpPr>
            <p:spPr>
              <a:xfrm>
                <a:off x="7205857" y="2139370"/>
                <a:ext cx="50892" cy="68034"/>
              </a:xfrm>
              <a:custGeom>
                <a:avLst/>
                <a:gdLst>
                  <a:gd name="connsiteX0" fmla="*/ 35122 w 50892"/>
                  <a:gd name="connsiteY0" fmla="*/ 68035 h 68034"/>
                  <a:gd name="connsiteX1" fmla="*/ 48836 w 50892"/>
                  <a:gd name="connsiteY1" fmla="*/ 59806 h 68034"/>
                  <a:gd name="connsiteX2" fmla="*/ 48836 w 50892"/>
                  <a:gd name="connsiteY2" fmla="*/ 43349 h 68034"/>
                  <a:gd name="connsiteX3" fmla="*/ 35122 w 50892"/>
                  <a:gd name="connsiteY3" fmla="*/ 10436 h 68034"/>
                  <a:gd name="connsiteX4" fmla="*/ 10436 w 50892"/>
                  <a:gd name="connsiteY4" fmla="*/ 2208 h 68034"/>
                  <a:gd name="connsiteX5" fmla="*/ 2208 w 50892"/>
                  <a:gd name="connsiteY5" fmla="*/ 26893 h 68034"/>
                  <a:gd name="connsiteX6" fmla="*/ 15922 w 50892"/>
                  <a:gd name="connsiteY6" fmla="*/ 59806 h 68034"/>
                  <a:gd name="connsiteX7" fmla="*/ 35122 w 50892"/>
                  <a:gd name="connsiteY7" fmla="*/ 68035 h 68034"/>
                  <a:gd name="connsiteX8" fmla="*/ 35122 w 50892"/>
                  <a:gd name="connsiteY8" fmla="*/ 68035 h 68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892" h="68034">
                    <a:moveTo>
                      <a:pt x="35122" y="68035"/>
                    </a:moveTo>
                    <a:cubicBezTo>
                      <a:pt x="40608" y="68035"/>
                      <a:pt x="46094" y="65292"/>
                      <a:pt x="48836" y="59806"/>
                    </a:cubicBezTo>
                    <a:cubicBezTo>
                      <a:pt x="51578" y="54321"/>
                      <a:pt x="51578" y="48835"/>
                      <a:pt x="48836" y="43349"/>
                    </a:cubicBezTo>
                    <a:lnTo>
                      <a:pt x="35122" y="10436"/>
                    </a:lnTo>
                    <a:cubicBezTo>
                      <a:pt x="32380" y="2208"/>
                      <a:pt x="21408" y="-3277"/>
                      <a:pt x="10436" y="2208"/>
                    </a:cubicBezTo>
                    <a:cubicBezTo>
                      <a:pt x="2208" y="4951"/>
                      <a:pt x="-3278" y="15922"/>
                      <a:pt x="2208" y="26893"/>
                    </a:cubicBezTo>
                    <a:lnTo>
                      <a:pt x="15922" y="59806"/>
                    </a:lnTo>
                    <a:cubicBezTo>
                      <a:pt x="21408" y="65292"/>
                      <a:pt x="26894" y="68035"/>
                      <a:pt x="35122" y="68035"/>
                    </a:cubicBezTo>
                    <a:lnTo>
                      <a:pt x="35122" y="68035"/>
                    </a:lnTo>
                    <a:close/>
                  </a:path>
                </a:pathLst>
              </a:custGeom>
              <a:grpFill/>
              <a:ln w="27426" cap="flat">
                <a:noFill/>
                <a:prstDash val="solid"/>
                <a:miter/>
              </a:ln>
            </p:spPr>
            <p:txBody>
              <a:bodyPr rtlCol="0" anchor="ctr"/>
              <a:lstStyle/>
              <a:p>
                <a:endParaRPr lang="en-US"/>
              </a:p>
            </p:txBody>
          </p:sp>
          <p:sp>
            <p:nvSpPr>
              <p:cNvPr id="30" name="Freeform 1134">
                <a:extLst>
                  <a:ext uri="{FF2B5EF4-FFF2-40B4-BE49-F238E27FC236}">
                    <a16:creationId xmlns:a16="http://schemas.microsoft.com/office/drawing/2014/main" id="{E5A5639D-5AA5-0090-EF12-A53FE9E2E1EF}"/>
                  </a:ext>
                </a:extLst>
              </p:cNvPr>
              <p:cNvSpPr/>
              <p:nvPr/>
            </p:nvSpPr>
            <p:spPr>
              <a:xfrm>
                <a:off x="7110698" y="2208776"/>
                <a:ext cx="62787" cy="58969"/>
              </a:xfrm>
              <a:custGeom>
                <a:avLst/>
                <a:gdLst>
                  <a:gd name="connsiteX0" fmla="*/ 45256 w 62787"/>
                  <a:gd name="connsiteY0" fmla="*/ 58969 h 58969"/>
                  <a:gd name="connsiteX1" fmla="*/ 61712 w 62787"/>
                  <a:gd name="connsiteY1" fmla="*/ 47998 h 58969"/>
                  <a:gd name="connsiteX2" fmla="*/ 56226 w 62787"/>
                  <a:gd name="connsiteY2" fmla="*/ 28799 h 58969"/>
                  <a:gd name="connsiteX3" fmla="*/ 28798 w 62787"/>
                  <a:gd name="connsiteY3" fmla="*/ 4114 h 58969"/>
                  <a:gd name="connsiteX4" fmla="*/ 4114 w 62787"/>
                  <a:gd name="connsiteY4" fmla="*/ 4114 h 58969"/>
                  <a:gd name="connsiteX5" fmla="*/ 4114 w 62787"/>
                  <a:gd name="connsiteY5" fmla="*/ 28799 h 58969"/>
                  <a:gd name="connsiteX6" fmla="*/ 31542 w 62787"/>
                  <a:gd name="connsiteY6" fmla="*/ 53484 h 58969"/>
                  <a:gd name="connsiteX7" fmla="*/ 45256 w 62787"/>
                  <a:gd name="connsiteY7" fmla="*/ 58969 h 58969"/>
                  <a:gd name="connsiteX8" fmla="*/ 45256 w 62787"/>
                  <a:gd name="connsiteY8" fmla="*/ 58969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787" h="58969">
                    <a:moveTo>
                      <a:pt x="45256" y="58969"/>
                    </a:moveTo>
                    <a:cubicBezTo>
                      <a:pt x="53484" y="58969"/>
                      <a:pt x="58970" y="53484"/>
                      <a:pt x="61712" y="47998"/>
                    </a:cubicBezTo>
                    <a:cubicBezTo>
                      <a:pt x="64454" y="39770"/>
                      <a:pt x="61712" y="34285"/>
                      <a:pt x="56226" y="28799"/>
                    </a:cubicBezTo>
                    <a:lnTo>
                      <a:pt x="28798" y="4114"/>
                    </a:lnTo>
                    <a:cubicBezTo>
                      <a:pt x="20570" y="-1371"/>
                      <a:pt x="9599" y="-1371"/>
                      <a:pt x="4114" y="4114"/>
                    </a:cubicBezTo>
                    <a:cubicBezTo>
                      <a:pt x="-1371" y="12342"/>
                      <a:pt x="-1371" y="23313"/>
                      <a:pt x="4114" y="28799"/>
                    </a:cubicBezTo>
                    <a:lnTo>
                      <a:pt x="31542" y="53484"/>
                    </a:lnTo>
                    <a:cubicBezTo>
                      <a:pt x="37026" y="58969"/>
                      <a:pt x="42512" y="58969"/>
                      <a:pt x="45256" y="58969"/>
                    </a:cubicBezTo>
                    <a:lnTo>
                      <a:pt x="45256" y="58969"/>
                    </a:lnTo>
                    <a:close/>
                  </a:path>
                </a:pathLst>
              </a:custGeom>
              <a:grpFill/>
              <a:ln w="27426" cap="flat">
                <a:noFill/>
                <a:prstDash val="solid"/>
                <a:miter/>
              </a:ln>
            </p:spPr>
            <p:txBody>
              <a:bodyPr rtlCol="0" anchor="ctr"/>
              <a:lstStyle/>
              <a:p>
                <a:endParaRPr lang="en-US"/>
              </a:p>
            </p:txBody>
          </p:sp>
          <p:sp>
            <p:nvSpPr>
              <p:cNvPr id="31" name="Freeform 1135">
                <a:extLst>
                  <a:ext uri="{FF2B5EF4-FFF2-40B4-BE49-F238E27FC236}">
                    <a16:creationId xmlns:a16="http://schemas.microsoft.com/office/drawing/2014/main" id="{6E5EA3F2-7FF4-CBD1-5A1B-FC63910FCDE1}"/>
                  </a:ext>
                </a:extLst>
              </p:cNvPr>
              <p:cNvSpPr/>
              <p:nvPr/>
            </p:nvSpPr>
            <p:spPr>
              <a:xfrm>
                <a:off x="7055994" y="2313154"/>
                <a:ext cx="67758" cy="46322"/>
              </a:xfrm>
              <a:custGeom>
                <a:avLst/>
                <a:gdLst>
                  <a:gd name="connsiteX0" fmla="*/ 67046 w 67758"/>
                  <a:gd name="connsiteY0" fmla="*/ 34132 h 46322"/>
                  <a:gd name="connsiteX1" fmla="*/ 56074 w 67758"/>
                  <a:gd name="connsiteY1" fmla="*/ 12190 h 46322"/>
                  <a:gd name="connsiteX2" fmla="*/ 23161 w 67758"/>
                  <a:gd name="connsiteY2" fmla="*/ 1219 h 46322"/>
                  <a:gd name="connsiteX3" fmla="*/ 9447 w 67758"/>
                  <a:gd name="connsiteY3" fmla="*/ 1219 h 46322"/>
                  <a:gd name="connsiteX4" fmla="*/ 1219 w 67758"/>
                  <a:gd name="connsiteY4" fmla="*/ 12190 h 46322"/>
                  <a:gd name="connsiteX5" fmla="*/ 1219 w 67758"/>
                  <a:gd name="connsiteY5" fmla="*/ 25904 h 46322"/>
                  <a:gd name="connsiteX6" fmla="*/ 12190 w 67758"/>
                  <a:gd name="connsiteY6" fmla="*/ 34132 h 46322"/>
                  <a:gd name="connsiteX7" fmla="*/ 45104 w 67758"/>
                  <a:gd name="connsiteY7" fmla="*/ 45103 h 46322"/>
                  <a:gd name="connsiteX8" fmla="*/ 58818 w 67758"/>
                  <a:gd name="connsiteY8" fmla="*/ 45103 h 46322"/>
                  <a:gd name="connsiteX9" fmla="*/ 67046 w 67758"/>
                  <a:gd name="connsiteY9" fmla="*/ 34132 h 46322"/>
                  <a:gd name="connsiteX10" fmla="*/ 67046 w 67758"/>
                  <a:gd name="connsiteY10" fmla="*/ 34132 h 46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758" h="46322">
                    <a:moveTo>
                      <a:pt x="67046" y="34132"/>
                    </a:moveTo>
                    <a:cubicBezTo>
                      <a:pt x="69788" y="25904"/>
                      <a:pt x="64302" y="14933"/>
                      <a:pt x="56074" y="12190"/>
                    </a:cubicBezTo>
                    <a:lnTo>
                      <a:pt x="23161" y="1219"/>
                    </a:lnTo>
                    <a:cubicBezTo>
                      <a:pt x="17676" y="-1524"/>
                      <a:pt x="14933" y="1219"/>
                      <a:pt x="9447" y="1219"/>
                    </a:cubicBezTo>
                    <a:cubicBezTo>
                      <a:pt x="3962" y="3962"/>
                      <a:pt x="1219" y="6704"/>
                      <a:pt x="1219" y="12190"/>
                    </a:cubicBezTo>
                    <a:cubicBezTo>
                      <a:pt x="-1523" y="17676"/>
                      <a:pt x="1219" y="20418"/>
                      <a:pt x="1219" y="25904"/>
                    </a:cubicBezTo>
                    <a:cubicBezTo>
                      <a:pt x="3962" y="31389"/>
                      <a:pt x="6705" y="34132"/>
                      <a:pt x="12190" y="34132"/>
                    </a:cubicBezTo>
                    <a:lnTo>
                      <a:pt x="45104" y="45103"/>
                    </a:lnTo>
                    <a:cubicBezTo>
                      <a:pt x="50588" y="47846"/>
                      <a:pt x="53332" y="45103"/>
                      <a:pt x="58818" y="45103"/>
                    </a:cubicBezTo>
                    <a:cubicBezTo>
                      <a:pt x="61560" y="42360"/>
                      <a:pt x="64302" y="36875"/>
                      <a:pt x="67046" y="34132"/>
                    </a:cubicBezTo>
                    <a:lnTo>
                      <a:pt x="67046" y="34132"/>
                    </a:lnTo>
                    <a:close/>
                  </a:path>
                </a:pathLst>
              </a:custGeom>
              <a:grpFill/>
              <a:ln w="27426" cap="flat">
                <a:noFill/>
                <a:prstDash val="solid"/>
                <a:miter/>
              </a:ln>
            </p:spPr>
            <p:txBody>
              <a:bodyPr rtlCol="0" anchor="ctr"/>
              <a:lstStyle/>
              <a:p>
                <a:endParaRPr lang="en-US"/>
              </a:p>
            </p:txBody>
          </p:sp>
          <p:sp>
            <p:nvSpPr>
              <p:cNvPr id="32" name="Freeform 1136">
                <a:extLst>
                  <a:ext uri="{FF2B5EF4-FFF2-40B4-BE49-F238E27FC236}">
                    <a16:creationId xmlns:a16="http://schemas.microsoft.com/office/drawing/2014/main" id="{8E8BD452-1FDC-D96E-9147-9BEE28FCC94B}"/>
                  </a:ext>
                </a:extLst>
              </p:cNvPr>
              <p:cNvSpPr/>
              <p:nvPr/>
            </p:nvSpPr>
            <p:spPr>
              <a:xfrm>
                <a:off x="7042363" y="2426288"/>
                <a:ext cx="72448" cy="37330"/>
              </a:xfrm>
              <a:custGeom>
                <a:avLst/>
                <a:gdLst>
                  <a:gd name="connsiteX0" fmla="*/ 50505 w 72448"/>
                  <a:gd name="connsiteY0" fmla="*/ 538 h 37330"/>
                  <a:gd name="connsiteX1" fmla="*/ 14850 w 72448"/>
                  <a:gd name="connsiteY1" fmla="*/ 3281 h 37330"/>
                  <a:gd name="connsiteX2" fmla="*/ 3880 w 72448"/>
                  <a:gd name="connsiteY2" fmla="*/ 8766 h 37330"/>
                  <a:gd name="connsiteX3" fmla="*/ 1136 w 72448"/>
                  <a:gd name="connsiteY3" fmla="*/ 22480 h 37330"/>
                  <a:gd name="connsiteX4" fmla="*/ 6622 w 72448"/>
                  <a:gd name="connsiteY4" fmla="*/ 33451 h 37330"/>
                  <a:gd name="connsiteX5" fmla="*/ 20335 w 72448"/>
                  <a:gd name="connsiteY5" fmla="*/ 36194 h 37330"/>
                  <a:gd name="connsiteX6" fmla="*/ 55991 w 72448"/>
                  <a:gd name="connsiteY6" fmla="*/ 33451 h 37330"/>
                  <a:gd name="connsiteX7" fmla="*/ 72449 w 72448"/>
                  <a:gd name="connsiteY7" fmla="*/ 14252 h 37330"/>
                  <a:gd name="connsiteX8" fmla="*/ 50505 w 72448"/>
                  <a:gd name="connsiteY8" fmla="*/ 538 h 37330"/>
                  <a:gd name="connsiteX9" fmla="*/ 50505 w 72448"/>
                  <a:gd name="connsiteY9" fmla="*/ 538 h 37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448" h="37330">
                    <a:moveTo>
                      <a:pt x="50505" y="538"/>
                    </a:moveTo>
                    <a:lnTo>
                      <a:pt x="14850" y="3281"/>
                    </a:lnTo>
                    <a:cubicBezTo>
                      <a:pt x="9364" y="3281"/>
                      <a:pt x="6622" y="6023"/>
                      <a:pt x="3880" y="8766"/>
                    </a:cubicBezTo>
                    <a:cubicBezTo>
                      <a:pt x="1136" y="11509"/>
                      <a:pt x="-1606" y="16994"/>
                      <a:pt x="1136" y="22480"/>
                    </a:cubicBezTo>
                    <a:cubicBezTo>
                      <a:pt x="1136" y="27966"/>
                      <a:pt x="3880" y="30708"/>
                      <a:pt x="6622" y="33451"/>
                    </a:cubicBezTo>
                    <a:cubicBezTo>
                      <a:pt x="9364" y="36194"/>
                      <a:pt x="14850" y="38937"/>
                      <a:pt x="20335" y="36194"/>
                    </a:cubicBezTo>
                    <a:lnTo>
                      <a:pt x="55991" y="33451"/>
                    </a:lnTo>
                    <a:cubicBezTo>
                      <a:pt x="66963" y="33451"/>
                      <a:pt x="72449" y="22480"/>
                      <a:pt x="72449" y="14252"/>
                    </a:cubicBezTo>
                    <a:cubicBezTo>
                      <a:pt x="69705" y="6023"/>
                      <a:pt x="58735" y="-2205"/>
                      <a:pt x="50505" y="538"/>
                    </a:cubicBezTo>
                    <a:lnTo>
                      <a:pt x="50505" y="538"/>
                    </a:lnTo>
                    <a:close/>
                  </a:path>
                </a:pathLst>
              </a:custGeom>
              <a:grpFill/>
              <a:ln w="27426" cap="flat">
                <a:noFill/>
                <a:prstDash val="solid"/>
                <a:miter/>
              </a:ln>
            </p:spPr>
            <p:txBody>
              <a:bodyPr rtlCol="0" anchor="ctr"/>
              <a:lstStyle/>
              <a:p>
                <a:endParaRPr lang="en-US"/>
              </a:p>
            </p:txBody>
          </p:sp>
          <p:sp>
            <p:nvSpPr>
              <p:cNvPr id="33" name="Freeform 1137">
                <a:extLst>
                  <a:ext uri="{FF2B5EF4-FFF2-40B4-BE49-F238E27FC236}">
                    <a16:creationId xmlns:a16="http://schemas.microsoft.com/office/drawing/2014/main" id="{388A4073-162C-076B-9D53-E5CC7720AC79}"/>
                  </a:ext>
                </a:extLst>
              </p:cNvPr>
              <p:cNvSpPr/>
              <p:nvPr/>
            </p:nvSpPr>
            <p:spPr>
              <a:xfrm>
                <a:off x="7572853" y="2426826"/>
                <a:ext cx="71312" cy="38398"/>
              </a:xfrm>
              <a:custGeom>
                <a:avLst/>
                <a:gdLst>
                  <a:gd name="connsiteX0" fmla="*/ 16458 w 71312"/>
                  <a:gd name="connsiteY0" fmla="*/ 35656 h 38398"/>
                  <a:gd name="connsiteX1" fmla="*/ 52113 w 71312"/>
                  <a:gd name="connsiteY1" fmla="*/ 38399 h 38398"/>
                  <a:gd name="connsiteX2" fmla="*/ 71313 w 71312"/>
                  <a:gd name="connsiteY2" fmla="*/ 21942 h 38398"/>
                  <a:gd name="connsiteX3" fmla="*/ 54855 w 71312"/>
                  <a:gd name="connsiteY3" fmla="*/ 2743 h 38398"/>
                  <a:gd name="connsiteX4" fmla="*/ 19200 w 71312"/>
                  <a:gd name="connsiteY4" fmla="*/ 0 h 38398"/>
                  <a:gd name="connsiteX5" fmla="*/ 5486 w 71312"/>
                  <a:gd name="connsiteY5" fmla="*/ 2743 h 38398"/>
                  <a:gd name="connsiteX6" fmla="*/ 0 w 71312"/>
                  <a:gd name="connsiteY6" fmla="*/ 13714 h 38398"/>
                  <a:gd name="connsiteX7" fmla="*/ 2744 w 71312"/>
                  <a:gd name="connsiteY7" fmla="*/ 27428 h 38398"/>
                  <a:gd name="connsiteX8" fmla="*/ 16458 w 71312"/>
                  <a:gd name="connsiteY8" fmla="*/ 35656 h 38398"/>
                  <a:gd name="connsiteX9" fmla="*/ 16458 w 71312"/>
                  <a:gd name="connsiteY9" fmla="*/ 35656 h 38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1312" h="38398">
                    <a:moveTo>
                      <a:pt x="16458" y="35656"/>
                    </a:moveTo>
                    <a:lnTo>
                      <a:pt x="52113" y="38399"/>
                    </a:lnTo>
                    <a:cubicBezTo>
                      <a:pt x="63085" y="38399"/>
                      <a:pt x="71313" y="32913"/>
                      <a:pt x="71313" y="21942"/>
                    </a:cubicBezTo>
                    <a:cubicBezTo>
                      <a:pt x="71313" y="10971"/>
                      <a:pt x="65827" y="2743"/>
                      <a:pt x="54855" y="2743"/>
                    </a:cubicBezTo>
                    <a:lnTo>
                      <a:pt x="19200" y="0"/>
                    </a:lnTo>
                    <a:cubicBezTo>
                      <a:pt x="13714" y="0"/>
                      <a:pt x="10972" y="0"/>
                      <a:pt x="5486" y="2743"/>
                    </a:cubicBezTo>
                    <a:cubicBezTo>
                      <a:pt x="2744" y="5485"/>
                      <a:pt x="0" y="10971"/>
                      <a:pt x="0" y="13714"/>
                    </a:cubicBezTo>
                    <a:cubicBezTo>
                      <a:pt x="0" y="19199"/>
                      <a:pt x="0" y="21942"/>
                      <a:pt x="2744" y="27428"/>
                    </a:cubicBezTo>
                    <a:cubicBezTo>
                      <a:pt x="8230" y="32913"/>
                      <a:pt x="10972" y="35656"/>
                      <a:pt x="16458" y="35656"/>
                    </a:cubicBezTo>
                    <a:lnTo>
                      <a:pt x="16458" y="35656"/>
                    </a:lnTo>
                    <a:close/>
                  </a:path>
                </a:pathLst>
              </a:custGeom>
              <a:grpFill/>
              <a:ln w="27426" cap="flat">
                <a:noFill/>
                <a:prstDash val="solid"/>
                <a:miter/>
              </a:ln>
            </p:spPr>
            <p:txBody>
              <a:bodyPr rtlCol="0" anchor="ctr"/>
              <a:lstStyle/>
              <a:p>
                <a:endParaRPr lang="en-US"/>
              </a:p>
            </p:txBody>
          </p:sp>
          <p:sp>
            <p:nvSpPr>
              <p:cNvPr id="34" name="Freeform 1138">
                <a:extLst>
                  <a:ext uri="{FF2B5EF4-FFF2-40B4-BE49-F238E27FC236}">
                    <a16:creationId xmlns:a16="http://schemas.microsoft.com/office/drawing/2014/main" id="{72148F67-F83E-35AB-B36F-F1293C81B702}"/>
                  </a:ext>
                </a:extLst>
              </p:cNvPr>
              <p:cNvSpPr/>
              <p:nvPr/>
            </p:nvSpPr>
            <p:spPr>
              <a:xfrm>
                <a:off x="7563912" y="2313659"/>
                <a:ext cx="67253" cy="44597"/>
              </a:xfrm>
              <a:custGeom>
                <a:avLst/>
                <a:gdLst>
                  <a:gd name="connsiteX0" fmla="*/ 17171 w 67253"/>
                  <a:gd name="connsiteY0" fmla="*/ 44598 h 44597"/>
                  <a:gd name="connsiteX1" fmla="*/ 22655 w 67253"/>
                  <a:gd name="connsiteY1" fmla="*/ 44598 h 44597"/>
                  <a:gd name="connsiteX2" fmla="*/ 55569 w 67253"/>
                  <a:gd name="connsiteY2" fmla="*/ 33626 h 44597"/>
                  <a:gd name="connsiteX3" fmla="*/ 66540 w 67253"/>
                  <a:gd name="connsiteY3" fmla="*/ 11685 h 44597"/>
                  <a:gd name="connsiteX4" fmla="*/ 44598 w 67253"/>
                  <a:gd name="connsiteY4" fmla="*/ 713 h 44597"/>
                  <a:gd name="connsiteX5" fmla="*/ 11685 w 67253"/>
                  <a:gd name="connsiteY5" fmla="*/ 11685 h 44597"/>
                  <a:gd name="connsiteX6" fmla="*/ 713 w 67253"/>
                  <a:gd name="connsiteY6" fmla="*/ 30884 h 44597"/>
                  <a:gd name="connsiteX7" fmla="*/ 17171 w 67253"/>
                  <a:gd name="connsiteY7" fmla="*/ 44598 h 44597"/>
                  <a:gd name="connsiteX8" fmla="*/ 17171 w 67253"/>
                  <a:gd name="connsiteY8" fmla="*/ 44598 h 44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253" h="44597">
                    <a:moveTo>
                      <a:pt x="17171" y="44598"/>
                    </a:moveTo>
                    <a:cubicBezTo>
                      <a:pt x="19913" y="44598"/>
                      <a:pt x="19913" y="44598"/>
                      <a:pt x="22655" y="44598"/>
                    </a:cubicBezTo>
                    <a:lnTo>
                      <a:pt x="55569" y="33626"/>
                    </a:lnTo>
                    <a:cubicBezTo>
                      <a:pt x="63796" y="30884"/>
                      <a:pt x="69282" y="19913"/>
                      <a:pt x="66540" y="11685"/>
                    </a:cubicBezTo>
                    <a:cubicBezTo>
                      <a:pt x="63796" y="3456"/>
                      <a:pt x="52826" y="-2029"/>
                      <a:pt x="44598" y="713"/>
                    </a:cubicBezTo>
                    <a:lnTo>
                      <a:pt x="11685" y="11685"/>
                    </a:lnTo>
                    <a:cubicBezTo>
                      <a:pt x="3457" y="14427"/>
                      <a:pt x="-2029" y="22656"/>
                      <a:pt x="713" y="30884"/>
                    </a:cubicBezTo>
                    <a:cubicBezTo>
                      <a:pt x="713" y="39112"/>
                      <a:pt x="6199" y="44598"/>
                      <a:pt x="17171" y="44598"/>
                    </a:cubicBezTo>
                    <a:lnTo>
                      <a:pt x="17171" y="44598"/>
                    </a:lnTo>
                    <a:close/>
                  </a:path>
                </a:pathLst>
              </a:custGeom>
              <a:grpFill/>
              <a:ln w="27426" cap="flat">
                <a:noFill/>
                <a:prstDash val="solid"/>
                <a:miter/>
              </a:ln>
            </p:spPr>
            <p:txBody>
              <a:bodyPr rtlCol="0" anchor="ctr"/>
              <a:lstStyle/>
              <a:p>
                <a:endParaRPr lang="en-US"/>
              </a:p>
            </p:txBody>
          </p:sp>
          <p:sp>
            <p:nvSpPr>
              <p:cNvPr id="35" name="Freeform 1139">
                <a:extLst>
                  <a:ext uri="{FF2B5EF4-FFF2-40B4-BE49-F238E27FC236}">
                    <a16:creationId xmlns:a16="http://schemas.microsoft.com/office/drawing/2014/main" id="{B194A16A-8006-F3B5-EECC-29E69F904DA6}"/>
                  </a:ext>
                </a:extLst>
              </p:cNvPr>
              <p:cNvSpPr/>
              <p:nvPr/>
            </p:nvSpPr>
            <p:spPr>
              <a:xfrm>
                <a:off x="7509084" y="2210148"/>
                <a:ext cx="63768" cy="58969"/>
              </a:xfrm>
              <a:custGeom>
                <a:avLst/>
                <a:gdLst>
                  <a:gd name="connsiteX0" fmla="*/ 30857 w 63768"/>
                  <a:gd name="connsiteY0" fmla="*/ 54855 h 58969"/>
                  <a:gd name="connsiteX1" fmla="*/ 58284 w 63768"/>
                  <a:gd name="connsiteY1" fmla="*/ 30171 h 58969"/>
                  <a:gd name="connsiteX2" fmla="*/ 63768 w 63768"/>
                  <a:gd name="connsiteY2" fmla="*/ 19200 h 58969"/>
                  <a:gd name="connsiteX3" fmla="*/ 58284 w 63768"/>
                  <a:gd name="connsiteY3" fmla="*/ 5486 h 58969"/>
                  <a:gd name="connsiteX4" fmla="*/ 47312 w 63768"/>
                  <a:gd name="connsiteY4" fmla="*/ 0 h 58969"/>
                  <a:gd name="connsiteX5" fmla="*/ 33599 w 63768"/>
                  <a:gd name="connsiteY5" fmla="*/ 5486 h 58969"/>
                  <a:gd name="connsiteX6" fmla="*/ 6171 w 63768"/>
                  <a:gd name="connsiteY6" fmla="*/ 30171 h 58969"/>
                  <a:gd name="connsiteX7" fmla="*/ 6171 w 63768"/>
                  <a:gd name="connsiteY7" fmla="*/ 54855 h 58969"/>
                  <a:gd name="connsiteX8" fmla="*/ 30857 w 63768"/>
                  <a:gd name="connsiteY8" fmla="*/ 54855 h 58969"/>
                  <a:gd name="connsiteX9" fmla="*/ 30857 w 63768"/>
                  <a:gd name="connsiteY9" fmla="*/ 54855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768" h="58969">
                    <a:moveTo>
                      <a:pt x="30857" y="54855"/>
                    </a:moveTo>
                    <a:lnTo>
                      <a:pt x="58284" y="30171"/>
                    </a:lnTo>
                    <a:cubicBezTo>
                      <a:pt x="61026" y="27428"/>
                      <a:pt x="63768" y="21942"/>
                      <a:pt x="63768" y="19200"/>
                    </a:cubicBezTo>
                    <a:cubicBezTo>
                      <a:pt x="63768" y="13714"/>
                      <a:pt x="61026" y="10971"/>
                      <a:pt x="58284" y="5486"/>
                    </a:cubicBezTo>
                    <a:cubicBezTo>
                      <a:pt x="55540" y="2743"/>
                      <a:pt x="50055" y="0"/>
                      <a:pt x="47312" y="0"/>
                    </a:cubicBezTo>
                    <a:cubicBezTo>
                      <a:pt x="41827" y="0"/>
                      <a:pt x="39085" y="2743"/>
                      <a:pt x="33599" y="5486"/>
                    </a:cubicBezTo>
                    <a:lnTo>
                      <a:pt x="6171" y="30171"/>
                    </a:lnTo>
                    <a:cubicBezTo>
                      <a:pt x="-2057" y="35656"/>
                      <a:pt x="-2057" y="46627"/>
                      <a:pt x="6171" y="54855"/>
                    </a:cubicBezTo>
                    <a:cubicBezTo>
                      <a:pt x="11657" y="60341"/>
                      <a:pt x="22627" y="60341"/>
                      <a:pt x="30857" y="54855"/>
                    </a:cubicBezTo>
                    <a:lnTo>
                      <a:pt x="30857" y="54855"/>
                    </a:lnTo>
                    <a:close/>
                  </a:path>
                </a:pathLst>
              </a:custGeom>
              <a:grpFill/>
              <a:ln w="27426" cap="flat">
                <a:noFill/>
                <a:prstDash val="solid"/>
                <a:miter/>
              </a:ln>
            </p:spPr>
            <p:txBody>
              <a:bodyPr rtlCol="0" anchor="ctr"/>
              <a:lstStyle/>
              <a:p>
                <a:endParaRPr lang="en-US"/>
              </a:p>
            </p:txBody>
          </p:sp>
          <p:sp>
            <p:nvSpPr>
              <p:cNvPr id="36" name="Freeform 1140">
                <a:extLst>
                  <a:ext uri="{FF2B5EF4-FFF2-40B4-BE49-F238E27FC236}">
                    <a16:creationId xmlns:a16="http://schemas.microsoft.com/office/drawing/2014/main" id="{4AAECC41-46FB-9D15-BF31-B5E04019AA2F}"/>
                  </a:ext>
                </a:extLst>
              </p:cNvPr>
              <p:cNvSpPr/>
              <p:nvPr/>
            </p:nvSpPr>
            <p:spPr>
              <a:xfrm>
                <a:off x="7425430" y="2137807"/>
                <a:ext cx="49712" cy="69597"/>
              </a:xfrm>
              <a:custGeom>
                <a:avLst/>
                <a:gdLst>
                  <a:gd name="connsiteX0" fmla="*/ 18514 w 49712"/>
                  <a:gd name="connsiteY0" fmla="*/ 69598 h 69597"/>
                  <a:gd name="connsiteX1" fmla="*/ 34970 w 49712"/>
                  <a:gd name="connsiteY1" fmla="*/ 58626 h 69597"/>
                  <a:gd name="connsiteX2" fmla="*/ 48684 w 49712"/>
                  <a:gd name="connsiteY2" fmla="*/ 25713 h 69597"/>
                  <a:gd name="connsiteX3" fmla="*/ 40456 w 49712"/>
                  <a:gd name="connsiteY3" fmla="*/ 1029 h 69597"/>
                  <a:gd name="connsiteX4" fmla="*/ 15770 w 49712"/>
                  <a:gd name="connsiteY4" fmla="*/ 9257 h 69597"/>
                  <a:gd name="connsiteX5" fmla="*/ 2057 w 49712"/>
                  <a:gd name="connsiteY5" fmla="*/ 42170 h 69597"/>
                  <a:gd name="connsiteX6" fmla="*/ 2057 w 49712"/>
                  <a:gd name="connsiteY6" fmla="*/ 58626 h 69597"/>
                  <a:gd name="connsiteX7" fmla="*/ 18514 w 49712"/>
                  <a:gd name="connsiteY7" fmla="*/ 69598 h 69597"/>
                  <a:gd name="connsiteX8" fmla="*/ 18514 w 49712"/>
                  <a:gd name="connsiteY8" fmla="*/ 69598 h 69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712" h="69597">
                    <a:moveTo>
                      <a:pt x="18514" y="69598"/>
                    </a:moveTo>
                    <a:cubicBezTo>
                      <a:pt x="26742" y="69598"/>
                      <a:pt x="32228" y="64112"/>
                      <a:pt x="34970" y="58626"/>
                    </a:cubicBezTo>
                    <a:lnTo>
                      <a:pt x="48684" y="25713"/>
                    </a:lnTo>
                    <a:cubicBezTo>
                      <a:pt x="51426" y="17485"/>
                      <a:pt x="48684" y="6514"/>
                      <a:pt x="40456" y="1029"/>
                    </a:cubicBezTo>
                    <a:cubicBezTo>
                      <a:pt x="32228" y="-1714"/>
                      <a:pt x="21256" y="1029"/>
                      <a:pt x="15770" y="9257"/>
                    </a:cubicBezTo>
                    <a:lnTo>
                      <a:pt x="2057" y="42170"/>
                    </a:lnTo>
                    <a:cubicBezTo>
                      <a:pt x="-686" y="47655"/>
                      <a:pt x="-686" y="53141"/>
                      <a:pt x="2057" y="58626"/>
                    </a:cubicBezTo>
                    <a:cubicBezTo>
                      <a:pt x="7542" y="66855"/>
                      <a:pt x="13028" y="69598"/>
                      <a:pt x="18514" y="69598"/>
                    </a:cubicBezTo>
                    <a:lnTo>
                      <a:pt x="18514" y="69598"/>
                    </a:lnTo>
                    <a:close/>
                  </a:path>
                </a:pathLst>
              </a:custGeom>
              <a:grpFill/>
              <a:ln w="27426" cap="flat">
                <a:noFill/>
                <a:prstDash val="solid"/>
                <a:miter/>
              </a:ln>
            </p:spPr>
            <p:txBody>
              <a:bodyPr rtlCol="0" anchor="ctr"/>
              <a:lstStyle/>
              <a:p>
                <a:endParaRPr lang="en-US"/>
              </a:p>
            </p:txBody>
          </p:sp>
          <p:sp>
            <p:nvSpPr>
              <p:cNvPr id="37" name="Freeform 1141">
                <a:extLst>
                  <a:ext uri="{FF2B5EF4-FFF2-40B4-BE49-F238E27FC236}">
                    <a16:creationId xmlns:a16="http://schemas.microsoft.com/office/drawing/2014/main" id="{1D9EB227-113F-BB31-C806-DA563FC3D402}"/>
                  </a:ext>
                </a:extLst>
              </p:cNvPr>
              <p:cNvSpPr/>
              <p:nvPr/>
            </p:nvSpPr>
            <p:spPr>
              <a:xfrm>
                <a:off x="6615628" y="2654475"/>
                <a:ext cx="1066935" cy="463526"/>
              </a:xfrm>
              <a:custGeom>
                <a:avLst/>
                <a:gdLst>
                  <a:gd name="connsiteX0" fmla="*/ 1014824 w 1066935"/>
                  <a:gd name="connsiteY0" fmla="*/ 315418 h 463526"/>
                  <a:gd name="connsiteX1" fmla="*/ 784431 w 1066935"/>
                  <a:gd name="connsiteY1" fmla="*/ 315418 h 463526"/>
                  <a:gd name="connsiteX2" fmla="*/ 784431 w 1066935"/>
                  <a:gd name="connsiteY2" fmla="*/ 298961 h 463526"/>
                  <a:gd name="connsiteX3" fmla="*/ 737803 w 1066935"/>
                  <a:gd name="connsiteY3" fmla="*/ 246849 h 463526"/>
                  <a:gd name="connsiteX4" fmla="*/ 735061 w 1066935"/>
                  <a:gd name="connsiteY4" fmla="*/ 246849 h 463526"/>
                  <a:gd name="connsiteX5" fmla="*/ 559524 w 1066935"/>
                  <a:gd name="connsiteY5" fmla="*/ 194736 h 463526"/>
                  <a:gd name="connsiteX6" fmla="*/ 460785 w 1066935"/>
                  <a:gd name="connsiteY6" fmla="*/ 115196 h 463526"/>
                  <a:gd name="connsiteX7" fmla="*/ 282505 w 1066935"/>
                  <a:gd name="connsiteY7" fmla="*/ 32913 h 463526"/>
                  <a:gd name="connsiteX8" fmla="*/ 139880 w 1066935"/>
                  <a:gd name="connsiteY8" fmla="*/ 32913 h 463526"/>
                  <a:gd name="connsiteX9" fmla="*/ 139880 w 1066935"/>
                  <a:gd name="connsiteY9" fmla="*/ 16456 h 463526"/>
                  <a:gd name="connsiteX10" fmla="*/ 123425 w 1066935"/>
                  <a:gd name="connsiteY10" fmla="*/ 0 h 463526"/>
                  <a:gd name="connsiteX11" fmla="*/ 16456 w 1066935"/>
                  <a:gd name="connsiteY11" fmla="*/ 0 h 463526"/>
                  <a:gd name="connsiteX12" fmla="*/ 0 w 1066935"/>
                  <a:gd name="connsiteY12" fmla="*/ 16456 h 463526"/>
                  <a:gd name="connsiteX13" fmla="*/ 0 w 1066935"/>
                  <a:gd name="connsiteY13" fmla="*/ 408671 h 463526"/>
                  <a:gd name="connsiteX14" fmla="*/ 16456 w 1066935"/>
                  <a:gd name="connsiteY14" fmla="*/ 425128 h 463526"/>
                  <a:gd name="connsiteX15" fmla="*/ 123425 w 1066935"/>
                  <a:gd name="connsiteY15" fmla="*/ 425128 h 463526"/>
                  <a:gd name="connsiteX16" fmla="*/ 139880 w 1066935"/>
                  <a:gd name="connsiteY16" fmla="*/ 408671 h 463526"/>
                  <a:gd name="connsiteX17" fmla="*/ 139880 w 1066935"/>
                  <a:gd name="connsiteY17" fmla="*/ 392215 h 463526"/>
                  <a:gd name="connsiteX18" fmla="*/ 191994 w 1066935"/>
                  <a:gd name="connsiteY18" fmla="*/ 392215 h 463526"/>
                  <a:gd name="connsiteX19" fmla="*/ 375759 w 1066935"/>
                  <a:gd name="connsiteY19" fmla="*/ 427871 h 463526"/>
                  <a:gd name="connsiteX20" fmla="*/ 565009 w 1066935"/>
                  <a:gd name="connsiteY20" fmla="*/ 463527 h 463526"/>
                  <a:gd name="connsiteX21" fmla="*/ 1014824 w 1066935"/>
                  <a:gd name="connsiteY21" fmla="*/ 463527 h 463526"/>
                  <a:gd name="connsiteX22" fmla="*/ 1066936 w 1066935"/>
                  <a:gd name="connsiteY22" fmla="*/ 411414 h 463526"/>
                  <a:gd name="connsiteX23" fmla="*/ 1066936 w 1066935"/>
                  <a:gd name="connsiteY23" fmla="*/ 375758 h 463526"/>
                  <a:gd name="connsiteX24" fmla="*/ 1014824 w 1066935"/>
                  <a:gd name="connsiteY24" fmla="*/ 315418 h 463526"/>
                  <a:gd name="connsiteX25" fmla="*/ 1014824 w 1066935"/>
                  <a:gd name="connsiteY25" fmla="*/ 315418 h 463526"/>
                  <a:gd name="connsiteX26" fmla="*/ 104225 w 1066935"/>
                  <a:gd name="connsiteY26" fmla="*/ 386729 h 463526"/>
                  <a:gd name="connsiteX27" fmla="*/ 32914 w 1066935"/>
                  <a:gd name="connsiteY27" fmla="*/ 386729 h 463526"/>
                  <a:gd name="connsiteX28" fmla="*/ 32914 w 1066935"/>
                  <a:gd name="connsiteY28" fmla="*/ 30170 h 463526"/>
                  <a:gd name="connsiteX29" fmla="*/ 104225 w 1066935"/>
                  <a:gd name="connsiteY29" fmla="*/ 30170 h 463526"/>
                  <a:gd name="connsiteX30" fmla="*/ 104225 w 1066935"/>
                  <a:gd name="connsiteY30" fmla="*/ 386729 h 463526"/>
                  <a:gd name="connsiteX31" fmla="*/ 1031280 w 1066935"/>
                  <a:gd name="connsiteY31" fmla="*/ 405928 h 463526"/>
                  <a:gd name="connsiteX32" fmla="*/ 1014824 w 1066935"/>
                  <a:gd name="connsiteY32" fmla="*/ 422385 h 463526"/>
                  <a:gd name="connsiteX33" fmla="*/ 565009 w 1066935"/>
                  <a:gd name="connsiteY33" fmla="*/ 422385 h 463526"/>
                  <a:gd name="connsiteX34" fmla="*/ 381244 w 1066935"/>
                  <a:gd name="connsiteY34" fmla="*/ 386729 h 463526"/>
                  <a:gd name="connsiteX35" fmla="*/ 191994 w 1066935"/>
                  <a:gd name="connsiteY35" fmla="*/ 351073 h 463526"/>
                  <a:gd name="connsiteX36" fmla="*/ 139880 w 1066935"/>
                  <a:gd name="connsiteY36" fmla="*/ 351073 h 463526"/>
                  <a:gd name="connsiteX37" fmla="*/ 139880 w 1066935"/>
                  <a:gd name="connsiteY37" fmla="*/ 65826 h 463526"/>
                  <a:gd name="connsiteX38" fmla="*/ 282505 w 1066935"/>
                  <a:gd name="connsiteY38" fmla="*/ 65826 h 463526"/>
                  <a:gd name="connsiteX39" fmla="*/ 537582 w 1066935"/>
                  <a:gd name="connsiteY39" fmla="*/ 222163 h 463526"/>
                  <a:gd name="connsiteX40" fmla="*/ 543068 w 1066935"/>
                  <a:gd name="connsiteY40" fmla="*/ 224906 h 463526"/>
                  <a:gd name="connsiteX41" fmla="*/ 718605 w 1066935"/>
                  <a:gd name="connsiteY41" fmla="*/ 277019 h 463526"/>
                  <a:gd name="connsiteX42" fmla="*/ 743289 w 1066935"/>
                  <a:gd name="connsiteY42" fmla="*/ 296218 h 463526"/>
                  <a:gd name="connsiteX43" fmla="*/ 743289 w 1066935"/>
                  <a:gd name="connsiteY43" fmla="*/ 331874 h 463526"/>
                  <a:gd name="connsiteX44" fmla="*/ 726833 w 1066935"/>
                  <a:gd name="connsiteY44" fmla="*/ 348331 h 463526"/>
                  <a:gd name="connsiteX45" fmla="*/ 554039 w 1066935"/>
                  <a:gd name="connsiteY45" fmla="*/ 312675 h 463526"/>
                  <a:gd name="connsiteX46" fmla="*/ 430615 w 1066935"/>
                  <a:gd name="connsiteY46" fmla="*/ 244106 h 463526"/>
                  <a:gd name="connsiteX47" fmla="*/ 416901 w 1066935"/>
                  <a:gd name="connsiteY47" fmla="*/ 241363 h 463526"/>
                  <a:gd name="connsiteX48" fmla="*/ 405929 w 1066935"/>
                  <a:gd name="connsiteY48" fmla="*/ 249591 h 463526"/>
                  <a:gd name="connsiteX49" fmla="*/ 403187 w 1066935"/>
                  <a:gd name="connsiteY49" fmla="*/ 263305 h 463526"/>
                  <a:gd name="connsiteX50" fmla="*/ 411415 w 1066935"/>
                  <a:gd name="connsiteY50" fmla="*/ 274276 h 463526"/>
                  <a:gd name="connsiteX51" fmla="*/ 534840 w 1066935"/>
                  <a:gd name="connsiteY51" fmla="*/ 345588 h 463526"/>
                  <a:gd name="connsiteX52" fmla="*/ 540326 w 1066935"/>
                  <a:gd name="connsiteY52" fmla="*/ 348331 h 463526"/>
                  <a:gd name="connsiteX53" fmla="*/ 718605 w 1066935"/>
                  <a:gd name="connsiteY53" fmla="*/ 383987 h 463526"/>
                  <a:gd name="connsiteX54" fmla="*/ 721348 w 1066935"/>
                  <a:gd name="connsiteY54" fmla="*/ 383987 h 463526"/>
                  <a:gd name="connsiteX55" fmla="*/ 770717 w 1066935"/>
                  <a:gd name="connsiteY55" fmla="*/ 348331 h 463526"/>
                  <a:gd name="connsiteX56" fmla="*/ 1006596 w 1066935"/>
                  <a:gd name="connsiteY56" fmla="*/ 348331 h 463526"/>
                  <a:gd name="connsiteX57" fmla="*/ 1023052 w 1066935"/>
                  <a:gd name="connsiteY57" fmla="*/ 364787 h 463526"/>
                  <a:gd name="connsiteX58" fmla="*/ 1023052 w 1066935"/>
                  <a:gd name="connsiteY58" fmla="*/ 405928 h 463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066935" h="463526">
                    <a:moveTo>
                      <a:pt x="1014824" y="315418"/>
                    </a:moveTo>
                    <a:lnTo>
                      <a:pt x="784431" y="315418"/>
                    </a:lnTo>
                    <a:lnTo>
                      <a:pt x="784431" y="298961"/>
                    </a:lnTo>
                    <a:cubicBezTo>
                      <a:pt x="784431" y="271533"/>
                      <a:pt x="748775" y="252334"/>
                      <a:pt x="737803" y="246849"/>
                    </a:cubicBezTo>
                    <a:cubicBezTo>
                      <a:pt x="737803" y="246849"/>
                      <a:pt x="735061" y="246849"/>
                      <a:pt x="735061" y="246849"/>
                    </a:cubicBezTo>
                    <a:lnTo>
                      <a:pt x="559524" y="194736"/>
                    </a:lnTo>
                    <a:cubicBezTo>
                      <a:pt x="548553" y="183765"/>
                      <a:pt x="510154" y="150852"/>
                      <a:pt x="460785" y="115196"/>
                    </a:cubicBezTo>
                    <a:cubicBezTo>
                      <a:pt x="383987" y="60341"/>
                      <a:pt x="323646" y="32913"/>
                      <a:pt x="282505" y="32913"/>
                    </a:cubicBezTo>
                    <a:lnTo>
                      <a:pt x="139880" y="32913"/>
                    </a:lnTo>
                    <a:lnTo>
                      <a:pt x="139880" y="16456"/>
                    </a:lnTo>
                    <a:cubicBezTo>
                      <a:pt x="139880" y="5485"/>
                      <a:pt x="131653" y="0"/>
                      <a:pt x="123425" y="0"/>
                    </a:cubicBezTo>
                    <a:lnTo>
                      <a:pt x="16456" y="0"/>
                    </a:lnTo>
                    <a:cubicBezTo>
                      <a:pt x="5486" y="0"/>
                      <a:pt x="0" y="8228"/>
                      <a:pt x="0" y="16456"/>
                    </a:cubicBezTo>
                    <a:lnTo>
                      <a:pt x="0" y="408671"/>
                    </a:lnTo>
                    <a:cubicBezTo>
                      <a:pt x="0" y="419642"/>
                      <a:pt x="8228" y="425128"/>
                      <a:pt x="16456" y="425128"/>
                    </a:cubicBezTo>
                    <a:lnTo>
                      <a:pt x="123425" y="425128"/>
                    </a:lnTo>
                    <a:cubicBezTo>
                      <a:pt x="134395" y="425128"/>
                      <a:pt x="139880" y="416900"/>
                      <a:pt x="139880" y="408671"/>
                    </a:cubicBezTo>
                    <a:lnTo>
                      <a:pt x="139880" y="392215"/>
                    </a:lnTo>
                    <a:lnTo>
                      <a:pt x="191994" y="392215"/>
                    </a:lnTo>
                    <a:cubicBezTo>
                      <a:pt x="202964" y="394958"/>
                      <a:pt x="293476" y="411414"/>
                      <a:pt x="375759" y="427871"/>
                    </a:cubicBezTo>
                    <a:cubicBezTo>
                      <a:pt x="537582" y="460784"/>
                      <a:pt x="559524" y="463527"/>
                      <a:pt x="565009" y="463527"/>
                    </a:cubicBezTo>
                    <a:lnTo>
                      <a:pt x="1014824" y="463527"/>
                    </a:lnTo>
                    <a:cubicBezTo>
                      <a:pt x="1044994" y="463527"/>
                      <a:pt x="1066936" y="438842"/>
                      <a:pt x="1066936" y="411414"/>
                    </a:cubicBezTo>
                    <a:lnTo>
                      <a:pt x="1066936" y="375758"/>
                    </a:lnTo>
                    <a:cubicBezTo>
                      <a:pt x="1066936" y="340102"/>
                      <a:pt x="1042252" y="315418"/>
                      <a:pt x="1014824" y="315418"/>
                    </a:cubicBezTo>
                    <a:lnTo>
                      <a:pt x="1014824" y="315418"/>
                    </a:lnTo>
                    <a:close/>
                    <a:moveTo>
                      <a:pt x="104225" y="386729"/>
                    </a:moveTo>
                    <a:lnTo>
                      <a:pt x="32914" y="386729"/>
                    </a:lnTo>
                    <a:lnTo>
                      <a:pt x="32914" y="30170"/>
                    </a:lnTo>
                    <a:lnTo>
                      <a:pt x="104225" y="30170"/>
                    </a:lnTo>
                    <a:lnTo>
                      <a:pt x="104225" y="386729"/>
                    </a:lnTo>
                    <a:close/>
                    <a:moveTo>
                      <a:pt x="1031280" y="405928"/>
                    </a:moveTo>
                    <a:cubicBezTo>
                      <a:pt x="1031280" y="416900"/>
                      <a:pt x="1023052" y="422385"/>
                      <a:pt x="1014824" y="422385"/>
                    </a:cubicBezTo>
                    <a:lnTo>
                      <a:pt x="565009" y="422385"/>
                    </a:lnTo>
                    <a:cubicBezTo>
                      <a:pt x="554039" y="419642"/>
                      <a:pt x="463527" y="403186"/>
                      <a:pt x="381244" y="386729"/>
                    </a:cubicBezTo>
                    <a:cubicBezTo>
                      <a:pt x="219421" y="353816"/>
                      <a:pt x="197480" y="351073"/>
                      <a:pt x="191994" y="351073"/>
                    </a:cubicBezTo>
                    <a:lnTo>
                      <a:pt x="139880" y="351073"/>
                    </a:lnTo>
                    <a:lnTo>
                      <a:pt x="139880" y="65826"/>
                    </a:lnTo>
                    <a:lnTo>
                      <a:pt x="282505" y="65826"/>
                    </a:lnTo>
                    <a:cubicBezTo>
                      <a:pt x="351074" y="65826"/>
                      <a:pt x="490954" y="178280"/>
                      <a:pt x="537582" y="222163"/>
                    </a:cubicBezTo>
                    <a:cubicBezTo>
                      <a:pt x="540326" y="224906"/>
                      <a:pt x="543068" y="224906"/>
                      <a:pt x="543068" y="224906"/>
                    </a:cubicBezTo>
                    <a:lnTo>
                      <a:pt x="718605" y="277019"/>
                    </a:lnTo>
                    <a:cubicBezTo>
                      <a:pt x="729575" y="282504"/>
                      <a:pt x="740547" y="293475"/>
                      <a:pt x="743289" y="296218"/>
                    </a:cubicBezTo>
                    <a:lnTo>
                      <a:pt x="743289" y="331874"/>
                    </a:lnTo>
                    <a:cubicBezTo>
                      <a:pt x="743289" y="340102"/>
                      <a:pt x="735061" y="348331"/>
                      <a:pt x="726833" y="348331"/>
                    </a:cubicBezTo>
                    <a:lnTo>
                      <a:pt x="554039" y="312675"/>
                    </a:lnTo>
                    <a:lnTo>
                      <a:pt x="430615" y="244106"/>
                    </a:lnTo>
                    <a:cubicBezTo>
                      <a:pt x="427871" y="241363"/>
                      <a:pt x="422385" y="241363"/>
                      <a:pt x="416901" y="241363"/>
                    </a:cubicBezTo>
                    <a:cubicBezTo>
                      <a:pt x="411415" y="241363"/>
                      <a:pt x="408671" y="246849"/>
                      <a:pt x="405929" y="249591"/>
                    </a:cubicBezTo>
                    <a:cubicBezTo>
                      <a:pt x="403187" y="252334"/>
                      <a:pt x="403187" y="257819"/>
                      <a:pt x="403187" y="263305"/>
                    </a:cubicBezTo>
                    <a:cubicBezTo>
                      <a:pt x="403187" y="268790"/>
                      <a:pt x="408671" y="271533"/>
                      <a:pt x="411415" y="274276"/>
                    </a:cubicBezTo>
                    <a:lnTo>
                      <a:pt x="534840" y="345588"/>
                    </a:lnTo>
                    <a:cubicBezTo>
                      <a:pt x="537582" y="345588"/>
                      <a:pt x="537582" y="348331"/>
                      <a:pt x="540326" y="348331"/>
                    </a:cubicBezTo>
                    <a:lnTo>
                      <a:pt x="718605" y="383987"/>
                    </a:lnTo>
                    <a:cubicBezTo>
                      <a:pt x="718605" y="383987"/>
                      <a:pt x="721348" y="383987"/>
                      <a:pt x="721348" y="383987"/>
                    </a:cubicBezTo>
                    <a:cubicBezTo>
                      <a:pt x="743289" y="383987"/>
                      <a:pt x="765231" y="370273"/>
                      <a:pt x="770717" y="348331"/>
                    </a:cubicBezTo>
                    <a:lnTo>
                      <a:pt x="1006596" y="348331"/>
                    </a:lnTo>
                    <a:cubicBezTo>
                      <a:pt x="1017566" y="348331"/>
                      <a:pt x="1023052" y="356559"/>
                      <a:pt x="1023052" y="364787"/>
                    </a:cubicBezTo>
                    <a:lnTo>
                      <a:pt x="1023052" y="405928"/>
                    </a:lnTo>
                    <a:close/>
                  </a:path>
                </a:pathLst>
              </a:custGeom>
              <a:grpFill/>
              <a:ln w="27426" cap="flat">
                <a:noFill/>
                <a:prstDash val="solid"/>
                <a:miter/>
              </a:ln>
            </p:spPr>
            <p:txBody>
              <a:bodyPr rtlCol="0" anchor="ctr"/>
              <a:lstStyle/>
              <a:p>
                <a:endParaRPr lang="en-US"/>
              </a:p>
            </p:txBody>
          </p:sp>
        </p:grpSp>
      </p:grpSp>
      <p:sp>
        <p:nvSpPr>
          <p:cNvPr id="65" name="TextBox 64">
            <a:extLst>
              <a:ext uri="{FF2B5EF4-FFF2-40B4-BE49-F238E27FC236}">
                <a16:creationId xmlns:a16="http://schemas.microsoft.com/office/drawing/2014/main" id="{4E456FF2-46AE-733C-1033-4384AB95804E}"/>
              </a:ext>
            </a:extLst>
          </p:cNvPr>
          <p:cNvSpPr txBox="1"/>
          <p:nvPr/>
        </p:nvSpPr>
        <p:spPr>
          <a:xfrm>
            <a:off x="4440308" y="3058243"/>
            <a:ext cx="718368" cy="1200329"/>
          </a:xfrm>
          <a:prstGeom prst="rect">
            <a:avLst/>
          </a:prstGeom>
          <a:noFill/>
        </p:spPr>
        <p:txBody>
          <a:bodyPr wrap="square" rtlCol="0">
            <a:spAutoFit/>
          </a:bodyPr>
          <a:lstStyle/>
          <a:p>
            <a:r>
              <a:rPr lang="en-IE" sz="7200" dirty="0">
                <a:solidFill>
                  <a:schemeClr val="bg1"/>
                </a:solidFill>
              </a:rPr>
              <a:t>I</a:t>
            </a:r>
          </a:p>
        </p:txBody>
      </p:sp>
      <p:sp>
        <p:nvSpPr>
          <p:cNvPr id="66" name="TextBox 65">
            <a:extLst>
              <a:ext uri="{FF2B5EF4-FFF2-40B4-BE49-F238E27FC236}">
                <a16:creationId xmlns:a16="http://schemas.microsoft.com/office/drawing/2014/main" id="{E35C762D-B9E9-DBC7-3500-D6C6BD08B2A4}"/>
              </a:ext>
            </a:extLst>
          </p:cNvPr>
          <p:cNvSpPr txBox="1"/>
          <p:nvPr/>
        </p:nvSpPr>
        <p:spPr>
          <a:xfrm>
            <a:off x="1659303" y="3051485"/>
            <a:ext cx="718368" cy="1200329"/>
          </a:xfrm>
          <a:prstGeom prst="rect">
            <a:avLst/>
          </a:prstGeom>
          <a:noFill/>
        </p:spPr>
        <p:txBody>
          <a:bodyPr wrap="square" rtlCol="0">
            <a:spAutoFit/>
          </a:bodyPr>
          <a:lstStyle/>
          <a:p>
            <a:r>
              <a:rPr lang="en-IE" sz="7200" dirty="0">
                <a:solidFill>
                  <a:schemeClr val="bg1"/>
                </a:solidFill>
              </a:rPr>
              <a:t>S</a:t>
            </a:r>
          </a:p>
        </p:txBody>
      </p:sp>
      <p:sp>
        <p:nvSpPr>
          <p:cNvPr id="67" name="TextBox 66">
            <a:extLst>
              <a:ext uri="{FF2B5EF4-FFF2-40B4-BE49-F238E27FC236}">
                <a16:creationId xmlns:a16="http://schemas.microsoft.com/office/drawing/2014/main" id="{225A4CF6-83DC-C710-9D39-36533C93E263}"/>
              </a:ext>
            </a:extLst>
          </p:cNvPr>
          <p:cNvSpPr txBox="1"/>
          <p:nvPr/>
        </p:nvSpPr>
        <p:spPr>
          <a:xfrm>
            <a:off x="6987704" y="3074392"/>
            <a:ext cx="718368" cy="1200329"/>
          </a:xfrm>
          <a:prstGeom prst="rect">
            <a:avLst/>
          </a:prstGeom>
          <a:noFill/>
        </p:spPr>
        <p:txBody>
          <a:bodyPr wrap="square" rtlCol="0">
            <a:spAutoFit/>
          </a:bodyPr>
          <a:lstStyle/>
          <a:p>
            <a:r>
              <a:rPr lang="en-IE" sz="7200" dirty="0">
                <a:solidFill>
                  <a:schemeClr val="bg1"/>
                </a:solidFill>
              </a:rPr>
              <a:t>F</a:t>
            </a:r>
          </a:p>
        </p:txBody>
      </p:sp>
      <p:sp>
        <p:nvSpPr>
          <p:cNvPr id="68" name="TextBox 67">
            <a:extLst>
              <a:ext uri="{FF2B5EF4-FFF2-40B4-BE49-F238E27FC236}">
                <a16:creationId xmlns:a16="http://schemas.microsoft.com/office/drawing/2014/main" id="{CF336A7B-5BB6-0FE6-1BD2-1AF6C3EE740E}"/>
              </a:ext>
            </a:extLst>
          </p:cNvPr>
          <p:cNvSpPr txBox="1"/>
          <p:nvPr/>
        </p:nvSpPr>
        <p:spPr>
          <a:xfrm>
            <a:off x="9607545" y="3105186"/>
            <a:ext cx="718368" cy="1200329"/>
          </a:xfrm>
          <a:prstGeom prst="rect">
            <a:avLst/>
          </a:prstGeom>
          <a:noFill/>
        </p:spPr>
        <p:txBody>
          <a:bodyPr wrap="square" rtlCol="0">
            <a:spAutoFit/>
          </a:bodyPr>
          <a:lstStyle/>
          <a:p>
            <a:r>
              <a:rPr lang="en-IE" sz="7200" dirty="0">
                <a:solidFill>
                  <a:schemeClr val="bg1"/>
                </a:solidFill>
              </a:rPr>
              <a:t>T</a:t>
            </a:r>
          </a:p>
        </p:txBody>
      </p:sp>
      <p:grpSp>
        <p:nvGrpSpPr>
          <p:cNvPr id="69" name="Group 68">
            <a:extLst>
              <a:ext uri="{FF2B5EF4-FFF2-40B4-BE49-F238E27FC236}">
                <a16:creationId xmlns:a16="http://schemas.microsoft.com/office/drawing/2014/main" id="{8EA81D1E-2042-59E3-54B9-80E3034260D9}"/>
              </a:ext>
            </a:extLst>
          </p:cNvPr>
          <p:cNvGrpSpPr/>
          <p:nvPr/>
        </p:nvGrpSpPr>
        <p:grpSpPr>
          <a:xfrm>
            <a:off x="1621028" y="2194468"/>
            <a:ext cx="780679" cy="793661"/>
            <a:chOff x="4769384" y="2324688"/>
            <a:chExt cx="646714" cy="655285"/>
          </a:xfrm>
        </p:grpSpPr>
        <p:sp>
          <p:nvSpPr>
            <p:cNvPr id="70" name="Freeform 14">
              <a:extLst>
                <a:ext uri="{FF2B5EF4-FFF2-40B4-BE49-F238E27FC236}">
                  <a16:creationId xmlns:a16="http://schemas.microsoft.com/office/drawing/2014/main" id="{8E4BEEDA-DCD8-5DAD-8B39-0156B9BAFE00}"/>
                </a:ext>
              </a:extLst>
            </p:cNvPr>
            <p:cNvSpPr/>
            <p:nvPr/>
          </p:nvSpPr>
          <p:spPr>
            <a:xfrm>
              <a:off x="4788405" y="2353178"/>
              <a:ext cx="627693" cy="626795"/>
            </a:xfrm>
            <a:custGeom>
              <a:avLst/>
              <a:gdLst>
                <a:gd name="connsiteX0" fmla="*/ 313847 w 627693"/>
                <a:gd name="connsiteY0" fmla="*/ 0 h 626795"/>
                <a:gd name="connsiteX1" fmla="*/ 0 w 627693"/>
                <a:gd name="connsiteY1" fmla="*/ 313398 h 626795"/>
                <a:gd name="connsiteX2" fmla="*/ 313847 w 627693"/>
                <a:gd name="connsiteY2" fmla="*/ 626796 h 626795"/>
                <a:gd name="connsiteX3" fmla="*/ 627693 w 627693"/>
                <a:gd name="connsiteY3" fmla="*/ 313398 h 626795"/>
                <a:gd name="connsiteX4" fmla="*/ 313847 w 627693"/>
                <a:gd name="connsiteY4" fmla="*/ 0 h 626795"/>
                <a:gd name="connsiteX5" fmla="*/ 67525 w 627693"/>
                <a:gd name="connsiteY5" fmla="*/ 313398 h 626795"/>
                <a:gd name="connsiteX6" fmla="*/ 312896 w 627693"/>
                <a:gd name="connsiteY6" fmla="*/ 68378 h 626795"/>
                <a:gd name="connsiteX7" fmla="*/ 462210 w 627693"/>
                <a:gd name="connsiteY7" fmla="*/ 118711 h 626795"/>
                <a:gd name="connsiteX8" fmla="*/ 117930 w 627693"/>
                <a:gd name="connsiteY8" fmla="*/ 462499 h 626795"/>
                <a:gd name="connsiteX9" fmla="*/ 67525 w 627693"/>
                <a:gd name="connsiteY9" fmla="*/ 313398 h 626795"/>
                <a:gd name="connsiteX10" fmla="*/ 313847 w 627693"/>
                <a:gd name="connsiteY10" fmla="*/ 558418 h 626795"/>
                <a:gd name="connsiteX11" fmla="*/ 166434 w 627693"/>
                <a:gd name="connsiteY11" fmla="*/ 509034 h 626795"/>
                <a:gd name="connsiteX12" fmla="*/ 510714 w 627693"/>
                <a:gd name="connsiteY12" fmla="*/ 165246 h 626795"/>
                <a:gd name="connsiteX13" fmla="*/ 560169 w 627693"/>
                <a:gd name="connsiteY13" fmla="*/ 312448 h 626795"/>
                <a:gd name="connsiteX14" fmla="*/ 314798 w 627693"/>
                <a:gd name="connsiteY14" fmla="*/ 557468 h 626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7693" h="626795">
                  <a:moveTo>
                    <a:pt x="313847" y="0"/>
                  </a:moveTo>
                  <a:cubicBezTo>
                    <a:pt x="140755" y="0"/>
                    <a:pt x="0" y="140554"/>
                    <a:pt x="0" y="313398"/>
                  </a:cubicBezTo>
                  <a:cubicBezTo>
                    <a:pt x="0" y="486241"/>
                    <a:pt x="140755" y="626796"/>
                    <a:pt x="313847" y="626796"/>
                  </a:cubicBezTo>
                  <a:cubicBezTo>
                    <a:pt x="486938" y="626796"/>
                    <a:pt x="627693" y="486241"/>
                    <a:pt x="627693" y="313398"/>
                  </a:cubicBezTo>
                  <a:cubicBezTo>
                    <a:pt x="627693" y="140554"/>
                    <a:pt x="486938" y="0"/>
                    <a:pt x="313847" y="0"/>
                  </a:cubicBezTo>
                  <a:close/>
                  <a:moveTo>
                    <a:pt x="67525" y="313398"/>
                  </a:moveTo>
                  <a:cubicBezTo>
                    <a:pt x="67525" y="177592"/>
                    <a:pt x="177846" y="68378"/>
                    <a:pt x="312896" y="68378"/>
                  </a:cubicBezTo>
                  <a:cubicBezTo>
                    <a:pt x="447945" y="68378"/>
                    <a:pt x="421315" y="87372"/>
                    <a:pt x="462210" y="118711"/>
                  </a:cubicBezTo>
                  <a:lnTo>
                    <a:pt x="117930" y="462499"/>
                  </a:lnTo>
                  <a:cubicBezTo>
                    <a:pt x="85595" y="420713"/>
                    <a:pt x="67525" y="369430"/>
                    <a:pt x="67525" y="313398"/>
                  </a:cubicBezTo>
                  <a:close/>
                  <a:moveTo>
                    <a:pt x="313847" y="558418"/>
                  </a:moveTo>
                  <a:cubicBezTo>
                    <a:pt x="258686" y="558418"/>
                    <a:pt x="207329" y="540374"/>
                    <a:pt x="166434" y="509034"/>
                  </a:cubicBezTo>
                  <a:lnTo>
                    <a:pt x="510714" y="165246"/>
                  </a:lnTo>
                  <a:cubicBezTo>
                    <a:pt x="542099" y="206083"/>
                    <a:pt x="560169" y="257366"/>
                    <a:pt x="560169" y="312448"/>
                  </a:cubicBezTo>
                  <a:cubicBezTo>
                    <a:pt x="560169" y="448254"/>
                    <a:pt x="449847" y="557468"/>
                    <a:pt x="314798" y="557468"/>
                  </a:cubicBezTo>
                  <a:close/>
                </a:path>
              </a:pathLst>
            </a:custGeom>
            <a:solidFill>
              <a:srgbClr val="F26F46"/>
            </a:solidFill>
            <a:ln w="9503" cap="flat">
              <a:noFill/>
              <a:prstDash val="solid"/>
              <a:miter/>
            </a:ln>
          </p:spPr>
          <p:txBody>
            <a:bodyPr rtlCol="0" anchor="ctr"/>
            <a:lstStyle/>
            <a:p>
              <a:endParaRPr lang="en-US"/>
            </a:p>
          </p:txBody>
        </p:sp>
        <p:sp>
          <p:nvSpPr>
            <p:cNvPr id="71" name="Freeform 15">
              <a:extLst>
                <a:ext uri="{FF2B5EF4-FFF2-40B4-BE49-F238E27FC236}">
                  <a16:creationId xmlns:a16="http://schemas.microsoft.com/office/drawing/2014/main" id="{60B0BE6A-157F-3181-2E71-F0C8C705D7D4}"/>
                </a:ext>
              </a:extLst>
            </p:cNvPr>
            <p:cNvSpPr/>
            <p:nvPr/>
          </p:nvSpPr>
          <p:spPr>
            <a:xfrm>
              <a:off x="4769384" y="2324688"/>
              <a:ext cx="627693" cy="626795"/>
            </a:xfrm>
            <a:custGeom>
              <a:avLst/>
              <a:gdLst>
                <a:gd name="connsiteX0" fmla="*/ 627693 w 627693"/>
                <a:gd name="connsiteY0" fmla="*/ 313398 h 626795"/>
                <a:gd name="connsiteX1" fmla="*/ 313847 w 627693"/>
                <a:gd name="connsiteY1" fmla="*/ 626796 h 626795"/>
                <a:gd name="connsiteX2" fmla="*/ 0 w 627693"/>
                <a:gd name="connsiteY2" fmla="*/ 313398 h 626795"/>
                <a:gd name="connsiteX3" fmla="*/ 313847 w 627693"/>
                <a:gd name="connsiteY3" fmla="*/ 0 h 626795"/>
                <a:gd name="connsiteX4" fmla="*/ 627693 w 627693"/>
                <a:gd name="connsiteY4" fmla="*/ 313398 h 6267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7693" h="626795">
                  <a:moveTo>
                    <a:pt x="627693" y="313398"/>
                  </a:moveTo>
                  <a:cubicBezTo>
                    <a:pt x="627693" y="486483"/>
                    <a:pt x="487179" y="626796"/>
                    <a:pt x="313847" y="626796"/>
                  </a:cubicBezTo>
                  <a:cubicBezTo>
                    <a:pt x="140514" y="626796"/>
                    <a:pt x="0" y="486483"/>
                    <a:pt x="0" y="313398"/>
                  </a:cubicBezTo>
                  <a:cubicBezTo>
                    <a:pt x="0" y="140313"/>
                    <a:pt x="140514" y="0"/>
                    <a:pt x="313847" y="0"/>
                  </a:cubicBezTo>
                  <a:cubicBezTo>
                    <a:pt x="487179" y="0"/>
                    <a:pt x="627693" y="140313"/>
                    <a:pt x="627693" y="313398"/>
                  </a:cubicBezTo>
                  <a:close/>
                </a:path>
              </a:pathLst>
            </a:custGeom>
            <a:noFill/>
            <a:ln w="26609" cap="flat">
              <a:solidFill>
                <a:srgbClr val="29266A"/>
              </a:solidFill>
              <a:prstDash val="solid"/>
              <a:miter/>
            </a:ln>
          </p:spPr>
          <p:txBody>
            <a:bodyPr rtlCol="0" anchor="ctr"/>
            <a:lstStyle/>
            <a:p>
              <a:endParaRPr lang="en-US"/>
            </a:p>
          </p:txBody>
        </p:sp>
        <p:grpSp>
          <p:nvGrpSpPr>
            <p:cNvPr id="72" name="Graphic 131">
              <a:extLst>
                <a:ext uri="{FF2B5EF4-FFF2-40B4-BE49-F238E27FC236}">
                  <a16:creationId xmlns:a16="http://schemas.microsoft.com/office/drawing/2014/main" id="{D41586C6-151F-F350-4055-6A0951A5FFFB}"/>
                </a:ext>
              </a:extLst>
            </p:cNvPr>
            <p:cNvGrpSpPr/>
            <p:nvPr/>
          </p:nvGrpSpPr>
          <p:grpSpPr>
            <a:xfrm>
              <a:off x="4837860" y="2393066"/>
              <a:ext cx="489790" cy="490989"/>
              <a:chOff x="3748390" y="4252953"/>
              <a:chExt cx="489790" cy="490989"/>
            </a:xfrm>
            <a:noFill/>
          </p:grpSpPr>
          <p:sp>
            <p:nvSpPr>
              <p:cNvPr id="73" name="Freeform 17">
                <a:extLst>
                  <a:ext uri="{FF2B5EF4-FFF2-40B4-BE49-F238E27FC236}">
                    <a16:creationId xmlns:a16="http://schemas.microsoft.com/office/drawing/2014/main" id="{37A16125-F0C4-543B-A8AC-AC58B3F79833}"/>
                  </a:ext>
                </a:extLst>
              </p:cNvPr>
              <p:cNvSpPr/>
              <p:nvPr/>
            </p:nvSpPr>
            <p:spPr>
              <a:xfrm>
                <a:off x="3748390" y="4252953"/>
                <a:ext cx="394685" cy="394121"/>
              </a:xfrm>
              <a:custGeom>
                <a:avLst/>
                <a:gdLst>
                  <a:gd name="connsiteX0" fmla="*/ 394686 w 394685"/>
                  <a:gd name="connsiteY0" fmla="*/ 50334 h 394121"/>
                  <a:gd name="connsiteX1" fmla="*/ 245371 w 394685"/>
                  <a:gd name="connsiteY1" fmla="*/ 0 h 394121"/>
                  <a:gd name="connsiteX2" fmla="*/ 0 w 394685"/>
                  <a:gd name="connsiteY2" fmla="*/ 245020 h 394121"/>
                  <a:gd name="connsiteX3" fmla="*/ 50406 w 394685"/>
                  <a:gd name="connsiteY3" fmla="*/ 394121 h 394121"/>
                  <a:gd name="connsiteX4" fmla="*/ 394686 w 394685"/>
                  <a:gd name="connsiteY4" fmla="*/ 50334 h 3941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4685" h="394121">
                    <a:moveTo>
                      <a:pt x="394686" y="50334"/>
                    </a:moveTo>
                    <a:cubicBezTo>
                      <a:pt x="352840" y="18044"/>
                      <a:pt x="301483" y="0"/>
                      <a:pt x="245371" y="0"/>
                    </a:cubicBezTo>
                    <a:cubicBezTo>
                      <a:pt x="109371" y="0"/>
                      <a:pt x="0" y="110164"/>
                      <a:pt x="0" y="245020"/>
                    </a:cubicBezTo>
                    <a:cubicBezTo>
                      <a:pt x="0" y="379876"/>
                      <a:pt x="19021" y="353285"/>
                      <a:pt x="50406" y="394121"/>
                    </a:cubicBezTo>
                    <a:lnTo>
                      <a:pt x="394686" y="50334"/>
                    </a:lnTo>
                    <a:close/>
                  </a:path>
                </a:pathLst>
              </a:custGeom>
              <a:grpFill/>
              <a:ln w="26609" cap="flat">
                <a:solidFill>
                  <a:srgbClr val="29266A"/>
                </a:solidFill>
                <a:prstDash val="solid"/>
                <a:miter/>
              </a:ln>
            </p:spPr>
            <p:txBody>
              <a:bodyPr rtlCol="0" anchor="ctr"/>
              <a:lstStyle/>
              <a:p>
                <a:endParaRPr lang="en-US"/>
              </a:p>
            </p:txBody>
          </p:sp>
          <p:sp>
            <p:nvSpPr>
              <p:cNvPr id="74" name="Freeform 18">
                <a:extLst>
                  <a:ext uri="{FF2B5EF4-FFF2-40B4-BE49-F238E27FC236}">
                    <a16:creationId xmlns:a16="http://schemas.microsoft.com/office/drawing/2014/main" id="{A90DC428-6599-189D-D1C3-2825BAEF51F1}"/>
                  </a:ext>
                </a:extLst>
              </p:cNvPr>
              <p:cNvSpPr/>
              <p:nvPr/>
            </p:nvSpPr>
            <p:spPr>
              <a:xfrm>
                <a:off x="3845397" y="4350771"/>
                <a:ext cx="392783" cy="393171"/>
              </a:xfrm>
              <a:custGeom>
                <a:avLst/>
                <a:gdLst>
                  <a:gd name="connsiteX0" fmla="*/ 344280 w 392783"/>
                  <a:gd name="connsiteY0" fmla="*/ 0 h 393171"/>
                  <a:gd name="connsiteX1" fmla="*/ 0 w 392783"/>
                  <a:gd name="connsiteY1" fmla="*/ 343788 h 393171"/>
                  <a:gd name="connsiteX2" fmla="*/ 147413 w 392783"/>
                  <a:gd name="connsiteY2" fmla="*/ 393172 h 393171"/>
                  <a:gd name="connsiteX3" fmla="*/ 392784 w 392783"/>
                  <a:gd name="connsiteY3" fmla="*/ 148152 h 393171"/>
                  <a:gd name="connsiteX4" fmla="*/ 343329 w 392783"/>
                  <a:gd name="connsiteY4" fmla="*/ 950 h 3931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2783" h="393171">
                    <a:moveTo>
                      <a:pt x="344280" y="0"/>
                    </a:moveTo>
                    <a:lnTo>
                      <a:pt x="0" y="343788"/>
                    </a:lnTo>
                    <a:cubicBezTo>
                      <a:pt x="40895" y="375128"/>
                      <a:pt x="92252" y="393172"/>
                      <a:pt x="147413" y="393172"/>
                    </a:cubicBezTo>
                    <a:cubicBezTo>
                      <a:pt x="283413" y="393172"/>
                      <a:pt x="392784" y="283008"/>
                      <a:pt x="392784" y="148152"/>
                    </a:cubicBezTo>
                    <a:cubicBezTo>
                      <a:pt x="392784" y="13296"/>
                      <a:pt x="374714" y="41786"/>
                      <a:pt x="343329" y="950"/>
                    </a:cubicBezTo>
                    <a:close/>
                  </a:path>
                </a:pathLst>
              </a:custGeom>
              <a:grpFill/>
              <a:ln w="26609" cap="flat">
                <a:solidFill>
                  <a:srgbClr val="29266A"/>
                </a:solidFill>
                <a:prstDash val="solid"/>
                <a:miter/>
              </a:ln>
            </p:spPr>
            <p:txBody>
              <a:bodyPr rtlCol="0" anchor="ctr"/>
              <a:lstStyle/>
              <a:p>
                <a:endParaRPr lang="en-US"/>
              </a:p>
            </p:txBody>
          </p:sp>
        </p:grpSp>
      </p:grpSp>
      <p:grpSp>
        <p:nvGrpSpPr>
          <p:cNvPr id="43" name="Graphic 303">
            <a:extLst>
              <a:ext uri="{FF2B5EF4-FFF2-40B4-BE49-F238E27FC236}">
                <a16:creationId xmlns:a16="http://schemas.microsoft.com/office/drawing/2014/main" id="{849F2602-4C76-EF58-0B55-37FA83EDD87F}"/>
              </a:ext>
            </a:extLst>
          </p:cNvPr>
          <p:cNvGrpSpPr/>
          <p:nvPr/>
        </p:nvGrpSpPr>
        <p:grpSpPr>
          <a:xfrm>
            <a:off x="9582348" y="2111788"/>
            <a:ext cx="917712" cy="952937"/>
            <a:chOff x="8279657" y="2078112"/>
            <a:chExt cx="1220032" cy="1242297"/>
          </a:xfrm>
          <a:solidFill>
            <a:srgbClr val="242B62"/>
          </a:solidFill>
        </p:grpSpPr>
        <p:sp>
          <p:nvSpPr>
            <p:cNvPr id="44" name="Freeform 309">
              <a:extLst>
                <a:ext uri="{FF2B5EF4-FFF2-40B4-BE49-F238E27FC236}">
                  <a16:creationId xmlns:a16="http://schemas.microsoft.com/office/drawing/2014/main" id="{6A14063A-2971-4928-994E-3607C436D479}"/>
                </a:ext>
              </a:extLst>
            </p:cNvPr>
            <p:cNvSpPr/>
            <p:nvPr/>
          </p:nvSpPr>
          <p:spPr>
            <a:xfrm>
              <a:off x="8279657" y="2078112"/>
              <a:ext cx="1220032" cy="1242297"/>
            </a:xfrm>
            <a:custGeom>
              <a:avLst/>
              <a:gdLst>
                <a:gd name="connsiteX0" fmla="*/ 157514 w 1220032"/>
                <a:gd name="connsiteY0" fmla="*/ 178265 h 1242297"/>
                <a:gd name="connsiteX1" fmla="*/ 157514 w 1220032"/>
                <a:gd name="connsiteY1" fmla="*/ 136137 h 1242297"/>
                <a:gd name="connsiteX2" fmla="*/ 202661 w 1220032"/>
                <a:gd name="connsiteY2" fmla="*/ 90666 h 1242297"/>
                <a:gd name="connsiteX3" fmla="*/ 266536 w 1220032"/>
                <a:gd name="connsiteY3" fmla="*/ 91000 h 1242297"/>
                <a:gd name="connsiteX4" fmla="*/ 280917 w 1220032"/>
                <a:gd name="connsiteY4" fmla="*/ 80301 h 1242297"/>
                <a:gd name="connsiteX5" fmla="*/ 369205 w 1220032"/>
                <a:gd name="connsiteY5" fmla="*/ 1729 h 1242297"/>
                <a:gd name="connsiteX6" fmla="*/ 474548 w 1220032"/>
                <a:gd name="connsiteY6" fmla="*/ 44526 h 1242297"/>
                <a:gd name="connsiteX7" fmla="*/ 491270 w 1220032"/>
                <a:gd name="connsiteY7" fmla="*/ 80301 h 1242297"/>
                <a:gd name="connsiteX8" fmla="*/ 503309 w 1220032"/>
                <a:gd name="connsiteY8" fmla="*/ 89328 h 1242297"/>
                <a:gd name="connsiteX9" fmla="*/ 568522 w 1220032"/>
                <a:gd name="connsiteY9" fmla="*/ 89328 h 1242297"/>
                <a:gd name="connsiteX10" fmla="*/ 614338 w 1220032"/>
                <a:gd name="connsiteY10" fmla="*/ 135134 h 1242297"/>
                <a:gd name="connsiteX11" fmla="*/ 614338 w 1220032"/>
                <a:gd name="connsiteY11" fmla="*/ 178265 h 1242297"/>
                <a:gd name="connsiteX12" fmla="*/ 628049 w 1220032"/>
                <a:gd name="connsiteY12" fmla="*/ 178265 h 1242297"/>
                <a:gd name="connsiteX13" fmla="*/ 745767 w 1220032"/>
                <a:gd name="connsiteY13" fmla="*/ 178265 h 1242297"/>
                <a:gd name="connsiteX14" fmla="*/ 771183 w 1220032"/>
                <a:gd name="connsiteY14" fmla="*/ 203341 h 1242297"/>
                <a:gd name="connsiteX15" fmla="*/ 770849 w 1220032"/>
                <a:gd name="connsiteY15" fmla="*/ 377201 h 1242297"/>
                <a:gd name="connsiteX16" fmla="*/ 784560 w 1220032"/>
                <a:gd name="connsiteY16" fmla="*/ 396259 h 1242297"/>
                <a:gd name="connsiteX17" fmla="*/ 1009293 w 1220032"/>
                <a:gd name="connsiteY17" fmla="*/ 745317 h 1242297"/>
                <a:gd name="connsiteX18" fmla="*/ 933379 w 1220032"/>
                <a:gd name="connsiteY18" fmla="*/ 920515 h 1242297"/>
                <a:gd name="connsiteX19" fmla="*/ 929700 w 1220032"/>
                <a:gd name="connsiteY19" fmla="*/ 925530 h 1242297"/>
                <a:gd name="connsiteX20" fmla="*/ 964815 w 1220032"/>
                <a:gd name="connsiteY20" fmla="*/ 958965 h 1242297"/>
                <a:gd name="connsiteX21" fmla="*/ 979864 w 1220032"/>
                <a:gd name="connsiteY21" fmla="*/ 940910 h 1242297"/>
                <a:gd name="connsiteX22" fmla="*/ 1006952 w 1220032"/>
                <a:gd name="connsiteY22" fmla="*/ 937567 h 1242297"/>
                <a:gd name="connsiteX23" fmla="*/ 1175502 w 1220032"/>
                <a:gd name="connsiteY23" fmla="*/ 1074315 h 1242297"/>
                <a:gd name="connsiteX24" fmla="*/ 1213627 w 1220032"/>
                <a:gd name="connsiteY24" fmla="*/ 1130819 h 1242297"/>
                <a:gd name="connsiteX25" fmla="*/ 1210282 w 1220032"/>
                <a:gd name="connsiteY25" fmla="*/ 1186655 h 1242297"/>
                <a:gd name="connsiteX26" fmla="*/ 1163797 w 1220032"/>
                <a:gd name="connsiteY26" fmla="*/ 1232795 h 1242297"/>
                <a:gd name="connsiteX27" fmla="*/ 1109955 w 1220032"/>
                <a:gd name="connsiteY27" fmla="*/ 1236139 h 1242297"/>
                <a:gd name="connsiteX28" fmla="*/ 1050428 w 1220032"/>
                <a:gd name="connsiteY28" fmla="*/ 1195683 h 1242297"/>
                <a:gd name="connsiteX29" fmla="*/ 916323 w 1220032"/>
                <a:gd name="connsiteY29" fmla="*/ 1029847 h 1242297"/>
                <a:gd name="connsiteX30" fmla="*/ 919668 w 1220032"/>
                <a:gd name="connsiteY30" fmla="*/ 1000758 h 1242297"/>
                <a:gd name="connsiteX31" fmla="*/ 935720 w 1220032"/>
                <a:gd name="connsiteY31" fmla="*/ 986047 h 1242297"/>
                <a:gd name="connsiteX32" fmla="*/ 903950 w 1220032"/>
                <a:gd name="connsiteY32" fmla="*/ 955287 h 1242297"/>
                <a:gd name="connsiteX33" fmla="*/ 815996 w 1220032"/>
                <a:gd name="connsiteY33" fmla="*/ 1006777 h 1242297"/>
                <a:gd name="connsiteX34" fmla="*/ 784560 w 1220032"/>
                <a:gd name="connsiteY34" fmla="*/ 1018479 h 1242297"/>
                <a:gd name="connsiteX35" fmla="*/ 772855 w 1220032"/>
                <a:gd name="connsiteY35" fmla="*/ 1034193 h 1242297"/>
                <a:gd name="connsiteX36" fmla="*/ 773190 w 1220032"/>
                <a:gd name="connsiteY36" fmla="*/ 1195683 h 1242297"/>
                <a:gd name="connsiteX37" fmla="*/ 746770 w 1220032"/>
                <a:gd name="connsiteY37" fmla="*/ 1222430 h 1242297"/>
                <a:gd name="connsiteX38" fmla="*/ 27088 w 1220032"/>
                <a:gd name="connsiteY38" fmla="*/ 1222430 h 1242297"/>
                <a:gd name="connsiteX39" fmla="*/ 0 w 1220032"/>
                <a:gd name="connsiteY39" fmla="*/ 1195014 h 1242297"/>
                <a:gd name="connsiteX40" fmla="*/ 0 w 1220032"/>
                <a:gd name="connsiteY40" fmla="*/ 205347 h 1242297"/>
                <a:gd name="connsiteX41" fmla="*/ 27423 w 1220032"/>
                <a:gd name="connsiteY41" fmla="*/ 177930 h 1242297"/>
                <a:gd name="connsiteX42" fmla="*/ 142465 w 1220032"/>
                <a:gd name="connsiteY42" fmla="*/ 177930 h 1242297"/>
                <a:gd name="connsiteX43" fmla="*/ 157514 w 1220032"/>
                <a:gd name="connsiteY43" fmla="*/ 178265 h 1242297"/>
                <a:gd name="connsiteX44" fmla="*/ 39797 w 1220032"/>
                <a:gd name="connsiteY44" fmla="*/ 1183646 h 1242297"/>
                <a:gd name="connsiteX45" fmla="*/ 735400 w 1220032"/>
                <a:gd name="connsiteY45" fmla="*/ 1183646 h 1242297"/>
                <a:gd name="connsiteX46" fmla="*/ 735400 w 1220032"/>
                <a:gd name="connsiteY46" fmla="*/ 1033190 h 1242297"/>
                <a:gd name="connsiteX47" fmla="*/ 642095 w 1220032"/>
                <a:gd name="connsiteY47" fmla="*/ 1032521 h 1242297"/>
                <a:gd name="connsiteX48" fmla="*/ 443447 w 1220032"/>
                <a:gd name="connsiteY48" fmla="*/ 928874 h 1242297"/>
                <a:gd name="connsiteX49" fmla="*/ 433414 w 1220032"/>
                <a:gd name="connsiteY49" fmla="*/ 924193 h 1242297"/>
                <a:gd name="connsiteX50" fmla="*/ 362516 w 1220032"/>
                <a:gd name="connsiteY50" fmla="*/ 952947 h 1242297"/>
                <a:gd name="connsiteX51" fmla="*/ 302989 w 1220032"/>
                <a:gd name="connsiteY51" fmla="*/ 1045561 h 1242297"/>
                <a:gd name="connsiteX52" fmla="*/ 209684 w 1220032"/>
                <a:gd name="connsiteY52" fmla="*/ 1004436 h 1242297"/>
                <a:gd name="connsiteX53" fmla="*/ 246471 w 1220032"/>
                <a:gd name="connsiteY53" fmla="*/ 891761 h 1242297"/>
                <a:gd name="connsiteX54" fmla="*/ 173232 w 1220032"/>
                <a:gd name="connsiteY54" fmla="*/ 551062 h 1242297"/>
                <a:gd name="connsiteX55" fmla="*/ 161193 w 1220032"/>
                <a:gd name="connsiteY55" fmla="*/ 540362 h 1242297"/>
                <a:gd name="connsiteX56" fmla="*/ 95645 w 1220032"/>
                <a:gd name="connsiteY56" fmla="*/ 441730 h 1242297"/>
                <a:gd name="connsiteX57" fmla="*/ 170891 w 1220032"/>
                <a:gd name="connsiteY57" fmla="*/ 378539 h 1242297"/>
                <a:gd name="connsiteX58" fmla="*/ 252491 w 1220032"/>
                <a:gd name="connsiteY58" fmla="*/ 434709 h 1242297"/>
                <a:gd name="connsiteX59" fmla="*/ 219717 w 1220032"/>
                <a:gd name="connsiteY59" fmla="*/ 527657 h 1242297"/>
                <a:gd name="connsiteX60" fmla="*/ 212360 w 1220032"/>
                <a:gd name="connsiteY60" fmla="*/ 545712 h 1242297"/>
                <a:gd name="connsiteX61" fmla="*/ 227409 w 1220032"/>
                <a:gd name="connsiteY61" fmla="*/ 617931 h 1242297"/>
                <a:gd name="connsiteX62" fmla="*/ 280582 w 1220032"/>
                <a:gd name="connsiteY62" fmla="*/ 876047 h 1242297"/>
                <a:gd name="connsiteX63" fmla="*/ 288943 w 1220032"/>
                <a:gd name="connsiteY63" fmla="*/ 885743 h 1242297"/>
                <a:gd name="connsiteX64" fmla="*/ 340779 w 1220032"/>
                <a:gd name="connsiteY64" fmla="*/ 913494 h 1242297"/>
                <a:gd name="connsiteX65" fmla="*/ 350477 w 1220032"/>
                <a:gd name="connsiteY65" fmla="*/ 915500 h 1242297"/>
                <a:gd name="connsiteX66" fmla="*/ 409001 w 1220032"/>
                <a:gd name="connsiteY66" fmla="*/ 891427 h 1242297"/>
                <a:gd name="connsiteX67" fmla="*/ 406995 w 1220032"/>
                <a:gd name="connsiteY67" fmla="*/ 530332 h 1242297"/>
                <a:gd name="connsiteX68" fmla="*/ 734062 w 1220032"/>
                <a:gd name="connsiteY68" fmla="*/ 379207 h 1242297"/>
                <a:gd name="connsiteX69" fmla="*/ 734062 w 1220032"/>
                <a:gd name="connsiteY69" fmla="*/ 215377 h 1242297"/>
                <a:gd name="connsiteX70" fmla="*/ 623033 w 1220032"/>
                <a:gd name="connsiteY70" fmla="*/ 215377 h 1242297"/>
                <a:gd name="connsiteX71" fmla="*/ 616010 w 1220032"/>
                <a:gd name="connsiteY71" fmla="*/ 216380 h 1242297"/>
                <a:gd name="connsiteX72" fmla="*/ 616010 w 1220032"/>
                <a:gd name="connsiteY72" fmla="*/ 256502 h 1242297"/>
                <a:gd name="connsiteX73" fmla="*/ 569525 w 1220032"/>
                <a:gd name="connsiteY73" fmla="*/ 302642 h 1242297"/>
                <a:gd name="connsiteX74" fmla="*/ 203999 w 1220032"/>
                <a:gd name="connsiteY74" fmla="*/ 302642 h 1242297"/>
                <a:gd name="connsiteX75" fmla="*/ 157848 w 1220032"/>
                <a:gd name="connsiteY75" fmla="*/ 255833 h 1242297"/>
                <a:gd name="connsiteX76" fmla="*/ 157848 w 1220032"/>
                <a:gd name="connsiteY76" fmla="*/ 216046 h 1242297"/>
                <a:gd name="connsiteX77" fmla="*/ 40131 w 1220032"/>
                <a:gd name="connsiteY77" fmla="*/ 216046 h 1242297"/>
                <a:gd name="connsiteX78" fmla="*/ 39797 w 1220032"/>
                <a:gd name="connsiteY78" fmla="*/ 1183646 h 1242297"/>
                <a:gd name="connsiteX79" fmla="*/ 474214 w 1220032"/>
                <a:gd name="connsiteY79" fmla="*/ 906807 h 1242297"/>
                <a:gd name="connsiteX80" fmla="*/ 868166 w 1220032"/>
                <a:gd name="connsiteY80" fmla="*/ 932217 h 1242297"/>
                <a:gd name="connsiteX81" fmla="*/ 903281 w 1220032"/>
                <a:gd name="connsiteY81" fmla="*/ 514283 h 1242297"/>
                <a:gd name="connsiteX82" fmla="*/ 492942 w 1220032"/>
                <a:gd name="connsiteY82" fmla="*/ 489207 h 1242297"/>
                <a:gd name="connsiteX83" fmla="*/ 449801 w 1220032"/>
                <a:gd name="connsiteY83" fmla="*/ 875378 h 1242297"/>
                <a:gd name="connsiteX84" fmla="*/ 539427 w 1220032"/>
                <a:gd name="connsiteY84" fmla="*/ 837263 h 1242297"/>
                <a:gd name="connsiteX85" fmla="*/ 641761 w 1220032"/>
                <a:gd name="connsiteY85" fmla="*/ 744983 h 1242297"/>
                <a:gd name="connsiteX86" fmla="*/ 652128 w 1220032"/>
                <a:gd name="connsiteY86" fmla="*/ 742642 h 1242297"/>
                <a:gd name="connsiteX87" fmla="*/ 714665 w 1220032"/>
                <a:gd name="connsiteY87" fmla="*/ 651031 h 1242297"/>
                <a:gd name="connsiteX88" fmla="*/ 708311 w 1220032"/>
                <a:gd name="connsiteY88" fmla="*/ 642338 h 1242297"/>
                <a:gd name="connsiteX89" fmla="*/ 715669 w 1220032"/>
                <a:gd name="connsiteY89" fmla="*/ 541031 h 1242297"/>
                <a:gd name="connsiteX90" fmla="*/ 815327 w 1220032"/>
                <a:gd name="connsiteY90" fmla="*/ 525651 h 1242297"/>
                <a:gd name="connsiteX91" fmla="*/ 853451 w 1220032"/>
                <a:gd name="connsiteY91" fmla="*/ 618934 h 1242297"/>
                <a:gd name="connsiteX92" fmla="*/ 770180 w 1220032"/>
                <a:gd name="connsiteY92" fmla="*/ 676442 h 1242297"/>
                <a:gd name="connsiteX93" fmla="*/ 728377 w 1220032"/>
                <a:gd name="connsiteY93" fmla="*/ 698174 h 1242297"/>
                <a:gd name="connsiteX94" fmla="*/ 725701 w 1220032"/>
                <a:gd name="connsiteY94" fmla="*/ 702186 h 1242297"/>
                <a:gd name="connsiteX95" fmla="*/ 680554 w 1220032"/>
                <a:gd name="connsiteY95" fmla="*/ 768721 h 1242297"/>
                <a:gd name="connsiteX96" fmla="*/ 673865 w 1220032"/>
                <a:gd name="connsiteY96" fmla="*/ 884406 h 1242297"/>
                <a:gd name="connsiteX97" fmla="*/ 555145 w 1220032"/>
                <a:gd name="connsiteY97" fmla="*/ 872369 h 1242297"/>
                <a:gd name="connsiteX98" fmla="*/ 474214 w 1220032"/>
                <a:gd name="connsiteY98" fmla="*/ 906807 h 1242297"/>
                <a:gd name="connsiteX99" fmla="*/ 576882 w 1220032"/>
                <a:gd name="connsiteY99" fmla="*/ 132125 h 1242297"/>
                <a:gd name="connsiteX100" fmla="*/ 562168 w 1220032"/>
                <a:gd name="connsiteY100" fmla="*/ 131122 h 1242297"/>
                <a:gd name="connsiteX101" fmla="*/ 481906 w 1220032"/>
                <a:gd name="connsiteY101" fmla="*/ 129784 h 1242297"/>
                <a:gd name="connsiteX102" fmla="*/ 458496 w 1220032"/>
                <a:gd name="connsiteY102" fmla="*/ 108386 h 1242297"/>
                <a:gd name="connsiteX103" fmla="*/ 456155 w 1220032"/>
                <a:gd name="connsiteY103" fmla="*/ 92337 h 1242297"/>
                <a:gd name="connsiteX104" fmla="*/ 382582 w 1220032"/>
                <a:gd name="connsiteY104" fmla="*/ 38508 h 1242297"/>
                <a:gd name="connsiteX105" fmla="*/ 315028 w 1220032"/>
                <a:gd name="connsiteY105" fmla="*/ 106046 h 1242297"/>
                <a:gd name="connsiteX106" fmla="*/ 289277 w 1220032"/>
                <a:gd name="connsiteY106" fmla="*/ 129784 h 1242297"/>
                <a:gd name="connsiteX107" fmla="*/ 224064 w 1220032"/>
                <a:gd name="connsiteY107" fmla="*/ 129784 h 1242297"/>
                <a:gd name="connsiteX108" fmla="*/ 197979 w 1220032"/>
                <a:gd name="connsiteY108" fmla="*/ 129784 h 1242297"/>
                <a:gd name="connsiteX109" fmla="*/ 197979 w 1220032"/>
                <a:gd name="connsiteY109" fmla="*/ 261851 h 1242297"/>
                <a:gd name="connsiteX110" fmla="*/ 576548 w 1220032"/>
                <a:gd name="connsiteY110" fmla="*/ 261851 h 1242297"/>
                <a:gd name="connsiteX111" fmla="*/ 576882 w 1220032"/>
                <a:gd name="connsiteY111" fmla="*/ 132125 h 1242297"/>
                <a:gd name="connsiteX112" fmla="*/ 956454 w 1220032"/>
                <a:gd name="connsiteY112" fmla="*/ 1021153 h 1242297"/>
                <a:gd name="connsiteX113" fmla="*/ 973844 w 1220032"/>
                <a:gd name="connsiteY113" fmla="*/ 1046564 h 1242297"/>
                <a:gd name="connsiteX114" fmla="*/ 1093903 w 1220032"/>
                <a:gd name="connsiteY114" fmla="*/ 1183312 h 1242297"/>
                <a:gd name="connsiteX115" fmla="*/ 1174165 w 1220032"/>
                <a:gd name="connsiteY115" fmla="*/ 1172613 h 1242297"/>
                <a:gd name="connsiteX116" fmla="*/ 1176506 w 1220032"/>
                <a:gd name="connsiteY116" fmla="*/ 1140181 h 1242297"/>
                <a:gd name="connsiteX117" fmla="*/ 1151758 w 1220032"/>
                <a:gd name="connsiteY117" fmla="*/ 1106078 h 1242297"/>
                <a:gd name="connsiteX118" fmla="*/ 1048087 w 1220032"/>
                <a:gd name="connsiteY118" fmla="*/ 1014132 h 1242297"/>
                <a:gd name="connsiteX119" fmla="*/ 998926 w 1220032"/>
                <a:gd name="connsiteY119" fmla="*/ 978023 h 1242297"/>
                <a:gd name="connsiteX120" fmla="*/ 963477 w 1220032"/>
                <a:gd name="connsiteY120" fmla="*/ 1013798 h 1242297"/>
                <a:gd name="connsiteX121" fmla="*/ 956454 w 1220032"/>
                <a:gd name="connsiteY121" fmla="*/ 1021153 h 1242297"/>
                <a:gd name="connsiteX122" fmla="*/ 577551 w 1220032"/>
                <a:gd name="connsiteY122" fmla="*/ 822217 h 1242297"/>
                <a:gd name="connsiteX123" fmla="*/ 619354 w 1220032"/>
                <a:gd name="connsiteY123" fmla="*/ 865682 h 1242297"/>
                <a:gd name="connsiteX124" fmla="*/ 662830 w 1220032"/>
                <a:gd name="connsiteY124" fmla="*/ 823220 h 1242297"/>
                <a:gd name="connsiteX125" fmla="*/ 620023 w 1220032"/>
                <a:gd name="connsiteY125" fmla="*/ 780424 h 1242297"/>
                <a:gd name="connsiteX126" fmla="*/ 577551 w 1220032"/>
                <a:gd name="connsiteY126" fmla="*/ 822217 h 1242297"/>
                <a:gd name="connsiteX127" fmla="*/ 775865 w 1220032"/>
                <a:gd name="connsiteY127" fmla="*/ 553402 h 1242297"/>
                <a:gd name="connsiteX128" fmla="*/ 733059 w 1220032"/>
                <a:gd name="connsiteY128" fmla="*/ 594861 h 1242297"/>
                <a:gd name="connsiteX129" fmla="*/ 775196 w 1220032"/>
                <a:gd name="connsiteY129" fmla="*/ 638660 h 1242297"/>
                <a:gd name="connsiteX130" fmla="*/ 818337 w 1220032"/>
                <a:gd name="connsiteY130" fmla="*/ 595530 h 1242297"/>
                <a:gd name="connsiteX131" fmla="*/ 775865 w 1220032"/>
                <a:gd name="connsiteY131" fmla="*/ 553402 h 1242297"/>
                <a:gd name="connsiteX132" fmla="*/ 136780 w 1220032"/>
                <a:gd name="connsiteY132" fmla="*/ 460119 h 1242297"/>
                <a:gd name="connsiteX133" fmla="*/ 181258 w 1220032"/>
                <a:gd name="connsiteY133" fmla="*/ 502916 h 1242297"/>
                <a:gd name="connsiteX134" fmla="*/ 222058 w 1220032"/>
                <a:gd name="connsiteY134" fmla="*/ 458447 h 1242297"/>
                <a:gd name="connsiteX135" fmla="*/ 179920 w 1220032"/>
                <a:gd name="connsiteY135" fmla="*/ 417323 h 1242297"/>
                <a:gd name="connsiteX136" fmla="*/ 136780 w 1220032"/>
                <a:gd name="connsiteY136" fmla="*/ 460119 h 1242297"/>
                <a:gd name="connsiteX137" fmla="*/ 279913 w 1220032"/>
                <a:gd name="connsiteY137" fmla="*/ 1007111 h 1242297"/>
                <a:gd name="connsiteX138" fmla="*/ 322720 w 1220032"/>
                <a:gd name="connsiteY138" fmla="*/ 965652 h 1242297"/>
                <a:gd name="connsiteX139" fmla="*/ 280248 w 1220032"/>
                <a:gd name="connsiteY139" fmla="*/ 923859 h 1242297"/>
                <a:gd name="connsiteX140" fmla="*/ 237441 w 1220032"/>
                <a:gd name="connsiteY140" fmla="*/ 963980 h 1242297"/>
                <a:gd name="connsiteX141" fmla="*/ 279913 w 1220032"/>
                <a:gd name="connsiteY141" fmla="*/ 1007111 h 1242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1220032" h="1242297">
                  <a:moveTo>
                    <a:pt x="157514" y="178265"/>
                  </a:moveTo>
                  <a:cubicBezTo>
                    <a:pt x="157514" y="163553"/>
                    <a:pt x="157514" y="149845"/>
                    <a:pt x="157514" y="136137"/>
                  </a:cubicBezTo>
                  <a:cubicBezTo>
                    <a:pt x="157848" y="107717"/>
                    <a:pt x="174570" y="91000"/>
                    <a:pt x="202661" y="90666"/>
                  </a:cubicBezTo>
                  <a:cubicBezTo>
                    <a:pt x="224064" y="90331"/>
                    <a:pt x="245133" y="90331"/>
                    <a:pt x="266536" y="91000"/>
                  </a:cubicBezTo>
                  <a:cubicBezTo>
                    <a:pt x="275231" y="91334"/>
                    <a:pt x="278241" y="88660"/>
                    <a:pt x="280917" y="80301"/>
                  </a:cubicBezTo>
                  <a:cubicBezTo>
                    <a:pt x="294294" y="36501"/>
                    <a:pt x="324057" y="9085"/>
                    <a:pt x="369205" y="1729"/>
                  </a:cubicBezTo>
                  <a:cubicBezTo>
                    <a:pt x="412011" y="-5292"/>
                    <a:pt x="448463" y="9085"/>
                    <a:pt x="474548" y="44526"/>
                  </a:cubicBezTo>
                  <a:cubicBezTo>
                    <a:pt x="482240" y="54891"/>
                    <a:pt x="487257" y="67930"/>
                    <a:pt x="491270" y="80301"/>
                  </a:cubicBezTo>
                  <a:cubicBezTo>
                    <a:pt x="493611" y="87322"/>
                    <a:pt x="496286" y="89328"/>
                    <a:pt x="503309" y="89328"/>
                  </a:cubicBezTo>
                  <a:cubicBezTo>
                    <a:pt x="525047" y="88994"/>
                    <a:pt x="546784" y="88994"/>
                    <a:pt x="568522" y="89328"/>
                  </a:cubicBezTo>
                  <a:cubicBezTo>
                    <a:pt x="597951" y="89663"/>
                    <a:pt x="614004" y="105711"/>
                    <a:pt x="614338" y="135134"/>
                  </a:cubicBezTo>
                  <a:cubicBezTo>
                    <a:pt x="614338" y="148842"/>
                    <a:pt x="614338" y="162550"/>
                    <a:pt x="614338" y="178265"/>
                  </a:cubicBezTo>
                  <a:cubicBezTo>
                    <a:pt x="619354" y="178265"/>
                    <a:pt x="623702" y="178265"/>
                    <a:pt x="628049" y="178265"/>
                  </a:cubicBezTo>
                  <a:cubicBezTo>
                    <a:pt x="667177" y="178265"/>
                    <a:pt x="706639" y="178265"/>
                    <a:pt x="745767" y="178265"/>
                  </a:cubicBezTo>
                  <a:cubicBezTo>
                    <a:pt x="765498" y="178265"/>
                    <a:pt x="771183" y="183949"/>
                    <a:pt x="771183" y="203341"/>
                  </a:cubicBezTo>
                  <a:cubicBezTo>
                    <a:pt x="771183" y="261183"/>
                    <a:pt x="771517" y="319359"/>
                    <a:pt x="770849" y="377201"/>
                  </a:cubicBezTo>
                  <a:cubicBezTo>
                    <a:pt x="770849" y="388235"/>
                    <a:pt x="773524" y="392915"/>
                    <a:pt x="784560" y="396259"/>
                  </a:cubicBezTo>
                  <a:cubicBezTo>
                    <a:pt x="930369" y="439390"/>
                    <a:pt x="1029693" y="595195"/>
                    <a:pt x="1009293" y="745317"/>
                  </a:cubicBezTo>
                  <a:cubicBezTo>
                    <a:pt x="1000264" y="811184"/>
                    <a:pt x="975851" y="869694"/>
                    <a:pt x="933379" y="920515"/>
                  </a:cubicBezTo>
                  <a:cubicBezTo>
                    <a:pt x="932041" y="922187"/>
                    <a:pt x="931038" y="923859"/>
                    <a:pt x="929700" y="925530"/>
                  </a:cubicBezTo>
                  <a:cubicBezTo>
                    <a:pt x="940736" y="936229"/>
                    <a:pt x="951772" y="946260"/>
                    <a:pt x="964815" y="958965"/>
                  </a:cubicBezTo>
                  <a:cubicBezTo>
                    <a:pt x="969162" y="953615"/>
                    <a:pt x="973844" y="946928"/>
                    <a:pt x="979864" y="940910"/>
                  </a:cubicBezTo>
                  <a:cubicBezTo>
                    <a:pt x="987890" y="933220"/>
                    <a:pt x="996920" y="930880"/>
                    <a:pt x="1006952" y="937567"/>
                  </a:cubicBezTo>
                  <a:cubicBezTo>
                    <a:pt x="1067818" y="977354"/>
                    <a:pt x="1127011" y="1019482"/>
                    <a:pt x="1175502" y="1074315"/>
                  </a:cubicBezTo>
                  <a:cubicBezTo>
                    <a:pt x="1190551" y="1091032"/>
                    <a:pt x="1202591" y="1111093"/>
                    <a:pt x="1213627" y="1130819"/>
                  </a:cubicBezTo>
                  <a:cubicBezTo>
                    <a:pt x="1223994" y="1149208"/>
                    <a:pt x="1220984" y="1168601"/>
                    <a:pt x="1210282" y="1186655"/>
                  </a:cubicBezTo>
                  <a:cubicBezTo>
                    <a:pt x="1198578" y="1206047"/>
                    <a:pt x="1183194" y="1221427"/>
                    <a:pt x="1163797" y="1232795"/>
                  </a:cubicBezTo>
                  <a:cubicBezTo>
                    <a:pt x="1146407" y="1243160"/>
                    <a:pt x="1127680" y="1246169"/>
                    <a:pt x="1109955" y="1236139"/>
                  </a:cubicBezTo>
                  <a:cubicBezTo>
                    <a:pt x="1089221" y="1224436"/>
                    <a:pt x="1068152" y="1211731"/>
                    <a:pt x="1050428" y="1195683"/>
                  </a:cubicBezTo>
                  <a:cubicBezTo>
                    <a:pt x="996920" y="1147871"/>
                    <a:pt x="955451" y="1089695"/>
                    <a:pt x="916323" y="1029847"/>
                  </a:cubicBezTo>
                  <a:cubicBezTo>
                    <a:pt x="909300" y="1019147"/>
                    <a:pt x="910304" y="1009451"/>
                    <a:pt x="919668" y="1000758"/>
                  </a:cubicBezTo>
                  <a:cubicBezTo>
                    <a:pt x="925018" y="995409"/>
                    <a:pt x="930703" y="990728"/>
                    <a:pt x="935720" y="986047"/>
                  </a:cubicBezTo>
                  <a:cubicBezTo>
                    <a:pt x="923681" y="974679"/>
                    <a:pt x="912979" y="963980"/>
                    <a:pt x="903950" y="955287"/>
                  </a:cubicBezTo>
                  <a:cubicBezTo>
                    <a:pt x="875523" y="972004"/>
                    <a:pt x="846094" y="990059"/>
                    <a:pt x="815996" y="1006777"/>
                  </a:cubicBezTo>
                  <a:cubicBezTo>
                    <a:pt x="806298" y="1012126"/>
                    <a:pt x="795262" y="1015470"/>
                    <a:pt x="784560" y="1018479"/>
                  </a:cubicBezTo>
                  <a:cubicBezTo>
                    <a:pt x="775865" y="1020819"/>
                    <a:pt x="772855" y="1024831"/>
                    <a:pt x="772855" y="1034193"/>
                  </a:cubicBezTo>
                  <a:cubicBezTo>
                    <a:pt x="773190" y="1088023"/>
                    <a:pt x="773190" y="1141853"/>
                    <a:pt x="773190" y="1195683"/>
                  </a:cubicBezTo>
                  <a:cubicBezTo>
                    <a:pt x="773190" y="1217415"/>
                    <a:pt x="768173" y="1222430"/>
                    <a:pt x="746770" y="1222430"/>
                  </a:cubicBezTo>
                  <a:cubicBezTo>
                    <a:pt x="506988" y="1222430"/>
                    <a:pt x="266871" y="1222430"/>
                    <a:pt x="27088" y="1222430"/>
                  </a:cubicBezTo>
                  <a:cubicBezTo>
                    <a:pt x="5016" y="1222430"/>
                    <a:pt x="0" y="1217415"/>
                    <a:pt x="0" y="1195014"/>
                  </a:cubicBezTo>
                  <a:cubicBezTo>
                    <a:pt x="0" y="865013"/>
                    <a:pt x="0" y="535013"/>
                    <a:pt x="0" y="205347"/>
                  </a:cubicBezTo>
                  <a:cubicBezTo>
                    <a:pt x="0" y="183280"/>
                    <a:pt x="5351" y="177930"/>
                    <a:pt x="27423" y="177930"/>
                  </a:cubicBezTo>
                  <a:cubicBezTo>
                    <a:pt x="65882" y="177930"/>
                    <a:pt x="104340" y="177930"/>
                    <a:pt x="142465" y="177930"/>
                  </a:cubicBezTo>
                  <a:cubicBezTo>
                    <a:pt x="147147" y="178265"/>
                    <a:pt x="151829" y="178265"/>
                    <a:pt x="157514" y="178265"/>
                  </a:cubicBezTo>
                  <a:close/>
                  <a:moveTo>
                    <a:pt x="39797" y="1183646"/>
                  </a:moveTo>
                  <a:cubicBezTo>
                    <a:pt x="272222" y="1183646"/>
                    <a:pt x="503643" y="1183646"/>
                    <a:pt x="735400" y="1183646"/>
                  </a:cubicBezTo>
                  <a:cubicBezTo>
                    <a:pt x="735400" y="1133160"/>
                    <a:pt x="735400" y="1083676"/>
                    <a:pt x="735400" y="1033190"/>
                  </a:cubicBezTo>
                  <a:cubicBezTo>
                    <a:pt x="703629" y="1033190"/>
                    <a:pt x="672193" y="1036534"/>
                    <a:pt x="642095" y="1032521"/>
                  </a:cubicBezTo>
                  <a:cubicBezTo>
                    <a:pt x="563505" y="1022491"/>
                    <a:pt x="497289" y="987719"/>
                    <a:pt x="443447" y="928874"/>
                  </a:cubicBezTo>
                  <a:cubicBezTo>
                    <a:pt x="441106" y="926199"/>
                    <a:pt x="436090" y="923190"/>
                    <a:pt x="433414" y="924193"/>
                  </a:cubicBezTo>
                  <a:cubicBezTo>
                    <a:pt x="409336" y="933220"/>
                    <a:pt x="385926" y="943251"/>
                    <a:pt x="362516" y="952947"/>
                  </a:cubicBezTo>
                  <a:cubicBezTo>
                    <a:pt x="365192" y="1000090"/>
                    <a:pt x="342785" y="1034527"/>
                    <a:pt x="302989" y="1045561"/>
                  </a:cubicBezTo>
                  <a:cubicBezTo>
                    <a:pt x="266871" y="1055591"/>
                    <a:pt x="227409" y="1038205"/>
                    <a:pt x="209684" y="1004436"/>
                  </a:cubicBezTo>
                  <a:cubicBezTo>
                    <a:pt x="188950" y="965317"/>
                    <a:pt x="200655" y="929543"/>
                    <a:pt x="246471" y="891761"/>
                  </a:cubicBezTo>
                  <a:cubicBezTo>
                    <a:pt x="222058" y="778418"/>
                    <a:pt x="197645" y="664740"/>
                    <a:pt x="173232" y="551062"/>
                  </a:cubicBezTo>
                  <a:cubicBezTo>
                    <a:pt x="171560" y="543706"/>
                    <a:pt x="168550" y="541700"/>
                    <a:pt x="161193" y="540362"/>
                  </a:cubicBezTo>
                  <a:cubicBezTo>
                    <a:pt x="114708" y="531669"/>
                    <a:pt x="84609" y="486198"/>
                    <a:pt x="95645" y="441730"/>
                  </a:cubicBezTo>
                  <a:cubicBezTo>
                    <a:pt x="104340" y="406289"/>
                    <a:pt x="135108" y="380210"/>
                    <a:pt x="170891" y="378539"/>
                  </a:cubicBezTo>
                  <a:cubicBezTo>
                    <a:pt x="207678" y="376867"/>
                    <a:pt x="240786" y="399602"/>
                    <a:pt x="252491" y="434709"/>
                  </a:cubicBezTo>
                  <a:cubicBezTo>
                    <a:pt x="264195" y="469815"/>
                    <a:pt x="251487" y="507262"/>
                    <a:pt x="219717" y="527657"/>
                  </a:cubicBezTo>
                  <a:cubicBezTo>
                    <a:pt x="212025" y="532673"/>
                    <a:pt x="210353" y="537353"/>
                    <a:pt x="212360" y="545712"/>
                  </a:cubicBezTo>
                  <a:cubicBezTo>
                    <a:pt x="217710" y="569785"/>
                    <a:pt x="222392" y="593858"/>
                    <a:pt x="227409" y="617931"/>
                  </a:cubicBezTo>
                  <a:cubicBezTo>
                    <a:pt x="245133" y="704193"/>
                    <a:pt x="262523" y="790120"/>
                    <a:pt x="280582" y="876047"/>
                  </a:cubicBezTo>
                  <a:cubicBezTo>
                    <a:pt x="281251" y="879725"/>
                    <a:pt x="285599" y="885074"/>
                    <a:pt x="288943" y="885743"/>
                  </a:cubicBezTo>
                  <a:cubicBezTo>
                    <a:pt x="309343" y="889421"/>
                    <a:pt x="326733" y="897780"/>
                    <a:pt x="340779" y="913494"/>
                  </a:cubicBezTo>
                  <a:cubicBezTo>
                    <a:pt x="342785" y="915500"/>
                    <a:pt x="347802" y="916503"/>
                    <a:pt x="350477" y="915500"/>
                  </a:cubicBezTo>
                  <a:cubicBezTo>
                    <a:pt x="370208" y="907810"/>
                    <a:pt x="389605" y="899451"/>
                    <a:pt x="409001" y="891427"/>
                  </a:cubicBezTo>
                  <a:cubicBezTo>
                    <a:pt x="338772" y="770728"/>
                    <a:pt x="332084" y="648691"/>
                    <a:pt x="406995" y="530332"/>
                  </a:cubicBezTo>
                  <a:cubicBezTo>
                    <a:pt x="481906" y="411639"/>
                    <a:pt x="595276" y="365833"/>
                    <a:pt x="734062" y="379207"/>
                  </a:cubicBezTo>
                  <a:cubicBezTo>
                    <a:pt x="734062" y="324374"/>
                    <a:pt x="734062" y="270210"/>
                    <a:pt x="734062" y="215377"/>
                  </a:cubicBezTo>
                  <a:cubicBezTo>
                    <a:pt x="696606" y="215377"/>
                    <a:pt x="659820" y="215377"/>
                    <a:pt x="623033" y="215377"/>
                  </a:cubicBezTo>
                  <a:cubicBezTo>
                    <a:pt x="621026" y="215377"/>
                    <a:pt x="619020" y="216046"/>
                    <a:pt x="616010" y="216380"/>
                  </a:cubicBezTo>
                  <a:cubicBezTo>
                    <a:pt x="616010" y="230088"/>
                    <a:pt x="616010" y="243462"/>
                    <a:pt x="616010" y="256502"/>
                  </a:cubicBezTo>
                  <a:cubicBezTo>
                    <a:pt x="615676" y="286593"/>
                    <a:pt x="599623" y="302642"/>
                    <a:pt x="569525" y="302642"/>
                  </a:cubicBezTo>
                  <a:cubicBezTo>
                    <a:pt x="447794" y="302642"/>
                    <a:pt x="325729" y="302642"/>
                    <a:pt x="203999" y="302642"/>
                  </a:cubicBezTo>
                  <a:cubicBezTo>
                    <a:pt x="174235" y="302642"/>
                    <a:pt x="157848" y="285924"/>
                    <a:pt x="157848" y="255833"/>
                  </a:cubicBezTo>
                  <a:cubicBezTo>
                    <a:pt x="157848" y="242794"/>
                    <a:pt x="157848" y="229420"/>
                    <a:pt x="157848" y="216046"/>
                  </a:cubicBezTo>
                  <a:cubicBezTo>
                    <a:pt x="117717" y="216046"/>
                    <a:pt x="79259" y="216046"/>
                    <a:pt x="40131" y="216046"/>
                  </a:cubicBezTo>
                  <a:cubicBezTo>
                    <a:pt x="39797" y="539025"/>
                    <a:pt x="39797" y="860667"/>
                    <a:pt x="39797" y="1183646"/>
                  </a:cubicBezTo>
                  <a:close/>
                  <a:moveTo>
                    <a:pt x="474214" y="906807"/>
                  </a:moveTo>
                  <a:cubicBezTo>
                    <a:pt x="564509" y="1005774"/>
                    <a:pt x="740081" y="1035865"/>
                    <a:pt x="868166" y="932217"/>
                  </a:cubicBezTo>
                  <a:cubicBezTo>
                    <a:pt x="994579" y="829573"/>
                    <a:pt x="1011634" y="639664"/>
                    <a:pt x="903281" y="514283"/>
                  </a:cubicBezTo>
                  <a:cubicBezTo>
                    <a:pt x="802619" y="397262"/>
                    <a:pt x="616010" y="380210"/>
                    <a:pt x="492942" y="489207"/>
                  </a:cubicBezTo>
                  <a:cubicBezTo>
                    <a:pt x="367533" y="600211"/>
                    <a:pt x="371880" y="775743"/>
                    <a:pt x="449801" y="875378"/>
                  </a:cubicBezTo>
                  <a:cubicBezTo>
                    <a:pt x="479565" y="862673"/>
                    <a:pt x="509663" y="849968"/>
                    <a:pt x="539427" y="837263"/>
                  </a:cubicBezTo>
                  <a:cubicBezTo>
                    <a:pt x="531735" y="776077"/>
                    <a:pt x="582902" y="730940"/>
                    <a:pt x="641761" y="744983"/>
                  </a:cubicBezTo>
                  <a:cubicBezTo>
                    <a:pt x="644770" y="745652"/>
                    <a:pt x="650456" y="744649"/>
                    <a:pt x="652128" y="742642"/>
                  </a:cubicBezTo>
                  <a:cubicBezTo>
                    <a:pt x="673197" y="712217"/>
                    <a:pt x="693931" y="681457"/>
                    <a:pt x="714665" y="651031"/>
                  </a:cubicBezTo>
                  <a:cubicBezTo>
                    <a:pt x="712324" y="647688"/>
                    <a:pt x="710318" y="645013"/>
                    <a:pt x="708311" y="642338"/>
                  </a:cubicBezTo>
                  <a:cubicBezTo>
                    <a:pt x="686239" y="610241"/>
                    <a:pt x="689249" y="569451"/>
                    <a:pt x="715669" y="541031"/>
                  </a:cubicBezTo>
                  <a:cubicBezTo>
                    <a:pt x="741419" y="513280"/>
                    <a:pt x="782553" y="506928"/>
                    <a:pt x="815327" y="525651"/>
                  </a:cubicBezTo>
                  <a:cubicBezTo>
                    <a:pt x="848101" y="544375"/>
                    <a:pt x="863819" y="583159"/>
                    <a:pt x="853451" y="618934"/>
                  </a:cubicBezTo>
                  <a:cubicBezTo>
                    <a:pt x="842750" y="655712"/>
                    <a:pt x="807635" y="682794"/>
                    <a:pt x="770180" y="676442"/>
                  </a:cubicBezTo>
                  <a:cubicBezTo>
                    <a:pt x="747104" y="672430"/>
                    <a:pt x="737072" y="680788"/>
                    <a:pt x="728377" y="698174"/>
                  </a:cubicBezTo>
                  <a:cubicBezTo>
                    <a:pt x="727708" y="699512"/>
                    <a:pt x="726705" y="700849"/>
                    <a:pt x="725701" y="702186"/>
                  </a:cubicBezTo>
                  <a:cubicBezTo>
                    <a:pt x="710652" y="724588"/>
                    <a:pt x="695269" y="746655"/>
                    <a:pt x="680554" y="768721"/>
                  </a:cubicBezTo>
                  <a:cubicBezTo>
                    <a:pt x="716003" y="812187"/>
                    <a:pt x="701288" y="860667"/>
                    <a:pt x="673865" y="884406"/>
                  </a:cubicBezTo>
                  <a:cubicBezTo>
                    <a:pt x="638751" y="914831"/>
                    <a:pt x="596613" y="910819"/>
                    <a:pt x="555145" y="872369"/>
                  </a:cubicBezTo>
                  <a:cubicBezTo>
                    <a:pt x="528725" y="883402"/>
                    <a:pt x="502306" y="894770"/>
                    <a:pt x="474214" y="906807"/>
                  </a:cubicBezTo>
                  <a:close/>
                  <a:moveTo>
                    <a:pt x="576882" y="132125"/>
                  </a:moveTo>
                  <a:cubicBezTo>
                    <a:pt x="571197" y="131790"/>
                    <a:pt x="566850" y="131456"/>
                    <a:pt x="562168" y="131122"/>
                  </a:cubicBezTo>
                  <a:cubicBezTo>
                    <a:pt x="535414" y="130787"/>
                    <a:pt x="508660" y="130453"/>
                    <a:pt x="481906" y="129784"/>
                  </a:cubicBezTo>
                  <a:cubicBezTo>
                    <a:pt x="465853" y="129450"/>
                    <a:pt x="460503" y="124100"/>
                    <a:pt x="458496" y="108386"/>
                  </a:cubicBezTo>
                  <a:cubicBezTo>
                    <a:pt x="457827" y="103037"/>
                    <a:pt x="457493" y="97687"/>
                    <a:pt x="456155" y="92337"/>
                  </a:cubicBezTo>
                  <a:cubicBezTo>
                    <a:pt x="447126" y="59237"/>
                    <a:pt x="414686" y="35498"/>
                    <a:pt x="382582" y="38508"/>
                  </a:cubicBezTo>
                  <a:cubicBezTo>
                    <a:pt x="346464" y="41851"/>
                    <a:pt x="318372" y="69936"/>
                    <a:pt x="315028" y="106046"/>
                  </a:cubicBezTo>
                  <a:cubicBezTo>
                    <a:pt x="313356" y="125103"/>
                    <a:pt x="308339" y="129784"/>
                    <a:pt x="289277" y="129784"/>
                  </a:cubicBezTo>
                  <a:cubicBezTo>
                    <a:pt x="267540" y="129784"/>
                    <a:pt x="245802" y="129784"/>
                    <a:pt x="224064" y="129784"/>
                  </a:cubicBezTo>
                  <a:cubicBezTo>
                    <a:pt x="215704" y="129784"/>
                    <a:pt x="207678" y="129784"/>
                    <a:pt x="197979" y="129784"/>
                  </a:cubicBezTo>
                  <a:cubicBezTo>
                    <a:pt x="197979" y="174587"/>
                    <a:pt x="197979" y="217383"/>
                    <a:pt x="197979" y="261851"/>
                  </a:cubicBezTo>
                  <a:cubicBezTo>
                    <a:pt x="324392" y="261851"/>
                    <a:pt x="450135" y="261851"/>
                    <a:pt x="576548" y="261851"/>
                  </a:cubicBezTo>
                  <a:cubicBezTo>
                    <a:pt x="576882" y="219389"/>
                    <a:pt x="576882" y="176593"/>
                    <a:pt x="576882" y="132125"/>
                  </a:cubicBezTo>
                  <a:close/>
                  <a:moveTo>
                    <a:pt x="956454" y="1021153"/>
                  </a:moveTo>
                  <a:cubicBezTo>
                    <a:pt x="962474" y="1030181"/>
                    <a:pt x="968159" y="1038540"/>
                    <a:pt x="973844" y="1046564"/>
                  </a:cubicBezTo>
                  <a:cubicBezTo>
                    <a:pt x="1009628" y="1096047"/>
                    <a:pt x="1045746" y="1145196"/>
                    <a:pt x="1093903" y="1183312"/>
                  </a:cubicBezTo>
                  <a:cubicBezTo>
                    <a:pt x="1130021" y="1211731"/>
                    <a:pt x="1141057" y="1212066"/>
                    <a:pt x="1174165" y="1172613"/>
                  </a:cubicBezTo>
                  <a:cubicBezTo>
                    <a:pt x="1182860" y="1162248"/>
                    <a:pt x="1183528" y="1151215"/>
                    <a:pt x="1176506" y="1140181"/>
                  </a:cubicBezTo>
                  <a:cubicBezTo>
                    <a:pt x="1168814" y="1128479"/>
                    <a:pt x="1161791" y="1115439"/>
                    <a:pt x="1151758" y="1106078"/>
                  </a:cubicBezTo>
                  <a:cubicBezTo>
                    <a:pt x="1117981" y="1074649"/>
                    <a:pt x="1083201" y="1044223"/>
                    <a:pt x="1048087" y="1014132"/>
                  </a:cubicBezTo>
                  <a:cubicBezTo>
                    <a:pt x="1032703" y="1001093"/>
                    <a:pt x="1015647" y="990059"/>
                    <a:pt x="998926" y="978023"/>
                  </a:cubicBezTo>
                  <a:cubicBezTo>
                    <a:pt x="986218" y="990728"/>
                    <a:pt x="974848" y="1002430"/>
                    <a:pt x="963477" y="1013798"/>
                  </a:cubicBezTo>
                  <a:cubicBezTo>
                    <a:pt x="961136" y="1016138"/>
                    <a:pt x="959130" y="1018144"/>
                    <a:pt x="956454" y="1021153"/>
                  </a:cubicBezTo>
                  <a:close/>
                  <a:moveTo>
                    <a:pt x="577551" y="822217"/>
                  </a:moveTo>
                  <a:cubicBezTo>
                    <a:pt x="577551" y="846624"/>
                    <a:pt x="595276" y="865348"/>
                    <a:pt x="619354" y="865682"/>
                  </a:cubicBezTo>
                  <a:cubicBezTo>
                    <a:pt x="642430" y="866016"/>
                    <a:pt x="662495" y="846290"/>
                    <a:pt x="662830" y="823220"/>
                  </a:cubicBezTo>
                  <a:cubicBezTo>
                    <a:pt x="663164" y="799816"/>
                    <a:pt x="643767" y="780424"/>
                    <a:pt x="620023" y="780424"/>
                  </a:cubicBezTo>
                  <a:cubicBezTo>
                    <a:pt x="596613" y="780758"/>
                    <a:pt x="577551" y="799481"/>
                    <a:pt x="577551" y="822217"/>
                  </a:cubicBezTo>
                  <a:close/>
                  <a:moveTo>
                    <a:pt x="775865" y="553402"/>
                  </a:moveTo>
                  <a:cubicBezTo>
                    <a:pt x="752455" y="553402"/>
                    <a:pt x="733393" y="571791"/>
                    <a:pt x="733059" y="594861"/>
                  </a:cubicBezTo>
                  <a:cubicBezTo>
                    <a:pt x="732724" y="618600"/>
                    <a:pt x="751786" y="638326"/>
                    <a:pt x="775196" y="638660"/>
                  </a:cubicBezTo>
                  <a:cubicBezTo>
                    <a:pt x="798606" y="638995"/>
                    <a:pt x="818337" y="618934"/>
                    <a:pt x="818337" y="595530"/>
                  </a:cubicBezTo>
                  <a:cubicBezTo>
                    <a:pt x="818002" y="572460"/>
                    <a:pt x="798940" y="553402"/>
                    <a:pt x="775865" y="553402"/>
                  </a:cubicBezTo>
                  <a:close/>
                  <a:moveTo>
                    <a:pt x="136780" y="460119"/>
                  </a:moveTo>
                  <a:cubicBezTo>
                    <a:pt x="136780" y="484192"/>
                    <a:pt x="156511" y="502916"/>
                    <a:pt x="181258" y="502916"/>
                  </a:cubicBezTo>
                  <a:cubicBezTo>
                    <a:pt x="202661" y="502916"/>
                    <a:pt x="222058" y="481517"/>
                    <a:pt x="222058" y="458447"/>
                  </a:cubicBezTo>
                  <a:cubicBezTo>
                    <a:pt x="222058" y="436715"/>
                    <a:pt x="202327" y="417657"/>
                    <a:pt x="179920" y="417323"/>
                  </a:cubicBezTo>
                  <a:cubicBezTo>
                    <a:pt x="155842" y="417323"/>
                    <a:pt x="136445" y="436381"/>
                    <a:pt x="136780" y="460119"/>
                  </a:cubicBezTo>
                  <a:close/>
                  <a:moveTo>
                    <a:pt x="279913" y="1007111"/>
                  </a:moveTo>
                  <a:cubicBezTo>
                    <a:pt x="303323" y="1007111"/>
                    <a:pt x="322720" y="988388"/>
                    <a:pt x="322720" y="965652"/>
                  </a:cubicBezTo>
                  <a:cubicBezTo>
                    <a:pt x="322720" y="942248"/>
                    <a:pt x="303992" y="924193"/>
                    <a:pt x="280248" y="923859"/>
                  </a:cubicBezTo>
                  <a:cubicBezTo>
                    <a:pt x="256838" y="923859"/>
                    <a:pt x="238110" y="941579"/>
                    <a:pt x="237441" y="963980"/>
                  </a:cubicBezTo>
                  <a:cubicBezTo>
                    <a:pt x="236773" y="987385"/>
                    <a:pt x="256169" y="1007111"/>
                    <a:pt x="279913" y="1007111"/>
                  </a:cubicBezTo>
                  <a:close/>
                </a:path>
              </a:pathLst>
            </a:custGeom>
            <a:grpFill/>
            <a:ln w="3330" cap="flat">
              <a:noFill/>
              <a:prstDash val="solid"/>
              <a:miter/>
            </a:ln>
          </p:spPr>
          <p:txBody>
            <a:bodyPr rtlCol="0" anchor="ctr"/>
            <a:lstStyle/>
            <a:p>
              <a:pPr defTabSz="913738"/>
              <a:endParaRPr lang="en-US" dirty="0">
                <a:solidFill>
                  <a:srgbClr val="000000"/>
                </a:solidFill>
                <a:latin typeface="Roboto"/>
              </a:endParaRPr>
            </a:p>
          </p:txBody>
        </p:sp>
        <p:sp>
          <p:nvSpPr>
            <p:cNvPr id="45" name="Freeform 310">
              <a:extLst>
                <a:ext uri="{FF2B5EF4-FFF2-40B4-BE49-F238E27FC236}">
                  <a16:creationId xmlns:a16="http://schemas.microsoft.com/office/drawing/2014/main" id="{0E0B0321-123A-D4E0-8049-E1B1E12FCB53}"/>
                </a:ext>
              </a:extLst>
            </p:cNvPr>
            <p:cNvSpPr/>
            <p:nvPr/>
          </p:nvSpPr>
          <p:spPr>
            <a:xfrm>
              <a:off x="8748103" y="2254287"/>
              <a:ext cx="39880" cy="38533"/>
            </a:xfrm>
            <a:custGeom>
              <a:avLst/>
              <a:gdLst>
                <a:gd name="connsiteX0" fmla="*/ 39880 w 39880"/>
                <a:gd name="connsiteY0" fmla="*/ 38534 h 38533"/>
                <a:gd name="connsiteX1" fmla="*/ 84 w 39880"/>
                <a:gd name="connsiteY1" fmla="*/ 38534 h 38533"/>
                <a:gd name="connsiteX2" fmla="*/ 418 w 39880"/>
                <a:gd name="connsiteY2" fmla="*/ 7105 h 38533"/>
                <a:gd name="connsiteX3" fmla="*/ 7775 w 39880"/>
                <a:gd name="connsiteY3" fmla="*/ 418 h 38533"/>
                <a:gd name="connsiteX4" fmla="*/ 39880 w 39880"/>
                <a:gd name="connsiteY4" fmla="*/ 84 h 38533"/>
                <a:gd name="connsiteX5" fmla="*/ 39880 w 39880"/>
                <a:gd name="connsiteY5" fmla="*/ 38534 h 38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880" h="38533">
                  <a:moveTo>
                    <a:pt x="39880" y="38534"/>
                  </a:moveTo>
                  <a:cubicBezTo>
                    <a:pt x="26838" y="38534"/>
                    <a:pt x="14129" y="38534"/>
                    <a:pt x="84" y="38534"/>
                  </a:cubicBezTo>
                  <a:cubicBezTo>
                    <a:pt x="84" y="27500"/>
                    <a:pt x="-251" y="17470"/>
                    <a:pt x="418" y="7105"/>
                  </a:cubicBezTo>
                  <a:cubicBezTo>
                    <a:pt x="752" y="4430"/>
                    <a:pt x="5100" y="418"/>
                    <a:pt x="7775" y="418"/>
                  </a:cubicBezTo>
                  <a:cubicBezTo>
                    <a:pt x="18143" y="-251"/>
                    <a:pt x="28510" y="84"/>
                    <a:pt x="39880" y="84"/>
                  </a:cubicBezTo>
                  <a:cubicBezTo>
                    <a:pt x="39880" y="12789"/>
                    <a:pt x="39880" y="25160"/>
                    <a:pt x="39880" y="38534"/>
                  </a:cubicBezTo>
                  <a:close/>
                </a:path>
              </a:pathLst>
            </a:custGeom>
            <a:grpFill/>
            <a:ln w="3330" cap="flat">
              <a:noFill/>
              <a:prstDash val="solid"/>
              <a:miter/>
            </a:ln>
          </p:spPr>
          <p:txBody>
            <a:bodyPr rtlCol="0" anchor="ctr"/>
            <a:lstStyle/>
            <a:p>
              <a:pPr defTabSz="913738"/>
              <a:endParaRPr lang="en-US">
                <a:solidFill>
                  <a:srgbClr val="000000"/>
                </a:solidFill>
                <a:latin typeface="Roboto"/>
              </a:endParaRPr>
            </a:p>
          </p:txBody>
        </p:sp>
        <p:sp>
          <p:nvSpPr>
            <p:cNvPr id="46" name="Freeform 311">
              <a:extLst>
                <a:ext uri="{FF2B5EF4-FFF2-40B4-BE49-F238E27FC236}">
                  <a16:creationId xmlns:a16="http://schemas.microsoft.com/office/drawing/2014/main" id="{77243623-C21C-ECB1-887F-7788D27CA4CE}"/>
                </a:ext>
              </a:extLst>
            </p:cNvPr>
            <p:cNvSpPr/>
            <p:nvPr/>
          </p:nvSpPr>
          <p:spPr>
            <a:xfrm>
              <a:off x="8644952" y="2253002"/>
              <a:ext cx="40362" cy="40152"/>
            </a:xfrm>
            <a:custGeom>
              <a:avLst/>
              <a:gdLst>
                <a:gd name="connsiteX0" fmla="*/ 40363 w 40362"/>
                <a:gd name="connsiteY0" fmla="*/ 3040 h 40152"/>
                <a:gd name="connsiteX1" fmla="*/ 40363 w 40362"/>
                <a:gd name="connsiteY1" fmla="*/ 40152 h 40152"/>
                <a:gd name="connsiteX2" fmla="*/ 1235 w 40362"/>
                <a:gd name="connsiteY2" fmla="*/ 40152 h 40152"/>
                <a:gd name="connsiteX3" fmla="*/ 232 w 40362"/>
                <a:gd name="connsiteY3" fmla="*/ 35137 h 40152"/>
                <a:gd name="connsiteX4" fmla="*/ 40363 w 40362"/>
                <a:gd name="connsiteY4" fmla="*/ 3040 h 40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362" h="40152">
                  <a:moveTo>
                    <a:pt x="40363" y="3040"/>
                  </a:moveTo>
                  <a:cubicBezTo>
                    <a:pt x="40363" y="15076"/>
                    <a:pt x="40363" y="27113"/>
                    <a:pt x="40363" y="40152"/>
                  </a:cubicBezTo>
                  <a:cubicBezTo>
                    <a:pt x="26986" y="40152"/>
                    <a:pt x="14278" y="40152"/>
                    <a:pt x="1235" y="40152"/>
                  </a:cubicBezTo>
                  <a:cubicBezTo>
                    <a:pt x="901" y="38146"/>
                    <a:pt x="232" y="36474"/>
                    <a:pt x="232" y="35137"/>
                  </a:cubicBezTo>
                  <a:cubicBezTo>
                    <a:pt x="-1106" y="-972"/>
                    <a:pt x="2238" y="-3982"/>
                    <a:pt x="40363" y="3040"/>
                  </a:cubicBezTo>
                  <a:close/>
                </a:path>
              </a:pathLst>
            </a:custGeom>
            <a:grpFill/>
            <a:ln w="3330" cap="flat">
              <a:noFill/>
              <a:prstDash val="solid"/>
              <a:miter/>
            </a:ln>
          </p:spPr>
          <p:txBody>
            <a:bodyPr rtlCol="0" anchor="ctr"/>
            <a:lstStyle/>
            <a:p>
              <a:pPr defTabSz="913738"/>
              <a:endParaRPr lang="en-US">
                <a:solidFill>
                  <a:srgbClr val="000000"/>
                </a:solidFill>
                <a:latin typeface="Roboto"/>
              </a:endParaRPr>
            </a:p>
          </p:txBody>
        </p:sp>
        <p:sp>
          <p:nvSpPr>
            <p:cNvPr id="47" name="Freeform 312">
              <a:extLst>
                <a:ext uri="{FF2B5EF4-FFF2-40B4-BE49-F238E27FC236}">
                  <a16:creationId xmlns:a16="http://schemas.microsoft.com/office/drawing/2014/main" id="{8BDD80E4-8BBC-47CD-D486-D03B267049CF}"/>
                </a:ext>
              </a:extLst>
            </p:cNvPr>
            <p:cNvSpPr/>
            <p:nvPr/>
          </p:nvSpPr>
          <p:spPr>
            <a:xfrm>
              <a:off x="8542515" y="2255373"/>
              <a:ext cx="39462" cy="37446"/>
            </a:xfrm>
            <a:custGeom>
              <a:avLst/>
              <a:gdLst>
                <a:gd name="connsiteX0" fmla="*/ 0 w 39462"/>
                <a:gd name="connsiteY0" fmla="*/ 37447 h 37446"/>
                <a:gd name="connsiteX1" fmla="*/ 0 w 39462"/>
                <a:gd name="connsiteY1" fmla="*/ 0 h 37446"/>
                <a:gd name="connsiteX2" fmla="*/ 39462 w 39462"/>
                <a:gd name="connsiteY2" fmla="*/ 0 h 37446"/>
                <a:gd name="connsiteX3" fmla="*/ 39462 w 39462"/>
                <a:gd name="connsiteY3" fmla="*/ 37447 h 37446"/>
                <a:gd name="connsiteX4" fmla="*/ 0 w 39462"/>
                <a:gd name="connsiteY4" fmla="*/ 37447 h 374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462" h="37446">
                  <a:moveTo>
                    <a:pt x="0" y="37447"/>
                  </a:moveTo>
                  <a:cubicBezTo>
                    <a:pt x="0" y="24407"/>
                    <a:pt x="0" y="12705"/>
                    <a:pt x="0" y="0"/>
                  </a:cubicBezTo>
                  <a:cubicBezTo>
                    <a:pt x="13043" y="0"/>
                    <a:pt x="25751" y="0"/>
                    <a:pt x="39462" y="0"/>
                  </a:cubicBezTo>
                  <a:cubicBezTo>
                    <a:pt x="39462" y="12371"/>
                    <a:pt x="39462" y="24407"/>
                    <a:pt x="39462" y="37447"/>
                  </a:cubicBezTo>
                  <a:cubicBezTo>
                    <a:pt x="26420" y="37447"/>
                    <a:pt x="13711" y="37447"/>
                    <a:pt x="0" y="37447"/>
                  </a:cubicBezTo>
                  <a:close/>
                </a:path>
              </a:pathLst>
            </a:custGeom>
            <a:grpFill/>
            <a:ln w="3330" cap="flat">
              <a:noFill/>
              <a:prstDash val="solid"/>
              <a:miter/>
            </a:ln>
          </p:spPr>
          <p:txBody>
            <a:bodyPr rtlCol="0" anchor="ctr"/>
            <a:lstStyle/>
            <a:p>
              <a:pPr defTabSz="913738"/>
              <a:endParaRPr lang="en-US">
                <a:solidFill>
                  <a:srgbClr val="000000"/>
                </a:solidFill>
                <a:latin typeface="Roboto"/>
              </a:endParaRPr>
            </a:p>
          </p:txBody>
        </p:sp>
      </p:grpSp>
    </p:spTree>
    <p:extLst>
      <p:ext uri="{BB962C8B-B14F-4D97-AF65-F5344CB8AC3E}">
        <p14:creationId xmlns:p14="http://schemas.microsoft.com/office/powerpoint/2010/main" val="341716586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755601-291C-7D3F-E6C3-79E8B678BECE}"/>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4E96ECD5-35BB-2BD0-837D-C2A22A38541D}"/>
              </a:ext>
            </a:extLst>
          </p:cNvPr>
          <p:cNvSpPr>
            <a:spLocks noGrp="1"/>
          </p:cNvSpPr>
          <p:nvPr>
            <p:ph type="body" sz="quarter" idx="15"/>
          </p:nvPr>
        </p:nvSpPr>
        <p:spPr>
          <a:xfrm>
            <a:off x="1433581" y="808311"/>
            <a:ext cx="8973175" cy="697353"/>
          </a:xfrm>
          <a:prstGeom prst="rect">
            <a:avLst/>
          </a:prstGeom>
        </p:spPr>
        <p:txBody>
          <a:bodyPr/>
          <a:lstStyle/>
          <a:p>
            <a:r>
              <a:rPr lang="en-US" b="1" dirty="0"/>
              <a:t>2. Lateral Reading</a:t>
            </a:r>
          </a:p>
        </p:txBody>
      </p:sp>
      <p:sp>
        <p:nvSpPr>
          <p:cNvPr id="6" name="Text Placeholder 5">
            <a:extLst>
              <a:ext uri="{FF2B5EF4-FFF2-40B4-BE49-F238E27FC236}">
                <a16:creationId xmlns:a16="http://schemas.microsoft.com/office/drawing/2014/main" id="{1D73B266-0550-AA1C-8C3D-7E3A3F83F881}"/>
              </a:ext>
            </a:extLst>
          </p:cNvPr>
          <p:cNvSpPr>
            <a:spLocks noGrp="1"/>
          </p:cNvSpPr>
          <p:nvPr>
            <p:ph type="body" sz="quarter" idx="16"/>
          </p:nvPr>
        </p:nvSpPr>
        <p:spPr>
          <a:xfrm>
            <a:off x="1433581" y="1856038"/>
            <a:ext cx="6488202" cy="4166788"/>
          </a:xfrm>
          <a:prstGeom prst="rect">
            <a:avLst/>
          </a:prstGeom>
        </p:spPr>
        <p:txBody>
          <a:bodyPr/>
          <a:lstStyle/>
          <a:p>
            <a:pPr>
              <a:spcAft>
                <a:spcPts val="600"/>
              </a:spcAft>
            </a:pPr>
            <a:r>
              <a:rPr lang="en-US" dirty="0"/>
              <a:t>Most people check if a website is real by looking at the </a:t>
            </a:r>
            <a:r>
              <a:rPr lang="en-US" i="1" dirty="0"/>
              <a:t>About Us </a:t>
            </a:r>
            <a:r>
              <a:rPr lang="en-US" dirty="0"/>
              <a:t>page. </a:t>
            </a:r>
            <a:r>
              <a:rPr lang="en-US" b="1" dirty="0"/>
              <a:t>Scammers write those pages themselves!</a:t>
            </a:r>
          </a:p>
          <a:p>
            <a:pPr marL="342900" indent="-342900">
              <a:spcAft>
                <a:spcPts val="600"/>
              </a:spcAft>
              <a:buFont typeface="Arial" panose="020B0604020202020204" pitchFamily="34" charset="0"/>
              <a:buChar char="•"/>
            </a:pPr>
            <a:r>
              <a:rPr lang="en-US" dirty="0"/>
              <a:t>Instead of staying on the website, </a:t>
            </a:r>
            <a:r>
              <a:rPr lang="en-US" b="1" dirty="0"/>
              <a:t>open a new tab </a:t>
            </a:r>
            <a:r>
              <a:rPr lang="en-US" dirty="0"/>
              <a:t>in your browser.</a:t>
            </a:r>
          </a:p>
          <a:p>
            <a:pPr marL="342900" indent="-342900">
              <a:spcAft>
                <a:spcPts val="600"/>
              </a:spcAft>
              <a:buFont typeface="Arial" panose="020B0604020202020204" pitchFamily="34" charset="0"/>
              <a:buChar char="•"/>
            </a:pPr>
            <a:r>
              <a:rPr lang="en-US" b="1" dirty="0"/>
              <a:t>Search for the name </a:t>
            </a:r>
            <a:r>
              <a:rPr lang="en-US" dirty="0"/>
              <a:t>of the website or the author + the word </a:t>
            </a:r>
            <a:r>
              <a:rPr lang="en-US" b="1" i="1" dirty="0"/>
              <a:t>reliability</a:t>
            </a:r>
            <a:r>
              <a:rPr lang="en-US" dirty="0"/>
              <a:t> or </a:t>
            </a:r>
            <a:r>
              <a:rPr lang="en-US" b="1" i="1" dirty="0"/>
              <a:t>complaints</a:t>
            </a:r>
            <a:r>
              <a:rPr lang="en-US" dirty="0"/>
              <a:t>.</a:t>
            </a:r>
          </a:p>
          <a:p>
            <a:pPr marL="342900" indent="-342900">
              <a:spcAft>
                <a:spcPts val="600"/>
              </a:spcAft>
              <a:buFont typeface="Arial" panose="020B0604020202020204" pitchFamily="34" charset="0"/>
              <a:buChar char="•"/>
            </a:pPr>
            <a:r>
              <a:rPr lang="en-US" b="1" dirty="0"/>
              <a:t>See what other people say </a:t>
            </a:r>
            <a:r>
              <a:rPr lang="en-US" dirty="0"/>
              <a:t>about the site, rather than what the site says about itself.</a:t>
            </a:r>
          </a:p>
        </p:txBody>
      </p:sp>
      <p:pic>
        <p:nvPicPr>
          <p:cNvPr id="3" name="Picture 2" descr="Head outline and magnifying glass">
            <a:extLst>
              <a:ext uri="{FF2B5EF4-FFF2-40B4-BE49-F238E27FC236}">
                <a16:creationId xmlns:a16="http://schemas.microsoft.com/office/drawing/2014/main" id="{4351152B-B78A-C785-51F7-B876F151396A}"/>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8637006" y="3429000"/>
            <a:ext cx="3554994" cy="3270564"/>
          </a:xfrm>
          <a:prstGeom prst="rect">
            <a:avLst/>
          </a:prstGeom>
        </p:spPr>
      </p:pic>
      <p:pic>
        <p:nvPicPr>
          <p:cNvPr id="4" name="Picture 3" descr="A colorful circles with white lines and dots&#10;&#10;AI-generated content may be incorrect.">
            <a:extLst>
              <a:ext uri="{FF2B5EF4-FFF2-40B4-BE49-F238E27FC236}">
                <a16:creationId xmlns:a16="http://schemas.microsoft.com/office/drawing/2014/main" id="{838472AE-E871-21A3-5D6F-AC6EB572E9E0}"/>
              </a:ext>
            </a:extLst>
          </p:cNvPr>
          <p:cNvPicPr>
            <a:picLocks noChangeAspect="1"/>
          </p:cNvPicPr>
          <p:nvPr/>
        </p:nvPicPr>
        <p:blipFill>
          <a:blip r:embed="rId3" cstate="screen">
            <a:extLst>
              <a:ext uri="{28A0092B-C50C-407E-A947-70E740481C1C}">
                <a14:useLocalDpi xmlns:a14="http://schemas.microsoft.com/office/drawing/2010/main"/>
              </a:ext>
            </a:extLst>
          </a:blip>
          <a:srcRect l="-5129" t="-7198" r="-1" b="-1"/>
          <a:stretch>
            <a:fillRect/>
          </a:stretch>
        </p:blipFill>
        <p:spPr>
          <a:xfrm rot="17800663">
            <a:off x="8012437" y="600791"/>
            <a:ext cx="3845287" cy="3119494"/>
          </a:xfrm>
          <a:prstGeom prst="rect">
            <a:avLst/>
          </a:prstGeom>
        </p:spPr>
      </p:pic>
    </p:spTree>
    <p:extLst>
      <p:ext uri="{BB962C8B-B14F-4D97-AF65-F5344CB8AC3E}">
        <p14:creationId xmlns:p14="http://schemas.microsoft.com/office/powerpoint/2010/main" val="27276551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382193-3878-0A53-0A98-EEDA665DFC71}"/>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B0DB4056-6B0D-7D07-6BD7-3F2A4FC7D4ED}"/>
              </a:ext>
            </a:extLst>
          </p:cNvPr>
          <p:cNvSpPr>
            <a:spLocks noGrp="1"/>
          </p:cNvSpPr>
          <p:nvPr>
            <p:ph type="body" sz="quarter" idx="15"/>
          </p:nvPr>
        </p:nvSpPr>
        <p:spPr>
          <a:xfrm>
            <a:off x="1433581" y="808311"/>
            <a:ext cx="8973175" cy="697353"/>
          </a:xfrm>
          <a:prstGeom prst="rect">
            <a:avLst/>
          </a:prstGeom>
        </p:spPr>
        <p:txBody>
          <a:bodyPr/>
          <a:lstStyle/>
          <a:p>
            <a:r>
              <a:rPr lang="en-US" b="1" dirty="0"/>
              <a:t>3. Reverse Image Search</a:t>
            </a:r>
          </a:p>
        </p:txBody>
      </p:sp>
      <p:sp>
        <p:nvSpPr>
          <p:cNvPr id="6" name="Text Placeholder 5">
            <a:extLst>
              <a:ext uri="{FF2B5EF4-FFF2-40B4-BE49-F238E27FC236}">
                <a16:creationId xmlns:a16="http://schemas.microsoft.com/office/drawing/2014/main" id="{0A5967E6-43F9-404A-446F-DA037338B7CE}"/>
              </a:ext>
            </a:extLst>
          </p:cNvPr>
          <p:cNvSpPr>
            <a:spLocks noGrp="1"/>
          </p:cNvSpPr>
          <p:nvPr>
            <p:ph type="body" sz="quarter" idx="16"/>
          </p:nvPr>
        </p:nvSpPr>
        <p:spPr>
          <a:xfrm>
            <a:off x="1433581" y="1856038"/>
            <a:ext cx="6488202" cy="4166788"/>
          </a:xfrm>
          <a:prstGeom prst="rect">
            <a:avLst/>
          </a:prstGeom>
        </p:spPr>
        <p:txBody>
          <a:bodyPr/>
          <a:lstStyle/>
          <a:p>
            <a:pPr>
              <a:spcAft>
                <a:spcPts val="600"/>
              </a:spcAft>
            </a:pPr>
            <a:r>
              <a:rPr lang="en-US" dirty="0"/>
              <a:t>If you see a photo that looks too good (or too bad) to be true, you can ask the internet where it came from.</a:t>
            </a:r>
          </a:p>
          <a:p>
            <a:pPr marL="342900" indent="-342900">
              <a:spcAft>
                <a:spcPts val="600"/>
              </a:spcAft>
              <a:buFont typeface="Arial" panose="020B0604020202020204" pitchFamily="34" charset="0"/>
              <a:buChar char="•"/>
            </a:pPr>
            <a:r>
              <a:rPr lang="en-US" b="1" dirty="0"/>
              <a:t>How to do it: </a:t>
            </a:r>
          </a:p>
          <a:p>
            <a:pPr marL="582300" indent="-457200">
              <a:spcAft>
                <a:spcPts val="600"/>
              </a:spcAft>
              <a:buFont typeface="+mj-lt"/>
              <a:buAutoNum type="arabicPeriod"/>
            </a:pPr>
            <a:r>
              <a:rPr lang="en-US" dirty="0"/>
              <a:t>Right-click any image on your computer (or press and hold on a tablet).</a:t>
            </a:r>
          </a:p>
          <a:p>
            <a:pPr marL="582300" indent="-457200">
              <a:spcAft>
                <a:spcPts val="600"/>
              </a:spcAft>
              <a:buFont typeface="+mj-lt"/>
              <a:buAutoNum type="arabicPeriod"/>
            </a:pPr>
            <a:r>
              <a:rPr lang="en-US" dirty="0"/>
              <a:t>Select </a:t>
            </a:r>
            <a:r>
              <a:rPr lang="en-US" i="1" dirty="0">
                <a:solidFill>
                  <a:srgbClr val="615AA6"/>
                </a:solidFill>
              </a:rPr>
              <a:t>Search Google for Image </a:t>
            </a:r>
            <a:r>
              <a:rPr lang="en-US" dirty="0"/>
              <a:t>or </a:t>
            </a:r>
            <a:r>
              <a:rPr lang="en-US" i="1" dirty="0">
                <a:solidFill>
                  <a:srgbClr val="615AA6"/>
                </a:solidFill>
              </a:rPr>
              <a:t>Search with Google Lens</a:t>
            </a:r>
            <a:r>
              <a:rPr lang="en-US" dirty="0"/>
              <a:t>.</a:t>
            </a:r>
          </a:p>
          <a:p>
            <a:pPr marL="342000" indent="-342900">
              <a:spcAft>
                <a:spcPts val="600"/>
              </a:spcAft>
              <a:buFont typeface="Arial" panose="020B0604020202020204" pitchFamily="34" charset="0"/>
              <a:buChar char="•"/>
            </a:pPr>
            <a:r>
              <a:rPr lang="en-US" b="1" dirty="0"/>
              <a:t>What it tells you: </a:t>
            </a:r>
            <a:r>
              <a:rPr lang="en-US" dirty="0"/>
              <a:t>It will show you every other place that the photo appears. You might find that a </a:t>
            </a:r>
            <a:r>
              <a:rPr lang="en-US" i="1" dirty="0"/>
              <a:t>recent</a:t>
            </a:r>
            <a:r>
              <a:rPr lang="en-US" dirty="0"/>
              <a:t> photo of a storm was actually taken 10 years ago in a different country!</a:t>
            </a:r>
          </a:p>
        </p:txBody>
      </p:sp>
      <p:pic>
        <p:nvPicPr>
          <p:cNvPr id="3" name="Picture 2" descr="Head outline and magnifying glass">
            <a:extLst>
              <a:ext uri="{FF2B5EF4-FFF2-40B4-BE49-F238E27FC236}">
                <a16:creationId xmlns:a16="http://schemas.microsoft.com/office/drawing/2014/main" id="{EEB83AD5-AFB4-1DFE-624E-71985FCE361A}"/>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8637006" y="3429000"/>
            <a:ext cx="3554994" cy="3270564"/>
          </a:xfrm>
          <a:prstGeom prst="rect">
            <a:avLst/>
          </a:prstGeom>
        </p:spPr>
      </p:pic>
      <p:pic>
        <p:nvPicPr>
          <p:cNvPr id="4" name="Picture 3" descr="A colorful circles with white lines and dots&#10;&#10;AI-generated content may be incorrect.">
            <a:extLst>
              <a:ext uri="{FF2B5EF4-FFF2-40B4-BE49-F238E27FC236}">
                <a16:creationId xmlns:a16="http://schemas.microsoft.com/office/drawing/2014/main" id="{B96127AA-140A-FFDB-A307-58D1052D8438}"/>
              </a:ext>
            </a:extLst>
          </p:cNvPr>
          <p:cNvPicPr>
            <a:picLocks noChangeAspect="1"/>
          </p:cNvPicPr>
          <p:nvPr/>
        </p:nvPicPr>
        <p:blipFill>
          <a:blip r:embed="rId3" cstate="screen">
            <a:extLst>
              <a:ext uri="{28A0092B-C50C-407E-A947-70E740481C1C}">
                <a14:useLocalDpi xmlns:a14="http://schemas.microsoft.com/office/drawing/2010/main"/>
              </a:ext>
            </a:extLst>
          </a:blip>
          <a:srcRect l="-5129" t="-7198" r="-1" b="-1"/>
          <a:stretch>
            <a:fillRect/>
          </a:stretch>
        </p:blipFill>
        <p:spPr>
          <a:xfrm rot="17800663">
            <a:off x="8012437" y="600791"/>
            <a:ext cx="3845287" cy="3119494"/>
          </a:xfrm>
          <a:prstGeom prst="rect">
            <a:avLst/>
          </a:prstGeom>
        </p:spPr>
      </p:pic>
    </p:spTree>
    <p:extLst>
      <p:ext uri="{BB962C8B-B14F-4D97-AF65-F5344CB8AC3E}">
        <p14:creationId xmlns:p14="http://schemas.microsoft.com/office/powerpoint/2010/main" val="197820455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E172FB80-8CE4-43C3-38E6-C6997C2E6CAA}"/>
              </a:ext>
            </a:extLst>
          </p:cNvPr>
          <p:cNvSpPr>
            <a:spLocks noGrp="1"/>
          </p:cNvSpPr>
          <p:nvPr>
            <p:ph type="body" sz="quarter" idx="15"/>
          </p:nvPr>
        </p:nvSpPr>
        <p:spPr>
          <a:xfrm>
            <a:off x="459464" y="398271"/>
            <a:ext cx="5298540" cy="697353"/>
          </a:xfrm>
        </p:spPr>
        <p:txBody>
          <a:bodyPr>
            <a:normAutofit fontScale="92500"/>
          </a:bodyPr>
          <a:lstStyle/>
          <a:p>
            <a:r>
              <a:rPr lang="en-US" b="1" dirty="0"/>
              <a:t>Create a List of trusted Sites</a:t>
            </a:r>
          </a:p>
        </p:txBody>
      </p:sp>
      <p:pic>
        <p:nvPicPr>
          <p:cNvPr id="7" name="Picture Placeholder 6" descr="A group of people using devices&#10;&#10;AI-generated content may be incorrect.">
            <a:extLst>
              <a:ext uri="{FF2B5EF4-FFF2-40B4-BE49-F238E27FC236}">
                <a16:creationId xmlns:a16="http://schemas.microsoft.com/office/drawing/2014/main" id="{05166B2F-D32C-7DC6-FAAF-3C1E6CF9D635}"/>
              </a:ext>
            </a:extLst>
          </p:cNvPr>
          <p:cNvPicPr>
            <a:picLocks noGrp="1" noChangeAspect="1"/>
          </p:cNvPicPr>
          <p:nvPr>
            <p:ph type="pic" sz="quarter" idx="21"/>
          </p:nvPr>
        </p:nvPicPr>
        <p:blipFill>
          <a:blip r:embed="rId2" cstate="screen">
            <a:extLst>
              <a:ext uri="{28A0092B-C50C-407E-A947-70E740481C1C}">
                <a14:useLocalDpi xmlns:a14="http://schemas.microsoft.com/office/drawing/2010/main"/>
              </a:ext>
            </a:extLst>
          </a:blip>
          <a:srcRect/>
          <a:stretch>
            <a:fillRect/>
          </a:stretch>
        </p:blipFill>
        <p:spPr/>
      </p:pic>
      <p:sp>
        <p:nvSpPr>
          <p:cNvPr id="3" name="TextBox 2">
            <a:extLst>
              <a:ext uri="{FF2B5EF4-FFF2-40B4-BE49-F238E27FC236}">
                <a16:creationId xmlns:a16="http://schemas.microsoft.com/office/drawing/2014/main" id="{7219E0D9-484C-8119-2989-1E2068B56E18}"/>
              </a:ext>
            </a:extLst>
          </p:cNvPr>
          <p:cNvSpPr txBox="1"/>
          <p:nvPr/>
        </p:nvSpPr>
        <p:spPr>
          <a:xfrm>
            <a:off x="459464" y="1095624"/>
            <a:ext cx="4710065" cy="3662541"/>
          </a:xfrm>
          <a:prstGeom prst="rect">
            <a:avLst/>
          </a:prstGeom>
          <a:noFill/>
        </p:spPr>
        <p:txBody>
          <a:bodyPr wrap="square">
            <a:spAutoFit/>
          </a:bodyPr>
          <a:lstStyle/>
          <a:p>
            <a:r>
              <a:rPr lang="en-US" sz="2400" dirty="0">
                <a:solidFill>
                  <a:schemeClr val="bg1"/>
                </a:solidFill>
              </a:rPr>
              <a:t>When in doubt, visit these non-partisan websites that do the hard work for you:</a:t>
            </a:r>
          </a:p>
          <a:p>
            <a:r>
              <a:rPr lang="en-US" sz="2000" b="1" dirty="0">
                <a:solidFill>
                  <a:srgbClr val="615AA6"/>
                </a:solidFill>
                <a:hlinkClick r:id="rId3">
                  <a:extLst>
                    <a:ext uri="{A12FA001-AC4F-418D-AE19-62706E023703}">
                      <ahyp:hlinkClr xmlns:ahyp="http://schemas.microsoft.com/office/drawing/2018/hyperlinkcolor" val="tx"/>
                    </a:ext>
                  </a:extLst>
                </a:hlinkClick>
              </a:rPr>
              <a:t>Snopes.com</a:t>
            </a:r>
            <a:r>
              <a:rPr lang="en-US" sz="2000" b="1" dirty="0">
                <a:solidFill>
                  <a:schemeClr val="bg1"/>
                </a:solidFill>
              </a:rPr>
              <a:t>:</a:t>
            </a:r>
            <a:r>
              <a:rPr lang="en-US" sz="2000" dirty="0">
                <a:solidFill>
                  <a:schemeClr val="bg1"/>
                </a:solidFill>
              </a:rPr>
              <a:t> The oldest and most famous site for debunking urban legends and internet </a:t>
            </a:r>
            <a:r>
              <a:rPr lang="en-US" sz="2000" dirty="0" err="1">
                <a:solidFill>
                  <a:schemeClr val="bg1"/>
                </a:solidFill>
              </a:rPr>
              <a:t>rumours</a:t>
            </a:r>
            <a:r>
              <a:rPr lang="en-US" sz="2000" dirty="0">
                <a:solidFill>
                  <a:schemeClr val="bg1"/>
                </a:solidFill>
              </a:rPr>
              <a:t>.</a:t>
            </a:r>
          </a:p>
          <a:p>
            <a:r>
              <a:rPr lang="en-US" sz="2000" b="1" dirty="0">
                <a:solidFill>
                  <a:srgbClr val="615AA6"/>
                </a:solidFill>
                <a:hlinkClick r:id="rId4">
                  <a:extLst>
                    <a:ext uri="{A12FA001-AC4F-418D-AE19-62706E023703}">
                      <ahyp:hlinkClr xmlns:ahyp="http://schemas.microsoft.com/office/drawing/2018/hyperlinkcolor" val="tx"/>
                    </a:ext>
                  </a:extLst>
                </a:hlinkClick>
              </a:rPr>
              <a:t>FullFact.org</a:t>
            </a:r>
            <a:r>
              <a:rPr lang="en-US" sz="2000" b="1" dirty="0">
                <a:solidFill>
                  <a:schemeClr val="bg1"/>
                </a:solidFill>
              </a:rPr>
              <a:t>:</a:t>
            </a:r>
            <a:r>
              <a:rPr lang="en-US" sz="2000" dirty="0">
                <a:solidFill>
                  <a:schemeClr val="bg1"/>
                </a:solidFill>
              </a:rPr>
              <a:t> Great for checking political claims and "official" statistics.</a:t>
            </a:r>
          </a:p>
          <a:p>
            <a:r>
              <a:rPr lang="en-US" sz="2000" b="1" dirty="0">
                <a:solidFill>
                  <a:srgbClr val="615AA6"/>
                </a:solidFill>
                <a:hlinkClick r:id="rId5">
                  <a:extLst>
                    <a:ext uri="{A12FA001-AC4F-418D-AE19-62706E023703}">
                      <ahyp:hlinkClr xmlns:ahyp="http://schemas.microsoft.com/office/drawing/2018/hyperlinkcolor" val="tx"/>
                    </a:ext>
                  </a:extLst>
                </a:hlinkClick>
              </a:rPr>
              <a:t>FactCheck.org</a:t>
            </a:r>
            <a:r>
              <a:rPr lang="en-US" sz="2000" b="1" dirty="0">
                <a:solidFill>
                  <a:schemeClr val="bg1"/>
                </a:solidFill>
              </a:rPr>
              <a:t>:</a:t>
            </a:r>
            <a:r>
              <a:rPr lang="en-US" sz="2000" dirty="0">
                <a:solidFill>
                  <a:schemeClr val="bg1"/>
                </a:solidFill>
              </a:rPr>
              <a:t> Excellent for health and science claims.</a:t>
            </a:r>
          </a:p>
          <a:p>
            <a:endParaRPr lang="en-US" sz="2000" dirty="0">
              <a:solidFill>
                <a:schemeClr val="bg1"/>
              </a:solidFill>
            </a:endParaRPr>
          </a:p>
        </p:txBody>
      </p:sp>
    </p:spTree>
    <p:extLst>
      <p:ext uri="{BB962C8B-B14F-4D97-AF65-F5344CB8AC3E}">
        <p14:creationId xmlns:p14="http://schemas.microsoft.com/office/powerpoint/2010/main" val="408050419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9356E401-8215-E02C-26D8-7A6862FFCFA2}"/>
              </a:ext>
            </a:extLst>
          </p:cNvPr>
          <p:cNvSpPr>
            <a:spLocks noGrp="1"/>
          </p:cNvSpPr>
          <p:nvPr>
            <p:ph type="pic" sz="quarter" idx="10"/>
          </p:nvPr>
        </p:nvSpPr>
        <p:spPr/>
        <p:txBody>
          <a:bodyPr/>
          <a:lstStyle/>
          <a:p>
            <a:endParaRPr lang="en-IE"/>
          </a:p>
        </p:txBody>
      </p:sp>
      <p:sp>
        <p:nvSpPr>
          <p:cNvPr id="3" name="Text Placeholder 2">
            <a:extLst>
              <a:ext uri="{FF2B5EF4-FFF2-40B4-BE49-F238E27FC236}">
                <a16:creationId xmlns:a16="http://schemas.microsoft.com/office/drawing/2014/main" id="{F2223D18-8D9B-49AD-BAAF-B43767B2B933}"/>
              </a:ext>
            </a:extLst>
          </p:cNvPr>
          <p:cNvSpPr>
            <a:spLocks noGrp="1"/>
          </p:cNvSpPr>
          <p:nvPr>
            <p:ph type="body" sz="quarter" idx="15"/>
          </p:nvPr>
        </p:nvSpPr>
        <p:spPr/>
        <p:txBody>
          <a:bodyPr/>
          <a:lstStyle/>
          <a:p>
            <a:r>
              <a:rPr lang="en-IE" b="1" dirty="0"/>
              <a:t>Learner Exercise</a:t>
            </a:r>
          </a:p>
        </p:txBody>
      </p:sp>
      <p:sp>
        <p:nvSpPr>
          <p:cNvPr id="4" name="Text Placeholder 3">
            <a:extLst>
              <a:ext uri="{FF2B5EF4-FFF2-40B4-BE49-F238E27FC236}">
                <a16:creationId xmlns:a16="http://schemas.microsoft.com/office/drawing/2014/main" id="{BC89766A-87CA-84FB-F114-0997C555C48A}"/>
              </a:ext>
            </a:extLst>
          </p:cNvPr>
          <p:cNvSpPr>
            <a:spLocks noGrp="1"/>
          </p:cNvSpPr>
          <p:nvPr>
            <p:ph type="body" sz="quarter" idx="16"/>
          </p:nvPr>
        </p:nvSpPr>
        <p:spPr/>
        <p:txBody>
          <a:bodyPr/>
          <a:lstStyle/>
          <a:p>
            <a:r>
              <a:rPr lang="en-IE" dirty="0"/>
              <a:t>Watch this video to practice spotting the differences between real and AI generated Videos – </a:t>
            </a:r>
          </a:p>
          <a:p>
            <a:endParaRPr lang="en-IE" dirty="0"/>
          </a:p>
          <a:p>
            <a:r>
              <a:rPr lang="en-IE" dirty="0"/>
              <a:t>Practice makes perfect </a:t>
            </a:r>
          </a:p>
        </p:txBody>
      </p:sp>
      <p:pic>
        <p:nvPicPr>
          <p:cNvPr id="5" name="Online Media 4" title="Can You Spot The Difference in Real Vs AI Videos in 2025? (Guessing Challenge)">
            <a:hlinkClick r:id="" action="ppaction://media"/>
            <a:extLst>
              <a:ext uri="{FF2B5EF4-FFF2-40B4-BE49-F238E27FC236}">
                <a16:creationId xmlns:a16="http://schemas.microsoft.com/office/drawing/2014/main" id="{53B9D01F-3116-ACCD-AF00-828D38359C4B}"/>
              </a:ext>
            </a:extLst>
          </p:cNvPr>
          <p:cNvPicPr>
            <a:picLocks noRot="1" noChangeAspect="1"/>
          </p:cNvPicPr>
          <p:nvPr>
            <a:videoFile r:link="rId1"/>
          </p:nvPr>
        </p:nvPicPr>
        <p:blipFill>
          <a:blip r:embed="rId3"/>
          <a:stretch>
            <a:fillRect/>
          </a:stretch>
        </p:blipFill>
        <p:spPr>
          <a:xfrm>
            <a:off x="1016000" y="2705799"/>
            <a:ext cx="5080000" cy="3283543"/>
          </a:xfrm>
          <a:prstGeom prst="rect">
            <a:avLst/>
          </a:prstGeom>
        </p:spPr>
      </p:pic>
      <p:sp>
        <p:nvSpPr>
          <p:cNvPr id="7" name="TextBox 6">
            <a:extLst>
              <a:ext uri="{FF2B5EF4-FFF2-40B4-BE49-F238E27FC236}">
                <a16:creationId xmlns:a16="http://schemas.microsoft.com/office/drawing/2014/main" id="{008492A0-33C5-5AA3-AA15-F7DEDA5A36D2}"/>
              </a:ext>
            </a:extLst>
          </p:cNvPr>
          <p:cNvSpPr txBox="1"/>
          <p:nvPr/>
        </p:nvSpPr>
        <p:spPr>
          <a:xfrm>
            <a:off x="6689558" y="4024404"/>
            <a:ext cx="4726302" cy="646331"/>
          </a:xfrm>
          <a:prstGeom prst="rect">
            <a:avLst/>
          </a:prstGeom>
          <a:noFill/>
        </p:spPr>
        <p:txBody>
          <a:bodyPr wrap="square">
            <a:spAutoFit/>
          </a:bodyPr>
          <a:lstStyle/>
          <a:p>
            <a:r>
              <a:rPr lang="en-US" dirty="0">
                <a:solidFill>
                  <a:srgbClr val="242B62"/>
                </a:solidFill>
                <a:hlinkClick r:id="rId4">
                  <a:extLst>
                    <a:ext uri="{A12FA001-AC4F-418D-AE19-62706E023703}">
                      <ahyp:hlinkClr xmlns:ahyp="http://schemas.microsoft.com/office/drawing/2018/hyperlinkcolor" val="tx"/>
                    </a:ext>
                  </a:extLst>
                </a:hlinkClick>
              </a:rPr>
              <a:t>Can You Spot The Difference in Real Vs AI Videos in 2025? (Guessing Challenge)</a:t>
            </a:r>
            <a:endParaRPr lang="en-IE" dirty="0">
              <a:solidFill>
                <a:srgbClr val="242B62"/>
              </a:solidFill>
            </a:endParaRPr>
          </a:p>
        </p:txBody>
      </p:sp>
    </p:spTree>
    <p:extLst>
      <p:ext uri="{BB962C8B-B14F-4D97-AF65-F5344CB8AC3E}">
        <p14:creationId xmlns:p14="http://schemas.microsoft.com/office/powerpoint/2010/main" val="3470047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5">
            <a:extLst>
              <a:ext uri="{FF2B5EF4-FFF2-40B4-BE49-F238E27FC236}">
                <a16:creationId xmlns:a16="http://schemas.microsoft.com/office/drawing/2014/main" id="{38E378DF-E19D-745B-DD09-31CBC7780973}"/>
              </a:ext>
            </a:extLst>
          </p:cNvPr>
          <p:cNvPicPr>
            <a:picLocks noGrp="1" noChangeAspect="1"/>
          </p:cNvPicPr>
          <p:nvPr>
            <p:ph type="pic" sz="quarter" idx="4294967295"/>
          </p:nvPr>
        </p:nvPicPr>
        <p:blipFill>
          <a:blip r:embed="rId2" cstate="screen">
            <a:extLst>
              <a:ext uri="{28A0092B-C50C-407E-A947-70E740481C1C}">
                <a14:useLocalDpi xmlns:a14="http://schemas.microsoft.com/office/drawing/2010/main"/>
              </a:ext>
            </a:extLst>
          </a:blip>
          <a:srcRect/>
          <a:stretch>
            <a:fillRect/>
          </a:stretch>
        </p:blipFill>
        <p:spPr>
          <a:xfrm>
            <a:off x="799128" y="746272"/>
            <a:ext cx="10203652" cy="5365455"/>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p:spPr>
      </p:pic>
      <p:sp>
        <p:nvSpPr>
          <p:cNvPr id="26" name="Freeform 25">
            <a:extLst>
              <a:ext uri="{FF2B5EF4-FFF2-40B4-BE49-F238E27FC236}">
                <a16:creationId xmlns:a16="http://schemas.microsoft.com/office/drawing/2014/main" id="{89CBCF90-DABF-4A9C-209D-C0E5146A7274}"/>
              </a:ext>
            </a:extLst>
          </p:cNvPr>
          <p:cNvSpPr/>
          <p:nvPr/>
        </p:nvSpPr>
        <p:spPr>
          <a:xfrm>
            <a:off x="799128" y="1655805"/>
            <a:ext cx="10203652" cy="4455922"/>
          </a:xfrm>
          <a:custGeom>
            <a:avLst/>
            <a:gdLst>
              <a:gd name="connsiteX0" fmla="*/ 0 w 10203652"/>
              <a:gd name="connsiteY0" fmla="*/ 0 h 5365455"/>
              <a:gd name="connsiteX1" fmla="*/ 10203652 w 10203652"/>
              <a:gd name="connsiteY1" fmla="*/ 0 h 5365455"/>
              <a:gd name="connsiteX2" fmla="*/ 10203652 w 10203652"/>
              <a:gd name="connsiteY2" fmla="*/ 5365455 h 5365455"/>
              <a:gd name="connsiteX3" fmla="*/ 0 w 10203652"/>
              <a:gd name="connsiteY3" fmla="*/ 5365455 h 5365455"/>
            </a:gdLst>
            <a:ahLst/>
            <a:cxnLst>
              <a:cxn ang="0">
                <a:pos x="connsiteX0" y="connsiteY0"/>
              </a:cxn>
              <a:cxn ang="0">
                <a:pos x="connsiteX1" y="connsiteY1"/>
              </a:cxn>
              <a:cxn ang="0">
                <a:pos x="connsiteX2" y="connsiteY2"/>
              </a:cxn>
              <a:cxn ang="0">
                <a:pos x="connsiteX3" y="connsiteY3"/>
              </a:cxn>
            </a:cxnLst>
            <a:rect l="l" t="t" r="r" b="b"/>
            <a:pathLst>
              <a:path w="10203652" h="5365455">
                <a:moveTo>
                  <a:pt x="0" y="0"/>
                </a:moveTo>
                <a:lnTo>
                  <a:pt x="10203652" y="0"/>
                </a:lnTo>
                <a:lnTo>
                  <a:pt x="10203652" y="5365455"/>
                </a:lnTo>
                <a:lnTo>
                  <a:pt x="0" y="5365455"/>
                </a:lnTo>
                <a:close/>
              </a:path>
            </a:pathLst>
          </a:custGeom>
          <a:gradFill>
            <a:gsLst>
              <a:gs pos="79000">
                <a:srgbClr val="5696D0"/>
              </a:gs>
              <a:gs pos="44000">
                <a:schemeClr val="bg1">
                  <a:alpha val="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TextBox 12">
            <a:extLst>
              <a:ext uri="{FF2B5EF4-FFF2-40B4-BE49-F238E27FC236}">
                <a16:creationId xmlns:a16="http://schemas.microsoft.com/office/drawing/2014/main" id="{3875B9C3-7921-364B-95C1-7200313E6D07}"/>
              </a:ext>
            </a:extLst>
          </p:cNvPr>
          <p:cNvSpPr txBox="1"/>
          <p:nvPr/>
        </p:nvSpPr>
        <p:spPr>
          <a:xfrm>
            <a:off x="3032716" y="4937828"/>
            <a:ext cx="5736476" cy="1015663"/>
          </a:xfrm>
          <a:prstGeom prst="rect">
            <a:avLst/>
          </a:prstGeom>
          <a:noFill/>
        </p:spPr>
        <p:txBody>
          <a:bodyPr wrap="square" rtlCol="0">
            <a:spAutoFit/>
          </a:bodyPr>
          <a:lstStyle/>
          <a:p>
            <a:pPr algn="ctr"/>
            <a:r>
              <a:rPr lang="en-US" sz="3000" b="1" i="1" spc="162" dirty="0">
                <a:solidFill>
                  <a:schemeClr val="bg1"/>
                </a:solidFill>
                <a:latin typeface="Calibri" panose="020F0502020204030204" pitchFamily="34" charset="0"/>
                <a:cs typeface="Calibri" panose="020F0502020204030204" pitchFamily="34" charset="0"/>
              </a:rPr>
              <a:t>Nothing EVER goes away once it is posted online.</a:t>
            </a:r>
          </a:p>
        </p:txBody>
      </p:sp>
      <p:pic>
        <p:nvPicPr>
          <p:cNvPr id="5" name="Picture 4" descr="A colorful circles with white lines and dots&#10;&#10;AI-generated content may be incorrect.">
            <a:extLst>
              <a:ext uri="{FF2B5EF4-FFF2-40B4-BE49-F238E27FC236}">
                <a16:creationId xmlns:a16="http://schemas.microsoft.com/office/drawing/2014/main" id="{843FC32C-4851-A9BF-7536-BB447785D92E}"/>
              </a:ext>
            </a:extLst>
          </p:cNvPr>
          <p:cNvPicPr>
            <a:picLocks noChangeAspect="1"/>
          </p:cNvPicPr>
          <p:nvPr/>
        </p:nvPicPr>
        <p:blipFill>
          <a:blip r:embed="rId3" cstate="screen">
            <a:extLst>
              <a:ext uri="{28A0092B-C50C-407E-A947-70E740481C1C}">
                <a14:useLocalDpi xmlns:a14="http://schemas.microsoft.com/office/drawing/2010/main"/>
              </a:ext>
            </a:extLst>
          </a:blip>
          <a:srcRect l="-5129" t="-7198" r="-1" b="-1"/>
          <a:stretch>
            <a:fillRect/>
          </a:stretch>
        </p:blipFill>
        <p:spPr>
          <a:xfrm rot="17800663">
            <a:off x="-1316110" y="-549000"/>
            <a:ext cx="3845287" cy="3119494"/>
          </a:xfrm>
          <a:prstGeom prst="rect">
            <a:avLst/>
          </a:prstGeom>
        </p:spPr>
      </p:pic>
    </p:spTree>
    <p:extLst>
      <p:ext uri="{BB962C8B-B14F-4D97-AF65-F5344CB8AC3E}">
        <p14:creationId xmlns:p14="http://schemas.microsoft.com/office/powerpoint/2010/main" val="90357444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Text Placeholder 1">
            <a:extLst>
              <a:ext uri="{FF2B5EF4-FFF2-40B4-BE49-F238E27FC236}">
                <a16:creationId xmlns:a16="http://schemas.microsoft.com/office/drawing/2014/main" id="{C2388AC4-4B04-3DD3-6E94-F1E4732F43B1}"/>
              </a:ext>
            </a:extLst>
          </p:cNvPr>
          <p:cNvSpPr>
            <a:spLocks noGrp="1"/>
          </p:cNvSpPr>
          <p:nvPr>
            <p:ph type="body" sz="quarter" idx="13"/>
          </p:nvPr>
        </p:nvSpPr>
        <p:spPr>
          <a:xfrm>
            <a:off x="5629636" y="6121533"/>
            <a:ext cx="6021745" cy="466127"/>
          </a:xfrm>
        </p:spPr>
        <p:txBody>
          <a:bodyPr/>
          <a:lstStyle/>
          <a:p>
            <a:r>
              <a:rPr lang="en-US" sz="3000" dirty="0"/>
              <a:t>www</a:t>
            </a:r>
            <a:r>
              <a:rPr lang="en-US" sz="3000" b="1" dirty="0"/>
              <a:t>.ai4seniorsproject</a:t>
            </a:r>
            <a:r>
              <a:rPr lang="en-US" sz="3000" dirty="0"/>
              <a:t>.eu</a:t>
            </a:r>
          </a:p>
          <a:p>
            <a:endParaRPr lang="en-US" dirty="0">
              <a:solidFill>
                <a:srgbClr val="404040"/>
              </a:solidFill>
            </a:endParaRPr>
          </a:p>
        </p:txBody>
      </p:sp>
      <p:pic>
        <p:nvPicPr>
          <p:cNvPr id="5" name="Picture Placeholder 5" descr="A group of people standing in a line&#10;&#10;AI-generated content may be incorrect.">
            <a:extLst>
              <a:ext uri="{FF2B5EF4-FFF2-40B4-BE49-F238E27FC236}">
                <a16:creationId xmlns:a16="http://schemas.microsoft.com/office/drawing/2014/main" id="{4117FF69-BD5E-A939-DBFB-DE07AEF4A993}"/>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xfrm>
            <a:off x="0" y="3154017"/>
            <a:ext cx="12192000" cy="2571163"/>
          </a:xfrm>
        </p:spPr>
      </p:pic>
      <p:pic>
        <p:nvPicPr>
          <p:cNvPr id="6" name="Picture 5" descr="A colorful circles with white lines and dots&#10;&#10;AI-generated content may be incorrect.">
            <a:extLst>
              <a:ext uri="{FF2B5EF4-FFF2-40B4-BE49-F238E27FC236}">
                <a16:creationId xmlns:a16="http://schemas.microsoft.com/office/drawing/2014/main" id="{F88D0993-30D4-59B5-F5CE-2F257A20ECB6}"/>
              </a:ext>
            </a:extLst>
          </p:cNvPr>
          <p:cNvPicPr>
            <a:picLocks noChangeAspect="1"/>
          </p:cNvPicPr>
          <p:nvPr/>
        </p:nvPicPr>
        <p:blipFill>
          <a:blip r:embed="rId4" cstate="screen">
            <a:extLst>
              <a:ext uri="{28A0092B-C50C-407E-A947-70E740481C1C}">
                <a14:useLocalDpi xmlns:a14="http://schemas.microsoft.com/office/drawing/2010/main"/>
              </a:ext>
            </a:extLst>
          </a:blip>
          <a:srcRect l="-5129" t="-7198" r="-1" b="-1"/>
          <a:stretch>
            <a:fillRect/>
          </a:stretch>
        </p:blipFill>
        <p:spPr>
          <a:xfrm rot="17800663">
            <a:off x="9881740" y="2376597"/>
            <a:ext cx="3845287" cy="3119494"/>
          </a:xfrm>
          <a:prstGeom prst="rect">
            <a:avLst/>
          </a:prstGeom>
        </p:spPr>
      </p:pic>
      <p:grpSp>
        <p:nvGrpSpPr>
          <p:cNvPr id="24" name="Graphic 3">
            <a:extLst>
              <a:ext uri="{FF2B5EF4-FFF2-40B4-BE49-F238E27FC236}">
                <a16:creationId xmlns:a16="http://schemas.microsoft.com/office/drawing/2014/main" id="{CD1058CB-085F-2031-6F2C-529FBD575226}"/>
              </a:ext>
            </a:extLst>
          </p:cNvPr>
          <p:cNvGrpSpPr/>
          <p:nvPr/>
        </p:nvGrpSpPr>
        <p:grpSpPr>
          <a:xfrm>
            <a:off x="4274254" y="6018705"/>
            <a:ext cx="485112" cy="485112"/>
            <a:chOff x="1950027" y="2499889"/>
            <a:chExt cx="850463" cy="850463"/>
          </a:xfrm>
        </p:grpSpPr>
        <p:sp>
          <p:nvSpPr>
            <p:cNvPr id="34" name="Freeform 33">
              <a:extLst>
                <a:ext uri="{FF2B5EF4-FFF2-40B4-BE49-F238E27FC236}">
                  <a16:creationId xmlns:a16="http://schemas.microsoft.com/office/drawing/2014/main" id="{D0D298A6-ED12-7EA8-2529-5BB04B67F57A}"/>
                </a:ext>
              </a:extLst>
            </p:cNvPr>
            <p:cNvSpPr/>
            <p:nvPr/>
          </p:nvSpPr>
          <p:spPr>
            <a:xfrm>
              <a:off x="1950027" y="2499889"/>
              <a:ext cx="850463" cy="850463"/>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CA7BB3"/>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grpSp>
          <p:nvGrpSpPr>
            <p:cNvPr id="35" name="Graphic 3">
              <a:extLst>
                <a:ext uri="{FF2B5EF4-FFF2-40B4-BE49-F238E27FC236}">
                  <a16:creationId xmlns:a16="http://schemas.microsoft.com/office/drawing/2014/main" id="{59EE0BBB-F445-91A2-A9AC-6C74304FA77B}"/>
                </a:ext>
              </a:extLst>
            </p:cNvPr>
            <p:cNvGrpSpPr/>
            <p:nvPr/>
          </p:nvGrpSpPr>
          <p:grpSpPr>
            <a:xfrm>
              <a:off x="2107521" y="2657382"/>
              <a:ext cx="535476" cy="535477"/>
              <a:chOff x="2107521" y="2657382"/>
              <a:chExt cx="535476" cy="535477"/>
            </a:xfrm>
            <a:solidFill>
              <a:srgbClr val="FFFFFF"/>
            </a:solidFill>
          </p:grpSpPr>
          <p:sp>
            <p:nvSpPr>
              <p:cNvPr id="36" name="Freeform 35">
                <a:extLst>
                  <a:ext uri="{FF2B5EF4-FFF2-40B4-BE49-F238E27FC236}">
                    <a16:creationId xmlns:a16="http://schemas.microsoft.com/office/drawing/2014/main" id="{14012058-5668-170E-6628-1E85B3BD8590}"/>
                  </a:ext>
                </a:extLst>
              </p:cNvPr>
              <p:cNvSpPr/>
              <p:nvPr/>
            </p:nvSpPr>
            <p:spPr>
              <a:xfrm>
                <a:off x="2107521" y="2657382"/>
                <a:ext cx="535476" cy="535477"/>
              </a:xfrm>
              <a:custGeom>
                <a:avLst/>
                <a:gdLst>
                  <a:gd name="connsiteX0" fmla="*/ 267739 w 535476"/>
                  <a:gd name="connsiteY0" fmla="*/ 48508 h 535477"/>
                  <a:gd name="connsiteX1" fmla="*/ 376094 w 535476"/>
                  <a:gd name="connsiteY1" fmla="*/ 49768 h 535477"/>
                  <a:gd name="connsiteX2" fmla="*/ 425862 w 535476"/>
                  <a:gd name="connsiteY2" fmla="*/ 59217 h 535477"/>
                  <a:gd name="connsiteX3" fmla="*/ 456730 w 535476"/>
                  <a:gd name="connsiteY3" fmla="*/ 79377 h 535477"/>
                  <a:gd name="connsiteX4" fmla="*/ 476890 w 535476"/>
                  <a:gd name="connsiteY4" fmla="*/ 110245 h 535477"/>
                  <a:gd name="connsiteX5" fmla="*/ 486339 w 535476"/>
                  <a:gd name="connsiteY5" fmla="*/ 160013 h 535477"/>
                  <a:gd name="connsiteX6" fmla="*/ 487599 w 535476"/>
                  <a:gd name="connsiteY6" fmla="*/ 268368 h 535477"/>
                  <a:gd name="connsiteX7" fmla="*/ 486339 w 535476"/>
                  <a:gd name="connsiteY7" fmla="*/ 376724 h 535477"/>
                  <a:gd name="connsiteX8" fmla="*/ 476890 w 535476"/>
                  <a:gd name="connsiteY8" fmla="*/ 426492 h 535477"/>
                  <a:gd name="connsiteX9" fmla="*/ 456730 w 535476"/>
                  <a:gd name="connsiteY9" fmla="*/ 457360 h 535477"/>
                  <a:gd name="connsiteX10" fmla="*/ 425862 w 535476"/>
                  <a:gd name="connsiteY10" fmla="*/ 477519 h 535477"/>
                  <a:gd name="connsiteX11" fmla="*/ 376094 w 535476"/>
                  <a:gd name="connsiteY11" fmla="*/ 486969 h 535477"/>
                  <a:gd name="connsiteX12" fmla="*/ 267739 w 535476"/>
                  <a:gd name="connsiteY12" fmla="*/ 488229 h 535477"/>
                  <a:gd name="connsiteX13" fmla="*/ 159383 w 535476"/>
                  <a:gd name="connsiteY13" fmla="*/ 486969 h 535477"/>
                  <a:gd name="connsiteX14" fmla="*/ 109615 w 535476"/>
                  <a:gd name="connsiteY14" fmla="*/ 477519 h 535477"/>
                  <a:gd name="connsiteX15" fmla="*/ 78747 w 535476"/>
                  <a:gd name="connsiteY15" fmla="*/ 457360 h 535477"/>
                  <a:gd name="connsiteX16" fmla="*/ 58587 w 535476"/>
                  <a:gd name="connsiteY16" fmla="*/ 426492 h 535477"/>
                  <a:gd name="connsiteX17" fmla="*/ 49138 w 535476"/>
                  <a:gd name="connsiteY17" fmla="*/ 376724 h 535477"/>
                  <a:gd name="connsiteX18" fmla="*/ 47878 w 535476"/>
                  <a:gd name="connsiteY18" fmla="*/ 268368 h 535477"/>
                  <a:gd name="connsiteX19" fmla="*/ 49138 w 535476"/>
                  <a:gd name="connsiteY19" fmla="*/ 160013 h 535477"/>
                  <a:gd name="connsiteX20" fmla="*/ 58587 w 535476"/>
                  <a:gd name="connsiteY20" fmla="*/ 110245 h 535477"/>
                  <a:gd name="connsiteX21" fmla="*/ 78747 w 535476"/>
                  <a:gd name="connsiteY21" fmla="*/ 79377 h 535477"/>
                  <a:gd name="connsiteX22" fmla="*/ 109615 w 535476"/>
                  <a:gd name="connsiteY22" fmla="*/ 59217 h 535477"/>
                  <a:gd name="connsiteX23" fmla="*/ 159383 w 535476"/>
                  <a:gd name="connsiteY23" fmla="*/ 49768 h 535477"/>
                  <a:gd name="connsiteX24" fmla="*/ 267739 w 535476"/>
                  <a:gd name="connsiteY24" fmla="*/ 48508 h 535477"/>
                  <a:gd name="connsiteX25" fmla="*/ 267739 w 535476"/>
                  <a:gd name="connsiteY25" fmla="*/ 0 h 535477"/>
                  <a:gd name="connsiteX26" fmla="*/ 157493 w 535476"/>
                  <a:gd name="connsiteY26" fmla="*/ 1890 h 535477"/>
                  <a:gd name="connsiteX27" fmla="*/ 92606 w 535476"/>
                  <a:gd name="connsiteY27" fmla="*/ 14489 h 535477"/>
                  <a:gd name="connsiteX28" fmla="*/ 45358 w 535476"/>
                  <a:gd name="connsiteY28" fmla="*/ 45358 h 535477"/>
                  <a:gd name="connsiteX29" fmla="*/ 14489 w 535476"/>
                  <a:gd name="connsiteY29" fmla="*/ 92606 h 535477"/>
                  <a:gd name="connsiteX30" fmla="*/ 1890 w 535476"/>
                  <a:gd name="connsiteY30" fmla="*/ 157493 h 535477"/>
                  <a:gd name="connsiteX31" fmla="*/ 0 w 535476"/>
                  <a:gd name="connsiteY31" fmla="*/ 267739 h 535477"/>
                  <a:gd name="connsiteX32" fmla="*/ 1890 w 535476"/>
                  <a:gd name="connsiteY32" fmla="*/ 377984 h 535477"/>
                  <a:gd name="connsiteX33" fmla="*/ 14489 w 535476"/>
                  <a:gd name="connsiteY33" fmla="*/ 442871 h 535477"/>
                  <a:gd name="connsiteX34" fmla="*/ 45358 w 535476"/>
                  <a:gd name="connsiteY34" fmla="*/ 490119 h 535477"/>
                  <a:gd name="connsiteX35" fmla="*/ 92606 w 535476"/>
                  <a:gd name="connsiteY35" fmla="*/ 520988 h 535477"/>
                  <a:gd name="connsiteX36" fmla="*/ 157493 w 535476"/>
                  <a:gd name="connsiteY36" fmla="*/ 533587 h 535477"/>
                  <a:gd name="connsiteX37" fmla="*/ 267739 w 535476"/>
                  <a:gd name="connsiteY37" fmla="*/ 535477 h 535477"/>
                  <a:gd name="connsiteX38" fmla="*/ 377984 w 535476"/>
                  <a:gd name="connsiteY38" fmla="*/ 533587 h 535477"/>
                  <a:gd name="connsiteX39" fmla="*/ 442871 w 535476"/>
                  <a:gd name="connsiteY39" fmla="*/ 520988 h 535477"/>
                  <a:gd name="connsiteX40" fmla="*/ 490119 w 535476"/>
                  <a:gd name="connsiteY40" fmla="*/ 490119 h 535477"/>
                  <a:gd name="connsiteX41" fmla="*/ 520988 w 535476"/>
                  <a:gd name="connsiteY41" fmla="*/ 442871 h 535477"/>
                  <a:gd name="connsiteX42" fmla="*/ 533587 w 535476"/>
                  <a:gd name="connsiteY42" fmla="*/ 377984 h 535477"/>
                  <a:gd name="connsiteX43" fmla="*/ 535477 w 535476"/>
                  <a:gd name="connsiteY43" fmla="*/ 267739 h 535477"/>
                  <a:gd name="connsiteX44" fmla="*/ 533587 w 535476"/>
                  <a:gd name="connsiteY44" fmla="*/ 157493 h 535477"/>
                  <a:gd name="connsiteX45" fmla="*/ 520988 w 535476"/>
                  <a:gd name="connsiteY45" fmla="*/ 92606 h 535477"/>
                  <a:gd name="connsiteX46" fmla="*/ 490119 w 535476"/>
                  <a:gd name="connsiteY46" fmla="*/ 45358 h 535477"/>
                  <a:gd name="connsiteX47" fmla="*/ 442871 w 535476"/>
                  <a:gd name="connsiteY47" fmla="*/ 14489 h 535477"/>
                  <a:gd name="connsiteX48" fmla="*/ 377984 w 535476"/>
                  <a:gd name="connsiteY48" fmla="*/ 1890 h 535477"/>
                  <a:gd name="connsiteX49" fmla="*/ 267739 w 535476"/>
                  <a:gd name="connsiteY49" fmla="*/ 0 h 535477"/>
                  <a:gd name="connsiteX50" fmla="*/ 267739 w 535476"/>
                  <a:gd name="connsiteY50" fmla="*/ 0 h 535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35476" h="535477">
                    <a:moveTo>
                      <a:pt x="267739" y="48508"/>
                    </a:moveTo>
                    <a:cubicBezTo>
                      <a:pt x="338925" y="48508"/>
                      <a:pt x="347745" y="48508"/>
                      <a:pt x="376094" y="49768"/>
                    </a:cubicBezTo>
                    <a:cubicBezTo>
                      <a:pt x="401923" y="51028"/>
                      <a:pt x="416412" y="55438"/>
                      <a:pt x="425862" y="59217"/>
                    </a:cubicBezTo>
                    <a:cubicBezTo>
                      <a:pt x="438461" y="64257"/>
                      <a:pt x="447281" y="69927"/>
                      <a:pt x="456730" y="79377"/>
                    </a:cubicBezTo>
                    <a:cubicBezTo>
                      <a:pt x="466180" y="88826"/>
                      <a:pt x="471849" y="97646"/>
                      <a:pt x="476890" y="110245"/>
                    </a:cubicBezTo>
                    <a:cubicBezTo>
                      <a:pt x="480669" y="119695"/>
                      <a:pt x="485079" y="133554"/>
                      <a:pt x="486339" y="160013"/>
                    </a:cubicBezTo>
                    <a:cubicBezTo>
                      <a:pt x="487599" y="188362"/>
                      <a:pt x="487599" y="196552"/>
                      <a:pt x="487599" y="268368"/>
                    </a:cubicBezTo>
                    <a:cubicBezTo>
                      <a:pt x="487599" y="340185"/>
                      <a:pt x="487599" y="348375"/>
                      <a:pt x="486339" y="376724"/>
                    </a:cubicBezTo>
                    <a:cubicBezTo>
                      <a:pt x="485079" y="402553"/>
                      <a:pt x="480669" y="417042"/>
                      <a:pt x="476890" y="426492"/>
                    </a:cubicBezTo>
                    <a:cubicBezTo>
                      <a:pt x="471849" y="439091"/>
                      <a:pt x="466180" y="447911"/>
                      <a:pt x="456730" y="457360"/>
                    </a:cubicBezTo>
                    <a:cubicBezTo>
                      <a:pt x="447281" y="466810"/>
                      <a:pt x="438461" y="472480"/>
                      <a:pt x="425862" y="477519"/>
                    </a:cubicBezTo>
                    <a:cubicBezTo>
                      <a:pt x="416412" y="481299"/>
                      <a:pt x="402552" y="485709"/>
                      <a:pt x="376094" y="486969"/>
                    </a:cubicBezTo>
                    <a:cubicBezTo>
                      <a:pt x="347745" y="488229"/>
                      <a:pt x="339555" y="488229"/>
                      <a:pt x="267739" y="488229"/>
                    </a:cubicBezTo>
                    <a:cubicBezTo>
                      <a:pt x="195921" y="488229"/>
                      <a:pt x="187732" y="488229"/>
                      <a:pt x="159383" y="486969"/>
                    </a:cubicBezTo>
                    <a:cubicBezTo>
                      <a:pt x="133554" y="485709"/>
                      <a:pt x="119065" y="481299"/>
                      <a:pt x="109615" y="477519"/>
                    </a:cubicBezTo>
                    <a:cubicBezTo>
                      <a:pt x="97016" y="472480"/>
                      <a:pt x="88196" y="466810"/>
                      <a:pt x="78747" y="457360"/>
                    </a:cubicBezTo>
                    <a:cubicBezTo>
                      <a:pt x="69297" y="447911"/>
                      <a:pt x="63627" y="439091"/>
                      <a:pt x="58587" y="426492"/>
                    </a:cubicBezTo>
                    <a:cubicBezTo>
                      <a:pt x="54808" y="417042"/>
                      <a:pt x="50398" y="403183"/>
                      <a:pt x="49138" y="376724"/>
                    </a:cubicBezTo>
                    <a:cubicBezTo>
                      <a:pt x="47878" y="348375"/>
                      <a:pt x="47878" y="340185"/>
                      <a:pt x="47878" y="268368"/>
                    </a:cubicBezTo>
                    <a:cubicBezTo>
                      <a:pt x="47878" y="196552"/>
                      <a:pt x="47878" y="188362"/>
                      <a:pt x="49138" y="160013"/>
                    </a:cubicBezTo>
                    <a:cubicBezTo>
                      <a:pt x="50398" y="134184"/>
                      <a:pt x="54808" y="119695"/>
                      <a:pt x="58587" y="110245"/>
                    </a:cubicBezTo>
                    <a:cubicBezTo>
                      <a:pt x="63627" y="97646"/>
                      <a:pt x="69297" y="88826"/>
                      <a:pt x="78747" y="79377"/>
                    </a:cubicBezTo>
                    <a:cubicBezTo>
                      <a:pt x="88196" y="69927"/>
                      <a:pt x="97016" y="64257"/>
                      <a:pt x="109615" y="59217"/>
                    </a:cubicBezTo>
                    <a:cubicBezTo>
                      <a:pt x="119065" y="55438"/>
                      <a:pt x="132924" y="51028"/>
                      <a:pt x="159383" y="49768"/>
                    </a:cubicBezTo>
                    <a:cubicBezTo>
                      <a:pt x="187732" y="48508"/>
                      <a:pt x="195921" y="48508"/>
                      <a:pt x="267739" y="48508"/>
                    </a:cubicBezTo>
                    <a:moveTo>
                      <a:pt x="267739" y="0"/>
                    </a:moveTo>
                    <a:cubicBezTo>
                      <a:pt x="195292" y="0"/>
                      <a:pt x="185842" y="0"/>
                      <a:pt x="157493" y="1890"/>
                    </a:cubicBezTo>
                    <a:cubicBezTo>
                      <a:pt x="129144" y="3150"/>
                      <a:pt x="109615" y="7560"/>
                      <a:pt x="92606" y="14489"/>
                    </a:cubicBezTo>
                    <a:cubicBezTo>
                      <a:pt x="74967" y="21419"/>
                      <a:pt x="59847" y="30239"/>
                      <a:pt x="45358" y="45358"/>
                    </a:cubicBezTo>
                    <a:cubicBezTo>
                      <a:pt x="30239" y="60477"/>
                      <a:pt x="21419" y="74967"/>
                      <a:pt x="14489" y="92606"/>
                    </a:cubicBezTo>
                    <a:cubicBezTo>
                      <a:pt x="7560" y="109615"/>
                      <a:pt x="3150" y="129144"/>
                      <a:pt x="1890" y="157493"/>
                    </a:cubicBezTo>
                    <a:cubicBezTo>
                      <a:pt x="630" y="185842"/>
                      <a:pt x="0" y="195292"/>
                      <a:pt x="0" y="267739"/>
                    </a:cubicBezTo>
                    <a:cubicBezTo>
                      <a:pt x="0" y="340185"/>
                      <a:pt x="0" y="349635"/>
                      <a:pt x="1890" y="377984"/>
                    </a:cubicBezTo>
                    <a:cubicBezTo>
                      <a:pt x="3150" y="406333"/>
                      <a:pt x="7560" y="425862"/>
                      <a:pt x="14489" y="442871"/>
                    </a:cubicBezTo>
                    <a:cubicBezTo>
                      <a:pt x="21419" y="460510"/>
                      <a:pt x="30239" y="475630"/>
                      <a:pt x="45358" y="490119"/>
                    </a:cubicBezTo>
                    <a:cubicBezTo>
                      <a:pt x="60477" y="505238"/>
                      <a:pt x="74967" y="514058"/>
                      <a:pt x="92606" y="520988"/>
                    </a:cubicBezTo>
                    <a:cubicBezTo>
                      <a:pt x="109615" y="527917"/>
                      <a:pt x="129144" y="532327"/>
                      <a:pt x="157493" y="533587"/>
                    </a:cubicBezTo>
                    <a:cubicBezTo>
                      <a:pt x="185842" y="534847"/>
                      <a:pt x="195292" y="535477"/>
                      <a:pt x="267739" y="535477"/>
                    </a:cubicBezTo>
                    <a:cubicBezTo>
                      <a:pt x="340185" y="535477"/>
                      <a:pt x="349635" y="535477"/>
                      <a:pt x="377984" y="533587"/>
                    </a:cubicBezTo>
                    <a:cubicBezTo>
                      <a:pt x="406333" y="532327"/>
                      <a:pt x="425862" y="527917"/>
                      <a:pt x="442871" y="520988"/>
                    </a:cubicBezTo>
                    <a:cubicBezTo>
                      <a:pt x="460510" y="514058"/>
                      <a:pt x="475630" y="505238"/>
                      <a:pt x="490119" y="490119"/>
                    </a:cubicBezTo>
                    <a:cubicBezTo>
                      <a:pt x="505238" y="475000"/>
                      <a:pt x="514058" y="460510"/>
                      <a:pt x="520988" y="442871"/>
                    </a:cubicBezTo>
                    <a:cubicBezTo>
                      <a:pt x="527917" y="425862"/>
                      <a:pt x="532327" y="406333"/>
                      <a:pt x="533587" y="377984"/>
                    </a:cubicBezTo>
                    <a:cubicBezTo>
                      <a:pt x="534847" y="349635"/>
                      <a:pt x="535477" y="340185"/>
                      <a:pt x="535477" y="267739"/>
                    </a:cubicBezTo>
                    <a:cubicBezTo>
                      <a:pt x="535477" y="195292"/>
                      <a:pt x="535477" y="185842"/>
                      <a:pt x="533587" y="157493"/>
                    </a:cubicBezTo>
                    <a:cubicBezTo>
                      <a:pt x="532327" y="129144"/>
                      <a:pt x="527917" y="109615"/>
                      <a:pt x="520988" y="92606"/>
                    </a:cubicBezTo>
                    <a:cubicBezTo>
                      <a:pt x="514058" y="74967"/>
                      <a:pt x="505238" y="59847"/>
                      <a:pt x="490119" y="45358"/>
                    </a:cubicBezTo>
                    <a:cubicBezTo>
                      <a:pt x="474999" y="30239"/>
                      <a:pt x="460510" y="21419"/>
                      <a:pt x="442871" y="14489"/>
                    </a:cubicBezTo>
                    <a:cubicBezTo>
                      <a:pt x="425862" y="7560"/>
                      <a:pt x="406333" y="3150"/>
                      <a:pt x="377984" y="1890"/>
                    </a:cubicBezTo>
                    <a:cubicBezTo>
                      <a:pt x="349635" y="630"/>
                      <a:pt x="340185" y="0"/>
                      <a:pt x="267739" y="0"/>
                    </a:cubicBezTo>
                    <a:lnTo>
                      <a:pt x="267739" y="0"/>
                    </a:ln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sp>
            <p:nvSpPr>
              <p:cNvPr id="37" name="Freeform 36">
                <a:extLst>
                  <a:ext uri="{FF2B5EF4-FFF2-40B4-BE49-F238E27FC236}">
                    <a16:creationId xmlns:a16="http://schemas.microsoft.com/office/drawing/2014/main" id="{E5E9690A-BBF7-540F-986D-03D4AE0E3AE8}"/>
                  </a:ext>
                </a:extLst>
              </p:cNvPr>
              <p:cNvSpPr/>
              <p:nvPr/>
            </p:nvSpPr>
            <p:spPr>
              <a:xfrm>
                <a:off x="2237925" y="2787786"/>
                <a:ext cx="274668" cy="274668"/>
              </a:xfrm>
              <a:custGeom>
                <a:avLst/>
                <a:gdLst>
                  <a:gd name="connsiteX0" fmla="*/ 137334 w 274668"/>
                  <a:gd name="connsiteY0" fmla="*/ 0 h 274668"/>
                  <a:gd name="connsiteX1" fmla="*/ 0 w 274668"/>
                  <a:gd name="connsiteY1" fmla="*/ 137334 h 274668"/>
                  <a:gd name="connsiteX2" fmla="*/ 137334 w 274668"/>
                  <a:gd name="connsiteY2" fmla="*/ 274668 h 274668"/>
                  <a:gd name="connsiteX3" fmla="*/ 274668 w 274668"/>
                  <a:gd name="connsiteY3" fmla="*/ 137334 h 274668"/>
                  <a:gd name="connsiteX4" fmla="*/ 137334 w 274668"/>
                  <a:gd name="connsiteY4" fmla="*/ 0 h 274668"/>
                  <a:gd name="connsiteX5" fmla="*/ 137334 w 274668"/>
                  <a:gd name="connsiteY5" fmla="*/ 226790 h 274668"/>
                  <a:gd name="connsiteX6" fmla="*/ 47878 w 274668"/>
                  <a:gd name="connsiteY6" fmla="*/ 137334 h 274668"/>
                  <a:gd name="connsiteX7" fmla="*/ 137334 w 274668"/>
                  <a:gd name="connsiteY7" fmla="*/ 47878 h 274668"/>
                  <a:gd name="connsiteX8" fmla="*/ 226790 w 274668"/>
                  <a:gd name="connsiteY8" fmla="*/ 137334 h 274668"/>
                  <a:gd name="connsiteX9" fmla="*/ 137334 w 274668"/>
                  <a:gd name="connsiteY9" fmla="*/ 226790 h 274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4668" h="274668">
                    <a:moveTo>
                      <a:pt x="137334" y="0"/>
                    </a:moveTo>
                    <a:cubicBezTo>
                      <a:pt x="61107" y="0"/>
                      <a:pt x="0" y="61737"/>
                      <a:pt x="0" y="137334"/>
                    </a:cubicBezTo>
                    <a:cubicBezTo>
                      <a:pt x="0" y="212931"/>
                      <a:pt x="61737" y="274668"/>
                      <a:pt x="137334" y="274668"/>
                    </a:cubicBezTo>
                    <a:cubicBezTo>
                      <a:pt x="212931" y="274668"/>
                      <a:pt x="274668" y="212931"/>
                      <a:pt x="274668" y="137334"/>
                    </a:cubicBezTo>
                    <a:cubicBezTo>
                      <a:pt x="274668" y="61737"/>
                      <a:pt x="212931" y="0"/>
                      <a:pt x="137334" y="0"/>
                    </a:cubicBezTo>
                    <a:close/>
                    <a:moveTo>
                      <a:pt x="137334" y="226790"/>
                    </a:moveTo>
                    <a:cubicBezTo>
                      <a:pt x="88196" y="226790"/>
                      <a:pt x="47878" y="187102"/>
                      <a:pt x="47878" y="137334"/>
                    </a:cubicBezTo>
                    <a:cubicBezTo>
                      <a:pt x="47878" y="87566"/>
                      <a:pt x="87566" y="47878"/>
                      <a:pt x="137334" y="47878"/>
                    </a:cubicBezTo>
                    <a:cubicBezTo>
                      <a:pt x="186472" y="47878"/>
                      <a:pt x="226790" y="87566"/>
                      <a:pt x="226790" y="137334"/>
                    </a:cubicBezTo>
                    <a:cubicBezTo>
                      <a:pt x="226790" y="187102"/>
                      <a:pt x="186472" y="226790"/>
                      <a:pt x="137334" y="226790"/>
                    </a:cubicBez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sp>
            <p:nvSpPr>
              <p:cNvPr id="38" name="Freeform 37">
                <a:extLst>
                  <a:ext uri="{FF2B5EF4-FFF2-40B4-BE49-F238E27FC236}">
                    <a16:creationId xmlns:a16="http://schemas.microsoft.com/office/drawing/2014/main" id="{9BC71A1C-E18E-232C-F1E9-BC367EE1C230}"/>
                  </a:ext>
                </a:extLst>
              </p:cNvPr>
              <p:cNvSpPr/>
              <p:nvPr/>
            </p:nvSpPr>
            <p:spPr>
              <a:xfrm>
                <a:off x="2486134" y="2749988"/>
                <a:ext cx="64257" cy="64257"/>
              </a:xfrm>
              <a:custGeom>
                <a:avLst/>
                <a:gdLst>
                  <a:gd name="connsiteX0" fmla="*/ 64257 w 64257"/>
                  <a:gd name="connsiteY0" fmla="*/ 32129 h 64257"/>
                  <a:gd name="connsiteX1" fmla="*/ 32129 w 64257"/>
                  <a:gd name="connsiteY1" fmla="*/ 64257 h 64257"/>
                  <a:gd name="connsiteX2" fmla="*/ 0 w 64257"/>
                  <a:gd name="connsiteY2" fmla="*/ 32129 h 64257"/>
                  <a:gd name="connsiteX3" fmla="*/ 32129 w 64257"/>
                  <a:gd name="connsiteY3" fmla="*/ 0 h 64257"/>
                  <a:gd name="connsiteX4" fmla="*/ 64257 w 64257"/>
                  <a:gd name="connsiteY4" fmla="*/ 32129 h 642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57" h="64257">
                    <a:moveTo>
                      <a:pt x="64257" y="32129"/>
                    </a:moveTo>
                    <a:cubicBezTo>
                      <a:pt x="64257" y="49873"/>
                      <a:pt x="49873" y="64257"/>
                      <a:pt x="32129" y="64257"/>
                    </a:cubicBezTo>
                    <a:cubicBezTo>
                      <a:pt x="14385" y="64257"/>
                      <a:pt x="0" y="49873"/>
                      <a:pt x="0" y="32129"/>
                    </a:cubicBezTo>
                    <a:cubicBezTo>
                      <a:pt x="0" y="14384"/>
                      <a:pt x="14385" y="0"/>
                      <a:pt x="32129" y="0"/>
                    </a:cubicBezTo>
                    <a:cubicBezTo>
                      <a:pt x="49873" y="0"/>
                      <a:pt x="64257" y="14384"/>
                      <a:pt x="64257" y="32129"/>
                    </a:cubicBez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grpSp>
      </p:grpSp>
      <p:grpSp>
        <p:nvGrpSpPr>
          <p:cNvPr id="25" name="Graphic 3">
            <a:extLst>
              <a:ext uri="{FF2B5EF4-FFF2-40B4-BE49-F238E27FC236}">
                <a16:creationId xmlns:a16="http://schemas.microsoft.com/office/drawing/2014/main" id="{E4F09655-DC5D-7C69-0DF4-34E4789EAA0F}"/>
              </a:ext>
            </a:extLst>
          </p:cNvPr>
          <p:cNvGrpSpPr/>
          <p:nvPr/>
        </p:nvGrpSpPr>
        <p:grpSpPr>
          <a:xfrm>
            <a:off x="4797852" y="6018705"/>
            <a:ext cx="485112" cy="485471"/>
            <a:chOff x="-1196056" y="2499889"/>
            <a:chExt cx="850463" cy="851093"/>
          </a:xfrm>
        </p:grpSpPr>
        <p:sp>
          <p:nvSpPr>
            <p:cNvPr id="32" name="Freeform 31">
              <a:extLst>
                <a:ext uri="{FF2B5EF4-FFF2-40B4-BE49-F238E27FC236}">
                  <a16:creationId xmlns:a16="http://schemas.microsoft.com/office/drawing/2014/main" id="{A77D429E-224D-709B-4522-BDD7A8A0F790}"/>
                </a:ext>
              </a:extLst>
            </p:cNvPr>
            <p:cNvSpPr/>
            <p:nvPr/>
          </p:nvSpPr>
          <p:spPr>
            <a:xfrm>
              <a:off x="-1196056" y="2499889"/>
              <a:ext cx="850463" cy="845423"/>
            </a:xfrm>
            <a:custGeom>
              <a:avLst/>
              <a:gdLst>
                <a:gd name="connsiteX0" fmla="*/ 850463 w 850463"/>
                <a:gd name="connsiteY0" fmla="*/ 425232 h 845423"/>
                <a:gd name="connsiteX1" fmla="*/ 425232 w 850463"/>
                <a:gd name="connsiteY1" fmla="*/ 0 h 845423"/>
                <a:gd name="connsiteX2" fmla="*/ 0 w 850463"/>
                <a:gd name="connsiteY2" fmla="*/ 425232 h 845423"/>
                <a:gd name="connsiteX3" fmla="*/ 359085 w 850463"/>
                <a:gd name="connsiteY3" fmla="*/ 845424 h 845423"/>
                <a:gd name="connsiteX4" fmla="*/ 359085 w 850463"/>
                <a:gd name="connsiteY4" fmla="*/ 548076 h 845423"/>
                <a:gd name="connsiteX5" fmla="*/ 251359 w 850463"/>
                <a:gd name="connsiteY5" fmla="*/ 548076 h 845423"/>
                <a:gd name="connsiteX6" fmla="*/ 251359 w 850463"/>
                <a:gd name="connsiteY6" fmla="*/ 425232 h 845423"/>
                <a:gd name="connsiteX7" fmla="*/ 359085 w 850463"/>
                <a:gd name="connsiteY7" fmla="*/ 425232 h 845423"/>
                <a:gd name="connsiteX8" fmla="*/ 359085 w 850463"/>
                <a:gd name="connsiteY8" fmla="*/ 331996 h 845423"/>
                <a:gd name="connsiteX9" fmla="*/ 519728 w 850463"/>
                <a:gd name="connsiteY9" fmla="*/ 166313 h 845423"/>
                <a:gd name="connsiteX10" fmla="*/ 614854 w 850463"/>
                <a:gd name="connsiteY10" fmla="*/ 174503 h 845423"/>
                <a:gd name="connsiteX11" fmla="*/ 614854 w 850463"/>
                <a:gd name="connsiteY11" fmla="*/ 279078 h 845423"/>
                <a:gd name="connsiteX12" fmla="*/ 561306 w 850463"/>
                <a:gd name="connsiteY12" fmla="*/ 279078 h 845423"/>
                <a:gd name="connsiteX13" fmla="*/ 492009 w 850463"/>
                <a:gd name="connsiteY13" fmla="*/ 345225 h 845423"/>
                <a:gd name="connsiteX14" fmla="*/ 492009 w 850463"/>
                <a:gd name="connsiteY14" fmla="*/ 425232 h 845423"/>
                <a:gd name="connsiteX15" fmla="*/ 609184 w 850463"/>
                <a:gd name="connsiteY15" fmla="*/ 425232 h 845423"/>
                <a:gd name="connsiteX16" fmla="*/ 590285 w 850463"/>
                <a:gd name="connsiteY16" fmla="*/ 548076 h 845423"/>
                <a:gd name="connsiteX17" fmla="*/ 491379 w 850463"/>
                <a:gd name="connsiteY17" fmla="*/ 548076 h 845423"/>
                <a:gd name="connsiteX18" fmla="*/ 491379 w 850463"/>
                <a:gd name="connsiteY18" fmla="*/ 845424 h 845423"/>
                <a:gd name="connsiteX19" fmla="*/ 850463 w 850463"/>
                <a:gd name="connsiteY19" fmla="*/ 425232 h 845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50463" h="845423">
                  <a:moveTo>
                    <a:pt x="850463" y="425232"/>
                  </a:moveTo>
                  <a:cubicBezTo>
                    <a:pt x="850463" y="190252"/>
                    <a:pt x="660212" y="0"/>
                    <a:pt x="425232" y="0"/>
                  </a:cubicBezTo>
                  <a:cubicBezTo>
                    <a:pt x="190252" y="0"/>
                    <a:pt x="0" y="190252"/>
                    <a:pt x="0" y="425232"/>
                  </a:cubicBezTo>
                  <a:cubicBezTo>
                    <a:pt x="0" y="637533"/>
                    <a:pt x="155603" y="813295"/>
                    <a:pt x="359085" y="845424"/>
                  </a:cubicBezTo>
                  <a:lnTo>
                    <a:pt x="359085" y="548076"/>
                  </a:lnTo>
                  <a:lnTo>
                    <a:pt x="251359" y="548076"/>
                  </a:lnTo>
                  <a:lnTo>
                    <a:pt x="251359" y="425232"/>
                  </a:lnTo>
                  <a:lnTo>
                    <a:pt x="359085" y="425232"/>
                  </a:lnTo>
                  <a:lnTo>
                    <a:pt x="359085" y="331996"/>
                  </a:lnTo>
                  <a:cubicBezTo>
                    <a:pt x="359085" y="225530"/>
                    <a:pt x="422712" y="166313"/>
                    <a:pt x="519728" y="166313"/>
                  </a:cubicBezTo>
                  <a:cubicBezTo>
                    <a:pt x="566346" y="166313"/>
                    <a:pt x="614854" y="174503"/>
                    <a:pt x="614854" y="174503"/>
                  </a:cubicBezTo>
                  <a:lnTo>
                    <a:pt x="614854" y="279078"/>
                  </a:lnTo>
                  <a:lnTo>
                    <a:pt x="561306" y="279078"/>
                  </a:lnTo>
                  <a:cubicBezTo>
                    <a:pt x="508388" y="279078"/>
                    <a:pt x="492009" y="311837"/>
                    <a:pt x="492009" y="345225"/>
                  </a:cubicBezTo>
                  <a:lnTo>
                    <a:pt x="492009" y="425232"/>
                  </a:lnTo>
                  <a:lnTo>
                    <a:pt x="609184" y="425232"/>
                  </a:lnTo>
                  <a:lnTo>
                    <a:pt x="590285" y="548076"/>
                  </a:lnTo>
                  <a:lnTo>
                    <a:pt x="491379" y="548076"/>
                  </a:lnTo>
                  <a:lnTo>
                    <a:pt x="491379" y="845424"/>
                  </a:lnTo>
                  <a:cubicBezTo>
                    <a:pt x="694860" y="813925"/>
                    <a:pt x="850463" y="637533"/>
                    <a:pt x="850463" y="425232"/>
                  </a:cubicBezTo>
                  <a:close/>
                </a:path>
              </a:pathLst>
            </a:custGeom>
            <a:solidFill>
              <a:srgbClr val="CA7BB3"/>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sp>
          <p:nvSpPr>
            <p:cNvPr id="33" name="Freeform 32">
              <a:extLst>
                <a:ext uri="{FF2B5EF4-FFF2-40B4-BE49-F238E27FC236}">
                  <a16:creationId xmlns:a16="http://schemas.microsoft.com/office/drawing/2014/main" id="{C8CF0ED2-C977-2127-B0E5-EF38BE3BCC5E}"/>
                </a:ext>
              </a:extLst>
            </p:cNvPr>
            <p:cNvSpPr/>
            <p:nvPr/>
          </p:nvSpPr>
          <p:spPr>
            <a:xfrm>
              <a:off x="-945327" y="2666201"/>
              <a:ext cx="363494" cy="684780"/>
            </a:xfrm>
            <a:custGeom>
              <a:avLst/>
              <a:gdLst>
                <a:gd name="connsiteX0" fmla="*/ 339555 w 363494"/>
                <a:gd name="connsiteY0" fmla="*/ 381764 h 684780"/>
                <a:gd name="connsiteX1" fmla="*/ 358455 w 363494"/>
                <a:gd name="connsiteY1" fmla="*/ 258919 h 684780"/>
                <a:gd name="connsiteX2" fmla="*/ 240650 w 363494"/>
                <a:gd name="connsiteY2" fmla="*/ 258919 h 684780"/>
                <a:gd name="connsiteX3" fmla="*/ 240650 w 363494"/>
                <a:gd name="connsiteY3" fmla="*/ 179542 h 684780"/>
                <a:gd name="connsiteX4" fmla="*/ 309947 w 363494"/>
                <a:gd name="connsiteY4" fmla="*/ 113395 h 684780"/>
                <a:gd name="connsiteX5" fmla="*/ 363494 w 363494"/>
                <a:gd name="connsiteY5" fmla="*/ 113395 h 684780"/>
                <a:gd name="connsiteX6" fmla="*/ 363494 w 363494"/>
                <a:gd name="connsiteY6" fmla="*/ 8190 h 684780"/>
                <a:gd name="connsiteX7" fmla="*/ 268368 w 363494"/>
                <a:gd name="connsiteY7" fmla="*/ 0 h 684780"/>
                <a:gd name="connsiteX8" fmla="*/ 107725 w 363494"/>
                <a:gd name="connsiteY8" fmla="*/ 165683 h 684780"/>
                <a:gd name="connsiteX9" fmla="*/ 107725 w 363494"/>
                <a:gd name="connsiteY9" fmla="*/ 259549 h 684780"/>
                <a:gd name="connsiteX10" fmla="*/ 0 w 363494"/>
                <a:gd name="connsiteY10" fmla="*/ 259549 h 684780"/>
                <a:gd name="connsiteX11" fmla="*/ 0 w 363494"/>
                <a:gd name="connsiteY11" fmla="*/ 382394 h 684780"/>
                <a:gd name="connsiteX12" fmla="*/ 107725 w 363494"/>
                <a:gd name="connsiteY12" fmla="*/ 382394 h 684780"/>
                <a:gd name="connsiteX13" fmla="*/ 107725 w 363494"/>
                <a:gd name="connsiteY13" fmla="*/ 679741 h 684780"/>
                <a:gd name="connsiteX14" fmla="*/ 173873 w 363494"/>
                <a:gd name="connsiteY14" fmla="*/ 684781 h 684780"/>
                <a:gd name="connsiteX15" fmla="*/ 240020 w 363494"/>
                <a:gd name="connsiteY15" fmla="*/ 679741 h 684780"/>
                <a:gd name="connsiteX16" fmla="*/ 240020 w 363494"/>
                <a:gd name="connsiteY16" fmla="*/ 382394 h 684780"/>
                <a:gd name="connsiteX17" fmla="*/ 339555 w 363494"/>
                <a:gd name="connsiteY17" fmla="*/ 382394 h 684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3494" h="684780">
                  <a:moveTo>
                    <a:pt x="339555" y="381764"/>
                  </a:moveTo>
                  <a:lnTo>
                    <a:pt x="358455" y="258919"/>
                  </a:lnTo>
                  <a:lnTo>
                    <a:pt x="240650" y="258919"/>
                  </a:lnTo>
                  <a:lnTo>
                    <a:pt x="240650" y="179542"/>
                  </a:lnTo>
                  <a:cubicBezTo>
                    <a:pt x="240650" y="146154"/>
                    <a:pt x="257029" y="113395"/>
                    <a:pt x="309947" y="113395"/>
                  </a:cubicBezTo>
                  <a:lnTo>
                    <a:pt x="363494" y="113395"/>
                  </a:lnTo>
                  <a:lnTo>
                    <a:pt x="363494" y="8190"/>
                  </a:lnTo>
                  <a:cubicBezTo>
                    <a:pt x="363494" y="8190"/>
                    <a:pt x="314987" y="0"/>
                    <a:pt x="268368" y="0"/>
                  </a:cubicBezTo>
                  <a:cubicBezTo>
                    <a:pt x="171353" y="0"/>
                    <a:pt x="107725" y="58588"/>
                    <a:pt x="107725" y="165683"/>
                  </a:cubicBezTo>
                  <a:lnTo>
                    <a:pt x="107725" y="259549"/>
                  </a:lnTo>
                  <a:lnTo>
                    <a:pt x="0" y="259549"/>
                  </a:lnTo>
                  <a:lnTo>
                    <a:pt x="0" y="382394"/>
                  </a:lnTo>
                  <a:lnTo>
                    <a:pt x="107725" y="382394"/>
                  </a:lnTo>
                  <a:lnTo>
                    <a:pt x="107725" y="679741"/>
                  </a:lnTo>
                  <a:cubicBezTo>
                    <a:pt x="129144" y="682891"/>
                    <a:pt x="151823" y="684781"/>
                    <a:pt x="173873" y="684781"/>
                  </a:cubicBezTo>
                  <a:cubicBezTo>
                    <a:pt x="195922" y="684781"/>
                    <a:pt x="218601" y="682891"/>
                    <a:pt x="240020" y="679741"/>
                  </a:cubicBezTo>
                  <a:lnTo>
                    <a:pt x="240020" y="382394"/>
                  </a:lnTo>
                  <a:lnTo>
                    <a:pt x="339555" y="382394"/>
                  </a:ln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grpSp>
      <p:grpSp>
        <p:nvGrpSpPr>
          <p:cNvPr id="26" name="Group 25">
            <a:extLst>
              <a:ext uri="{FF2B5EF4-FFF2-40B4-BE49-F238E27FC236}">
                <a16:creationId xmlns:a16="http://schemas.microsoft.com/office/drawing/2014/main" id="{2215617F-DEEF-0148-91D5-D336AE59F55D}"/>
              </a:ext>
            </a:extLst>
          </p:cNvPr>
          <p:cNvGrpSpPr/>
          <p:nvPr/>
        </p:nvGrpSpPr>
        <p:grpSpPr>
          <a:xfrm>
            <a:off x="3750656" y="6018705"/>
            <a:ext cx="485112" cy="485112"/>
            <a:chOff x="3094393" y="4759137"/>
            <a:chExt cx="1074283" cy="1074283"/>
          </a:xfrm>
        </p:grpSpPr>
        <p:sp>
          <p:nvSpPr>
            <p:cNvPr id="27" name="Freeform 26">
              <a:extLst>
                <a:ext uri="{FF2B5EF4-FFF2-40B4-BE49-F238E27FC236}">
                  <a16:creationId xmlns:a16="http://schemas.microsoft.com/office/drawing/2014/main" id="{F954C509-CE44-7136-DBD5-54D3004A1FE1}"/>
                </a:ext>
              </a:extLst>
            </p:cNvPr>
            <p:cNvSpPr/>
            <p:nvPr/>
          </p:nvSpPr>
          <p:spPr>
            <a:xfrm>
              <a:off x="3094393" y="4759137"/>
              <a:ext cx="1074283" cy="1074283"/>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CA7BB3"/>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grpSp>
          <p:nvGrpSpPr>
            <p:cNvPr id="28" name="Group 27">
              <a:extLst>
                <a:ext uri="{FF2B5EF4-FFF2-40B4-BE49-F238E27FC236}">
                  <a16:creationId xmlns:a16="http://schemas.microsoft.com/office/drawing/2014/main" id="{6280A223-E301-E9BA-9624-984C99C9BE92}"/>
                </a:ext>
              </a:extLst>
            </p:cNvPr>
            <p:cNvGrpSpPr/>
            <p:nvPr/>
          </p:nvGrpSpPr>
          <p:grpSpPr>
            <a:xfrm>
              <a:off x="3303016" y="4946695"/>
              <a:ext cx="685139" cy="655838"/>
              <a:chOff x="3303016" y="4946695"/>
              <a:chExt cx="685139" cy="655838"/>
            </a:xfrm>
          </p:grpSpPr>
          <p:sp>
            <p:nvSpPr>
              <p:cNvPr id="29" name="Freeform 28">
                <a:extLst>
                  <a:ext uri="{FF2B5EF4-FFF2-40B4-BE49-F238E27FC236}">
                    <a16:creationId xmlns:a16="http://schemas.microsoft.com/office/drawing/2014/main" id="{5CA514D5-5D1E-99C4-2BD4-B397C93370C4}"/>
                  </a:ext>
                </a:extLst>
              </p:cNvPr>
              <p:cNvSpPr/>
              <p:nvPr/>
            </p:nvSpPr>
            <p:spPr>
              <a:xfrm>
                <a:off x="3540110" y="5149321"/>
                <a:ext cx="448045" cy="453212"/>
              </a:xfrm>
              <a:custGeom>
                <a:avLst/>
                <a:gdLst>
                  <a:gd name="connsiteX0" fmla="*/ 0 w 448045"/>
                  <a:gd name="connsiteY0" fmla="*/ 452676 h 453212"/>
                  <a:gd name="connsiteX1" fmla="*/ 0 w 448045"/>
                  <a:gd name="connsiteY1" fmla="*/ 10629 h 453212"/>
                  <a:gd name="connsiteX2" fmla="*/ 146311 w 448045"/>
                  <a:gd name="connsiteY2" fmla="*/ 10629 h 453212"/>
                  <a:gd name="connsiteX3" fmla="*/ 146311 w 448045"/>
                  <a:gd name="connsiteY3" fmla="*/ 72248 h 453212"/>
                  <a:gd name="connsiteX4" fmla="*/ 146847 w 448045"/>
                  <a:gd name="connsiteY4" fmla="*/ 72248 h 453212"/>
                  <a:gd name="connsiteX5" fmla="*/ 148455 w 448045"/>
                  <a:gd name="connsiteY5" fmla="*/ 70104 h 453212"/>
                  <a:gd name="connsiteX6" fmla="*/ 191330 w 448045"/>
                  <a:gd name="connsiteY6" fmla="*/ 24560 h 453212"/>
                  <a:gd name="connsiteX7" fmla="*/ 255107 w 448045"/>
                  <a:gd name="connsiteY7" fmla="*/ 1520 h 453212"/>
                  <a:gd name="connsiteX8" fmla="*/ 337642 w 448045"/>
                  <a:gd name="connsiteY8" fmla="*/ 9021 h 453212"/>
                  <a:gd name="connsiteX9" fmla="*/ 428751 w 448045"/>
                  <a:gd name="connsiteY9" fmla="*/ 93680 h 453212"/>
                  <a:gd name="connsiteX10" fmla="*/ 446437 w 448045"/>
                  <a:gd name="connsiteY10" fmla="*/ 163872 h 453212"/>
                  <a:gd name="connsiteX11" fmla="*/ 448045 w 448045"/>
                  <a:gd name="connsiteY11" fmla="*/ 204594 h 453212"/>
                  <a:gd name="connsiteX12" fmla="*/ 448045 w 448045"/>
                  <a:gd name="connsiteY12" fmla="*/ 449461 h 453212"/>
                  <a:gd name="connsiteX13" fmla="*/ 448045 w 448045"/>
                  <a:gd name="connsiteY13" fmla="*/ 453212 h 453212"/>
                  <a:gd name="connsiteX14" fmla="*/ 301198 w 448045"/>
                  <a:gd name="connsiteY14" fmla="*/ 453212 h 453212"/>
                  <a:gd name="connsiteX15" fmla="*/ 301198 w 448045"/>
                  <a:gd name="connsiteY15" fmla="*/ 449461 h 453212"/>
                  <a:gd name="connsiteX16" fmla="*/ 301198 w 448045"/>
                  <a:gd name="connsiteY16" fmla="*/ 214239 h 453212"/>
                  <a:gd name="connsiteX17" fmla="*/ 291551 w 448045"/>
                  <a:gd name="connsiteY17" fmla="*/ 159050 h 453212"/>
                  <a:gd name="connsiteX18" fmla="*/ 232598 w 448045"/>
                  <a:gd name="connsiteY18" fmla="*/ 117256 h 453212"/>
                  <a:gd name="connsiteX19" fmla="*/ 152743 w 448045"/>
                  <a:gd name="connsiteY19" fmla="*/ 167087 h 453212"/>
                  <a:gd name="connsiteX20" fmla="*/ 146311 w 448045"/>
                  <a:gd name="connsiteY20" fmla="*/ 204058 h 453212"/>
                  <a:gd name="connsiteX21" fmla="*/ 146311 w 448045"/>
                  <a:gd name="connsiteY21" fmla="*/ 449461 h 453212"/>
                  <a:gd name="connsiteX22" fmla="*/ 146311 w 448045"/>
                  <a:gd name="connsiteY22" fmla="*/ 453212 h 453212"/>
                  <a:gd name="connsiteX23" fmla="*/ 0 w 448045"/>
                  <a:gd name="connsiteY23" fmla="*/ 452676 h 45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48045" h="453212">
                    <a:moveTo>
                      <a:pt x="0" y="452676"/>
                    </a:moveTo>
                    <a:cubicBezTo>
                      <a:pt x="0" y="305327"/>
                      <a:pt x="0" y="157978"/>
                      <a:pt x="0" y="10629"/>
                    </a:cubicBezTo>
                    <a:cubicBezTo>
                      <a:pt x="48770" y="10629"/>
                      <a:pt x="97541" y="10629"/>
                      <a:pt x="146311" y="10629"/>
                    </a:cubicBezTo>
                    <a:cubicBezTo>
                      <a:pt x="146311" y="30990"/>
                      <a:pt x="146311" y="51351"/>
                      <a:pt x="146311" y="72248"/>
                    </a:cubicBezTo>
                    <a:cubicBezTo>
                      <a:pt x="146311" y="72248"/>
                      <a:pt x="146847" y="72248"/>
                      <a:pt x="146847" y="72248"/>
                    </a:cubicBezTo>
                    <a:cubicBezTo>
                      <a:pt x="147383" y="71712"/>
                      <a:pt x="147919" y="70640"/>
                      <a:pt x="148455" y="70104"/>
                    </a:cubicBezTo>
                    <a:cubicBezTo>
                      <a:pt x="160246" y="52422"/>
                      <a:pt x="174180" y="36884"/>
                      <a:pt x="191330" y="24560"/>
                    </a:cubicBezTo>
                    <a:cubicBezTo>
                      <a:pt x="210624" y="11165"/>
                      <a:pt x="232062" y="4199"/>
                      <a:pt x="255107" y="1520"/>
                    </a:cubicBezTo>
                    <a:cubicBezTo>
                      <a:pt x="282976" y="-1695"/>
                      <a:pt x="310845" y="-87"/>
                      <a:pt x="337642" y="9021"/>
                    </a:cubicBezTo>
                    <a:cubicBezTo>
                      <a:pt x="380517" y="23488"/>
                      <a:pt x="410529" y="52422"/>
                      <a:pt x="428751" y="93680"/>
                    </a:cubicBezTo>
                    <a:cubicBezTo>
                      <a:pt x="438398" y="116184"/>
                      <a:pt x="444294" y="139760"/>
                      <a:pt x="446437" y="163872"/>
                    </a:cubicBezTo>
                    <a:cubicBezTo>
                      <a:pt x="447509" y="177267"/>
                      <a:pt x="448045" y="191198"/>
                      <a:pt x="448045" y="204594"/>
                    </a:cubicBezTo>
                    <a:cubicBezTo>
                      <a:pt x="448045" y="286038"/>
                      <a:pt x="448045" y="368017"/>
                      <a:pt x="448045" y="449461"/>
                    </a:cubicBezTo>
                    <a:cubicBezTo>
                      <a:pt x="448045" y="450533"/>
                      <a:pt x="448045" y="451605"/>
                      <a:pt x="448045" y="453212"/>
                    </a:cubicBezTo>
                    <a:cubicBezTo>
                      <a:pt x="398739" y="453212"/>
                      <a:pt x="349968" y="453212"/>
                      <a:pt x="301198" y="453212"/>
                    </a:cubicBezTo>
                    <a:cubicBezTo>
                      <a:pt x="301198" y="452141"/>
                      <a:pt x="301198" y="451069"/>
                      <a:pt x="301198" y="449461"/>
                    </a:cubicBezTo>
                    <a:cubicBezTo>
                      <a:pt x="301198" y="371232"/>
                      <a:pt x="301198" y="292468"/>
                      <a:pt x="301198" y="214239"/>
                    </a:cubicBezTo>
                    <a:cubicBezTo>
                      <a:pt x="301198" y="195485"/>
                      <a:pt x="299054" y="176732"/>
                      <a:pt x="291551" y="159050"/>
                    </a:cubicBezTo>
                    <a:cubicBezTo>
                      <a:pt x="280832" y="132795"/>
                      <a:pt x="261002" y="118863"/>
                      <a:pt x="232598" y="117256"/>
                    </a:cubicBezTo>
                    <a:cubicBezTo>
                      <a:pt x="196690" y="115113"/>
                      <a:pt x="167749" y="133330"/>
                      <a:pt x="152743" y="167087"/>
                    </a:cubicBezTo>
                    <a:cubicBezTo>
                      <a:pt x="147383" y="178875"/>
                      <a:pt x="146311" y="191198"/>
                      <a:pt x="146311" y="204058"/>
                    </a:cubicBezTo>
                    <a:cubicBezTo>
                      <a:pt x="146311" y="286038"/>
                      <a:pt x="146311" y="368017"/>
                      <a:pt x="146311" y="449461"/>
                    </a:cubicBezTo>
                    <a:cubicBezTo>
                      <a:pt x="146311" y="450533"/>
                      <a:pt x="146311" y="451605"/>
                      <a:pt x="146311" y="453212"/>
                    </a:cubicBezTo>
                    <a:cubicBezTo>
                      <a:pt x="98077" y="452676"/>
                      <a:pt x="48770" y="452676"/>
                      <a:pt x="0" y="452676"/>
                    </a:cubicBezTo>
                    <a:close/>
                  </a:path>
                </a:pathLst>
              </a:custGeom>
              <a:solidFill>
                <a:schemeClr val="bg1"/>
              </a:solidFill>
              <a:ln w="5347" cap="flat">
                <a:noFill/>
                <a:prstDash val="solid"/>
                <a:miter/>
              </a:ln>
            </p:spPr>
            <p:txBody>
              <a:bodyPr rtlCol="0" anchor="ctr"/>
              <a:lstStyle/>
              <a:p>
                <a:endParaRPr lang="en-US"/>
              </a:p>
            </p:txBody>
          </p:sp>
          <p:sp>
            <p:nvSpPr>
              <p:cNvPr id="30" name="Freeform 29">
                <a:extLst>
                  <a:ext uri="{FF2B5EF4-FFF2-40B4-BE49-F238E27FC236}">
                    <a16:creationId xmlns:a16="http://schemas.microsoft.com/office/drawing/2014/main" id="{658EAE2E-7457-57B8-70E7-2EDAB8F0EABE}"/>
                  </a:ext>
                </a:extLst>
              </p:cNvPr>
              <p:cNvSpPr/>
              <p:nvPr/>
            </p:nvSpPr>
            <p:spPr>
              <a:xfrm>
                <a:off x="3311799" y="5159950"/>
                <a:ext cx="146847" cy="442047"/>
              </a:xfrm>
              <a:custGeom>
                <a:avLst/>
                <a:gdLst>
                  <a:gd name="connsiteX0" fmla="*/ 146847 w 146847"/>
                  <a:gd name="connsiteY0" fmla="*/ 0 h 442047"/>
                  <a:gd name="connsiteX1" fmla="*/ 146847 w 146847"/>
                  <a:gd name="connsiteY1" fmla="*/ 442048 h 442047"/>
                  <a:gd name="connsiteX2" fmla="*/ 0 w 146847"/>
                  <a:gd name="connsiteY2" fmla="*/ 442048 h 442047"/>
                  <a:gd name="connsiteX3" fmla="*/ 0 w 146847"/>
                  <a:gd name="connsiteY3" fmla="*/ 0 h 442047"/>
                  <a:gd name="connsiteX4" fmla="*/ 146847 w 146847"/>
                  <a:gd name="connsiteY4" fmla="*/ 0 h 4420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847" h="442047">
                    <a:moveTo>
                      <a:pt x="146847" y="0"/>
                    </a:moveTo>
                    <a:cubicBezTo>
                      <a:pt x="146847" y="147349"/>
                      <a:pt x="146847" y="294698"/>
                      <a:pt x="146847" y="442048"/>
                    </a:cubicBezTo>
                    <a:cubicBezTo>
                      <a:pt x="98077" y="442048"/>
                      <a:pt x="48771" y="442048"/>
                      <a:pt x="0" y="442048"/>
                    </a:cubicBezTo>
                    <a:cubicBezTo>
                      <a:pt x="0" y="294698"/>
                      <a:pt x="0" y="147349"/>
                      <a:pt x="0" y="0"/>
                    </a:cubicBezTo>
                    <a:cubicBezTo>
                      <a:pt x="48771" y="0"/>
                      <a:pt x="97541" y="0"/>
                      <a:pt x="146847" y="0"/>
                    </a:cubicBezTo>
                    <a:close/>
                  </a:path>
                </a:pathLst>
              </a:custGeom>
              <a:solidFill>
                <a:schemeClr val="bg1"/>
              </a:solidFill>
              <a:ln w="5347" cap="flat">
                <a:noFill/>
                <a:prstDash val="solid"/>
                <a:miter/>
              </a:ln>
            </p:spPr>
            <p:txBody>
              <a:bodyPr rtlCol="0" anchor="ctr"/>
              <a:lstStyle/>
              <a:p>
                <a:endParaRPr lang="en-US"/>
              </a:p>
            </p:txBody>
          </p:sp>
          <p:sp>
            <p:nvSpPr>
              <p:cNvPr id="31" name="Freeform 30">
                <a:extLst>
                  <a:ext uri="{FF2B5EF4-FFF2-40B4-BE49-F238E27FC236}">
                    <a16:creationId xmlns:a16="http://schemas.microsoft.com/office/drawing/2014/main" id="{BB642F12-5091-C5E9-C3CD-58DDEF78803E}"/>
                  </a:ext>
                </a:extLst>
              </p:cNvPr>
              <p:cNvSpPr/>
              <p:nvPr/>
            </p:nvSpPr>
            <p:spPr>
              <a:xfrm>
                <a:off x="3303016" y="4946695"/>
                <a:ext cx="165330" cy="153521"/>
              </a:xfrm>
              <a:custGeom>
                <a:avLst/>
                <a:gdLst>
                  <a:gd name="connsiteX0" fmla="*/ 83279 w 165330"/>
                  <a:gd name="connsiteY0" fmla="*/ 0 h 153521"/>
                  <a:gd name="connsiteX1" fmla="*/ 122938 w 165330"/>
                  <a:gd name="connsiteY1" fmla="*/ 8573 h 153521"/>
                  <a:gd name="connsiteX2" fmla="*/ 164741 w 165330"/>
                  <a:gd name="connsiteY2" fmla="*/ 68584 h 153521"/>
                  <a:gd name="connsiteX3" fmla="*/ 144912 w 165330"/>
                  <a:gd name="connsiteY3" fmla="*/ 129132 h 153521"/>
                  <a:gd name="connsiteX4" fmla="*/ 101500 w 165330"/>
                  <a:gd name="connsiteY4" fmla="*/ 151636 h 153521"/>
                  <a:gd name="connsiteX5" fmla="*/ 42011 w 165330"/>
                  <a:gd name="connsiteY5" fmla="*/ 144670 h 153521"/>
                  <a:gd name="connsiteX6" fmla="*/ 208 w 165330"/>
                  <a:gd name="connsiteY6" fmla="*/ 71264 h 153521"/>
                  <a:gd name="connsiteX7" fmla="*/ 65057 w 165330"/>
                  <a:gd name="connsiteY7" fmla="*/ 1608 h 153521"/>
                  <a:gd name="connsiteX8" fmla="*/ 83279 w 165330"/>
                  <a:gd name="connsiteY8" fmla="*/ 0 h 153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330" h="153521">
                    <a:moveTo>
                      <a:pt x="83279" y="0"/>
                    </a:moveTo>
                    <a:cubicBezTo>
                      <a:pt x="97213" y="536"/>
                      <a:pt x="110611" y="2679"/>
                      <a:pt x="122938" y="8573"/>
                    </a:cubicBezTo>
                    <a:cubicBezTo>
                      <a:pt x="148127" y="20897"/>
                      <a:pt x="161526" y="41258"/>
                      <a:pt x="164741" y="68584"/>
                    </a:cubicBezTo>
                    <a:cubicBezTo>
                      <a:pt x="167421" y="91624"/>
                      <a:pt x="160990" y="112521"/>
                      <a:pt x="144912" y="129132"/>
                    </a:cubicBezTo>
                    <a:cubicBezTo>
                      <a:pt x="133121" y="141455"/>
                      <a:pt x="118115" y="148421"/>
                      <a:pt x="101500" y="151636"/>
                    </a:cubicBezTo>
                    <a:cubicBezTo>
                      <a:pt x="81135" y="155386"/>
                      <a:pt x="61305" y="153779"/>
                      <a:pt x="42011" y="144670"/>
                    </a:cubicBezTo>
                    <a:cubicBezTo>
                      <a:pt x="12534" y="130739"/>
                      <a:pt x="-1936" y="101805"/>
                      <a:pt x="208" y="71264"/>
                    </a:cubicBezTo>
                    <a:cubicBezTo>
                      <a:pt x="2352" y="35900"/>
                      <a:pt x="27005" y="8037"/>
                      <a:pt x="65057" y="1608"/>
                    </a:cubicBezTo>
                    <a:cubicBezTo>
                      <a:pt x="70952" y="536"/>
                      <a:pt x="76847" y="536"/>
                      <a:pt x="83279" y="0"/>
                    </a:cubicBezTo>
                    <a:close/>
                  </a:path>
                </a:pathLst>
              </a:custGeom>
              <a:solidFill>
                <a:schemeClr val="bg1"/>
              </a:solidFill>
              <a:ln w="5347" cap="flat">
                <a:noFill/>
                <a:prstDash val="solid"/>
                <a:miter/>
              </a:ln>
            </p:spPr>
            <p:txBody>
              <a:bodyPr rtlCol="0" anchor="ctr"/>
              <a:lstStyle/>
              <a:p>
                <a:endParaRPr lang="en-US"/>
              </a:p>
            </p:txBody>
          </p:sp>
        </p:grpSp>
      </p:grpSp>
      <p:sp>
        <p:nvSpPr>
          <p:cNvPr id="67" name="Text Placeholder 18">
            <a:extLst>
              <a:ext uri="{FF2B5EF4-FFF2-40B4-BE49-F238E27FC236}">
                <a16:creationId xmlns:a16="http://schemas.microsoft.com/office/drawing/2014/main" id="{014674DF-0F73-3EB6-1560-78C60576E06A}"/>
              </a:ext>
            </a:extLst>
          </p:cNvPr>
          <p:cNvSpPr>
            <a:spLocks noGrp="1"/>
          </p:cNvSpPr>
          <p:nvPr>
            <p:ph type="body" sz="quarter" idx="16"/>
          </p:nvPr>
        </p:nvSpPr>
        <p:spPr>
          <a:xfrm>
            <a:off x="-72428" y="4971994"/>
            <a:ext cx="6258295" cy="634242"/>
          </a:xfrm>
          <a:prstGeom prst="rect">
            <a:avLst/>
          </a:prstGeom>
          <a:solidFill>
            <a:srgbClr val="CA7BB3"/>
          </a:solidFill>
        </p:spPr>
        <p:txBody>
          <a:bodyPr>
            <a:normAutofit/>
          </a:bodyPr>
          <a:lstStyle/>
          <a:p>
            <a:pPr algn="r"/>
            <a:r>
              <a:rPr lang="en-US" dirty="0">
                <a:solidFill>
                  <a:schemeClr val="bg1"/>
                </a:solidFill>
              </a:rPr>
              <a:t>Follow our journey</a:t>
            </a:r>
          </a:p>
        </p:txBody>
      </p:sp>
      <p:sp>
        <p:nvSpPr>
          <p:cNvPr id="2" name="TextBox 1">
            <a:extLst>
              <a:ext uri="{FF2B5EF4-FFF2-40B4-BE49-F238E27FC236}">
                <a16:creationId xmlns:a16="http://schemas.microsoft.com/office/drawing/2014/main" id="{21C46AA0-7941-4E3F-75C7-1DB06E825A7C}"/>
              </a:ext>
            </a:extLst>
          </p:cNvPr>
          <p:cNvSpPr txBox="1"/>
          <p:nvPr/>
        </p:nvSpPr>
        <p:spPr>
          <a:xfrm>
            <a:off x="4438473" y="489658"/>
            <a:ext cx="7212907" cy="2062103"/>
          </a:xfrm>
          <a:prstGeom prst="rect">
            <a:avLst/>
          </a:prstGeom>
          <a:noFill/>
        </p:spPr>
        <p:txBody>
          <a:bodyPr wrap="square" rtlCol="0">
            <a:spAutoFit/>
          </a:bodyPr>
          <a:lstStyle/>
          <a:p>
            <a:r>
              <a:rPr lang="en-IE" sz="3200" b="1" dirty="0">
                <a:solidFill>
                  <a:srgbClr val="292668"/>
                </a:solidFill>
              </a:rPr>
              <a:t>Congratulations</a:t>
            </a:r>
            <a:r>
              <a:rPr lang="en-IE" sz="3200" dirty="0">
                <a:solidFill>
                  <a:srgbClr val="292668"/>
                </a:solidFill>
              </a:rPr>
              <a:t> you have just completed Module 1, keep going on your learning journey…</a:t>
            </a:r>
            <a:r>
              <a:rPr lang="en-IE" sz="3200" b="1" dirty="0">
                <a:solidFill>
                  <a:srgbClr val="292668"/>
                </a:solidFill>
              </a:rPr>
              <a:t>Module 2</a:t>
            </a:r>
            <a:r>
              <a:rPr lang="en-IE" sz="3200" dirty="0">
                <a:solidFill>
                  <a:srgbClr val="292668"/>
                </a:solidFill>
              </a:rPr>
              <a:t> discusses AI in </a:t>
            </a:r>
            <a:r>
              <a:rPr lang="en-IE" sz="3200" b="1" dirty="0">
                <a:solidFill>
                  <a:srgbClr val="292668"/>
                </a:solidFill>
              </a:rPr>
              <a:t>Personal Finance and Fraud Prevention</a:t>
            </a:r>
            <a:r>
              <a:rPr lang="en-IE" sz="3200" dirty="0">
                <a:solidFill>
                  <a:srgbClr val="292668"/>
                </a:solidFill>
              </a:rPr>
              <a:t>.</a:t>
            </a:r>
          </a:p>
        </p:txBody>
      </p:sp>
    </p:spTree>
    <p:extLst>
      <p:ext uri="{BB962C8B-B14F-4D97-AF65-F5344CB8AC3E}">
        <p14:creationId xmlns:p14="http://schemas.microsoft.com/office/powerpoint/2010/main" val="4169825511"/>
      </p:ext>
    </p:extLst>
  </p:cSld>
  <p:clrMapOvr>
    <a:masterClrMapping/>
  </p:clrMapOvr>
</p:sld>
</file>

<file path=ppt/theme/theme1.xml><?xml version="1.0" encoding="utf-8"?>
<a:theme xmlns:a="http://schemas.openxmlformats.org/drawingml/2006/main" name="Office Theme">
  <a:themeElements>
    <a:clrScheme name="Bia Innovation Campus - Colours">
      <a:dk1>
        <a:srgbClr val="086D6E"/>
      </a:dk1>
      <a:lt1>
        <a:srgbClr val="FFFFFF"/>
      </a:lt1>
      <a:dk2>
        <a:srgbClr val="FFFFFF"/>
      </a:dk2>
      <a:lt2>
        <a:srgbClr val="FFFFFF"/>
      </a:lt2>
      <a:accent1>
        <a:srgbClr val="086D6E"/>
      </a:accent1>
      <a:accent2>
        <a:srgbClr val="0D9390"/>
      </a:accent2>
      <a:accent3>
        <a:srgbClr val="87A66E"/>
      </a:accent3>
      <a:accent4>
        <a:srgbClr val="ACC199"/>
      </a:accent4>
      <a:accent5>
        <a:srgbClr val="F0C049"/>
      </a:accent5>
      <a:accent6>
        <a:srgbClr val="EEE387"/>
      </a:accent6>
      <a:hlink>
        <a:srgbClr val="87A66E"/>
      </a:hlink>
      <a:folHlink>
        <a:srgbClr val="87A66E"/>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37729</TotalTime>
  <Words>3582</Words>
  <Application>Microsoft Office PowerPoint</Application>
  <PresentationFormat>Widescreen</PresentationFormat>
  <Paragraphs>318</Paragraphs>
  <Slides>46</Slides>
  <Notes>7</Notes>
  <HiddenSlides>0</HiddenSlides>
  <MMClips>4</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46</vt:i4>
      </vt:variant>
    </vt:vector>
  </HeadingPairs>
  <TitlesOfParts>
    <vt:vector size="53" baseType="lpstr">
      <vt:lpstr>Arial</vt:lpstr>
      <vt:lpstr>Calibri</vt:lpstr>
      <vt:lpstr>Google Sans Text</vt:lpstr>
      <vt:lpstr>Montserrat</vt:lpstr>
      <vt:lpstr>Roboto</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Gillian Keane</dc:creator>
  <cp:lastModifiedBy>Paula Whyte ( Momentum Consulting )</cp:lastModifiedBy>
  <cp:revision>252</cp:revision>
  <dcterms:created xsi:type="dcterms:W3CDTF">2020-10-14T13:32:04Z</dcterms:created>
  <dcterms:modified xsi:type="dcterms:W3CDTF">2026-08-27T14:05:00Z</dcterms:modified>
</cp:coreProperties>
</file>