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3.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 id="2147483704" r:id="rId2"/>
    <p:sldMasterId id="2147483729" r:id="rId3"/>
    <p:sldMasterId id="2147483759" r:id="rId4"/>
  </p:sldMasterIdLst>
  <p:notesMasterIdLst>
    <p:notesMasterId r:id="rId45"/>
  </p:notesMasterIdLst>
  <p:sldIdLst>
    <p:sldId id="4374" r:id="rId5"/>
    <p:sldId id="4412"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4415" r:id="rId25"/>
    <p:sldId id="275" r:id="rId26"/>
    <p:sldId id="276" r:id="rId27"/>
    <p:sldId id="277" r:id="rId28"/>
    <p:sldId id="278" r:id="rId29"/>
    <p:sldId id="279" r:id="rId30"/>
    <p:sldId id="280" r:id="rId31"/>
    <p:sldId id="281" r:id="rId32"/>
    <p:sldId id="4414" r:id="rId33"/>
    <p:sldId id="282" r:id="rId34"/>
    <p:sldId id="283" r:id="rId35"/>
    <p:sldId id="284" r:id="rId36"/>
    <p:sldId id="285" r:id="rId37"/>
    <p:sldId id="286" r:id="rId38"/>
    <p:sldId id="287" r:id="rId39"/>
    <p:sldId id="4413" r:id="rId40"/>
    <p:sldId id="288" r:id="rId41"/>
    <p:sldId id="289" r:id="rId42"/>
    <p:sldId id="290" r:id="rId43"/>
    <p:sldId id="4416" r:id="rId44"/>
  </p:sldIdLst>
  <p:sldSz cx="12192000" cy="6858000"/>
  <p:notesSz cx="6858000" cy="9144000"/>
  <p:embeddedFontLst>
    <p:embeddedFont>
      <p:font typeface="Montserrat" panose="00000500000000000000" pitchFamily="2" charset="0"/>
      <p:regular r:id="rId46"/>
      <p:bold r:id="rId47"/>
      <p:italic r:id="rId48"/>
      <p:boldItalic r:id="rId49"/>
    </p:embeddedFont>
    <p:embeddedFont>
      <p:font typeface="Montserrat Light" panose="00000400000000000000" pitchFamily="2" charset="0"/>
      <p:regular r:id="rId50"/>
      <p:bold r:id="rId51"/>
      <p:italic r:id="rId52"/>
      <p:boldItalic r:id="rId53"/>
    </p:embeddedFont>
    <p:embeddedFont>
      <p:font typeface="Roboto" panose="02000000000000000000" pitchFamily="2"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747775"/>
          </p15:clr>
        </p15:guide>
        <p15:guide id="2" pos="7488">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8" roundtripDataSignature="AMtx7mjD/acg9yOEc32Hx7S/034kao6lH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6D32"/>
    <a:srgbClr val="242B62"/>
    <a:srgbClr val="CA7BB3"/>
    <a:srgbClr val="ECC0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F7776BB-8149-4868-97FF-04BBAE9743FF}">
  <a:tblStyle styleId="{DF7776BB-8149-4868-97FF-04BBAE9743FF}"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654" y="90"/>
      </p:cViewPr>
      <p:guideLst>
        <p:guide orient="horz" pos="2160"/>
        <p:guide pos="748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openxmlformats.org/officeDocument/2006/relationships/font" Target="fonts/font8.fntdata"/><Relationship Id="rId58" Type="http://customschemas.google.com/relationships/presentationmetadata" Target="metadata"/><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3.fntdata"/><Relationship Id="rId56" Type="http://schemas.openxmlformats.org/officeDocument/2006/relationships/font" Target="fonts/font11.fntdata"/><Relationship Id="rId8" Type="http://schemas.openxmlformats.org/officeDocument/2006/relationships/slide" Target="slides/slide4.xml"/><Relationship Id="rId51" Type="http://schemas.openxmlformats.org/officeDocument/2006/relationships/font" Target="fonts/font6.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1.fntdata"/><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9.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7.fntdata"/><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xplore.quantumfiber.com/a-practical-guide-to-recognizing-ai-on-social-media/"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securityinabox.org/en/communication/?utm_source=chatgpt.com"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etsafeonline.org/messagingapps/?utm_source=chatgpt.com"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esafety.gov.au/key-topics/online-tools-and-features/online-chat-video-chat?utm_source=chatgpt.com"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siit.co/blog/the-rise-of-ai-powered-content-moderation-tools/48104?utm_source=chatgpt.com"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internetmatters.org/report-issue/"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ceopeducation.co.uk/11_18/lets-talk-about/online-safety/reporting-and-blocking/#reporting-on-social-media"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euro.centre.org/projects/detail/4302"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share-eric.eu/research-results-details/the-challenge-of-e-inclusion-in-europe?utm_source=chatgpt.com"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aicontentfy.com/en/blog/impact-of-ai-on-content-personalization-for-consumers" TargetMode="External"/><Relationship Id="rId2" Type="http://schemas.openxmlformats.org/officeDocument/2006/relationships/slide" Target="../slides/slide29.xml"/><Relationship Id="rId1" Type="http://schemas.openxmlformats.org/officeDocument/2006/relationships/notesMaster" Target="../notesMasters/notesMaster1.xml"/><Relationship Id="rId5" Type="http://schemas.openxmlformats.org/officeDocument/2006/relationships/hyperlink" Target="https://en.wikipedia.org/wiki/Filter_bubble?utm_source=chatgpt.com" TargetMode="External"/><Relationship Id="rId4" Type="http://schemas.openxmlformats.org/officeDocument/2006/relationships/hyperlink" Target="https://cepr.org/voxeu/columns/ai-misinformation-and-value-trusted-news?utm_source=chatgpt.com"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jmir.org/2022/1/e20466/?utm_source=chatgpt.com"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litero.ai/blog/ai-text-message-generator-quick-steps-for-custom-texts/"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oecd.org/en/events/2025/10/AI-for-ageing-identifying-older-people-in-need-of-social-services.html"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mileageproject.eu/"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ibm.com/think/topics/artificial-intelligenc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icontentfy.com/en/blog/impact-of-ai-on-content-personalization-for-consumers"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en.wikipedia.org/wiki/Filter_bubble?utm_source=chatgpt.com" TargetMode="External"/><Relationship Id="rId4" Type="http://schemas.openxmlformats.org/officeDocument/2006/relationships/hyperlink" Target="https://cepr.org/voxeu/columns/ai-misinformation-and-value-trusted-news?utm_source=chatgpt.com"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s.wikipedia.org/wiki/Deepfak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phishspot.ai/blog/how-ai-detects-impersonators-fake-engagement-phishspo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cf5f708819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9" name="Google Shape;389;g3cf5f708819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0" name="Google Shape;390;g3cf5f708819_0_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3cf0640c514_2_1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Tip: Trust content from known, real sources only.</a:t>
            </a:r>
            <a:endParaRPr/>
          </a:p>
          <a:p>
            <a:pPr marL="0" lvl="0" indent="0" algn="l" rtl="0">
              <a:lnSpc>
                <a:spcPct val="100000"/>
              </a:lnSpc>
              <a:spcBef>
                <a:spcPts val="0"/>
              </a:spcBef>
              <a:spcAft>
                <a:spcPts val="0"/>
              </a:spcAft>
              <a:buSzPts val="1400"/>
              <a:buNone/>
            </a:pPr>
            <a:endParaRPr/>
          </a:p>
        </p:txBody>
      </p:sp>
      <p:sp>
        <p:nvSpPr>
          <p:cNvPr id="612" name="Google Shape;612;g3cf0640c514_2_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3cf0640c514_2_4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9" name="Google Shape;619;g3cf0640c514_2_4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3cb041f9ae0_0_1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7" name="Google Shape;627;g3cb041f9ae0_0_1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3cf0640c514_2_3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5" name="Google Shape;635;g3cf0640c514_2_3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3ca4deeb1e4_0_2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For further information:</a:t>
            </a:r>
            <a:endParaRPr dirty="0"/>
          </a:p>
          <a:p>
            <a:pPr marL="0" lvl="0" indent="0" algn="l" rtl="0">
              <a:lnSpc>
                <a:spcPct val="100000"/>
              </a:lnSpc>
              <a:spcBef>
                <a:spcPts val="0"/>
              </a:spcBef>
              <a:spcAft>
                <a:spcPts val="0"/>
              </a:spcAft>
              <a:buSzPts val="1400"/>
              <a:buNone/>
            </a:pPr>
            <a:r>
              <a:rPr lang="en-US" u="sng" dirty="0">
                <a:solidFill>
                  <a:schemeClr val="hlink"/>
                </a:solidFill>
                <a:hlinkClick r:id="rId3"/>
              </a:rPr>
              <a:t>https://explore.quantumfiber.com/a-practical-guide-to-recognizing-ai-on-social-media/</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652" name="Google Shape;652;g3ca4deeb1e4_0_2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3c8abc38406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9" name="Google Shape;659;g3c8abc38406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0" name="Google Shape;660;g3c8abc38406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g3ca4deeb1e4_0_2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r>
              <a:rPr lang="en-US" sz="1100"/>
              <a:t>Tip: Safety settings help protect your privacy.</a:t>
            </a:r>
            <a:endParaRPr sz="1100"/>
          </a:p>
          <a:p>
            <a:pPr marL="0" lvl="0" indent="0" algn="l" rtl="0">
              <a:lnSpc>
                <a:spcPct val="115000"/>
              </a:lnSpc>
              <a:spcBef>
                <a:spcPts val="0"/>
              </a:spcBef>
              <a:spcAft>
                <a:spcPts val="0"/>
              </a:spcAft>
              <a:buSzPts val="1100"/>
              <a:buNone/>
            </a:pPr>
            <a:r>
              <a:rPr lang="en-US" sz="1100"/>
              <a:t>For further information: </a:t>
            </a:r>
            <a:endParaRPr sz="1100"/>
          </a:p>
          <a:p>
            <a:pPr marL="0" lvl="0" indent="0" algn="l" rtl="0">
              <a:lnSpc>
                <a:spcPct val="115000"/>
              </a:lnSpc>
              <a:spcBef>
                <a:spcPts val="0"/>
              </a:spcBef>
              <a:spcAft>
                <a:spcPts val="0"/>
              </a:spcAft>
              <a:buSzPts val="1100"/>
              <a:buNone/>
            </a:pPr>
            <a:r>
              <a:rPr lang="en-US" sz="1100" u="sng">
                <a:solidFill>
                  <a:schemeClr val="hlink"/>
                </a:solidFill>
                <a:hlinkClick r:id="rId3"/>
              </a:rPr>
              <a:t>https://securityinabox.org/en/communication/</a:t>
            </a:r>
            <a:endParaRPr sz="1100"/>
          </a:p>
          <a:p>
            <a:pPr marL="0" lvl="0" indent="0" algn="l" rtl="0">
              <a:lnSpc>
                <a:spcPct val="100000"/>
              </a:lnSpc>
              <a:spcBef>
                <a:spcPts val="0"/>
              </a:spcBef>
              <a:spcAft>
                <a:spcPts val="0"/>
              </a:spcAft>
              <a:buSzPts val="1400"/>
              <a:buNone/>
            </a:pPr>
            <a:endParaRPr/>
          </a:p>
        </p:txBody>
      </p:sp>
      <p:sp>
        <p:nvSpPr>
          <p:cNvPr id="668" name="Google Shape;668;g3ca4deeb1e4_0_2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3ca4deeb1e4_0_3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4" name="Google Shape;714;g3ca4deeb1e4_0_3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Tip: Scammers can pretend to be someone you know.</a:t>
            </a:r>
            <a:endParaRPr/>
          </a:p>
          <a:p>
            <a:pPr marL="0" lvl="0" indent="0" algn="l" rtl="0">
              <a:lnSpc>
                <a:spcPct val="100000"/>
              </a:lnSpc>
              <a:spcBef>
                <a:spcPts val="0"/>
              </a:spcBef>
              <a:spcAft>
                <a:spcPts val="0"/>
              </a:spcAft>
              <a:buSzPts val="1400"/>
              <a:buNone/>
            </a:pPr>
            <a:r>
              <a:rPr lang="en-US"/>
              <a:t>For further information:</a:t>
            </a:r>
            <a:endParaRPr/>
          </a:p>
          <a:p>
            <a:pPr marL="0" lvl="0" indent="0" algn="l" rtl="0">
              <a:lnSpc>
                <a:spcPct val="100000"/>
              </a:lnSpc>
              <a:spcBef>
                <a:spcPts val="0"/>
              </a:spcBef>
              <a:spcAft>
                <a:spcPts val="0"/>
              </a:spcAft>
              <a:buSzPts val="1400"/>
              <a:buNone/>
            </a:pPr>
            <a:r>
              <a:rPr lang="en-US" u="sng">
                <a:solidFill>
                  <a:schemeClr val="hlink"/>
                </a:solidFill>
                <a:hlinkClick r:id="rId3"/>
              </a:rPr>
              <a:t>https://www.getsafeonline.org/messagingapps/</a:t>
            </a:r>
            <a:endParaRPr/>
          </a:p>
        </p:txBody>
      </p:sp>
      <p:sp>
        <p:nvSpPr>
          <p:cNvPr id="715" name="Google Shape;715;g3ca4deeb1e4_0_3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g3ca4deeb1e4_0_4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For further information:</a:t>
            </a:r>
            <a:endParaRPr dirty="0"/>
          </a:p>
          <a:p>
            <a:pPr marL="0" lvl="0" indent="0" algn="l" rtl="0">
              <a:lnSpc>
                <a:spcPct val="100000"/>
              </a:lnSpc>
              <a:spcBef>
                <a:spcPts val="0"/>
              </a:spcBef>
              <a:spcAft>
                <a:spcPts val="0"/>
              </a:spcAft>
              <a:buSzPts val="1400"/>
              <a:buNone/>
            </a:pPr>
            <a:r>
              <a:rPr lang="en-US" u="sng" dirty="0">
                <a:solidFill>
                  <a:schemeClr val="hlink"/>
                </a:solidFill>
                <a:hlinkClick r:id="rId3"/>
              </a:rPr>
              <a:t>https://www.esafety.gov.au/key-topics/online-tools-and-features/online-chat-video-chat</a:t>
            </a:r>
            <a:endParaRPr dirty="0"/>
          </a:p>
        </p:txBody>
      </p:sp>
      <p:sp>
        <p:nvSpPr>
          <p:cNvPr id="767" name="Google Shape;767;g3ca4deeb1e4_0_4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a:extLst>
            <a:ext uri="{FF2B5EF4-FFF2-40B4-BE49-F238E27FC236}">
              <a16:creationId xmlns:a16="http://schemas.microsoft.com/office/drawing/2014/main" id="{3A14555F-AD0E-31E6-2199-5B6073CA4EA7}"/>
            </a:ext>
          </a:extLst>
        </p:cNvPr>
        <p:cNvGrpSpPr/>
        <p:nvPr/>
      </p:nvGrpSpPr>
      <p:grpSpPr>
        <a:xfrm>
          <a:off x="0" y="0"/>
          <a:ext cx="0" cy="0"/>
          <a:chOff x="0" y="0"/>
          <a:chExt cx="0" cy="0"/>
        </a:xfrm>
      </p:grpSpPr>
      <p:sp>
        <p:nvSpPr>
          <p:cNvPr id="902" name="Google Shape;902;g3cac3295b2d_0_43:notes">
            <a:extLst>
              <a:ext uri="{FF2B5EF4-FFF2-40B4-BE49-F238E27FC236}">
                <a16:creationId xmlns:a16="http://schemas.microsoft.com/office/drawing/2014/main" id="{4F8F72C5-3C18-7E3B-68A8-8D0CF579FC1A}"/>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3" name="Google Shape;903;g3cac3295b2d_0_43:notes">
            <a:extLst>
              <a:ext uri="{FF2B5EF4-FFF2-40B4-BE49-F238E27FC236}">
                <a16:creationId xmlns:a16="http://schemas.microsoft.com/office/drawing/2014/main" id="{9FBC1BCD-8BF0-6941-E360-3F610D43B44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88413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b993c2dcf8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g3b993c2dcf8_0_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g3b993c2dcf8_0_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g3c8abc38406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6" name="Google Shape;846;g3c8abc38406_0_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7" name="Google Shape;847;g3c8abc38406_0_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g3ce9ee2a4f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dirty="0"/>
              <a:t>For further information:</a:t>
            </a:r>
            <a:endParaRPr dirty="0"/>
          </a:p>
          <a:p>
            <a:pPr marL="0" lvl="0" indent="0" algn="l" rtl="0">
              <a:lnSpc>
                <a:spcPct val="100000"/>
              </a:lnSpc>
              <a:spcBef>
                <a:spcPts val="0"/>
              </a:spcBef>
              <a:spcAft>
                <a:spcPts val="0"/>
              </a:spcAft>
              <a:buClr>
                <a:schemeClr val="dk1"/>
              </a:buClr>
              <a:buSzPts val="1400"/>
              <a:buFont typeface="Arial"/>
              <a:buNone/>
            </a:pPr>
            <a:r>
              <a:rPr lang="en-US" u="sng" dirty="0">
                <a:solidFill>
                  <a:schemeClr val="hlink"/>
                </a:solidFill>
                <a:hlinkClick r:id="rId3"/>
              </a:rPr>
              <a:t>https://siit.co/blog/the-rise-of-ai-powered-content-moderation-tools/48104</a:t>
            </a:r>
            <a:endParaRPr dirty="0"/>
          </a:p>
          <a:p>
            <a:pPr marL="0" lvl="0" indent="0" algn="l" rtl="0">
              <a:lnSpc>
                <a:spcPct val="100000"/>
              </a:lnSpc>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SzPts val="1400"/>
              <a:buNone/>
            </a:pPr>
            <a:endParaRPr dirty="0"/>
          </a:p>
        </p:txBody>
      </p:sp>
      <p:sp>
        <p:nvSpPr>
          <p:cNvPr id="855" name="Google Shape;855;g3ce9ee2a4f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g3d3ae9d317c_1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7" name="Google Shape;877;g3d3ae9d317c_1_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For further information:</a:t>
            </a:r>
            <a:endParaRPr/>
          </a:p>
          <a:p>
            <a:pPr marL="0" lvl="0" indent="0" algn="l" rtl="0">
              <a:lnSpc>
                <a:spcPct val="100000"/>
              </a:lnSpc>
              <a:spcBef>
                <a:spcPts val="0"/>
              </a:spcBef>
              <a:spcAft>
                <a:spcPts val="0"/>
              </a:spcAft>
              <a:buSzPts val="1400"/>
              <a:buNone/>
            </a:pPr>
            <a:r>
              <a:rPr lang="en-US" u="sng">
                <a:solidFill>
                  <a:schemeClr val="hlink"/>
                </a:solidFill>
                <a:hlinkClick r:id="rId3"/>
              </a:rPr>
              <a:t>https://www.internetmatters.org/report-issue/</a:t>
            </a:r>
            <a:endParaRPr/>
          </a:p>
          <a:p>
            <a:pPr marL="0" lvl="0" indent="0" algn="l" rtl="0">
              <a:lnSpc>
                <a:spcPct val="100000"/>
              </a:lnSpc>
              <a:spcBef>
                <a:spcPts val="0"/>
              </a:spcBef>
              <a:spcAft>
                <a:spcPts val="0"/>
              </a:spcAft>
              <a:buSzPts val="1400"/>
              <a:buNone/>
            </a:pPr>
            <a:r>
              <a:rPr lang="en-US"/>
              <a:t>en</a:t>
            </a:r>
            <a:endParaRPr/>
          </a:p>
        </p:txBody>
      </p:sp>
      <p:sp>
        <p:nvSpPr>
          <p:cNvPr id="878" name="Google Shape;878;g3d3ae9d317c_1_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g3cac3295b2d_0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Tip: Learn where the “Report” button is in the apps you use most (e.g., Facebook, WhatsApp, TikTok).</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For furher information:</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100" u="sng">
                <a:solidFill>
                  <a:schemeClr val="hlink"/>
                </a:solidFill>
                <a:latin typeface="Arial"/>
                <a:ea typeface="Arial"/>
                <a:cs typeface="Arial"/>
                <a:sym typeface="Arial"/>
                <a:hlinkClick r:id="rId3"/>
              </a:rPr>
              <a:t>https://www.ceopeducation.co.uk/11_18/lets-talk-about/online-safety/reporting-and-blocking/#reporting-on-social-media</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886" name="Google Shape;886;g3cac3295b2d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g3cac3295b2d_0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3" name="Google Shape;903;g3cac3295b2d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g3c8abc38406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1" name="Google Shape;931;g3c8abc38406_0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2" name="Google Shape;932;g3c8abc38406_0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8"/>
        <p:cNvGrpSpPr/>
        <p:nvPr/>
      </p:nvGrpSpPr>
      <p:grpSpPr>
        <a:xfrm>
          <a:off x="0" y="0"/>
          <a:ext cx="0" cy="0"/>
          <a:chOff x="0" y="0"/>
          <a:chExt cx="0" cy="0"/>
        </a:xfrm>
      </p:grpSpPr>
      <p:sp>
        <p:nvSpPr>
          <p:cNvPr id="939" name="Google Shape;939;g3cb041f9ae0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0" name="Google Shape;940;g3cb041f9ae0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For further information:</a:t>
            </a:r>
            <a:endParaRPr dirty="0"/>
          </a:p>
          <a:p>
            <a:pPr marL="0" lvl="0" indent="0" algn="l" rtl="0">
              <a:lnSpc>
                <a:spcPct val="100000"/>
              </a:lnSpc>
              <a:spcBef>
                <a:spcPts val="0"/>
              </a:spcBef>
              <a:spcAft>
                <a:spcPts val="0"/>
              </a:spcAft>
              <a:buSzPts val="1400"/>
              <a:buNone/>
            </a:pPr>
            <a:r>
              <a:rPr lang="en-US" u="sng" dirty="0">
                <a:solidFill>
                  <a:schemeClr val="hlink"/>
                </a:solidFill>
                <a:hlinkClick r:id="rId3"/>
              </a:rPr>
              <a:t>https://www.euro.centre.org/projects/detail/4302</a:t>
            </a:r>
            <a:endParaRPr dirty="0"/>
          </a:p>
          <a:p>
            <a:pPr marL="0" lvl="0" indent="0" algn="l" rtl="0">
              <a:lnSpc>
                <a:spcPct val="100000"/>
              </a:lnSpc>
              <a:spcBef>
                <a:spcPts val="0"/>
              </a:spcBef>
              <a:spcAft>
                <a:spcPts val="0"/>
              </a:spcAft>
              <a:buSzPts val="1400"/>
              <a:buNone/>
            </a:pPr>
            <a:r>
              <a:rPr lang="en-US" u="sng" dirty="0">
                <a:solidFill>
                  <a:schemeClr val="hlink"/>
                </a:solidFill>
                <a:hlinkClick r:id="rId4"/>
              </a:rPr>
              <a:t>https://share-eric.eu/research-results-details/the-challenge-of-e-inclusion-in-europe?</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941" name="Google Shape;941;g3cb041f9ae0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a:extLst>
            <a:ext uri="{FF2B5EF4-FFF2-40B4-BE49-F238E27FC236}">
              <a16:creationId xmlns:a16="http://schemas.microsoft.com/office/drawing/2014/main" id="{6DC67F4F-557C-6B7E-B11D-B73DD6752407}"/>
            </a:ext>
          </a:extLst>
        </p:cNvPr>
        <p:cNvGrpSpPr/>
        <p:nvPr/>
      </p:nvGrpSpPr>
      <p:grpSpPr>
        <a:xfrm>
          <a:off x="0" y="0"/>
          <a:ext cx="0" cy="0"/>
          <a:chOff x="0" y="0"/>
          <a:chExt cx="0" cy="0"/>
        </a:xfrm>
      </p:grpSpPr>
      <p:sp>
        <p:nvSpPr>
          <p:cNvPr id="459" name="Google Shape;459;g3ce1553e39b_0_0:notes">
            <a:extLst>
              <a:ext uri="{FF2B5EF4-FFF2-40B4-BE49-F238E27FC236}">
                <a16:creationId xmlns:a16="http://schemas.microsoft.com/office/drawing/2014/main" id="{929E3657-3A0A-4BC0-2B20-07202202D1E3}"/>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Benefits</a:t>
            </a:r>
            <a:endParaRPr/>
          </a:p>
          <a:p>
            <a:pPr marL="0" lvl="0" indent="0" algn="l" rtl="0">
              <a:lnSpc>
                <a:spcPct val="100000"/>
              </a:lnSpc>
              <a:spcBef>
                <a:spcPts val="0"/>
              </a:spcBef>
              <a:spcAft>
                <a:spcPts val="0"/>
              </a:spcAft>
              <a:buClr>
                <a:schemeClr val="dk1"/>
              </a:buClr>
              <a:buSzPts val="1400"/>
              <a:buFont typeface="Arial"/>
              <a:buNone/>
            </a:pPr>
            <a:r>
              <a:rPr lang="en-US"/>
              <a:t>1. Relevance — More Useful Information Quickly</a:t>
            </a:r>
            <a:endParaRPr/>
          </a:p>
          <a:p>
            <a:pPr marL="0" lvl="0" indent="0" algn="l" rtl="0">
              <a:lnSpc>
                <a:spcPct val="100000"/>
              </a:lnSpc>
              <a:spcBef>
                <a:spcPts val="0"/>
              </a:spcBef>
              <a:spcAft>
                <a:spcPts val="0"/>
              </a:spcAft>
              <a:buClr>
                <a:schemeClr val="dk1"/>
              </a:buClr>
              <a:buSzPts val="1400"/>
              <a:buFont typeface="Arial"/>
              <a:buNone/>
            </a:pPr>
            <a:r>
              <a:rPr lang="en-US"/>
              <a:t>AI recommendations help you see content that matches your interests without searching for it yourself. For example, news apps may show articles you’re likely to care about based on what you read before. This saves time and helps you find important information faster. (AI impact on personalized content)</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2. Connection — Easier to Find Things You Like</a:t>
            </a:r>
            <a:endParaRPr/>
          </a:p>
          <a:p>
            <a:pPr marL="0" lvl="0" indent="0" algn="l" rtl="0">
              <a:lnSpc>
                <a:spcPct val="100000"/>
              </a:lnSpc>
              <a:spcBef>
                <a:spcPts val="0"/>
              </a:spcBef>
              <a:spcAft>
                <a:spcPts val="0"/>
              </a:spcAft>
              <a:buClr>
                <a:schemeClr val="dk1"/>
              </a:buClr>
              <a:buSzPts val="1400"/>
              <a:buFont typeface="Arial"/>
              <a:buNone/>
            </a:pPr>
            <a:r>
              <a:rPr lang="en-US"/>
              <a:t>These systems can suggest products, shows, articles, or ideas that match your tastes — helping you discover things you might never have found alone. For example, entertainment systems sometimes group movies or services based on what you’ve watched. (AI Topics on Prime Video news)</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3. Discovery — New Interests &amp; Suggestions</a:t>
            </a:r>
            <a:endParaRPr/>
          </a:p>
          <a:p>
            <a:pPr marL="0" lvl="0" indent="0" algn="l" rtl="0">
              <a:lnSpc>
                <a:spcPct val="100000"/>
              </a:lnSpc>
              <a:spcBef>
                <a:spcPts val="0"/>
              </a:spcBef>
              <a:spcAft>
                <a:spcPts val="0"/>
              </a:spcAft>
              <a:buClr>
                <a:schemeClr val="dk1"/>
              </a:buClr>
              <a:buSzPts val="1400"/>
              <a:buFont typeface="Arial"/>
              <a:buNone/>
            </a:pPr>
            <a:r>
              <a:rPr lang="en-US"/>
              <a:t>AI can introduce you to new interests by showing you material similar to what you already enjoy, but from new sources. This can broaden your horizons and help you learn about new ideas or hobbies. (AI impact on personalized content.</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For further information:</a:t>
            </a:r>
            <a:endParaRPr/>
          </a:p>
          <a:p>
            <a:pPr marL="0" lvl="0" indent="0" algn="l" rtl="0">
              <a:lnSpc>
                <a:spcPct val="100000"/>
              </a:lnSpc>
              <a:spcBef>
                <a:spcPts val="0"/>
              </a:spcBef>
              <a:spcAft>
                <a:spcPts val="0"/>
              </a:spcAft>
              <a:buSzPts val="1400"/>
              <a:buNone/>
            </a:pPr>
            <a:r>
              <a:rPr lang="en-US" u="sng">
                <a:solidFill>
                  <a:schemeClr val="hlink"/>
                </a:solidFill>
                <a:hlinkClick r:id="rId3"/>
              </a:rPr>
              <a:t>https://aicontentfy.com/en/blog/impact-of-ai-on-content-personalization-for-consumers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Risks:</a:t>
            </a:r>
            <a:endParaRPr/>
          </a:p>
          <a:p>
            <a:pPr marL="0" lvl="0" indent="0" algn="l" rtl="0">
              <a:lnSpc>
                <a:spcPct val="100000"/>
              </a:lnSpc>
              <a:spcBef>
                <a:spcPts val="0"/>
              </a:spcBef>
              <a:spcAft>
                <a:spcPts val="0"/>
              </a:spcAft>
              <a:buSzPts val="1400"/>
              <a:buNone/>
            </a:pPr>
            <a:r>
              <a:rPr lang="en-US"/>
              <a:t>1. Misinformation — False or Misleading Content</a:t>
            </a:r>
            <a:endParaRPr/>
          </a:p>
          <a:p>
            <a:pPr marL="0" lvl="0" indent="0" algn="l" rtl="0">
              <a:lnSpc>
                <a:spcPct val="100000"/>
              </a:lnSpc>
              <a:spcBef>
                <a:spcPts val="0"/>
              </a:spcBef>
              <a:spcAft>
                <a:spcPts val="0"/>
              </a:spcAft>
              <a:buSzPts val="1400"/>
              <a:buNone/>
            </a:pPr>
            <a:r>
              <a:rPr lang="en-US"/>
              <a:t>AI systems may sometimes recommend information that is not correct. Recommender systems can amplify rumors or misinformation when they prioritize popularity instead of accuracy, making mistakes more visible online. Trusted news sources and expert fact-checking are still essential. (AI misinformation and trusted news analysis)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2. Filter Bubbles — Seeing Only What You Already Believe</a:t>
            </a:r>
            <a:endParaRPr/>
          </a:p>
          <a:p>
            <a:pPr marL="0" lvl="0" indent="0" algn="l" rtl="0">
              <a:lnSpc>
                <a:spcPct val="100000"/>
              </a:lnSpc>
              <a:spcBef>
                <a:spcPts val="0"/>
              </a:spcBef>
              <a:spcAft>
                <a:spcPts val="0"/>
              </a:spcAft>
              <a:buSzPts val="1400"/>
              <a:buNone/>
            </a:pPr>
            <a:r>
              <a:rPr lang="en-US"/>
              <a:t>Algorithms often show you content similar to what you’ve seen before — this can mean you see less diversity of opinions and don’t get exposed to new perspectives. This phenomenon is called a filter bubble, where your online world feels “custom-made” but narrower. Reading from multiple sources helps prevent this. (Filter bubble explanation)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3. Emotional Influence — Designed to Keep You Engaged</a:t>
            </a:r>
            <a:endParaRPr/>
          </a:p>
          <a:p>
            <a:pPr marL="0" lvl="0" indent="0" algn="l" rtl="0">
              <a:lnSpc>
                <a:spcPct val="100000"/>
              </a:lnSpc>
              <a:spcBef>
                <a:spcPts val="0"/>
              </a:spcBef>
              <a:spcAft>
                <a:spcPts val="0"/>
              </a:spcAft>
              <a:buSzPts val="1400"/>
              <a:buNone/>
            </a:pPr>
            <a:r>
              <a:rPr lang="en-US"/>
              <a:t>Some AI recommendations are designed to keep you clicking and engaged longer, sometimes highlighting emotional or dramatic topics because they get more interaction — even if they’re less balanced or thoughtful. Being aware of why something is recommended helps you choose what’s truly valuable. (See filter bubble and algorithm discussion).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For further information:</a:t>
            </a:r>
            <a:endParaRPr/>
          </a:p>
          <a:p>
            <a:pPr marL="0" lvl="0" indent="0" algn="l" rtl="0">
              <a:lnSpc>
                <a:spcPct val="100000"/>
              </a:lnSpc>
              <a:spcBef>
                <a:spcPts val="0"/>
              </a:spcBef>
              <a:spcAft>
                <a:spcPts val="0"/>
              </a:spcAft>
              <a:buSzPts val="1400"/>
              <a:buNone/>
            </a:pPr>
            <a:r>
              <a:rPr lang="en-US" u="sng">
                <a:solidFill>
                  <a:schemeClr val="hlink"/>
                </a:solidFill>
                <a:hlinkClick r:id="rId4"/>
              </a:rPr>
              <a:t>https://cepr.org/voxeu/columns/ai-misinformation-and-value-trusted-news?utm_source=chatgpt.com</a:t>
            </a:r>
            <a:endParaRPr/>
          </a:p>
          <a:p>
            <a:pPr marL="0" lvl="0" indent="0" algn="l" rtl="0">
              <a:lnSpc>
                <a:spcPct val="100000"/>
              </a:lnSpc>
              <a:spcBef>
                <a:spcPts val="0"/>
              </a:spcBef>
              <a:spcAft>
                <a:spcPts val="0"/>
              </a:spcAft>
              <a:buSzPts val="1400"/>
              <a:buNone/>
            </a:pPr>
            <a:r>
              <a:rPr lang="en-US" u="sng">
                <a:solidFill>
                  <a:schemeClr val="hlink"/>
                </a:solidFill>
                <a:hlinkClick r:id="rId5"/>
              </a:rPr>
              <a:t>https://en.wikipedia.org/wiki/Filter_bubble?utm_source=chatgpt.com</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460" name="Google Shape;460;g3ce1553e39b_0_0:notes">
            <a:extLst>
              <a:ext uri="{FF2B5EF4-FFF2-40B4-BE49-F238E27FC236}">
                <a16:creationId xmlns:a16="http://schemas.microsoft.com/office/drawing/2014/main" id="{6A70E13B-DF14-651E-4EA5-EC58020FA96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120993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g3cb041f9ae0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8" name="Google Shape;948;g3cb041f9ae0_0_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For further information:</a:t>
            </a:r>
            <a:endParaRPr/>
          </a:p>
          <a:p>
            <a:pPr marL="0" lvl="0" indent="0" algn="l" rtl="0">
              <a:lnSpc>
                <a:spcPct val="100000"/>
              </a:lnSpc>
              <a:spcBef>
                <a:spcPts val="0"/>
              </a:spcBef>
              <a:spcAft>
                <a:spcPts val="0"/>
              </a:spcAft>
              <a:buSzPts val="1400"/>
              <a:buNone/>
            </a:pPr>
            <a:r>
              <a:rPr lang="en-US" u="sng">
                <a:solidFill>
                  <a:schemeClr val="hlink"/>
                </a:solidFill>
                <a:hlinkClick r:id="rId3"/>
              </a:rPr>
              <a:t>https://www.jmir.org/2022/1/e20466/</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949" name="Google Shape;949;g3cb041f9ae0_0_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g3d3ae9d317c_1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8" name="Google Shape;958;g3d3ae9d317c_1_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For further information:</a:t>
            </a:r>
            <a:endParaRPr/>
          </a:p>
          <a:p>
            <a:pPr marL="0" lvl="0" indent="0" algn="l" rtl="0">
              <a:lnSpc>
                <a:spcPct val="100000"/>
              </a:lnSpc>
              <a:spcBef>
                <a:spcPts val="0"/>
              </a:spcBef>
              <a:spcAft>
                <a:spcPts val="0"/>
              </a:spcAft>
              <a:buSzPts val="1400"/>
              <a:buNone/>
            </a:pPr>
            <a:r>
              <a:rPr lang="en-US" u="sng">
                <a:solidFill>
                  <a:schemeClr val="hlink"/>
                </a:solidFill>
                <a:hlinkClick r:id="rId3"/>
              </a:rPr>
              <a:t>https://litero.ai/blog/ai-text-message-generator-quick-steps-for-custom-texts/</a:t>
            </a:r>
            <a:endParaRPr/>
          </a:p>
          <a:p>
            <a:pPr marL="0" lvl="0" indent="0" algn="l" rtl="0">
              <a:lnSpc>
                <a:spcPct val="100000"/>
              </a:lnSpc>
              <a:spcBef>
                <a:spcPts val="0"/>
              </a:spcBef>
              <a:spcAft>
                <a:spcPts val="0"/>
              </a:spcAft>
              <a:buSzPts val="1400"/>
              <a:buNone/>
            </a:pPr>
            <a:endParaRPr/>
          </a:p>
        </p:txBody>
      </p:sp>
      <p:sp>
        <p:nvSpPr>
          <p:cNvPr id="959" name="Google Shape;959;g3d3ae9d317c_1_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ce1553e39b_0_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What You Will Learn</a:t>
            </a:r>
            <a:endParaRPr/>
          </a:p>
          <a:p>
            <a:pPr marL="0" lvl="0" indent="0" algn="l" rtl="0">
              <a:lnSpc>
                <a:spcPct val="100000"/>
              </a:lnSpc>
              <a:spcBef>
                <a:spcPts val="0"/>
              </a:spcBef>
              <a:spcAft>
                <a:spcPts val="0"/>
              </a:spcAft>
              <a:buSzPts val="1400"/>
              <a:buNone/>
            </a:pPr>
            <a:r>
              <a:rPr lang="en-US"/>
              <a:t>Our goal is to transition from basic digital use to informed digital participation. By the end of this module, you will be able to:</a:t>
            </a:r>
            <a:endParaRPr/>
          </a:p>
          <a:p>
            <a:pPr marL="0" lvl="0" indent="0" algn="l" rtl="0">
              <a:lnSpc>
                <a:spcPct val="100000"/>
              </a:lnSpc>
              <a:spcBef>
                <a:spcPts val="0"/>
              </a:spcBef>
              <a:spcAft>
                <a:spcPts val="0"/>
              </a:spcAft>
              <a:buSzPts val="1400"/>
              <a:buNone/>
            </a:pPr>
            <a:r>
              <a:rPr lang="en-US"/>
              <a:t>Master AI Personalization: Understand how AI shapes your social media feeds and learn how to "train" it to show you content that truly interests you.</a:t>
            </a:r>
            <a:endParaRPr/>
          </a:p>
          <a:p>
            <a:pPr marL="0" lvl="0" indent="0" algn="l" rtl="0">
              <a:lnSpc>
                <a:spcPct val="100000"/>
              </a:lnSpc>
              <a:spcBef>
                <a:spcPts val="0"/>
              </a:spcBef>
              <a:spcAft>
                <a:spcPts val="0"/>
              </a:spcAft>
              <a:buSzPts val="1400"/>
              <a:buNone/>
            </a:pPr>
            <a:r>
              <a:rPr lang="en-US"/>
              <a:t>Develop a "Digital Eye": Gain practical techniques to spot fake profiles, bots, and AI-generated images or messages.</a:t>
            </a:r>
            <a:endParaRPr/>
          </a:p>
          <a:p>
            <a:pPr marL="0" lvl="0" indent="0" algn="l" rtl="0">
              <a:lnSpc>
                <a:spcPct val="100000"/>
              </a:lnSpc>
              <a:spcBef>
                <a:spcPts val="0"/>
              </a:spcBef>
              <a:spcAft>
                <a:spcPts val="0"/>
              </a:spcAft>
              <a:buSzPts val="1400"/>
              <a:buNone/>
            </a:pPr>
            <a:r>
              <a:rPr lang="en-US"/>
              <a:t>Communicate with Confidence: Use video calls and messaging apps (like WhatsApp or Zoom) while maintaining strict privacy and security.</a:t>
            </a:r>
            <a:endParaRPr/>
          </a:p>
          <a:p>
            <a:pPr marL="0" lvl="0" indent="0" algn="l" rtl="0">
              <a:lnSpc>
                <a:spcPct val="100000"/>
              </a:lnSpc>
              <a:spcBef>
                <a:spcPts val="0"/>
              </a:spcBef>
              <a:spcAft>
                <a:spcPts val="0"/>
              </a:spcAft>
              <a:buSzPts val="1400"/>
              <a:buNone/>
            </a:pPr>
            <a:r>
              <a:rPr lang="en-US"/>
              <a:t>Set Digital Boundaries: Learn to use reporting tools and AI moderation to protect your mental well-being and privacy.</a:t>
            </a:r>
            <a:endParaRPr/>
          </a:p>
          <a:p>
            <a:pPr marL="0" lvl="0" indent="0" algn="l" rtl="0">
              <a:lnSpc>
                <a:spcPct val="100000"/>
              </a:lnSpc>
              <a:spcBef>
                <a:spcPts val="0"/>
              </a:spcBef>
              <a:spcAft>
                <a:spcPts val="0"/>
              </a:spcAft>
              <a:buSzPts val="1400"/>
              <a:buNone/>
            </a:pPr>
            <a:endParaRPr sz="1100"/>
          </a:p>
        </p:txBody>
      </p:sp>
      <p:sp>
        <p:nvSpPr>
          <p:cNvPr id="425" name="Google Shape;425;g3ce1553e39b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g3c8abc38406_0_1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For further information:</a:t>
            </a:r>
            <a:endParaRPr dirty="0"/>
          </a:p>
          <a:p>
            <a:pPr marL="0" lvl="0" indent="0" algn="l" rtl="0">
              <a:lnSpc>
                <a:spcPct val="100000"/>
              </a:lnSpc>
              <a:spcBef>
                <a:spcPts val="0"/>
              </a:spcBef>
              <a:spcAft>
                <a:spcPts val="0"/>
              </a:spcAft>
              <a:buSzPts val="1400"/>
              <a:buNone/>
            </a:pPr>
            <a:r>
              <a:rPr lang="en-US" u="sng" dirty="0">
                <a:solidFill>
                  <a:schemeClr val="hlink"/>
                </a:solidFill>
                <a:hlinkClick r:id="rId3"/>
              </a:rPr>
              <a:t>https://www.oecd.org/en/events/2025/10/AI-for-ageing-identifying-older-people-in-need-of-social-services.html</a:t>
            </a:r>
            <a:endParaRPr dirty="0"/>
          </a:p>
          <a:p>
            <a:pPr marL="0" lvl="0" indent="0" algn="l" rtl="0">
              <a:lnSpc>
                <a:spcPct val="100000"/>
              </a:lnSpc>
              <a:spcBef>
                <a:spcPts val="0"/>
              </a:spcBef>
              <a:spcAft>
                <a:spcPts val="0"/>
              </a:spcAft>
              <a:buSzPts val="1400"/>
              <a:buNone/>
            </a:pPr>
            <a:endParaRPr dirty="0"/>
          </a:p>
        </p:txBody>
      </p:sp>
      <p:sp>
        <p:nvSpPr>
          <p:cNvPr id="969" name="Google Shape;969;g3c8abc38406_0_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Google Shape;975;g3cf0640c514_2_3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6" name="Google Shape;976;g3cf0640c514_2_3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4"/>
        <p:cNvGrpSpPr/>
        <p:nvPr/>
      </p:nvGrpSpPr>
      <p:grpSpPr>
        <a:xfrm>
          <a:off x="0" y="0"/>
          <a:ext cx="0" cy="0"/>
          <a:chOff x="0" y="0"/>
          <a:chExt cx="0" cy="0"/>
        </a:xfrm>
      </p:grpSpPr>
      <p:sp>
        <p:nvSpPr>
          <p:cNvPr id="995" name="Google Shape;995;g3cf0640c514_2_3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For further information: </a:t>
            </a:r>
            <a:endParaRPr/>
          </a:p>
          <a:p>
            <a:pPr marL="0" lvl="0" indent="0" algn="l" rtl="0">
              <a:lnSpc>
                <a:spcPct val="100000"/>
              </a:lnSpc>
              <a:spcBef>
                <a:spcPts val="0"/>
              </a:spcBef>
              <a:spcAft>
                <a:spcPts val="0"/>
              </a:spcAft>
              <a:buSzPts val="1400"/>
              <a:buNone/>
            </a:pPr>
            <a:r>
              <a:rPr lang="en-US"/>
              <a:t>MILEAGE Proyect:</a:t>
            </a:r>
            <a:endParaRPr/>
          </a:p>
          <a:p>
            <a:pPr marL="0" lvl="0" indent="0" algn="l" rtl="0">
              <a:lnSpc>
                <a:spcPct val="100000"/>
              </a:lnSpc>
              <a:spcBef>
                <a:spcPts val="0"/>
              </a:spcBef>
              <a:spcAft>
                <a:spcPts val="0"/>
              </a:spcAft>
              <a:buSzPts val="1400"/>
              <a:buNone/>
            </a:pPr>
            <a:r>
              <a:rPr lang="en-US" u="sng">
                <a:solidFill>
                  <a:schemeClr val="hlink"/>
                </a:solidFill>
                <a:hlinkClick r:id="rId3"/>
              </a:rPr>
              <a:t>https://mileageproject.eu/</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996" name="Google Shape;996;g3cf0640c514_2_3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g3d3ae9d317c_1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9" name="Google Shape;1009;g3d3ae9d317c_1_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0" name="Google Shape;1010;g3d3ae9d317c_1_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35</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a:extLst>
            <a:ext uri="{FF2B5EF4-FFF2-40B4-BE49-F238E27FC236}">
              <a16:creationId xmlns:a16="http://schemas.microsoft.com/office/drawing/2014/main" id="{79F1DC02-CB70-7BCE-0C5B-3A8C55A17065}"/>
            </a:ext>
          </a:extLst>
        </p:cNvPr>
        <p:cNvGrpSpPr/>
        <p:nvPr/>
      </p:nvGrpSpPr>
      <p:grpSpPr>
        <a:xfrm>
          <a:off x="0" y="0"/>
          <a:ext cx="0" cy="0"/>
          <a:chOff x="0" y="0"/>
          <a:chExt cx="0" cy="0"/>
        </a:xfrm>
      </p:grpSpPr>
      <p:sp>
        <p:nvSpPr>
          <p:cNvPr id="1008" name="Google Shape;1008;g3d3ae9d317c_1_48:notes">
            <a:extLst>
              <a:ext uri="{FF2B5EF4-FFF2-40B4-BE49-F238E27FC236}">
                <a16:creationId xmlns:a16="http://schemas.microsoft.com/office/drawing/2014/main" id="{91883E58-180E-013F-47B5-6A1B483316F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9" name="Google Shape;1009;g3d3ae9d317c_1_48:notes">
            <a:extLst>
              <a:ext uri="{FF2B5EF4-FFF2-40B4-BE49-F238E27FC236}">
                <a16:creationId xmlns:a16="http://schemas.microsoft.com/office/drawing/2014/main" id="{18EAA9DF-78A7-8E82-EBA9-C4E10E78F63A}"/>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0" name="Google Shape;1010;g3d3ae9d317c_1_48:notes">
            <a:extLst>
              <a:ext uri="{FF2B5EF4-FFF2-40B4-BE49-F238E27FC236}">
                <a16:creationId xmlns:a16="http://schemas.microsoft.com/office/drawing/2014/main" id="{5C2DEF6C-3EB9-5772-824E-146A21D9F30C}"/>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36</a:t>
            </a:fld>
            <a:endParaRPr/>
          </a:p>
        </p:txBody>
      </p:sp>
    </p:spTree>
    <p:extLst>
      <p:ext uri="{BB962C8B-B14F-4D97-AF65-F5344CB8AC3E}">
        <p14:creationId xmlns:p14="http://schemas.microsoft.com/office/powerpoint/2010/main" val="25372751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g3cf0640c514_2_4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What would you do?</a:t>
            </a:r>
            <a:endParaRPr/>
          </a:p>
          <a:p>
            <a:pPr marL="0" lvl="0" indent="0" algn="l" rtl="0">
              <a:lnSpc>
                <a:spcPct val="100000"/>
              </a:lnSpc>
              <a:spcBef>
                <a:spcPts val="0"/>
              </a:spcBef>
              <a:spcAft>
                <a:spcPts val="0"/>
              </a:spcAft>
              <a:buSzPts val="1400"/>
              <a:buNone/>
            </a:pPr>
            <a:r>
              <a:rPr lang="en-US"/>
              <a:t>Voice Message: "Grandma, I lost my phone, I need money!" but the voice sounds slightly 'robotic' or strange.</a:t>
            </a:r>
            <a:endParaRPr/>
          </a:p>
          <a:p>
            <a:pPr marL="0" lvl="0" indent="0" algn="l" rtl="0">
              <a:lnSpc>
                <a:spcPct val="100000"/>
              </a:lnSpc>
              <a:spcBef>
                <a:spcPts val="0"/>
              </a:spcBef>
              <a:spcAft>
                <a:spcPts val="0"/>
              </a:spcAft>
              <a:buSzPts val="1400"/>
              <a:buNone/>
            </a:pPr>
            <a:r>
              <a:rPr lang="en-US"/>
              <a:t>Answer: RED. Could be an AI Voice Deepfake. Never send money; call them back on their known number first.</a:t>
            </a:r>
            <a:endParaRPr/>
          </a:p>
          <a:p>
            <a:pPr marL="0" lvl="0" indent="0" algn="l" rtl="0">
              <a:lnSpc>
                <a:spcPct val="100000"/>
              </a:lnSpc>
              <a:spcBef>
                <a:spcPts val="0"/>
              </a:spcBef>
              <a:spcAft>
                <a:spcPts val="0"/>
              </a:spcAft>
              <a:buSzPts val="1400"/>
              <a:buNone/>
            </a:pPr>
            <a:r>
              <a:rPr lang="en-US"/>
              <a:t>Late Night Pings: Your WhatsApp group for gardening is sending 20 messages at 11:30 PM.</a:t>
            </a:r>
            <a:endParaRPr/>
          </a:p>
          <a:p>
            <a:pPr marL="0" lvl="0" indent="0" algn="l" rtl="0">
              <a:lnSpc>
                <a:spcPct val="100000"/>
              </a:lnSpc>
              <a:spcBef>
                <a:spcPts val="0"/>
              </a:spcBef>
              <a:spcAft>
                <a:spcPts val="0"/>
              </a:spcAft>
              <a:buSzPts val="1400"/>
              <a:buNone/>
            </a:pPr>
            <a:r>
              <a:rPr lang="en-US"/>
              <a:t>Answer: AMBER. Protect your Digital Well-being. Learn how to "Mute" notifications for specific hours.</a:t>
            </a:r>
            <a:endParaRPr/>
          </a:p>
          <a:p>
            <a:pPr marL="0" lvl="0" indent="0" algn="l" rtl="0">
              <a:lnSpc>
                <a:spcPct val="100000"/>
              </a:lnSpc>
              <a:spcBef>
                <a:spcPts val="0"/>
              </a:spcBef>
              <a:spcAft>
                <a:spcPts val="0"/>
              </a:spcAft>
              <a:buSzPts val="1400"/>
              <a:buNone/>
            </a:pPr>
            <a:r>
              <a:rPr lang="en-US"/>
              <a:t>New Hobby Group: You want to join a Zoom "History Club" recommended by your local library.</a:t>
            </a:r>
            <a:endParaRPr/>
          </a:p>
          <a:p>
            <a:pPr marL="0" lvl="0" indent="0" algn="l" rtl="0">
              <a:lnSpc>
                <a:spcPct val="100000"/>
              </a:lnSpc>
              <a:spcBef>
                <a:spcPts val="0"/>
              </a:spcBef>
              <a:spcAft>
                <a:spcPts val="0"/>
              </a:spcAft>
              <a:buSzPts val="1400"/>
              <a:buNone/>
            </a:pPr>
            <a:r>
              <a:rPr lang="en-US"/>
              <a:t>Answer: GREEN. It’s a verified source. Great for Healthy Interaction.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022" name="Google Shape;1022;g3cf0640c514_2_4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6"/>
        <p:cNvGrpSpPr/>
        <p:nvPr/>
      </p:nvGrpSpPr>
      <p:grpSpPr>
        <a:xfrm>
          <a:off x="0" y="0"/>
          <a:ext cx="0" cy="0"/>
          <a:chOff x="0" y="0"/>
          <a:chExt cx="0" cy="0"/>
        </a:xfrm>
      </p:grpSpPr>
      <p:sp>
        <p:nvSpPr>
          <p:cNvPr id="1037" name="Google Shape;1037;g3cf5f708819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8" name="Google Shape;1038;g3cf5f708819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3"/>
        <p:cNvGrpSpPr/>
        <p:nvPr/>
      </p:nvGrpSpPr>
      <p:grpSpPr>
        <a:xfrm>
          <a:off x="0" y="0"/>
          <a:ext cx="0" cy="0"/>
          <a:chOff x="0" y="0"/>
          <a:chExt cx="0" cy="0"/>
        </a:xfrm>
      </p:grpSpPr>
      <p:sp>
        <p:nvSpPr>
          <p:cNvPr id="1044" name="Google Shape;1044;g39561785954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5" name="Google Shape;1045;g3956178595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3c8abc38406_0_1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For further information:</a:t>
            </a:r>
            <a:endParaRPr/>
          </a:p>
          <a:p>
            <a:pPr marL="0" lvl="0" indent="0" algn="l" rtl="0">
              <a:lnSpc>
                <a:spcPct val="100000"/>
              </a:lnSpc>
              <a:spcBef>
                <a:spcPts val="0"/>
              </a:spcBef>
              <a:spcAft>
                <a:spcPts val="0"/>
              </a:spcAft>
              <a:buSzPts val="1400"/>
              <a:buNone/>
            </a:pPr>
            <a:r>
              <a:rPr lang="en-US" u="sng">
                <a:solidFill>
                  <a:schemeClr val="hlink"/>
                </a:solidFill>
                <a:hlinkClick r:id="rId3"/>
              </a:rPr>
              <a:t>https://www.ibm.com/think/topics/artificial-intelligence</a:t>
            </a:r>
            <a:endParaRPr/>
          </a:p>
          <a:p>
            <a:pPr marL="0" lvl="0" indent="0" algn="l" rtl="0">
              <a:lnSpc>
                <a:spcPct val="100000"/>
              </a:lnSpc>
              <a:spcBef>
                <a:spcPts val="0"/>
              </a:spcBef>
              <a:spcAft>
                <a:spcPts val="0"/>
              </a:spcAft>
              <a:buSzPts val="1400"/>
              <a:buNone/>
            </a:pPr>
            <a:endParaRPr/>
          </a:p>
        </p:txBody>
      </p:sp>
      <p:sp>
        <p:nvSpPr>
          <p:cNvPr id="441" name="Google Shape;441;g3c8abc38406_0_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3cf0640c514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g3cf0640c514_2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Quick exercise: Compare your feed with someone else’s on your favorite social app and notice the differences.</a:t>
            </a:r>
            <a:endParaRPr/>
          </a:p>
          <a:p>
            <a:pPr marL="0" lvl="0" indent="0" algn="l" rtl="0">
              <a:lnSpc>
                <a:spcPct val="100000"/>
              </a:lnSpc>
              <a:spcBef>
                <a:spcPts val="0"/>
              </a:spcBef>
              <a:spcAft>
                <a:spcPts val="0"/>
              </a:spcAft>
              <a:buSzPts val="1400"/>
              <a:buNone/>
            </a:pPr>
            <a:endParaRPr/>
          </a:p>
        </p:txBody>
      </p:sp>
      <p:sp>
        <p:nvSpPr>
          <p:cNvPr id="448" name="Google Shape;448;g3cf0640c514_2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3ce1553e39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Benefits</a:t>
            </a:r>
            <a:endParaRPr/>
          </a:p>
          <a:p>
            <a:pPr marL="0" lvl="0" indent="0" algn="l" rtl="0">
              <a:lnSpc>
                <a:spcPct val="100000"/>
              </a:lnSpc>
              <a:spcBef>
                <a:spcPts val="0"/>
              </a:spcBef>
              <a:spcAft>
                <a:spcPts val="0"/>
              </a:spcAft>
              <a:buClr>
                <a:schemeClr val="dk1"/>
              </a:buClr>
              <a:buSzPts val="1400"/>
              <a:buFont typeface="Arial"/>
              <a:buNone/>
            </a:pPr>
            <a:r>
              <a:rPr lang="en-US"/>
              <a:t>1. Relevance — More Useful Information Quickly</a:t>
            </a:r>
            <a:endParaRPr/>
          </a:p>
          <a:p>
            <a:pPr marL="0" lvl="0" indent="0" algn="l" rtl="0">
              <a:lnSpc>
                <a:spcPct val="100000"/>
              </a:lnSpc>
              <a:spcBef>
                <a:spcPts val="0"/>
              </a:spcBef>
              <a:spcAft>
                <a:spcPts val="0"/>
              </a:spcAft>
              <a:buClr>
                <a:schemeClr val="dk1"/>
              </a:buClr>
              <a:buSzPts val="1400"/>
              <a:buFont typeface="Arial"/>
              <a:buNone/>
            </a:pPr>
            <a:r>
              <a:rPr lang="en-US"/>
              <a:t>AI recommendations help you see content that matches your interests without searching for it yourself. For example, news apps may show articles you’re likely to care about based on what you read before. This saves time and helps you find important information faster. (AI impact on personalized content)</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2. Connection — Easier to Find Things You Like</a:t>
            </a:r>
            <a:endParaRPr/>
          </a:p>
          <a:p>
            <a:pPr marL="0" lvl="0" indent="0" algn="l" rtl="0">
              <a:lnSpc>
                <a:spcPct val="100000"/>
              </a:lnSpc>
              <a:spcBef>
                <a:spcPts val="0"/>
              </a:spcBef>
              <a:spcAft>
                <a:spcPts val="0"/>
              </a:spcAft>
              <a:buClr>
                <a:schemeClr val="dk1"/>
              </a:buClr>
              <a:buSzPts val="1400"/>
              <a:buFont typeface="Arial"/>
              <a:buNone/>
            </a:pPr>
            <a:r>
              <a:rPr lang="en-US"/>
              <a:t>These systems can suggest products, shows, articles, or ideas that match your tastes — helping you discover things you might never have found alone. For example, entertainment systems sometimes group movies or services based on what you’ve watched. (AI Topics on Prime Video news)</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3. Discovery — New Interests &amp; Suggestions</a:t>
            </a:r>
            <a:endParaRPr/>
          </a:p>
          <a:p>
            <a:pPr marL="0" lvl="0" indent="0" algn="l" rtl="0">
              <a:lnSpc>
                <a:spcPct val="100000"/>
              </a:lnSpc>
              <a:spcBef>
                <a:spcPts val="0"/>
              </a:spcBef>
              <a:spcAft>
                <a:spcPts val="0"/>
              </a:spcAft>
              <a:buClr>
                <a:schemeClr val="dk1"/>
              </a:buClr>
              <a:buSzPts val="1400"/>
              <a:buFont typeface="Arial"/>
              <a:buNone/>
            </a:pPr>
            <a:r>
              <a:rPr lang="en-US"/>
              <a:t>AI can introduce you to new interests by showing you material similar to what you already enjoy, but from new sources. This can broaden your horizons and help you learn about new ideas or hobbies. (AI impact on personalized content.</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For further information:</a:t>
            </a:r>
            <a:endParaRPr/>
          </a:p>
          <a:p>
            <a:pPr marL="0" lvl="0" indent="0" algn="l" rtl="0">
              <a:lnSpc>
                <a:spcPct val="100000"/>
              </a:lnSpc>
              <a:spcBef>
                <a:spcPts val="0"/>
              </a:spcBef>
              <a:spcAft>
                <a:spcPts val="0"/>
              </a:spcAft>
              <a:buSzPts val="1400"/>
              <a:buNone/>
            </a:pPr>
            <a:r>
              <a:rPr lang="en-US" u="sng">
                <a:solidFill>
                  <a:schemeClr val="hlink"/>
                </a:solidFill>
                <a:hlinkClick r:id="rId3"/>
              </a:rPr>
              <a:t>https://aicontentfy.com/en/blog/impact-of-ai-on-content-personalization-for-consumers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Risks:</a:t>
            </a:r>
            <a:endParaRPr/>
          </a:p>
          <a:p>
            <a:pPr marL="0" lvl="0" indent="0" algn="l" rtl="0">
              <a:lnSpc>
                <a:spcPct val="100000"/>
              </a:lnSpc>
              <a:spcBef>
                <a:spcPts val="0"/>
              </a:spcBef>
              <a:spcAft>
                <a:spcPts val="0"/>
              </a:spcAft>
              <a:buSzPts val="1400"/>
              <a:buNone/>
            </a:pPr>
            <a:r>
              <a:rPr lang="en-US"/>
              <a:t>1. Misinformation — False or Misleading Content</a:t>
            </a:r>
            <a:endParaRPr/>
          </a:p>
          <a:p>
            <a:pPr marL="0" lvl="0" indent="0" algn="l" rtl="0">
              <a:lnSpc>
                <a:spcPct val="100000"/>
              </a:lnSpc>
              <a:spcBef>
                <a:spcPts val="0"/>
              </a:spcBef>
              <a:spcAft>
                <a:spcPts val="0"/>
              </a:spcAft>
              <a:buSzPts val="1400"/>
              <a:buNone/>
            </a:pPr>
            <a:r>
              <a:rPr lang="en-US"/>
              <a:t>AI systems may sometimes recommend information that is not correct. Recommender systems can amplify rumors or misinformation when they prioritize popularity instead of accuracy, making mistakes more visible online. Trusted news sources and expert fact-checking are still essential. (AI misinformation and trusted news analysis)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2. Filter Bubbles — Seeing Only What You Already Believe</a:t>
            </a:r>
            <a:endParaRPr/>
          </a:p>
          <a:p>
            <a:pPr marL="0" lvl="0" indent="0" algn="l" rtl="0">
              <a:lnSpc>
                <a:spcPct val="100000"/>
              </a:lnSpc>
              <a:spcBef>
                <a:spcPts val="0"/>
              </a:spcBef>
              <a:spcAft>
                <a:spcPts val="0"/>
              </a:spcAft>
              <a:buSzPts val="1400"/>
              <a:buNone/>
            </a:pPr>
            <a:r>
              <a:rPr lang="en-US"/>
              <a:t>Algorithms often show you content similar to what you’ve seen before — this can mean you see less diversity of opinions and don’t get exposed to new perspectives. This phenomenon is called a filter bubble, where your online world feels “custom-made” but narrower. Reading from multiple sources helps prevent this. (Filter bubble explanation)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3. Emotional Influence — Designed to Keep You Engaged</a:t>
            </a:r>
            <a:endParaRPr/>
          </a:p>
          <a:p>
            <a:pPr marL="0" lvl="0" indent="0" algn="l" rtl="0">
              <a:lnSpc>
                <a:spcPct val="100000"/>
              </a:lnSpc>
              <a:spcBef>
                <a:spcPts val="0"/>
              </a:spcBef>
              <a:spcAft>
                <a:spcPts val="0"/>
              </a:spcAft>
              <a:buSzPts val="1400"/>
              <a:buNone/>
            </a:pPr>
            <a:r>
              <a:rPr lang="en-US"/>
              <a:t>Some AI recommendations are designed to keep you clicking and engaged longer, sometimes highlighting emotional or dramatic topics because they get more interaction — even if they’re less balanced or thoughtful. Being aware of why something is recommended helps you choose what’s truly valuable. (See filter bubble and algorithm discussion).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For further information:</a:t>
            </a:r>
            <a:endParaRPr/>
          </a:p>
          <a:p>
            <a:pPr marL="0" lvl="0" indent="0" algn="l" rtl="0">
              <a:lnSpc>
                <a:spcPct val="100000"/>
              </a:lnSpc>
              <a:spcBef>
                <a:spcPts val="0"/>
              </a:spcBef>
              <a:spcAft>
                <a:spcPts val="0"/>
              </a:spcAft>
              <a:buSzPts val="1400"/>
              <a:buNone/>
            </a:pPr>
            <a:r>
              <a:rPr lang="en-US" u="sng">
                <a:solidFill>
                  <a:schemeClr val="hlink"/>
                </a:solidFill>
                <a:hlinkClick r:id="rId4"/>
              </a:rPr>
              <a:t>https://cepr.org/voxeu/columns/ai-misinformation-and-value-trusted-news?utm_source=chatgpt.com</a:t>
            </a:r>
            <a:endParaRPr/>
          </a:p>
          <a:p>
            <a:pPr marL="0" lvl="0" indent="0" algn="l" rtl="0">
              <a:lnSpc>
                <a:spcPct val="100000"/>
              </a:lnSpc>
              <a:spcBef>
                <a:spcPts val="0"/>
              </a:spcBef>
              <a:spcAft>
                <a:spcPts val="0"/>
              </a:spcAft>
              <a:buSzPts val="1400"/>
              <a:buNone/>
            </a:pPr>
            <a:r>
              <a:rPr lang="en-US" u="sng">
                <a:solidFill>
                  <a:schemeClr val="hlink"/>
                </a:solidFill>
                <a:hlinkClick r:id="rId5"/>
              </a:rPr>
              <a:t>https://en.wikipedia.org/wiki/Filter_bubble?utm_source=chatgpt.com</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460" name="Google Shape;460;g3ce1553e39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3c8abc3840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g3c8abc38406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8" name="Google Shape;478;g3c8abc38406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3cf0640c514_2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Always double-check who you are talking to.</a:t>
            </a:r>
            <a:endParaRPr/>
          </a:p>
          <a:p>
            <a:pPr marL="0" lvl="0" indent="0" algn="l" rtl="0">
              <a:lnSpc>
                <a:spcPct val="100000"/>
              </a:lnSpc>
              <a:spcBef>
                <a:spcPts val="0"/>
              </a:spcBef>
              <a:spcAft>
                <a:spcPts val="0"/>
              </a:spcAft>
              <a:buSzPts val="1400"/>
              <a:buNone/>
            </a:pPr>
            <a:r>
              <a:rPr lang="en-US"/>
              <a:t>For further information: </a:t>
            </a:r>
            <a:endParaRPr/>
          </a:p>
          <a:p>
            <a:pPr marL="0" lvl="0" indent="0" algn="l" rtl="0">
              <a:lnSpc>
                <a:spcPct val="100000"/>
              </a:lnSpc>
              <a:spcBef>
                <a:spcPts val="0"/>
              </a:spcBef>
              <a:spcAft>
                <a:spcPts val="0"/>
              </a:spcAft>
              <a:buSzPts val="1400"/>
              <a:buNone/>
            </a:pPr>
            <a:r>
              <a:rPr lang="en-US" u="sng">
                <a:solidFill>
                  <a:schemeClr val="hlink"/>
                </a:solidFill>
                <a:hlinkClick r:id="rId3"/>
              </a:rPr>
              <a:t>https://es.wikipedia.org/wiki/Deepfake</a:t>
            </a:r>
            <a:endParaRPr/>
          </a:p>
          <a:p>
            <a:pPr marL="0" lvl="0" indent="0" algn="l" rtl="0">
              <a:lnSpc>
                <a:spcPct val="100000"/>
              </a:lnSpc>
              <a:spcBef>
                <a:spcPts val="0"/>
              </a:spcBef>
              <a:spcAft>
                <a:spcPts val="0"/>
              </a:spcAft>
              <a:buSzPts val="1400"/>
              <a:buNone/>
            </a:pPr>
            <a:endParaRPr/>
          </a:p>
        </p:txBody>
      </p:sp>
      <p:sp>
        <p:nvSpPr>
          <p:cNvPr id="486" name="Google Shape;486;g3cf0640c514_2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3cf0640c514_2_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For further information: </a:t>
            </a:r>
            <a:endParaRPr/>
          </a:p>
          <a:p>
            <a:pPr marL="0" lvl="0" indent="0" algn="l" rtl="0">
              <a:lnSpc>
                <a:spcPct val="100000"/>
              </a:lnSpc>
              <a:spcBef>
                <a:spcPts val="0"/>
              </a:spcBef>
              <a:spcAft>
                <a:spcPts val="0"/>
              </a:spcAft>
              <a:buSzPts val="1400"/>
              <a:buNone/>
            </a:pPr>
            <a:r>
              <a:rPr lang="en-US" u="sng">
                <a:solidFill>
                  <a:schemeClr val="hlink"/>
                </a:solidFill>
                <a:hlinkClick r:id="rId3"/>
              </a:rPr>
              <a:t>https://phishspot.ai/blog/how-ai-detects-impersonators-fake-engagement-phishspot/</a:t>
            </a:r>
            <a:endParaRPr/>
          </a:p>
          <a:p>
            <a:pPr marL="0" lvl="0" indent="0" algn="l" rtl="0">
              <a:lnSpc>
                <a:spcPct val="100000"/>
              </a:lnSpc>
              <a:spcBef>
                <a:spcPts val="0"/>
              </a:spcBef>
              <a:spcAft>
                <a:spcPts val="0"/>
              </a:spcAft>
              <a:buSzPts val="1400"/>
              <a:buNone/>
            </a:pPr>
            <a:endParaRPr/>
          </a:p>
        </p:txBody>
      </p:sp>
      <p:sp>
        <p:nvSpPr>
          <p:cNvPr id="536" name="Google Shape;536;g3cf0640c514_2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9.png"/></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Content Slide ">
  <p:cSld name="1_Content Slide ">
    <p:spTree>
      <p:nvGrpSpPr>
        <p:cNvPr id="1" name="Shape 174"/>
        <p:cNvGrpSpPr/>
        <p:nvPr/>
      </p:nvGrpSpPr>
      <p:grpSpPr>
        <a:xfrm>
          <a:off x="0" y="0"/>
          <a:ext cx="0" cy="0"/>
          <a:chOff x="0" y="0"/>
          <a:chExt cx="0" cy="0"/>
        </a:xfrm>
      </p:grpSpPr>
      <p:sp>
        <p:nvSpPr>
          <p:cNvPr id="175" name="Google Shape;175;p43"/>
          <p:cNvSpPr/>
          <p:nvPr/>
        </p:nvSpPr>
        <p:spPr>
          <a:xfrm rot="10800000" flipH="1">
            <a:off x="0" y="1290"/>
            <a:ext cx="5367130" cy="6856710"/>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6" name="Google Shape;176;p43"/>
          <p:cNvSpPr txBox="1">
            <a:spLocks noGrp="1"/>
          </p:cNvSpPr>
          <p:nvPr>
            <p:ph type="body" idx="1"/>
          </p:nvPr>
        </p:nvSpPr>
        <p:spPr>
          <a:xfrm>
            <a:off x="5800379" y="1533652"/>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 name="Google Shape;177;p43"/>
          <p:cNvSpPr txBox="1">
            <a:spLocks noGrp="1"/>
          </p:cNvSpPr>
          <p:nvPr>
            <p:ph type="body" idx="2"/>
          </p:nvPr>
        </p:nvSpPr>
        <p:spPr>
          <a:xfrm>
            <a:off x="6526491" y="1533653"/>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8" name="Google Shape;178;p43"/>
          <p:cNvSpPr txBox="1">
            <a:spLocks noGrp="1"/>
          </p:cNvSpPr>
          <p:nvPr>
            <p:ph type="body" idx="3"/>
          </p:nvPr>
        </p:nvSpPr>
        <p:spPr>
          <a:xfrm>
            <a:off x="5800379" y="2112721"/>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9" name="Google Shape;179;p43"/>
          <p:cNvSpPr txBox="1">
            <a:spLocks noGrp="1"/>
          </p:cNvSpPr>
          <p:nvPr>
            <p:ph type="body" idx="4"/>
          </p:nvPr>
        </p:nvSpPr>
        <p:spPr>
          <a:xfrm>
            <a:off x="6526491" y="2112722"/>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0" name="Google Shape;180;p43"/>
          <p:cNvSpPr txBox="1">
            <a:spLocks noGrp="1"/>
          </p:cNvSpPr>
          <p:nvPr>
            <p:ph type="body" idx="5"/>
          </p:nvPr>
        </p:nvSpPr>
        <p:spPr>
          <a:xfrm>
            <a:off x="5800379" y="2695047"/>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43"/>
          <p:cNvSpPr txBox="1">
            <a:spLocks noGrp="1"/>
          </p:cNvSpPr>
          <p:nvPr>
            <p:ph type="body" idx="6"/>
          </p:nvPr>
        </p:nvSpPr>
        <p:spPr>
          <a:xfrm>
            <a:off x="6526491" y="2695048"/>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2" name="Google Shape;182;p43"/>
          <p:cNvSpPr txBox="1">
            <a:spLocks noGrp="1"/>
          </p:cNvSpPr>
          <p:nvPr>
            <p:ph type="body" idx="7"/>
          </p:nvPr>
        </p:nvSpPr>
        <p:spPr>
          <a:xfrm>
            <a:off x="5800379" y="3274146"/>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3"/>
          <p:cNvSpPr txBox="1">
            <a:spLocks noGrp="1"/>
          </p:cNvSpPr>
          <p:nvPr>
            <p:ph type="body" idx="8"/>
          </p:nvPr>
        </p:nvSpPr>
        <p:spPr>
          <a:xfrm>
            <a:off x="6526491" y="3274147"/>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4" name="Google Shape;184;p43"/>
          <p:cNvSpPr txBox="1">
            <a:spLocks noGrp="1"/>
          </p:cNvSpPr>
          <p:nvPr>
            <p:ph type="body" idx="9"/>
          </p:nvPr>
        </p:nvSpPr>
        <p:spPr>
          <a:xfrm>
            <a:off x="5800379" y="3860733"/>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5" name="Google Shape;185;p43"/>
          <p:cNvSpPr txBox="1">
            <a:spLocks noGrp="1"/>
          </p:cNvSpPr>
          <p:nvPr>
            <p:ph type="body" idx="13"/>
          </p:nvPr>
        </p:nvSpPr>
        <p:spPr>
          <a:xfrm>
            <a:off x="6526491" y="3860734"/>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6" name="Google Shape;186;p43"/>
          <p:cNvSpPr txBox="1">
            <a:spLocks noGrp="1"/>
          </p:cNvSpPr>
          <p:nvPr>
            <p:ph type="body" idx="14"/>
          </p:nvPr>
        </p:nvSpPr>
        <p:spPr>
          <a:xfrm>
            <a:off x="5800379" y="444305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43"/>
          <p:cNvSpPr txBox="1">
            <a:spLocks noGrp="1"/>
          </p:cNvSpPr>
          <p:nvPr>
            <p:ph type="body" idx="15"/>
          </p:nvPr>
        </p:nvSpPr>
        <p:spPr>
          <a:xfrm>
            <a:off x="6526491" y="4443060"/>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8" name="Google Shape;188;p43"/>
          <p:cNvSpPr txBox="1">
            <a:spLocks noGrp="1"/>
          </p:cNvSpPr>
          <p:nvPr>
            <p:ph type="body" idx="16"/>
          </p:nvPr>
        </p:nvSpPr>
        <p:spPr>
          <a:xfrm>
            <a:off x="5800379" y="5022158"/>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9" name="Google Shape;189;p43"/>
          <p:cNvSpPr txBox="1">
            <a:spLocks noGrp="1"/>
          </p:cNvSpPr>
          <p:nvPr>
            <p:ph type="body" idx="17"/>
          </p:nvPr>
        </p:nvSpPr>
        <p:spPr>
          <a:xfrm>
            <a:off x="6526491" y="5022159"/>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0" name="Google Shape;190;p43"/>
          <p:cNvSpPr txBox="1">
            <a:spLocks noGrp="1"/>
          </p:cNvSpPr>
          <p:nvPr>
            <p:ph type="body" idx="18"/>
          </p:nvPr>
        </p:nvSpPr>
        <p:spPr>
          <a:xfrm>
            <a:off x="484630" y="708693"/>
            <a:ext cx="4363092"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1" name="Google Shape;191;p43"/>
          <p:cNvSpPr txBox="1">
            <a:spLocks noGrp="1"/>
          </p:cNvSpPr>
          <p:nvPr>
            <p:ph type="body" idx="19"/>
          </p:nvPr>
        </p:nvSpPr>
        <p:spPr>
          <a:xfrm>
            <a:off x="479512" y="1764536"/>
            <a:ext cx="435753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92" name="Google Shape;192;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800379" y="5324347"/>
            <a:ext cx="1787365" cy="397996"/>
          </a:xfrm>
          <a:prstGeom prst="rect">
            <a:avLst/>
          </a:prstGeom>
          <a:noFill/>
          <a:ln>
            <a:noFill/>
          </a:ln>
        </p:spPr>
      </p:pic>
      <p:sp>
        <p:nvSpPr>
          <p:cNvPr id="193" name="Google Shape;193;p43"/>
          <p:cNvSpPr txBox="1"/>
          <p:nvPr/>
        </p:nvSpPr>
        <p:spPr>
          <a:xfrm>
            <a:off x="7587744" y="5270937"/>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ts val="650"/>
              </a:lnSpc>
              <a:spcBef>
                <a:spcPts val="0"/>
              </a:spcBef>
              <a:spcAft>
                <a:spcPts val="0"/>
              </a:spcAft>
              <a:buClr>
                <a:srgbClr val="000000"/>
              </a:buClr>
              <a:buSzPts val="650"/>
              <a:buFont typeface="Arial"/>
              <a:buNone/>
            </a:pPr>
            <a:r>
              <a:rPr lang="en-US" sz="650" b="0" i="0" u="none" strike="noStrike" cap="none" dirty="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dirty="0">
              <a:solidFill>
                <a:srgbClr val="242B62"/>
              </a:solidFill>
              <a:latin typeface="Calibri"/>
              <a:ea typeface="Calibri"/>
              <a:cs typeface="Calibri"/>
              <a:sym typeface="Calibri"/>
            </a:endParaRPr>
          </a:p>
        </p:txBody>
      </p:sp>
      <p:sp>
        <p:nvSpPr>
          <p:cNvPr id="2" name="TextBox 1">
            <a:extLst>
              <a:ext uri="{FF2B5EF4-FFF2-40B4-BE49-F238E27FC236}">
                <a16:creationId xmlns:a16="http://schemas.microsoft.com/office/drawing/2014/main" id="{070927A8-05A1-0E9C-58D7-9AE3AACE6883}"/>
              </a:ext>
            </a:extLst>
          </p:cNvPr>
          <p:cNvSpPr txBox="1"/>
          <p:nvPr userDrawn="1"/>
        </p:nvSpPr>
        <p:spPr>
          <a:xfrm>
            <a:off x="7587744" y="5839319"/>
            <a:ext cx="2961800" cy="451406"/>
          </a:xfrm>
          <a:prstGeom prst="rect">
            <a:avLst/>
          </a:prstGeom>
          <a:noFill/>
        </p:spPr>
        <p:txBody>
          <a:bodyPr wrap="square">
            <a:spAutoFit/>
          </a:bodyPr>
          <a:lstStyle/>
          <a:p>
            <a:pPr algn="just">
              <a:lnSpc>
                <a:spcPts val="650"/>
              </a:lnSpc>
            </a:pPr>
            <a:r>
              <a:rPr lang="en-IE" sz="650" dirty="0">
                <a:solidFill>
                  <a:srgbClr val="242B62"/>
                </a:solidFill>
                <a:latin typeface="Calibri" panose="020F0502020204030204" pitchFamily="34" charset="0"/>
                <a:ea typeface="Calibri" panose="020F0502020204030204" pitchFamily="34" charset="0"/>
                <a:cs typeface="Calibri" panose="020F0502020204030204" pitchFamily="34" charset="0"/>
              </a:rPr>
              <a:t>This license enables </a:t>
            </a:r>
            <a:r>
              <a:rPr lang="en-IE" sz="650" dirty="0" err="1">
                <a:solidFill>
                  <a:srgbClr val="242B62"/>
                </a:solidFill>
                <a:latin typeface="Calibri" panose="020F0502020204030204" pitchFamily="34" charset="0"/>
                <a:ea typeface="Calibri" panose="020F0502020204030204" pitchFamily="34" charset="0"/>
                <a:cs typeface="Calibri" panose="020F0502020204030204" pitchFamily="34" charset="0"/>
              </a:rPr>
              <a:t>reusers</a:t>
            </a:r>
            <a:r>
              <a:rPr lang="en-IE" sz="650" dirty="0">
                <a:solidFill>
                  <a:srgbClr val="242B62"/>
                </a:solidFill>
                <a:latin typeface="Calibri" panose="020F0502020204030204" pitchFamily="34" charset="0"/>
                <a:ea typeface="Calibri" panose="020F0502020204030204" pitchFamily="34" charset="0"/>
                <a:cs typeface="Calibri" panose="020F0502020204030204" pitchFamily="34" charset="0"/>
              </a:rPr>
              <a:t> to distribute, remix, adapt, and build upon the material in any medium or format, so long as </a:t>
            </a:r>
            <a:r>
              <a:rPr lang="en-US" sz="650" dirty="0">
                <a:solidFill>
                  <a:srgbClr val="242B62"/>
                </a:solidFill>
                <a:latin typeface="Calibri" panose="020F0502020204030204" pitchFamily="34" charset="0"/>
                <a:ea typeface="Calibri" panose="020F0502020204030204" pitchFamily="34" charset="0"/>
                <a:cs typeface="Calibri" panose="020F0502020204030204" pitchFamily="34" charset="0"/>
              </a:rPr>
              <a:t>attribution is given to the creator. The license allows for commercial use. CC BY includes the following elements: BY: credit must be given to the creator.</a:t>
            </a:r>
          </a:p>
        </p:txBody>
      </p:sp>
      <p:pic>
        <p:nvPicPr>
          <p:cNvPr id="3" name="Picture 2" descr="A grey and black sign with a person in a circle&#10;&#10;AI-generated content may be incorrect.">
            <a:extLst>
              <a:ext uri="{FF2B5EF4-FFF2-40B4-BE49-F238E27FC236}">
                <a16:creationId xmlns:a16="http://schemas.microsoft.com/office/drawing/2014/main" id="{740E92C5-EA84-E69C-E8C8-D0B4B7686C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800379" y="5844692"/>
            <a:ext cx="1074910" cy="3921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229"/>
        <p:cNvGrpSpPr/>
        <p:nvPr/>
      </p:nvGrpSpPr>
      <p:grpSpPr>
        <a:xfrm>
          <a:off x="0" y="0"/>
          <a:ext cx="0" cy="0"/>
          <a:chOff x="0" y="0"/>
          <a:chExt cx="0" cy="0"/>
        </a:xfrm>
      </p:grpSpPr>
      <p:sp>
        <p:nvSpPr>
          <p:cNvPr id="230" name="Google Shape;230;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31" name="Google Shape;231;p6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32" name="Google Shape;232;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233" name="Google Shape;233;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4" name="Google Shape;234;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5" name="Google Shape;235;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236" name="Google Shape;236;p66"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53857273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2765173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5933393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5999398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02799510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146225431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34370671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413750" y="2668847"/>
            <a:ext cx="3845287" cy="3119494"/>
          </a:xfrm>
          <a:prstGeom prst="rect">
            <a:avLst/>
          </a:prstGeom>
        </p:spPr>
      </p:pic>
    </p:spTree>
    <p:extLst>
      <p:ext uri="{BB962C8B-B14F-4D97-AF65-F5344CB8AC3E}">
        <p14:creationId xmlns:p14="http://schemas.microsoft.com/office/powerpoint/2010/main" val="288147517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9420042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215311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237"/>
        <p:cNvGrpSpPr/>
        <p:nvPr/>
      </p:nvGrpSpPr>
      <p:grpSpPr>
        <a:xfrm>
          <a:off x="0" y="0"/>
          <a:ext cx="0" cy="0"/>
          <a:chOff x="0" y="0"/>
          <a:chExt cx="0" cy="0"/>
        </a:xfrm>
      </p:grpSpPr>
      <p:sp>
        <p:nvSpPr>
          <p:cNvPr id="238" name="Google Shape;238;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9" name="Google Shape;239;p61"/>
          <p:cNvSpPr/>
          <p:nvPr/>
        </p:nvSpPr>
        <p:spPr>
          <a:xfrm>
            <a:off x="10771750" y="-3967"/>
            <a:ext cx="1420250" cy="1932666"/>
          </a:xfrm>
          <a:prstGeom prst="rect">
            <a:avLst/>
          </a:prstGeom>
          <a:solidFill>
            <a:srgbClr val="615AA6">
              <a:alpha val="7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40" name="Google Shape;240;p61"/>
          <p:cNvPicPr preferRelativeResize="0"/>
          <p:nvPr/>
        </p:nvPicPr>
        <p:blipFill rotWithShape="1">
          <a:blip r:embed="rId2" cstate="screen">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241" name="Google Shape;241;p61"/>
          <p:cNvSpPr>
            <a:spLocks noGrp="1"/>
          </p:cNvSpPr>
          <p:nvPr>
            <p:ph type="pic" idx="2"/>
          </p:nvPr>
        </p:nvSpPr>
        <p:spPr>
          <a:xfrm>
            <a:off x="1114362" y="2802349"/>
            <a:ext cx="4981638" cy="3090444"/>
          </a:xfrm>
          <a:prstGeom prst="rect">
            <a:avLst/>
          </a:prstGeom>
          <a:solidFill>
            <a:srgbClr val="D9D9D9"/>
          </a:solidFill>
          <a:ln>
            <a:noFill/>
          </a:ln>
        </p:spPr>
      </p:sp>
      <p:sp>
        <p:nvSpPr>
          <p:cNvPr id="242" name="Google Shape;242;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3" name="Google Shape;243;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198414502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9143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573262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244"/>
        <p:cNvGrpSpPr/>
        <p:nvPr/>
      </p:nvGrpSpPr>
      <p:grpSpPr>
        <a:xfrm>
          <a:off x="0" y="0"/>
          <a:ext cx="0" cy="0"/>
          <a:chOff x="0" y="0"/>
          <a:chExt cx="0" cy="0"/>
        </a:xfrm>
      </p:grpSpPr>
      <p:sp>
        <p:nvSpPr>
          <p:cNvPr id="245" name="Google Shape;245;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6" name="Google Shape;246;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7" name="Google Shape;247;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48" name="Google Shape;248;p52"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4513471" flipH="1">
            <a:off x="-975088" y="537869"/>
            <a:ext cx="3540487" cy="2482534"/>
          </a:xfrm>
          <a:prstGeom prst="rect">
            <a:avLst/>
          </a:prstGeom>
          <a:noFill/>
          <a:ln>
            <a:noFill/>
          </a:ln>
        </p:spPr>
      </p:pic>
      <p:sp>
        <p:nvSpPr>
          <p:cNvPr id="249" name="Google Shape;249;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250" name="Google Shape;250;p52"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251" name="Google Shape;251;p52"/>
          <p:cNvPicPr preferRelativeResize="0"/>
          <p:nvPr/>
        </p:nvPicPr>
        <p:blipFill rotWithShape="1">
          <a:blip r:embed="rId4" cstate="screen">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252" name="Google Shape;252;p52"/>
          <p:cNvSpPr>
            <a:spLocks noGrp="1"/>
          </p:cNvSpPr>
          <p:nvPr>
            <p:ph type="pic" idx="3"/>
          </p:nvPr>
        </p:nvSpPr>
        <p:spPr>
          <a:xfrm>
            <a:off x="635768" y="2347106"/>
            <a:ext cx="4501280" cy="3433062"/>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253"/>
        <p:cNvGrpSpPr/>
        <p:nvPr/>
      </p:nvGrpSpPr>
      <p:grpSpPr>
        <a:xfrm>
          <a:off x="0" y="0"/>
          <a:ext cx="0" cy="0"/>
          <a:chOff x="0" y="0"/>
          <a:chExt cx="0" cy="0"/>
        </a:xfrm>
      </p:grpSpPr>
      <p:sp>
        <p:nvSpPr>
          <p:cNvPr id="254" name="Google Shape;254;p49"/>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5" name="Google Shape;255;p49"/>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6" name="Google Shape;256;p49"/>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57" name="Google Shape;257;p49"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180489" y="523265"/>
            <a:ext cx="3540487" cy="2482534"/>
          </a:xfrm>
          <a:prstGeom prst="rect">
            <a:avLst/>
          </a:prstGeom>
          <a:noFill/>
          <a:ln>
            <a:noFill/>
          </a:ln>
        </p:spPr>
      </p:pic>
      <p:sp>
        <p:nvSpPr>
          <p:cNvPr id="258" name="Google Shape;258;p49"/>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259" name="Google Shape;259;p49"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260" name="Google Shape;260;p49" descr="iPhone6_mockup_front_white.p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261" name="Google Shape;261;p49"/>
          <p:cNvSpPr>
            <a:spLocks noGrp="1"/>
          </p:cNvSpPr>
          <p:nvPr>
            <p:ph type="pic" idx="3"/>
          </p:nvPr>
        </p:nvSpPr>
        <p:spPr>
          <a:xfrm>
            <a:off x="7735037" y="1373925"/>
            <a:ext cx="2444127" cy="4336988"/>
          </a:xfrm>
          <a:prstGeom prst="rect">
            <a:avLst/>
          </a:prstGeom>
          <a:solidFill>
            <a:srgbClr val="D8D8D8"/>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262"/>
        <p:cNvGrpSpPr/>
        <p:nvPr/>
      </p:nvGrpSpPr>
      <p:grpSpPr>
        <a:xfrm>
          <a:off x="0" y="0"/>
          <a:ext cx="0" cy="0"/>
          <a:chOff x="0" y="0"/>
          <a:chExt cx="0" cy="0"/>
        </a:xfrm>
      </p:grpSpPr>
      <p:sp>
        <p:nvSpPr>
          <p:cNvPr id="263" name="Google Shape;263;p59"/>
          <p:cNvSpPr/>
          <p:nvPr/>
        </p:nvSpPr>
        <p:spPr>
          <a:xfrm>
            <a:off x="-36717" y="643325"/>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4" name="Google Shape;264;p59"/>
          <p:cNvSpPr/>
          <p:nvPr/>
        </p:nvSpPr>
        <p:spPr>
          <a:xfrm>
            <a:off x="10781837" y="-1"/>
            <a:ext cx="1422400" cy="3429001"/>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5" name="Google Shape;265;p59"/>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6" name="Google Shape;266;p59"/>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Slide 04">
  <p:cSld name="Quote Slide 04">
    <p:spTree>
      <p:nvGrpSpPr>
        <p:cNvPr id="1" name="Shape 267"/>
        <p:cNvGrpSpPr/>
        <p:nvPr/>
      </p:nvGrpSpPr>
      <p:grpSpPr>
        <a:xfrm>
          <a:off x="0" y="0"/>
          <a:ext cx="0" cy="0"/>
          <a:chOff x="0" y="0"/>
          <a:chExt cx="0" cy="0"/>
        </a:xfrm>
      </p:grpSpPr>
      <p:sp>
        <p:nvSpPr>
          <p:cNvPr id="268" name="Google Shape;268;p60"/>
          <p:cNvSpPr/>
          <p:nvPr/>
        </p:nvSpPr>
        <p:spPr>
          <a:xfrm>
            <a:off x="1281154" y="0"/>
            <a:ext cx="5844795" cy="6309657"/>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9" name="Google Shape;269;p60"/>
          <p:cNvSpPr/>
          <p:nvPr/>
        </p:nvSpPr>
        <p:spPr>
          <a:xfrm rot="-5400000">
            <a:off x="10557481" y="-214269"/>
            <a:ext cx="1420250" cy="1848787"/>
          </a:xfrm>
          <a:prstGeom prst="rect">
            <a:avLst/>
          </a:prstGeom>
          <a:solidFill>
            <a:srgbClr val="5696D0">
              <a:alpha val="7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0" name="Google Shape;270;p60"/>
          <p:cNvSpPr txBox="1">
            <a:spLocks noGrp="1"/>
          </p:cNvSpPr>
          <p:nvPr>
            <p:ph type="body" idx="1"/>
          </p:nvPr>
        </p:nvSpPr>
        <p:spPr>
          <a:xfrm>
            <a:off x="2044656" y="732542"/>
            <a:ext cx="4459950"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1" name="Google Shape;271;p60"/>
          <p:cNvSpPr txBox="1">
            <a:spLocks noGrp="1"/>
          </p:cNvSpPr>
          <p:nvPr>
            <p:ph type="body" idx="2"/>
          </p:nvPr>
        </p:nvSpPr>
        <p:spPr>
          <a:xfrm>
            <a:off x="2044656" y="3955877"/>
            <a:ext cx="4459950"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272"/>
        <p:cNvGrpSpPr/>
        <p:nvPr/>
      </p:nvGrpSpPr>
      <p:grpSpPr>
        <a:xfrm>
          <a:off x="0" y="0"/>
          <a:ext cx="0" cy="0"/>
          <a:chOff x="0" y="0"/>
          <a:chExt cx="0" cy="0"/>
        </a:xfrm>
      </p:grpSpPr>
      <p:sp>
        <p:nvSpPr>
          <p:cNvPr id="273" name="Google Shape;273;p41"/>
          <p:cNvSpPr>
            <a:spLocks noGrp="1"/>
          </p:cNvSpPr>
          <p:nvPr>
            <p:ph type="pic" idx="2"/>
          </p:nvPr>
        </p:nvSpPr>
        <p:spPr>
          <a:xfrm>
            <a:off x="0" y="2853114"/>
            <a:ext cx="12192000" cy="3094978"/>
          </a:xfrm>
          <a:prstGeom prst="rect">
            <a:avLst/>
          </a:prstGeom>
          <a:solidFill>
            <a:srgbClr val="BFBFBF"/>
          </a:solidFill>
          <a:ln>
            <a:noFill/>
          </a:ln>
        </p:spPr>
      </p:sp>
      <p:pic>
        <p:nvPicPr>
          <p:cNvPr id="274" name="Google Shape;274;p41"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275" name="Google Shape;275;p4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276" name="Google Shape;276;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277"/>
        <p:cNvGrpSpPr/>
        <p:nvPr/>
      </p:nvGrpSpPr>
      <p:grpSpPr>
        <a:xfrm>
          <a:off x="0" y="0"/>
          <a:ext cx="0" cy="0"/>
          <a:chOff x="0" y="0"/>
          <a:chExt cx="0" cy="0"/>
        </a:xfrm>
      </p:grpSpPr>
      <p:sp>
        <p:nvSpPr>
          <p:cNvPr id="278" name="Google Shape;278;p42"/>
          <p:cNvSpPr>
            <a:spLocks noGrp="1"/>
          </p:cNvSpPr>
          <p:nvPr>
            <p:ph type="pic" idx="2"/>
          </p:nvPr>
        </p:nvSpPr>
        <p:spPr>
          <a:xfrm>
            <a:off x="3310" y="17886"/>
            <a:ext cx="12188690" cy="5750526"/>
          </a:xfrm>
          <a:prstGeom prst="rect">
            <a:avLst/>
          </a:prstGeom>
          <a:solidFill>
            <a:srgbClr val="BFBFBF"/>
          </a:solidFill>
          <a:ln>
            <a:noFill/>
          </a:ln>
        </p:spPr>
      </p:sp>
      <p:sp>
        <p:nvSpPr>
          <p:cNvPr id="279" name="Google Shape;279;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80" name="Google Shape;280;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281" name="Google Shape;281;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282"/>
        <p:cNvGrpSpPr/>
        <p:nvPr/>
      </p:nvGrpSpPr>
      <p:grpSpPr>
        <a:xfrm>
          <a:off x="0" y="0"/>
          <a:ext cx="0" cy="0"/>
          <a:chOff x="0" y="0"/>
          <a:chExt cx="0" cy="0"/>
        </a:xfrm>
      </p:grpSpPr>
      <p:sp>
        <p:nvSpPr>
          <p:cNvPr id="283" name="Google Shape;283;p44"/>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4" name="Google Shape;284;p44"/>
          <p:cNvSpPr>
            <a:spLocks noGrp="1"/>
          </p:cNvSpPr>
          <p:nvPr>
            <p:ph type="pic" idx="2"/>
          </p:nvPr>
        </p:nvSpPr>
        <p:spPr>
          <a:xfrm>
            <a:off x="788894" y="288801"/>
            <a:ext cx="11403106" cy="2223235"/>
          </a:xfrm>
          <a:prstGeom prst="rect">
            <a:avLst/>
          </a:prstGeom>
          <a:solidFill>
            <a:srgbClr val="D9D9D9"/>
          </a:solidFill>
          <a:ln>
            <a:noFill/>
          </a:ln>
        </p:spPr>
      </p:sp>
      <p:sp>
        <p:nvSpPr>
          <p:cNvPr id="285" name="Google Shape;285;p44"/>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6" name="Google Shape;286;p44"/>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7" name="Google Shape;287;p44"/>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8" name="Google Shape;288;p44"/>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9" name="Google Shape;289;p44"/>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0" name="Google Shape;290;p44"/>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1" name="Google Shape;291;p44"/>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2" name="Google Shape;292;p44"/>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93" name="Google Shape;293;p44"/>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94" name="Google Shape;294;p44"/>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95" name="Google Shape;295;p44"/>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296" name="Google Shape;296;p44"/>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7" name="Google Shape;297;p44"/>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98" name="Google Shape;298;p44"/>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299" name="Google Shape;299;p4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300" name="Google Shape;300;p44"/>
          <p:cNvSpPr txBox="1"/>
          <p:nvPr/>
        </p:nvSpPr>
        <p:spPr>
          <a:xfrm>
            <a:off x="3731361" y="609788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
        <p:nvSpPr>
          <p:cNvPr id="3" name="TextBox 2">
            <a:extLst>
              <a:ext uri="{FF2B5EF4-FFF2-40B4-BE49-F238E27FC236}">
                <a16:creationId xmlns:a16="http://schemas.microsoft.com/office/drawing/2014/main" id="{41FB1E28-D8C9-456C-0D1B-27A2AF205AB4}"/>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buClrTx/>
              <a:buFontTx/>
              <a:buNone/>
            </a:pPr>
            <a:r>
              <a:rPr lang="en-IE" sz="658" kern="1200" dirty="0">
                <a:solidFill>
                  <a:srgbClr val="292668"/>
                </a:solidFill>
                <a:latin typeface="Calibri" panose="020F0502020204030204"/>
                <a:ea typeface="+mn-ea"/>
                <a:cs typeface="+mn-cs"/>
              </a:rPr>
              <a:t>This license enables </a:t>
            </a:r>
            <a:r>
              <a:rPr lang="en-IE" sz="658" kern="1200" dirty="0" err="1">
                <a:solidFill>
                  <a:srgbClr val="292668"/>
                </a:solidFill>
                <a:latin typeface="Calibri" panose="020F0502020204030204"/>
                <a:ea typeface="+mn-ea"/>
                <a:cs typeface="+mn-cs"/>
              </a:rPr>
              <a:t>reusers</a:t>
            </a:r>
            <a:r>
              <a:rPr lang="en-IE" sz="658" kern="1200" dirty="0">
                <a:solidFill>
                  <a:srgbClr val="292668"/>
                </a:solidFill>
                <a:latin typeface="Calibri" panose="020F0502020204030204"/>
                <a:ea typeface="+mn-ea"/>
                <a:cs typeface="+mn-cs"/>
              </a:rPr>
              <a:t> to distribute, remix, adapt, and build upon the material in any medium or format, so long as </a:t>
            </a:r>
            <a:r>
              <a:rPr lang="en-US" sz="658" kern="1200" dirty="0">
                <a:solidFill>
                  <a:srgbClr val="292668"/>
                </a:solidFill>
                <a:latin typeface="Calibri" panose="020F0502020204030204"/>
                <a:ea typeface="+mn-ea"/>
                <a:cs typeface="+mn-cs"/>
              </a:rPr>
              <a:t>attribution is given to the creator. The license allows for commercial use. CC BY includes the following elements: </a:t>
            </a:r>
          </a:p>
          <a:p>
            <a:pPr algn="just">
              <a:lnSpc>
                <a:spcPts val="650"/>
              </a:lnSpc>
              <a:buClrTx/>
              <a:buFontTx/>
              <a:buNone/>
            </a:pPr>
            <a:r>
              <a:rPr lang="en-US" sz="658" kern="1200" dirty="0">
                <a:solidFill>
                  <a:srgbClr val="292668"/>
                </a:solidFill>
                <a:latin typeface="Calibri" panose="020F0502020204030204"/>
                <a:ea typeface="+mn-ea"/>
                <a:cs typeface="+mn-cs"/>
              </a:rPr>
              <a:t>BY: credit must be given to the creator.</a:t>
            </a:r>
            <a:endParaRPr lang="en-US" sz="658" kern="1200" dirty="0">
              <a:solidFill>
                <a:srgbClr val="292668"/>
              </a:solidFill>
              <a:latin typeface="Calibri" panose="020F0502020204030204"/>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D4ED9155-51E6-2F1F-9BD1-C41013F371C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301"/>
        <p:cNvGrpSpPr/>
        <p:nvPr/>
      </p:nvGrpSpPr>
      <p:grpSpPr>
        <a:xfrm>
          <a:off x="0" y="0"/>
          <a:ext cx="0" cy="0"/>
          <a:chOff x="0" y="0"/>
          <a:chExt cx="0" cy="0"/>
        </a:xfrm>
      </p:grpSpPr>
      <p:sp>
        <p:nvSpPr>
          <p:cNvPr id="302" name="Google Shape;302;p48"/>
          <p:cNvSpPr/>
          <p:nvPr/>
        </p:nvSpPr>
        <p:spPr>
          <a:xfrm rot="-5400000">
            <a:off x="2692652" y="-2666999"/>
            <a:ext cx="6858001"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03" name="Google Shape;303;p48"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304" name="Google Shape;304;p48"/>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305" name="Google Shape;305;p48"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
        <p:nvSpPr>
          <p:cNvPr id="306" name="Google Shape;306;p4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307" name="Google Shape;307;p48"/>
          <p:cNvSpPr>
            <a:spLocks noGrp="1"/>
          </p:cNvSpPr>
          <p:nvPr>
            <p:ph type="pic" idx="2"/>
          </p:nvPr>
        </p:nvSpPr>
        <p:spPr>
          <a:xfrm>
            <a:off x="799128" y="746272"/>
            <a:ext cx="10203652" cy="5365455"/>
          </a:xfrm>
          <a:prstGeom prst="rect">
            <a:avLst/>
          </a:prstGeom>
          <a:solidFill>
            <a:srgbClr val="BFBFBF"/>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194"/>
        <p:cNvGrpSpPr/>
        <p:nvPr/>
      </p:nvGrpSpPr>
      <p:grpSpPr>
        <a:xfrm>
          <a:off x="0" y="0"/>
          <a:ext cx="0" cy="0"/>
          <a:chOff x="0" y="0"/>
          <a:chExt cx="0" cy="0"/>
        </a:xfrm>
      </p:grpSpPr>
      <p:sp>
        <p:nvSpPr>
          <p:cNvPr id="195" name="Google Shape;195;p46"/>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96" name="Google Shape;196;p4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7" name="Google Shape;197;p46"/>
          <p:cNvSpPr>
            <a:spLocks noGrp="1"/>
          </p:cNvSpPr>
          <p:nvPr>
            <p:ph type="pic" idx="2"/>
          </p:nvPr>
        </p:nvSpPr>
        <p:spPr>
          <a:xfrm>
            <a:off x="238772" y="2626822"/>
            <a:ext cx="7708195" cy="3396829"/>
          </a:xfrm>
          <a:prstGeom prst="rect">
            <a:avLst/>
          </a:prstGeom>
          <a:solidFill>
            <a:srgbClr val="D9D9D9"/>
          </a:solidFill>
          <a:ln>
            <a:noFill/>
          </a:ln>
        </p:spPr>
        <p:txBody>
          <a:bodyPr/>
          <a:lstStyle/>
          <a:p>
            <a:endParaRPr lang="en-IE"/>
          </a:p>
        </p:txBody>
      </p:sp>
      <p:pic>
        <p:nvPicPr>
          <p:cNvPr id="198" name="Google Shape;198;p4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308"/>
        <p:cNvGrpSpPr/>
        <p:nvPr/>
      </p:nvGrpSpPr>
      <p:grpSpPr>
        <a:xfrm>
          <a:off x="0" y="0"/>
          <a:ext cx="0" cy="0"/>
          <a:chOff x="0" y="0"/>
          <a:chExt cx="0" cy="0"/>
        </a:xfrm>
      </p:grpSpPr>
      <p:sp>
        <p:nvSpPr>
          <p:cNvPr id="309" name="Google Shape;309;p50"/>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0" name="Google Shape;310;p50"/>
          <p:cNvSpPr>
            <a:spLocks noGrp="1"/>
          </p:cNvSpPr>
          <p:nvPr>
            <p:ph type="pic" idx="2"/>
          </p:nvPr>
        </p:nvSpPr>
        <p:spPr>
          <a:xfrm>
            <a:off x="6083676" y="0"/>
            <a:ext cx="5361066" cy="6858000"/>
          </a:xfrm>
          <a:prstGeom prst="rect">
            <a:avLst/>
          </a:prstGeom>
          <a:solidFill>
            <a:srgbClr val="D8D8D8"/>
          </a:solidFill>
          <a:ln>
            <a:noFill/>
          </a:ln>
        </p:spPr>
      </p:sp>
      <p:sp>
        <p:nvSpPr>
          <p:cNvPr id="311" name="Google Shape;311;p50"/>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2" name="Google Shape;312;p50"/>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313"/>
        <p:cNvGrpSpPr/>
        <p:nvPr/>
      </p:nvGrpSpPr>
      <p:grpSpPr>
        <a:xfrm>
          <a:off x="0" y="0"/>
          <a:ext cx="0" cy="0"/>
          <a:chOff x="0" y="0"/>
          <a:chExt cx="0" cy="0"/>
        </a:xfrm>
      </p:grpSpPr>
      <p:sp>
        <p:nvSpPr>
          <p:cNvPr id="314" name="Google Shape;314;p51"/>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5" name="Google Shape;315;p51"/>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6" name="Google Shape;316;p51"/>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17" name="Google Shape;317;p51"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5129" t="-7198" r="-1" b="-1"/>
          <a:stretch/>
        </p:blipFill>
        <p:spPr>
          <a:xfrm rot="4323731">
            <a:off x="27559" y="2752821"/>
            <a:ext cx="3845287" cy="3119494"/>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Slide 02">
  <p:cSld name="Quote Slide 02">
    <p:spTree>
      <p:nvGrpSpPr>
        <p:cNvPr id="1" name="Shape 318"/>
        <p:cNvGrpSpPr/>
        <p:nvPr/>
      </p:nvGrpSpPr>
      <p:grpSpPr>
        <a:xfrm>
          <a:off x="0" y="0"/>
          <a:ext cx="0" cy="0"/>
          <a:chOff x="0" y="0"/>
          <a:chExt cx="0" cy="0"/>
        </a:xfrm>
      </p:grpSpPr>
      <p:sp>
        <p:nvSpPr>
          <p:cNvPr id="319" name="Google Shape;319;p53"/>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0" name="Google Shape;320;p53"/>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1" name="Google Shape;321;p53"/>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22" name="Google Shape;322;p53"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5129" t="-7198" r="-1" b="-1"/>
          <a:stretch/>
        </p:blipFill>
        <p:spPr>
          <a:xfrm rot="3551861">
            <a:off x="413751" y="2668846"/>
            <a:ext cx="3845287" cy="3119494"/>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323"/>
        <p:cNvGrpSpPr/>
        <p:nvPr/>
      </p:nvGrpSpPr>
      <p:grpSpPr>
        <a:xfrm>
          <a:off x="0" y="0"/>
          <a:ext cx="0" cy="0"/>
          <a:chOff x="0" y="0"/>
          <a:chExt cx="0" cy="0"/>
        </a:xfrm>
      </p:grpSpPr>
      <p:sp>
        <p:nvSpPr>
          <p:cNvPr id="324" name="Google Shape;324;p54"/>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5" name="Google Shape;325;p54"/>
          <p:cNvSpPr>
            <a:spLocks noGrp="1"/>
          </p:cNvSpPr>
          <p:nvPr>
            <p:ph type="pic" idx="2"/>
          </p:nvPr>
        </p:nvSpPr>
        <p:spPr>
          <a:xfrm>
            <a:off x="0" y="0"/>
            <a:ext cx="12192000" cy="6858000"/>
          </a:xfrm>
          <a:prstGeom prst="rect">
            <a:avLst/>
          </a:prstGeom>
          <a:noFill/>
          <a:ln>
            <a:noFill/>
          </a:ln>
        </p:spPr>
      </p:sp>
      <p:sp>
        <p:nvSpPr>
          <p:cNvPr id="326" name="Google Shape;326;p54"/>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7" name="Google Shape;327;p54"/>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8" name="Google Shape;328;p54"/>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329"/>
        <p:cNvGrpSpPr/>
        <p:nvPr/>
      </p:nvGrpSpPr>
      <p:grpSpPr>
        <a:xfrm>
          <a:off x="0" y="0"/>
          <a:ext cx="0" cy="0"/>
          <a:chOff x="0" y="0"/>
          <a:chExt cx="0" cy="0"/>
        </a:xfrm>
      </p:grpSpPr>
      <p:sp>
        <p:nvSpPr>
          <p:cNvPr id="330" name="Google Shape;330;p55"/>
          <p:cNvSpPr>
            <a:spLocks noGrp="1"/>
          </p:cNvSpPr>
          <p:nvPr>
            <p:ph type="pic" idx="2"/>
          </p:nvPr>
        </p:nvSpPr>
        <p:spPr>
          <a:xfrm>
            <a:off x="0" y="3919655"/>
            <a:ext cx="11125201" cy="2342319"/>
          </a:xfrm>
          <a:prstGeom prst="rect">
            <a:avLst/>
          </a:prstGeom>
          <a:solidFill>
            <a:srgbClr val="D9D9D9"/>
          </a:solidFill>
          <a:ln>
            <a:noFill/>
          </a:ln>
        </p:spPr>
      </p:sp>
      <p:sp>
        <p:nvSpPr>
          <p:cNvPr id="331" name="Google Shape;331;p55"/>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2" name="Google Shape;332;p55"/>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Large Photo Slide - Pruple">
  <p:cSld name="Large Photo Slide - Pruple">
    <p:spTree>
      <p:nvGrpSpPr>
        <p:cNvPr id="1" name="Shape 333"/>
        <p:cNvGrpSpPr/>
        <p:nvPr/>
      </p:nvGrpSpPr>
      <p:grpSpPr>
        <a:xfrm>
          <a:off x="0" y="0"/>
          <a:ext cx="0" cy="0"/>
          <a:chOff x="0" y="0"/>
          <a:chExt cx="0" cy="0"/>
        </a:xfrm>
      </p:grpSpPr>
      <p:sp>
        <p:nvSpPr>
          <p:cNvPr id="334" name="Google Shape;334;p56"/>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5" name="Google Shape;335;p56"/>
          <p:cNvSpPr>
            <a:spLocks noGrp="1"/>
          </p:cNvSpPr>
          <p:nvPr>
            <p:ph type="pic" idx="2"/>
          </p:nvPr>
        </p:nvSpPr>
        <p:spPr>
          <a:xfrm>
            <a:off x="0" y="0"/>
            <a:ext cx="12192000" cy="6858000"/>
          </a:xfrm>
          <a:prstGeom prst="rect">
            <a:avLst/>
          </a:prstGeom>
          <a:noFill/>
          <a:ln>
            <a:noFill/>
          </a:ln>
        </p:spPr>
      </p:sp>
      <p:sp>
        <p:nvSpPr>
          <p:cNvPr id="336" name="Google Shape;336;p56"/>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7" name="Google Shape;337;p56"/>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8" name="Google Shape;338;p56"/>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Quote Slide 03">
  <p:cSld name="Quote Slide 03">
    <p:spTree>
      <p:nvGrpSpPr>
        <p:cNvPr id="1" name="Shape 339"/>
        <p:cNvGrpSpPr/>
        <p:nvPr/>
      </p:nvGrpSpPr>
      <p:grpSpPr>
        <a:xfrm>
          <a:off x="0" y="0"/>
          <a:ext cx="0" cy="0"/>
          <a:chOff x="0" y="0"/>
          <a:chExt cx="0" cy="0"/>
        </a:xfrm>
      </p:grpSpPr>
      <p:sp>
        <p:nvSpPr>
          <p:cNvPr id="340" name="Google Shape;340;p57"/>
          <p:cNvSpPr/>
          <p:nvPr/>
        </p:nvSpPr>
        <p:spPr>
          <a:xfrm rot="-5400000">
            <a:off x="232431" y="464696"/>
            <a:ext cx="5844795" cy="6309657"/>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1" name="Google Shape;341;p57"/>
          <p:cNvSpPr/>
          <p:nvPr/>
        </p:nvSpPr>
        <p:spPr>
          <a:xfrm rot="-5400000">
            <a:off x="10180964" y="-214268"/>
            <a:ext cx="1420250" cy="1848787"/>
          </a:xfrm>
          <a:prstGeom prst="rect">
            <a:avLst/>
          </a:prstGeom>
          <a:solidFill>
            <a:srgbClr val="935AA5">
              <a:alpha val="7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2" name="Google Shape;342;p57"/>
          <p:cNvSpPr txBox="1">
            <a:spLocks noGrp="1"/>
          </p:cNvSpPr>
          <p:nvPr>
            <p:ph type="body" idx="1"/>
          </p:nvPr>
        </p:nvSpPr>
        <p:spPr>
          <a:xfrm>
            <a:off x="567657" y="1743195"/>
            <a:ext cx="4459950"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3" name="Google Shape;343;p57"/>
          <p:cNvSpPr txBox="1">
            <a:spLocks noGrp="1"/>
          </p:cNvSpPr>
          <p:nvPr>
            <p:ph type="body" idx="2"/>
          </p:nvPr>
        </p:nvSpPr>
        <p:spPr>
          <a:xfrm>
            <a:off x="567657" y="4966530"/>
            <a:ext cx="4459950"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344"/>
        <p:cNvGrpSpPr/>
        <p:nvPr/>
      </p:nvGrpSpPr>
      <p:grpSpPr>
        <a:xfrm>
          <a:off x="0" y="0"/>
          <a:ext cx="0" cy="0"/>
          <a:chOff x="0" y="0"/>
          <a:chExt cx="0" cy="0"/>
        </a:xfrm>
      </p:grpSpPr>
      <p:sp>
        <p:nvSpPr>
          <p:cNvPr id="345" name="Google Shape;345;p64"/>
          <p:cNvSpPr>
            <a:spLocks noGrp="1"/>
          </p:cNvSpPr>
          <p:nvPr>
            <p:ph type="pic" idx="2"/>
          </p:nvPr>
        </p:nvSpPr>
        <p:spPr>
          <a:xfrm>
            <a:off x="0" y="3154017"/>
            <a:ext cx="12192000" cy="2571163"/>
          </a:xfrm>
          <a:prstGeom prst="rect">
            <a:avLst/>
          </a:prstGeom>
          <a:solidFill>
            <a:srgbClr val="D8D8D8"/>
          </a:solidFill>
          <a:ln>
            <a:noFill/>
          </a:ln>
        </p:spPr>
      </p:sp>
      <p:sp>
        <p:nvSpPr>
          <p:cNvPr id="346" name="Google Shape;346;p64"/>
          <p:cNvSpPr txBox="1">
            <a:spLocks noGrp="1"/>
          </p:cNvSpPr>
          <p:nvPr>
            <p:ph type="body" idx="1"/>
          </p:nvPr>
        </p:nvSpPr>
        <p:spPr>
          <a:xfrm>
            <a:off x="7324883" y="6034128"/>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7" name="Google Shape;347;p64"/>
          <p:cNvSpPr txBox="1">
            <a:spLocks noGrp="1"/>
          </p:cNvSpPr>
          <p:nvPr>
            <p:ph type="body" idx="3"/>
          </p:nvPr>
        </p:nvSpPr>
        <p:spPr>
          <a:xfrm>
            <a:off x="5824855" y="1132820"/>
            <a:ext cx="5881764" cy="634242"/>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242B62"/>
              </a:buClr>
              <a:buSzPts val="3600"/>
              <a:buFont typeface="Arial"/>
              <a:buNone/>
              <a:defRPr sz="3600" b="1"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48" name="Google Shape;348;p6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21988" y="6102259"/>
            <a:ext cx="1787365" cy="397996"/>
          </a:xfrm>
          <a:prstGeom prst="rect">
            <a:avLst/>
          </a:prstGeom>
          <a:noFill/>
          <a:ln>
            <a:noFill/>
          </a:ln>
        </p:spPr>
      </p:pic>
      <p:sp>
        <p:nvSpPr>
          <p:cNvPr id="349" name="Google Shape;349;p64"/>
          <p:cNvSpPr txBox="1"/>
          <p:nvPr/>
        </p:nvSpPr>
        <p:spPr>
          <a:xfrm>
            <a:off x="2409353" y="610225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pic>
        <p:nvPicPr>
          <p:cNvPr id="350" name="Google Shape;350;p64" descr="A logo for a company&#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0574" y="0"/>
            <a:ext cx="3540255" cy="3291816"/>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351"/>
        <p:cNvGrpSpPr/>
        <p:nvPr/>
      </p:nvGrpSpPr>
      <p:grpSpPr>
        <a:xfrm>
          <a:off x="0" y="0"/>
          <a:ext cx="0" cy="0"/>
          <a:chOff x="0" y="0"/>
          <a:chExt cx="0" cy="0"/>
        </a:xfrm>
      </p:grpSpPr>
      <p:sp>
        <p:nvSpPr>
          <p:cNvPr id="352" name="Google Shape;352;p68"/>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3" name="Google Shape;353;p6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4" name="Google Shape;354;p6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5" name="Google Shape;355;p6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56"/>
        <p:cNvGrpSpPr/>
        <p:nvPr/>
      </p:nvGrpSpPr>
      <p:grpSpPr>
        <a:xfrm>
          <a:off x="0" y="0"/>
          <a:ext cx="0" cy="0"/>
          <a:chOff x="0" y="0"/>
          <a:chExt cx="0" cy="0"/>
        </a:xfrm>
      </p:grpSpPr>
      <p:sp>
        <p:nvSpPr>
          <p:cNvPr id="357" name="Google Shape;357;p69"/>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58" name="Google Shape;358;p69"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359" name="Google Shape;359;p6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360" name="Google Shape;360;p69"/>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1" name="Google Shape;361;p69"/>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2" name="Google Shape;362;p6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363" name="Google Shape;363;p69"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99"/>
        <p:cNvGrpSpPr/>
        <p:nvPr/>
      </p:nvGrpSpPr>
      <p:grpSpPr>
        <a:xfrm>
          <a:off x="0" y="0"/>
          <a:ext cx="0" cy="0"/>
          <a:chOff x="0" y="0"/>
          <a:chExt cx="0" cy="0"/>
        </a:xfrm>
      </p:grpSpPr>
      <p:sp>
        <p:nvSpPr>
          <p:cNvPr id="200" name="Google Shape;200;p63"/>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1" name="Google Shape;201;p63"/>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2" name="Google Shape;202;p63"/>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364"/>
        <p:cNvGrpSpPr/>
        <p:nvPr/>
      </p:nvGrpSpPr>
      <p:grpSpPr>
        <a:xfrm>
          <a:off x="0" y="0"/>
          <a:ext cx="0" cy="0"/>
          <a:chOff x="0" y="0"/>
          <a:chExt cx="0" cy="0"/>
        </a:xfrm>
      </p:grpSpPr>
      <p:sp>
        <p:nvSpPr>
          <p:cNvPr id="365" name="Google Shape;365;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66" name="Google Shape;366;p70"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367" name="Google Shape;367;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368" name="Google Shape;368;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9" name="Google Shape;369;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0" name="Google Shape;370;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371" name="Google Shape;371;p7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372"/>
        <p:cNvGrpSpPr/>
        <p:nvPr/>
      </p:nvGrpSpPr>
      <p:grpSpPr>
        <a:xfrm>
          <a:off x="0" y="0"/>
          <a:ext cx="0" cy="0"/>
          <a:chOff x="0" y="0"/>
          <a:chExt cx="0" cy="0"/>
        </a:xfrm>
      </p:grpSpPr>
      <p:sp>
        <p:nvSpPr>
          <p:cNvPr id="373" name="Google Shape;373;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74" name="Google Shape;374;p71"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375" name="Google Shape;375;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376" name="Google Shape;376;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7" name="Google Shape;377;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8" name="Google Shape;378;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379" name="Google Shape;379;p71"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444771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2"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1" y="3906677"/>
            <a:ext cx="6270171"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1EC93058-9EA6-FA93-B088-B24CD848711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12842637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5010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615AA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126347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7334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800379" y="153365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526491" y="153365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800379" y="211272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526491" y="211272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800379" y="269504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526491" y="269504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800379" y="327414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526491" y="327414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716707" y="210279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716707" y="2680616"/>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716707" y="325843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800379" y="386073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526491" y="386073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800379" y="444305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526491" y="4443060"/>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800379" y="5022158"/>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526491" y="5022159"/>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716707" y="385080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716707" y="4428628"/>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716707" y="5006451"/>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43458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1397424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232548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Welcome Page">
  <p:cSld name="Welcome Page">
    <p:spTree>
      <p:nvGrpSpPr>
        <p:cNvPr id="1" name="Shape 203"/>
        <p:cNvGrpSpPr/>
        <p:nvPr/>
      </p:nvGrpSpPr>
      <p:grpSpPr>
        <a:xfrm>
          <a:off x="0" y="0"/>
          <a:ext cx="0" cy="0"/>
          <a:chOff x="0" y="0"/>
          <a:chExt cx="0" cy="0"/>
        </a:xfrm>
      </p:grpSpPr>
      <p:sp>
        <p:nvSpPr>
          <p:cNvPr id="204" name="Google Shape;204;p47"/>
          <p:cNvSpPr txBox="1">
            <a:spLocks noGrp="1"/>
          </p:cNvSpPr>
          <p:nvPr>
            <p:ph type="body" idx="1"/>
          </p:nvPr>
        </p:nvSpPr>
        <p:spPr>
          <a:xfrm>
            <a:off x="820859" y="62868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47"/>
          <p:cNvSpPr txBox="1">
            <a:spLocks noGrp="1"/>
          </p:cNvSpPr>
          <p:nvPr>
            <p:ph type="body" idx="2"/>
          </p:nvPr>
        </p:nvSpPr>
        <p:spPr>
          <a:xfrm>
            <a:off x="815741" y="1684530"/>
            <a:ext cx="5989394" cy="26468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47"/>
          <p:cNvSpPr/>
          <p:nvPr/>
        </p:nvSpPr>
        <p:spPr>
          <a:xfrm rot="-5400000">
            <a:off x="7673165" y="-187467"/>
            <a:ext cx="4332040" cy="4705632"/>
          </a:xfrm>
          <a:custGeom>
            <a:avLst/>
            <a:gdLst/>
            <a:ahLst/>
            <a:cxnLst/>
            <a:rect l="l" t="t" r="r" b="b"/>
            <a:pathLst>
              <a:path w="6157745" h="6688785" extrusionOk="0">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7" name="Google Shape;207;p47"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630334" y="2541784"/>
            <a:ext cx="3540255" cy="3291816"/>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3" name="Freeform 2">
            <a:extLst>
              <a:ext uri="{FF2B5EF4-FFF2-40B4-BE49-F238E27FC236}">
                <a16:creationId xmlns:a16="http://schemas.microsoft.com/office/drawing/2014/main" id="{049D29AA-9AC7-9E32-DC1F-20E3ABCE20DC}"/>
              </a:ext>
            </a:extLst>
          </p:cNvPr>
          <p:cNvSpPr/>
          <p:nvPr userDrawn="1"/>
        </p:nvSpPr>
        <p:spPr>
          <a:xfrm>
            <a:off x="-1" y="0"/>
            <a:ext cx="6637284" cy="5465333"/>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5696D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14639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8865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6967987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21263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6183258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889520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0344976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56576329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770373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123026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208"/>
        <p:cNvGrpSpPr/>
        <p:nvPr/>
      </p:nvGrpSpPr>
      <p:grpSpPr>
        <a:xfrm>
          <a:off x="0" y="0"/>
          <a:ext cx="0" cy="0"/>
          <a:chOff x="0" y="0"/>
          <a:chExt cx="0" cy="0"/>
        </a:xfrm>
      </p:grpSpPr>
      <p:sp>
        <p:nvSpPr>
          <p:cNvPr id="209" name="Google Shape;209;p45"/>
          <p:cNvSpPr>
            <a:spLocks noGrp="1"/>
          </p:cNvSpPr>
          <p:nvPr>
            <p:ph type="pic" idx="2"/>
          </p:nvPr>
        </p:nvSpPr>
        <p:spPr>
          <a:xfrm>
            <a:off x="388401" y="385460"/>
            <a:ext cx="4107750" cy="6087079"/>
          </a:xfrm>
          <a:prstGeom prst="rect">
            <a:avLst/>
          </a:prstGeom>
          <a:solidFill>
            <a:srgbClr val="BFBFBF"/>
          </a:solidFill>
          <a:ln>
            <a:noFill/>
          </a:ln>
        </p:spPr>
      </p:sp>
      <p:sp>
        <p:nvSpPr>
          <p:cNvPr id="210" name="Google Shape;210;p45"/>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1" name="Google Shape;211;p45"/>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9238382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6200000" flipH="1">
            <a:off x="-529060" y="537868"/>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14334774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CA7BB3">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907840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797939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1167670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476895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30573039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937628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137987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4101180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4">
  <p:cSld name="Text Slide 04">
    <p:spTree>
      <p:nvGrpSpPr>
        <p:cNvPr id="1" name="Shape 212"/>
        <p:cNvGrpSpPr/>
        <p:nvPr/>
      </p:nvGrpSpPr>
      <p:grpSpPr>
        <a:xfrm>
          <a:off x="0" y="0"/>
          <a:ext cx="0" cy="0"/>
          <a:chOff x="0" y="0"/>
          <a:chExt cx="0" cy="0"/>
        </a:xfrm>
      </p:grpSpPr>
      <p:sp>
        <p:nvSpPr>
          <p:cNvPr id="213" name="Google Shape;213;p62"/>
          <p:cNvSpPr/>
          <p:nvPr/>
        </p:nvSpPr>
        <p:spPr>
          <a:xfrm>
            <a:off x="0" y="785664"/>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4" name="Google Shape;214;p62"/>
          <p:cNvSpPr/>
          <p:nvPr/>
        </p:nvSpPr>
        <p:spPr>
          <a:xfrm>
            <a:off x="10781837" y="-1"/>
            <a:ext cx="1422400" cy="3641559"/>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5" name="Google Shape;215;p62"/>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6" name="Google Shape;216;p62"/>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118459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99282739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90508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827606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3961685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80306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7717973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12604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94197085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748450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age">
  <p:cSld name="Blank Page">
    <p:spTree>
      <p:nvGrpSpPr>
        <p:cNvPr id="1" name="Shape 217"/>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34252954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09916359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7347475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96919925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3285811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62134690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43119673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307061257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413750" y="2668847"/>
            <a:ext cx="3845287" cy="3119494"/>
          </a:xfrm>
          <a:prstGeom prst="rect">
            <a:avLst/>
          </a:prstGeom>
        </p:spPr>
      </p:pic>
    </p:spTree>
    <p:extLst>
      <p:ext uri="{BB962C8B-B14F-4D97-AF65-F5344CB8AC3E}">
        <p14:creationId xmlns:p14="http://schemas.microsoft.com/office/powerpoint/2010/main" val="14502106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938447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218"/>
        <p:cNvGrpSpPr/>
        <p:nvPr/>
      </p:nvGrpSpPr>
      <p:grpSpPr>
        <a:xfrm>
          <a:off x="0" y="0"/>
          <a:ext cx="0" cy="0"/>
          <a:chOff x="0" y="0"/>
          <a:chExt cx="0" cy="0"/>
        </a:xfrm>
      </p:grpSpPr>
      <p:sp>
        <p:nvSpPr>
          <p:cNvPr id="219" name="Google Shape;219;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0" name="Google Shape;220;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1" name="Google Shape;221;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616431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81412747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59270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174031770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8653968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207227496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4264255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9106263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109310056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2896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222"/>
        <p:cNvGrpSpPr/>
        <p:nvPr/>
      </p:nvGrpSpPr>
      <p:grpSpPr>
        <a:xfrm>
          <a:off x="0" y="0"/>
          <a:ext cx="0" cy="0"/>
          <a:chOff x="0" y="0"/>
          <a:chExt cx="0" cy="0"/>
        </a:xfrm>
      </p:grpSpPr>
      <p:sp>
        <p:nvSpPr>
          <p:cNvPr id="223" name="Google Shape;223;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4" name="Google Shape;224;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25" name="Google Shape;225;p58"/>
          <p:cNvPicPr preferRelativeResize="0"/>
          <p:nvPr/>
        </p:nvPicPr>
        <p:blipFill rotWithShape="1">
          <a:blip r:embed="rId2">
            <a:alphaModFix/>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226" name="Google Shape;226;p58"/>
          <p:cNvSpPr>
            <a:spLocks noGrp="1"/>
          </p:cNvSpPr>
          <p:nvPr>
            <p:ph type="pic" idx="2"/>
          </p:nvPr>
        </p:nvSpPr>
        <p:spPr>
          <a:xfrm>
            <a:off x="6966760" y="2884487"/>
            <a:ext cx="3896842" cy="3973513"/>
          </a:xfrm>
          <a:prstGeom prst="rect">
            <a:avLst/>
          </a:prstGeom>
          <a:solidFill>
            <a:srgbClr val="D9D9D9"/>
          </a:solidFill>
          <a:ln>
            <a:noFill/>
          </a:ln>
        </p:spPr>
      </p:sp>
      <p:sp>
        <p:nvSpPr>
          <p:cNvPr id="227" name="Google Shape;227;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8" name="Google Shape;228;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5"/>
                                        </p:tgtEl>
                                        <p:attrNameLst>
                                          <p:attrName>style.visibility</p:attrName>
                                        </p:attrNameLst>
                                      </p:cBhvr>
                                      <p:to>
                                        <p:strVal val="visible"/>
                                      </p:to>
                                    </p:set>
                                    <p:animEffect transition="in" filter="fade">
                                      <p:cBhvr>
                                        <p:cTn id="7" dur="500"/>
                                        <p:tgtEl>
                                          <p:spTgt spid="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255165600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187510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5609404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2463071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03704948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9189813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84192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10971325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57654642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5928530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image" Target="../media/image1.png"/><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theme" Target="../theme/theme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26" Type="http://schemas.openxmlformats.org/officeDocument/2006/relationships/slideLayout" Target="../slideLayouts/slideLayout80.xml"/><Relationship Id="rId3" Type="http://schemas.openxmlformats.org/officeDocument/2006/relationships/slideLayout" Target="../slideLayouts/slideLayout57.xml"/><Relationship Id="rId21" Type="http://schemas.openxmlformats.org/officeDocument/2006/relationships/slideLayout" Target="../slideLayouts/slideLayout75.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5" Type="http://schemas.openxmlformats.org/officeDocument/2006/relationships/slideLayout" Target="../slideLayouts/slideLayout79.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slideLayout" Target="../slideLayouts/slideLayout74.xml"/><Relationship Id="rId29" Type="http://schemas.openxmlformats.org/officeDocument/2006/relationships/slideLayout" Target="../slideLayouts/slideLayout83.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24" Type="http://schemas.openxmlformats.org/officeDocument/2006/relationships/slideLayout" Target="../slideLayouts/slideLayout78.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23" Type="http://schemas.openxmlformats.org/officeDocument/2006/relationships/slideLayout" Target="../slideLayouts/slideLayout77.xml"/><Relationship Id="rId28" Type="http://schemas.openxmlformats.org/officeDocument/2006/relationships/slideLayout" Target="../slideLayouts/slideLayout82.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31" Type="http://schemas.openxmlformats.org/officeDocument/2006/relationships/image" Target="../media/image1.png"/><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 Id="rId22" Type="http://schemas.openxmlformats.org/officeDocument/2006/relationships/slideLayout" Target="../slideLayouts/slideLayout76.xml"/><Relationship Id="rId27" Type="http://schemas.openxmlformats.org/officeDocument/2006/relationships/slideLayout" Target="../slideLayouts/slideLayout81.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18" Type="http://schemas.openxmlformats.org/officeDocument/2006/relationships/slideLayout" Target="../slideLayouts/slideLayout101.xml"/><Relationship Id="rId26" Type="http://schemas.openxmlformats.org/officeDocument/2006/relationships/slideLayout" Target="../slideLayouts/slideLayout109.xml"/><Relationship Id="rId3" Type="http://schemas.openxmlformats.org/officeDocument/2006/relationships/slideLayout" Target="../slideLayouts/slideLayout86.xml"/><Relationship Id="rId21" Type="http://schemas.openxmlformats.org/officeDocument/2006/relationships/slideLayout" Target="../slideLayouts/slideLayout104.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17" Type="http://schemas.openxmlformats.org/officeDocument/2006/relationships/slideLayout" Target="../slideLayouts/slideLayout100.xml"/><Relationship Id="rId25" Type="http://schemas.openxmlformats.org/officeDocument/2006/relationships/slideLayout" Target="../slideLayouts/slideLayout108.xml"/><Relationship Id="rId2" Type="http://schemas.openxmlformats.org/officeDocument/2006/relationships/slideLayout" Target="../slideLayouts/slideLayout85.xml"/><Relationship Id="rId16" Type="http://schemas.openxmlformats.org/officeDocument/2006/relationships/slideLayout" Target="../slideLayouts/slideLayout99.xml"/><Relationship Id="rId20" Type="http://schemas.openxmlformats.org/officeDocument/2006/relationships/slideLayout" Target="../slideLayouts/slideLayout103.xml"/><Relationship Id="rId29" Type="http://schemas.openxmlformats.org/officeDocument/2006/relationships/slideLayout" Target="../slideLayouts/slideLayout112.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24" Type="http://schemas.openxmlformats.org/officeDocument/2006/relationships/slideLayout" Target="../slideLayouts/slideLayout107.xml"/><Relationship Id="rId5" Type="http://schemas.openxmlformats.org/officeDocument/2006/relationships/slideLayout" Target="../slideLayouts/slideLayout88.xml"/><Relationship Id="rId15" Type="http://schemas.openxmlformats.org/officeDocument/2006/relationships/slideLayout" Target="../slideLayouts/slideLayout98.xml"/><Relationship Id="rId23" Type="http://schemas.openxmlformats.org/officeDocument/2006/relationships/slideLayout" Target="../slideLayouts/slideLayout106.xml"/><Relationship Id="rId28" Type="http://schemas.openxmlformats.org/officeDocument/2006/relationships/slideLayout" Target="../slideLayouts/slideLayout111.xml"/><Relationship Id="rId10" Type="http://schemas.openxmlformats.org/officeDocument/2006/relationships/slideLayout" Target="../slideLayouts/slideLayout93.xml"/><Relationship Id="rId19" Type="http://schemas.openxmlformats.org/officeDocument/2006/relationships/slideLayout" Target="../slideLayouts/slideLayout102.xml"/><Relationship Id="rId31" Type="http://schemas.openxmlformats.org/officeDocument/2006/relationships/image" Target="../media/image1.png"/><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 Id="rId22" Type="http://schemas.openxmlformats.org/officeDocument/2006/relationships/slideLayout" Target="../slideLayouts/slideLayout105.xml"/><Relationship Id="rId27" Type="http://schemas.openxmlformats.org/officeDocument/2006/relationships/slideLayout" Target="../slideLayouts/slideLayout110.xml"/><Relationship Id="rId30"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1"/>
        <p:cNvGrpSpPr/>
        <p:nvPr/>
      </p:nvGrpSpPr>
      <p:grpSpPr>
        <a:xfrm>
          <a:off x="0" y="0"/>
          <a:ext cx="0" cy="0"/>
          <a:chOff x="0" y="0"/>
          <a:chExt cx="0" cy="0"/>
        </a:xfrm>
      </p:grpSpPr>
      <p:sp>
        <p:nvSpPr>
          <p:cNvPr id="172" name="Google Shape;172;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242B62"/>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73" name="Google Shape;173;p39" descr="A colorful circles with white lines and dots&#10;&#10;AI-generated content may be incorrect."/>
          <p:cNvPicPr preferRelativeResize="0"/>
          <p:nvPr/>
        </p:nvPicPr>
        <p:blipFill rotWithShape="1">
          <a:blip r:embed="rId33" cstate="screen">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2798395975"/>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2461713028"/>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 id="2147483747" r:id="rId18"/>
    <p:sldLayoutId id="2147483748" r:id="rId19"/>
    <p:sldLayoutId id="2147483749" r:id="rId20"/>
    <p:sldLayoutId id="2147483750" r:id="rId21"/>
    <p:sldLayoutId id="2147483751" r:id="rId22"/>
    <p:sldLayoutId id="2147483752" r:id="rId23"/>
    <p:sldLayoutId id="2147483753" r:id="rId24"/>
    <p:sldLayoutId id="2147483754" r:id="rId25"/>
    <p:sldLayoutId id="2147483755" r:id="rId26"/>
    <p:sldLayoutId id="2147483756" r:id="rId27"/>
    <p:sldLayoutId id="2147483757" r:id="rId28"/>
    <p:sldLayoutId id="2147483758"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3266561085"/>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 id="2147483782" r:id="rId23"/>
    <p:sldLayoutId id="2147483783" r:id="rId24"/>
    <p:sldLayoutId id="2147483784" r:id="rId25"/>
    <p:sldLayoutId id="2147483785" r:id="rId26"/>
    <p:sldLayoutId id="2147483786" r:id="rId27"/>
    <p:sldLayoutId id="2147483787" r:id="rId28"/>
    <p:sldLayoutId id="2147483788"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oxXpB9pSETo&amp;list=PLxgMOEESA8vgmkkQM_jsD94AZfH9Ve2Vd&amp;index=4"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hyperlink" Target="https://lens.google/intl/es/" TargetMode="External"/><Relationship Id="rId7"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hyperlink" Target="https://www.youtube.com/watch?v=e1A5S8_kCfk" TargetMode="External"/><Relationship Id="rId4" Type="http://schemas.openxmlformats.org/officeDocument/2006/relationships/hyperlink" Target="https://bitmind.ai/detect"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hyperlink" Target="https://explore.quantumfiber.com/a-practical-guide-to-recognizing-ai-on-social-media/"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https://en.wikipedia.org/wiki/Multi-factor_authentication"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31.jpeg"/><Relationship Id="rId4" Type="http://schemas.openxmlformats.org/officeDocument/2006/relationships/hyperlink" Target="https://en.wikipedia.org/wiki/Information_sensitivit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20.xml.rels><?xml version="1.0" encoding="UTF-8" standalone="yes"?>
<Relationships xmlns="http://schemas.openxmlformats.org/package/2006/relationships"><Relationship Id="rId3" Type="http://schemas.openxmlformats.org/officeDocument/2006/relationships/hyperlink" Target="https://www.esafety.gov.au/key-topics/online-tools-and-features/online-chat-video-chat?utm_source=chatgpt.com" TargetMode="External"/><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siit.co/blog/the-rise-of-ai-powered-content-moderation-tools/48104"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www.facebook.com/help/reportlinks"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hyperlink" Target="https://chatgpt.com/" TargetMode="External"/><Relationship Id="rId7"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image" Target="../media/image37.jpeg"/><Relationship Id="rId5" Type="http://schemas.openxmlformats.org/officeDocument/2006/relationships/hyperlink" Target="https://copilot.microsoft.com/" TargetMode="External"/><Relationship Id="rId4" Type="http://schemas.openxmlformats.org/officeDocument/2006/relationships/hyperlink" Target="https://gemini.google.com/app"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hyperlink" Target="https://siit.co/blog/the-rise-of-ai-powered-content-moderation-tools/48104" TargetMode="External"/><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8.xml"/><Relationship Id="rId1" Type="http://schemas.openxmlformats.org/officeDocument/2006/relationships/slideLayout" Target="../slideLayouts/slideLayout11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ibm.com/think/topics/artificial-intelligence"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hyperlink" Target="https://aicontentfy.com/en/blog/impact-of-ai-on-content-personalization-for-consumers?utm_source=chatgpt.com" TargetMode="External"/><Relationship Id="rId7" Type="http://schemas.openxmlformats.org/officeDocument/2006/relationships/hyperlink" Target="https://www.youtube.com/watch?v=D4XTefP3Lsc"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hyperlink" Target="https://www.youtube.com/watch?v=Zk1o2BpC79g" TargetMode="External"/><Relationship Id="rId5" Type="http://schemas.openxmlformats.org/officeDocument/2006/relationships/hyperlink" Target="https://www.theverge.com/2024/12/12/24319824/amazon-prime-video-ai-topics-old-algorithms?utm_source=chatgpt.com" TargetMode="External"/><Relationship Id="rId4" Type="http://schemas.openxmlformats.org/officeDocument/2006/relationships/hyperlink" Target="https://cepr.org/voxeu/columns/ai-misinformation-and-value-trusted-news?utm_source=chatgpt.co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3843A-A721-6373-0A05-D277C2137030}"/>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9B215FA9-261E-7888-A065-FF71A5EB168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548891" y="0"/>
            <a:ext cx="7137369" cy="6858000"/>
          </a:xfrm>
        </p:spPr>
      </p:pic>
      <p:sp>
        <p:nvSpPr>
          <p:cNvPr id="5" name="TextBox 4">
            <a:extLst>
              <a:ext uri="{FF2B5EF4-FFF2-40B4-BE49-F238E27FC236}">
                <a16:creationId xmlns:a16="http://schemas.microsoft.com/office/drawing/2014/main" id="{6E4A0043-5F46-60AF-3E07-951EB1C86591}"/>
              </a:ext>
            </a:extLst>
          </p:cNvPr>
          <p:cNvSpPr txBox="1"/>
          <p:nvPr/>
        </p:nvSpPr>
        <p:spPr>
          <a:xfrm>
            <a:off x="8276734" y="4053526"/>
            <a:ext cx="360103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5400" b="1" i="0" u="none" strike="noStrike" kern="1200" cap="none" spc="0" normalizeH="0" baseline="0" noProof="0" dirty="0">
                <a:ln>
                  <a:noFill/>
                </a:ln>
                <a:solidFill>
                  <a:srgbClr val="242B62"/>
                </a:solidFill>
                <a:effectLst/>
                <a:uLnTx/>
                <a:uFillTx/>
                <a:latin typeface="Calibri" panose="020F0502020204030204"/>
                <a:ea typeface="+mn-ea"/>
                <a:cs typeface="+mn-cs"/>
              </a:rPr>
              <a:t>MODULE 3</a:t>
            </a:r>
          </a:p>
        </p:txBody>
      </p:sp>
      <p:sp>
        <p:nvSpPr>
          <p:cNvPr id="6" name="TextBox 5">
            <a:extLst>
              <a:ext uri="{FF2B5EF4-FFF2-40B4-BE49-F238E27FC236}">
                <a16:creationId xmlns:a16="http://schemas.microsoft.com/office/drawing/2014/main" id="{196D95B9-2B75-51D0-3D62-FD870D0D2941}"/>
              </a:ext>
            </a:extLst>
          </p:cNvPr>
          <p:cNvSpPr txBox="1"/>
          <p:nvPr/>
        </p:nvSpPr>
        <p:spPr>
          <a:xfrm>
            <a:off x="416914" y="4053526"/>
            <a:ext cx="4956363"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4400" b="0" i="0" u="none" strike="noStrike" kern="1200" cap="none" spc="0" normalizeH="0" baseline="0" noProof="0" dirty="0">
                <a:ln>
                  <a:noFill/>
                </a:ln>
                <a:solidFill>
                  <a:srgbClr val="FFFFFF"/>
                </a:solidFill>
                <a:effectLst/>
                <a:uLnTx/>
                <a:uFillTx/>
                <a:latin typeface="Calibri" panose="020F0502020204030204"/>
                <a:ea typeface="+mn-ea"/>
                <a:cs typeface="+mn-cs"/>
              </a:rPr>
              <a:t>Social Engagement &amp; Communication Tools</a:t>
            </a:r>
          </a:p>
        </p:txBody>
      </p:sp>
    </p:spTree>
    <p:extLst>
      <p:ext uri="{BB962C8B-B14F-4D97-AF65-F5344CB8AC3E}">
        <p14:creationId xmlns:p14="http://schemas.microsoft.com/office/powerpoint/2010/main" val="790306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g3cf0640c514_2_14"/>
          <p:cNvSpPr/>
          <p:nvPr/>
        </p:nvSpPr>
        <p:spPr>
          <a:xfrm>
            <a:off x="1511945" y="3844311"/>
            <a:ext cx="2420656" cy="2301965"/>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615AA6"/>
          </a:solidFill>
          <a:ln>
            <a:noFill/>
          </a:ln>
        </p:spPr>
        <p:txBody>
          <a:bodyPr spcFirstLastPara="1" wrap="square" lIns="88050" tIns="44025" rIns="88050" bIns="44025" anchor="ctr" anchorCtr="0">
            <a:noAutofit/>
          </a:bodyPr>
          <a:lstStyle/>
          <a:p>
            <a:pPr marL="0" marR="0" lvl="0" indent="0" algn="l" rtl="0">
              <a:lnSpc>
                <a:spcPct val="100000"/>
              </a:lnSpc>
              <a:spcBef>
                <a:spcPts val="0"/>
              </a:spcBef>
              <a:spcAft>
                <a:spcPts val="0"/>
              </a:spcAft>
              <a:buClr>
                <a:srgbClr val="000000"/>
              </a:buClr>
              <a:buSzPts val="867"/>
              <a:buFont typeface="Arial"/>
              <a:buNone/>
            </a:pPr>
            <a:endParaRPr sz="866" b="0" i="0" u="none" strike="noStrike" cap="none">
              <a:solidFill>
                <a:schemeClr val="dk1"/>
              </a:solidFill>
              <a:latin typeface="Calibri"/>
              <a:ea typeface="Calibri"/>
              <a:cs typeface="Calibri"/>
              <a:sym typeface="Calibri"/>
            </a:endParaRPr>
          </a:p>
        </p:txBody>
      </p:sp>
      <p:sp>
        <p:nvSpPr>
          <p:cNvPr id="489" name="Google Shape;489;g3cf0640c514_2_14"/>
          <p:cNvSpPr/>
          <p:nvPr/>
        </p:nvSpPr>
        <p:spPr>
          <a:xfrm>
            <a:off x="2091656" y="2612583"/>
            <a:ext cx="1208065" cy="129891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42B62"/>
          </a:solidFill>
          <a:ln>
            <a:noFill/>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687"/>
              <a:buFont typeface="Arial"/>
              <a:buNone/>
            </a:pPr>
            <a:endParaRPr sz="687" b="0" i="0" u="none" strike="noStrike" cap="none">
              <a:solidFill>
                <a:schemeClr val="dk1"/>
              </a:solidFill>
              <a:latin typeface="Calibri"/>
              <a:ea typeface="Calibri"/>
              <a:cs typeface="Calibri"/>
              <a:sym typeface="Calibri"/>
            </a:endParaRPr>
          </a:p>
        </p:txBody>
      </p:sp>
      <p:sp>
        <p:nvSpPr>
          <p:cNvPr id="490" name="Google Shape;490;g3cf0640c514_2_14"/>
          <p:cNvSpPr/>
          <p:nvPr/>
        </p:nvSpPr>
        <p:spPr>
          <a:xfrm>
            <a:off x="5091112" y="4301511"/>
            <a:ext cx="2420634" cy="2301965"/>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a:noFill/>
          </a:ln>
        </p:spPr>
        <p:txBody>
          <a:bodyPr spcFirstLastPara="1" wrap="square" lIns="88050" tIns="44025" rIns="88050" bIns="44025" anchor="ctr" anchorCtr="0">
            <a:noAutofit/>
          </a:bodyPr>
          <a:lstStyle/>
          <a:p>
            <a:pPr marL="0" marR="0" lvl="0" indent="0" algn="l" rtl="0">
              <a:lnSpc>
                <a:spcPct val="100000"/>
              </a:lnSpc>
              <a:spcBef>
                <a:spcPts val="0"/>
              </a:spcBef>
              <a:spcAft>
                <a:spcPts val="0"/>
              </a:spcAft>
              <a:buClr>
                <a:srgbClr val="000000"/>
              </a:buClr>
              <a:buSzPts val="867"/>
              <a:buFont typeface="Arial"/>
              <a:buNone/>
            </a:pPr>
            <a:endParaRPr sz="866" b="0" i="0" u="none" strike="noStrike" cap="none">
              <a:solidFill>
                <a:schemeClr val="dk1"/>
              </a:solidFill>
              <a:latin typeface="Calibri"/>
              <a:ea typeface="Calibri"/>
              <a:cs typeface="Calibri"/>
              <a:sym typeface="Calibri"/>
            </a:endParaRPr>
          </a:p>
        </p:txBody>
      </p:sp>
      <p:sp>
        <p:nvSpPr>
          <p:cNvPr id="491" name="Google Shape;491;g3cf0640c514_2_14"/>
          <p:cNvSpPr/>
          <p:nvPr/>
        </p:nvSpPr>
        <p:spPr>
          <a:xfrm>
            <a:off x="5655532" y="3047767"/>
            <a:ext cx="1302196" cy="1324856"/>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42B6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754"/>
              <a:buFont typeface="Arial"/>
              <a:buNone/>
            </a:pPr>
            <a:endParaRPr sz="753" b="0" i="0" u="none" strike="noStrike" cap="none">
              <a:solidFill>
                <a:schemeClr val="dk1"/>
              </a:solidFill>
              <a:latin typeface="Calibri"/>
              <a:ea typeface="Calibri"/>
              <a:cs typeface="Calibri"/>
              <a:sym typeface="Calibri"/>
            </a:endParaRPr>
          </a:p>
        </p:txBody>
      </p:sp>
      <p:sp>
        <p:nvSpPr>
          <p:cNvPr id="492" name="Google Shape;492;g3cf0640c514_2_14"/>
          <p:cNvSpPr/>
          <p:nvPr/>
        </p:nvSpPr>
        <p:spPr>
          <a:xfrm>
            <a:off x="8670254" y="3844311"/>
            <a:ext cx="2420656" cy="2301965"/>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F26F46"/>
          </a:solidFill>
          <a:ln>
            <a:noFill/>
          </a:ln>
        </p:spPr>
        <p:txBody>
          <a:bodyPr spcFirstLastPara="1" wrap="square" lIns="88050" tIns="44025" rIns="88050" bIns="44025" anchor="ctr" anchorCtr="0">
            <a:noAutofit/>
          </a:bodyPr>
          <a:lstStyle/>
          <a:p>
            <a:pPr marL="0" marR="0" lvl="0" indent="0" algn="l" rtl="0">
              <a:lnSpc>
                <a:spcPct val="100000"/>
              </a:lnSpc>
              <a:spcBef>
                <a:spcPts val="0"/>
              </a:spcBef>
              <a:spcAft>
                <a:spcPts val="0"/>
              </a:spcAft>
              <a:buClr>
                <a:srgbClr val="000000"/>
              </a:buClr>
              <a:buSzPts val="867"/>
              <a:buFont typeface="Arial"/>
              <a:buNone/>
            </a:pPr>
            <a:endParaRPr sz="866" b="0" i="0" u="none" strike="noStrike" cap="none">
              <a:solidFill>
                <a:schemeClr val="dk1"/>
              </a:solidFill>
              <a:latin typeface="Calibri"/>
              <a:ea typeface="Calibri"/>
              <a:cs typeface="Calibri"/>
              <a:sym typeface="Calibri"/>
            </a:endParaRPr>
          </a:p>
        </p:txBody>
      </p:sp>
      <p:sp>
        <p:nvSpPr>
          <p:cNvPr id="493" name="Google Shape;493;g3cf0640c514_2_14"/>
          <p:cNvSpPr/>
          <p:nvPr/>
        </p:nvSpPr>
        <p:spPr>
          <a:xfrm>
            <a:off x="9303135" y="2590567"/>
            <a:ext cx="1232186" cy="1324856"/>
          </a:xfrm>
          <a:custGeom>
            <a:avLst/>
            <a:gdLst/>
            <a:ahLst/>
            <a:cxnLst/>
            <a:rect l="l" t="t" r="r" b="b"/>
            <a:pathLst>
              <a:path w="2757"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42B62"/>
          </a:solidFill>
          <a:ln>
            <a:noFill/>
          </a:ln>
        </p:spPr>
        <p:txBody>
          <a:bodyPr spcFirstLastPara="1" wrap="square" lIns="71200" tIns="35625" rIns="71200" bIns="35625" anchor="ctr" anchorCtr="0">
            <a:noAutofit/>
          </a:bodyPr>
          <a:lstStyle/>
          <a:p>
            <a:pPr marL="0" marR="0" lvl="0" indent="0" algn="l" rtl="0">
              <a:lnSpc>
                <a:spcPct val="100000"/>
              </a:lnSpc>
              <a:spcBef>
                <a:spcPts val="0"/>
              </a:spcBef>
              <a:spcAft>
                <a:spcPts val="0"/>
              </a:spcAft>
              <a:buClr>
                <a:srgbClr val="000000"/>
              </a:buClr>
              <a:buSzPts val="701"/>
              <a:buFont typeface="Arial"/>
              <a:buNone/>
            </a:pPr>
            <a:endParaRPr sz="701" b="0" i="0" u="none" strike="noStrike" cap="none">
              <a:solidFill>
                <a:schemeClr val="dk1"/>
              </a:solidFill>
              <a:latin typeface="Calibri"/>
              <a:ea typeface="Calibri"/>
              <a:cs typeface="Calibri"/>
              <a:sym typeface="Calibri"/>
            </a:endParaRPr>
          </a:p>
        </p:txBody>
      </p:sp>
      <p:sp>
        <p:nvSpPr>
          <p:cNvPr id="494" name="Google Shape;494;g3cf0640c514_2_14">
            <a:hlinkClick r:id="rId3"/>
          </p:cNvPr>
          <p:cNvSpPr txBox="1"/>
          <p:nvPr/>
        </p:nvSpPr>
        <p:spPr>
          <a:xfrm>
            <a:off x="1431057" y="3844302"/>
            <a:ext cx="2392200" cy="741300"/>
          </a:xfrm>
          <a:prstGeom prst="rect">
            <a:avLst/>
          </a:prstGeom>
          <a:noFill/>
          <a:ln>
            <a:noFill/>
          </a:ln>
        </p:spPr>
        <p:txBody>
          <a:bodyPr spcFirstLastPara="1" wrap="square" lIns="88050" tIns="44025" rIns="88050" bIns="44025" anchor="ctr" anchorCtr="0">
            <a:noAutofit/>
          </a:bodyPr>
          <a:lstStyle/>
          <a:p>
            <a:pPr marL="0" marR="0" lvl="0" indent="0" algn="ctr" rtl="0">
              <a:lnSpc>
                <a:spcPct val="100000"/>
              </a:lnSpc>
              <a:spcBef>
                <a:spcPts val="0"/>
              </a:spcBef>
              <a:spcAft>
                <a:spcPts val="0"/>
              </a:spcAft>
              <a:buClr>
                <a:srgbClr val="000000"/>
              </a:buClr>
              <a:buSzPts val="1926"/>
              <a:buFont typeface="Arial"/>
              <a:buNone/>
            </a:pPr>
            <a:r>
              <a:rPr lang="en-US" sz="2419" b="1" i="0" u="none" strike="noStrike" cap="none" dirty="0">
                <a:solidFill>
                  <a:schemeClr val="lt1"/>
                </a:solidFill>
                <a:latin typeface="Calibri"/>
                <a:ea typeface="Calibri"/>
                <a:cs typeface="Calibri"/>
                <a:sym typeface="Calibri"/>
                <a:hlinkClick r:id="rId3"/>
              </a:rPr>
              <a:t>Deepfakes</a:t>
            </a:r>
            <a:endParaRPr sz="2419" b="0" i="0" u="none" strike="noStrike" cap="none" dirty="0">
              <a:solidFill>
                <a:srgbClr val="000000"/>
              </a:solidFill>
              <a:latin typeface="Arial"/>
              <a:ea typeface="Arial"/>
              <a:cs typeface="Arial"/>
              <a:sym typeface="Arial"/>
            </a:endParaRPr>
          </a:p>
        </p:txBody>
      </p:sp>
      <p:sp>
        <p:nvSpPr>
          <p:cNvPr id="495" name="Google Shape;495;g3cf0640c514_2_14"/>
          <p:cNvSpPr txBox="1"/>
          <p:nvPr/>
        </p:nvSpPr>
        <p:spPr>
          <a:xfrm>
            <a:off x="4976586" y="4301501"/>
            <a:ext cx="2420700" cy="741300"/>
          </a:xfrm>
          <a:prstGeom prst="rect">
            <a:avLst/>
          </a:prstGeom>
          <a:noFill/>
          <a:ln>
            <a:noFill/>
          </a:ln>
        </p:spPr>
        <p:txBody>
          <a:bodyPr spcFirstLastPara="1" wrap="square" lIns="88050" tIns="44025" rIns="88050" bIns="44025" anchor="ctr" anchorCtr="0">
            <a:noAutofit/>
          </a:bodyPr>
          <a:lstStyle/>
          <a:p>
            <a:pPr marL="0" marR="0" lvl="0" indent="0" algn="ctr" rtl="0">
              <a:lnSpc>
                <a:spcPct val="100000"/>
              </a:lnSpc>
              <a:spcBef>
                <a:spcPts val="0"/>
              </a:spcBef>
              <a:spcAft>
                <a:spcPts val="0"/>
              </a:spcAft>
              <a:buClr>
                <a:srgbClr val="000000"/>
              </a:buClr>
              <a:buSzPts val="1926"/>
              <a:buFont typeface="Arial"/>
              <a:buNone/>
            </a:pPr>
            <a:r>
              <a:rPr lang="en-US" sz="2419" b="1" i="0" u="none" strike="noStrike" cap="none">
                <a:solidFill>
                  <a:schemeClr val="lt1"/>
                </a:solidFill>
                <a:latin typeface="Calibri"/>
                <a:ea typeface="Calibri"/>
                <a:cs typeface="Calibri"/>
                <a:sym typeface="Calibri"/>
              </a:rPr>
              <a:t>Social Bots</a:t>
            </a:r>
            <a:endParaRPr sz="2419" b="0" i="0" u="none" strike="noStrike" cap="none">
              <a:solidFill>
                <a:srgbClr val="000000"/>
              </a:solidFill>
              <a:latin typeface="Arial"/>
              <a:ea typeface="Arial"/>
              <a:cs typeface="Arial"/>
              <a:sym typeface="Arial"/>
            </a:endParaRPr>
          </a:p>
        </p:txBody>
      </p:sp>
      <p:sp>
        <p:nvSpPr>
          <p:cNvPr id="496" name="Google Shape;496;g3cf0640c514_2_14"/>
          <p:cNvSpPr txBox="1"/>
          <p:nvPr/>
        </p:nvSpPr>
        <p:spPr>
          <a:xfrm>
            <a:off x="8540351" y="3844293"/>
            <a:ext cx="2420700" cy="741300"/>
          </a:xfrm>
          <a:prstGeom prst="rect">
            <a:avLst/>
          </a:prstGeom>
          <a:noFill/>
          <a:ln>
            <a:noFill/>
          </a:ln>
        </p:spPr>
        <p:txBody>
          <a:bodyPr spcFirstLastPara="1" wrap="square" lIns="88050" tIns="44025" rIns="88050" bIns="44025" anchor="ctr" anchorCtr="0">
            <a:noAutofit/>
          </a:bodyPr>
          <a:lstStyle/>
          <a:p>
            <a:pPr marL="0" marR="0" lvl="0" indent="0" algn="ctr" rtl="0">
              <a:lnSpc>
                <a:spcPct val="100000"/>
              </a:lnSpc>
              <a:spcBef>
                <a:spcPts val="0"/>
              </a:spcBef>
              <a:spcAft>
                <a:spcPts val="0"/>
              </a:spcAft>
              <a:buClr>
                <a:srgbClr val="000000"/>
              </a:buClr>
              <a:buSzPts val="1926"/>
              <a:buFont typeface="Arial"/>
              <a:buNone/>
            </a:pPr>
            <a:r>
              <a:rPr lang="en-US" sz="2419" b="1" i="0" u="none" strike="noStrike" cap="none">
                <a:solidFill>
                  <a:schemeClr val="lt1"/>
                </a:solidFill>
                <a:latin typeface="Calibri"/>
                <a:ea typeface="Calibri"/>
                <a:cs typeface="Calibri"/>
                <a:sym typeface="Calibri"/>
              </a:rPr>
              <a:t>Prompting</a:t>
            </a:r>
            <a:endParaRPr sz="2419" b="0" i="0" u="none" strike="noStrike" cap="none">
              <a:solidFill>
                <a:srgbClr val="000000"/>
              </a:solidFill>
              <a:latin typeface="Arial"/>
              <a:ea typeface="Arial"/>
              <a:cs typeface="Arial"/>
              <a:sym typeface="Arial"/>
            </a:endParaRPr>
          </a:p>
        </p:txBody>
      </p:sp>
      <p:grpSp>
        <p:nvGrpSpPr>
          <p:cNvPr id="497" name="Google Shape;497;g3cf0640c514_2_14"/>
          <p:cNvGrpSpPr/>
          <p:nvPr/>
        </p:nvGrpSpPr>
        <p:grpSpPr>
          <a:xfrm>
            <a:off x="9561508" y="2820091"/>
            <a:ext cx="794690" cy="794688"/>
            <a:chOff x="665400" y="3833425"/>
            <a:chExt cx="948997" cy="948995"/>
          </a:xfrm>
        </p:grpSpPr>
        <p:sp>
          <p:nvSpPr>
            <p:cNvPr id="498" name="Google Shape;498;g3cf0640c514_2_14"/>
            <p:cNvSpPr/>
            <p:nvPr/>
          </p:nvSpPr>
          <p:spPr>
            <a:xfrm>
              <a:off x="665400" y="3833425"/>
              <a:ext cx="948997" cy="948995"/>
            </a:xfrm>
            <a:custGeom>
              <a:avLst/>
              <a:gdLst/>
              <a:ahLst/>
              <a:cxnLst/>
              <a:rect l="l" t="t" r="r" b="b"/>
              <a:pathLst>
                <a:path w="948997" h="948995" extrusionOk="0">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chemeClr val="lt1"/>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499" name="Google Shape;499;g3cf0640c514_2_14"/>
            <p:cNvSpPr/>
            <p:nvPr/>
          </p:nvSpPr>
          <p:spPr>
            <a:xfrm>
              <a:off x="1400461" y="4233868"/>
              <a:ext cx="156337" cy="153594"/>
            </a:xfrm>
            <a:custGeom>
              <a:avLst/>
              <a:gdLst/>
              <a:ahLst/>
              <a:cxnLst/>
              <a:rect l="l" t="t" r="r" b="b"/>
              <a:pathLst>
                <a:path w="156337" h="153594" extrusionOk="0">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chemeClr val="lt1"/>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grpSp>
          <p:nvGrpSpPr>
            <p:cNvPr id="500" name="Google Shape;500;g3cf0640c514_2_14"/>
            <p:cNvGrpSpPr/>
            <p:nvPr/>
          </p:nvGrpSpPr>
          <p:grpSpPr>
            <a:xfrm>
              <a:off x="788824" y="4019932"/>
              <a:ext cx="244106" cy="641806"/>
              <a:chOff x="788824" y="4019932"/>
              <a:chExt cx="244106" cy="641806"/>
            </a:xfrm>
          </p:grpSpPr>
          <p:sp>
            <p:nvSpPr>
              <p:cNvPr id="501" name="Google Shape;501;g3cf0640c514_2_14"/>
              <p:cNvSpPr/>
              <p:nvPr/>
            </p:nvSpPr>
            <p:spPr>
              <a:xfrm>
                <a:off x="788824" y="4571228"/>
                <a:ext cx="183765" cy="30170"/>
              </a:xfrm>
              <a:custGeom>
                <a:avLst/>
                <a:gdLst/>
                <a:ahLst/>
                <a:cxnLst/>
                <a:rect l="l" t="t" r="r" b="b"/>
                <a:pathLst>
                  <a:path w="183765" h="30170" extrusionOk="0">
                    <a:moveTo>
                      <a:pt x="0" y="0"/>
                    </a:moveTo>
                    <a:lnTo>
                      <a:pt x="183765" y="0"/>
                    </a:lnTo>
                    <a:lnTo>
                      <a:pt x="183765" y="30170"/>
                    </a:lnTo>
                    <a:lnTo>
                      <a:pt x="0" y="30170"/>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2" name="Google Shape;502;g3cf0640c514_2_14"/>
              <p:cNvSpPr/>
              <p:nvPr/>
            </p:nvSpPr>
            <p:spPr>
              <a:xfrm>
                <a:off x="788824" y="4631568"/>
                <a:ext cx="183765" cy="30170"/>
              </a:xfrm>
              <a:custGeom>
                <a:avLst/>
                <a:gdLst/>
                <a:ahLst/>
                <a:cxnLst/>
                <a:rect l="l" t="t" r="r" b="b"/>
                <a:pathLst>
                  <a:path w="183765" h="30170" extrusionOk="0">
                    <a:moveTo>
                      <a:pt x="0" y="0"/>
                    </a:moveTo>
                    <a:lnTo>
                      <a:pt x="183765" y="0"/>
                    </a:lnTo>
                    <a:lnTo>
                      <a:pt x="183765" y="30170"/>
                    </a:lnTo>
                    <a:lnTo>
                      <a:pt x="0" y="30170"/>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3" name="Google Shape;503;g3cf0640c514_2_14"/>
              <p:cNvSpPr/>
              <p:nvPr/>
            </p:nvSpPr>
            <p:spPr>
              <a:xfrm>
                <a:off x="788824" y="4019932"/>
                <a:ext cx="30170" cy="30170"/>
              </a:xfrm>
              <a:custGeom>
                <a:avLst/>
                <a:gdLst/>
                <a:ahLst/>
                <a:cxnLst/>
                <a:rect l="l" t="t" r="r" b="b"/>
                <a:pathLst>
                  <a:path w="30170" h="30170" extrusionOk="0">
                    <a:moveTo>
                      <a:pt x="0" y="0"/>
                    </a:moveTo>
                    <a:lnTo>
                      <a:pt x="30170" y="0"/>
                    </a:lnTo>
                    <a:lnTo>
                      <a:pt x="30170" y="30171"/>
                    </a:lnTo>
                    <a:lnTo>
                      <a:pt x="0" y="30171"/>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4" name="Google Shape;504;g3cf0640c514_2_14"/>
              <p:cNvSpPr/>
              <p:nvPr/>
            </p:nvSpPr>
            <p:spPr>
              <a:xfrm>
                <a:off x="849165" y="4019932"/>
                <a:ext cx="183765" cy="30170"/>
              </a:xfrm>
              <a:custGeom>
                <a:avLst/>
                <a:gdLst/>
                <a:ahLst/>
                <a:cxnLst/>
                <a:rect l="l" t="t" r="r" b="b"/>
                <a:pathLst>
                  <a:path w="183765" h="30170" extrusionOk="0">
                    <a:moveTo>
                      <a:pt x="0" y="0"/>
                    </a:moveTo>
                    <a:lnTo>
                      <a:pt x="183765" y="0"/>
                    </a:lnTo>
                    <a:lnTo>
                      <a:pt x="183765" y="30171"/>
                    </a:lnTo>
                    <a:lnTo>
                      <a:pt x="0" y="30171"/>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5" name="Google Shape;505;g3cf0640c514_2_14"/>
              <p:cNvSpPr/>
              <p:nvPr/>
            </p:nvSpPr>
            <p:spPr>
              <a:xfrm>
                <a:off x="788824" y="4080273"/>
                <a:ext cx="30170" cy="30170"/>
              </a:xfrm>
              <a:custGeom>
                <a:avLst/>
                <a:gdLst/>
                <a:ahLst/>
                <a:cxnLst/>
                <a:rect l="l" t="t" r="r" b="b"/>
                <a:pathLst>
                  <a:path w="30170" h="30170" extrusionOk="0">
                    <a:moveTo>
                      <a:pt x="0" y="0"/>
                    </a:moveTo>
                    <a:lnTo>
                      <a:pt x="30170" y="0"/>
                    </a:lnTo>
                    <a:lnTo>
                      <a:pt x="30170" y="30171"/>
                    </a:lnTo>
                    <a:lnTo>
                      <a:pt x="0" y="30171"/>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6" name="Google Shape;506;g3cf0640c514_2_14"/>
              <p:cNvSpPr/>
              <p:nvPr/>
            </p:nvSpPr>
            <p:spPr>
              <a:xfrm>
                <a:off x="849165" y="4080273"/>
                <a:ext cx="183765" cy="30170"/>
              </a:xfrm>
              <a:custGeom>
                <a:avLst/>
                <a:gdLst/>
                <a:ahLst/>
                <a:cxnLst/>
                <a:rect l="l" t="t" r="r" b="b"/>
                <a:pathLst>
                  <a:path w="183765" h="30170" extrusionOk="0">
                    <a:moveTo>
                      <a:pt x="0" y="0"/>
                    </a:moveTo>
                    <a:lnTo>
                      <a:pt x="183765" y="0"/>
                    </a:lnTo>
                    <a:lnTo>
                      <a:pt x="183765" y="30171"/>
                    </a:lnTo>
                    <a:lnTo>
                      <a:pt x="0" y="30171"/>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grpSp>
      </p:grpSp>
      <p:sp>
        <p:nvSpPr>
          <p:cNvPr id="507" name="Google Shape;507;g3cf0640c514_2_14"/>
          <p:cNvSpPr txBox="1"/>
          <p:nvPr/>
        </p:nvSpPr>
        <p:spPr>
          <a:xfrm>
            <a:off x="1402784" y="4717150"/>
            <a:ext cx="2410200" cy="879000"/>
          </a:xfrm>
          <a:prstGeom prst="rect">
            <a:avLst/>
          </a:prstGeom>
          <a:noFill/>
          <a:ln>
            <a:noFill/>
          </a:ln>
        </p:spPr>
        <p:txBody>
          <a:bodyPr spcFirstLastPara="1" wrap="square" lIns="88050" tIns="44025" rIns="88050" bIns="44025" anchor="ctr" anchorCtr="0">
            <a:noAutofit/>
          </a:bodyPr>
          <a:lstStyle/>
          <a:p>
            <a:pPr marL="440381" marR="0" lvl="0" indent="0" algn="l" rtl="0">
              <a:lnSpc>
                <a:spcPct val="100000"/>
              </a:lnSpc>
              <a:spcBef>
                <a:spcPts val="0"/>
              </a:spcBef>
              <a:spcAft>
                <a:spcPts val="0"/>
              </a:spcAft>
              <a:buClr>
                <a:srgbClr val="000000"/>
              </a:buClr>
              <a:buSzPts val="1829"/>
              <a:buFont typeface="Arial"/>
              <a:buNone/>
            </a:pPr>
            <a:r>
              <a:rPr lang="en-US" sz="1829" b="0" i="0" u="none" strike="noStrike" cap="none">
                <a:solidFill>
                  <a:schemeClr val="lt1"/>
                </a:solidFill>
                <a:latin typeface="Calibri"/>
                <a:ea typeface="Calibri"/>
                <a:cs typeface="Calibri"/>
                <a:sym typeface="Calibri"/>
              </a:rPr>
              <a:t>AI-generated videos or photos that look like real people.</a:t>
            </a:r>
            <a:endParaRPr sz="1829" b="0" i="0" u="none" strike="noStrike" cap="none">
              <a:solidFill>
                <a:schemeClr val="lt1"/>
              </a:solidFill>
              <a:latin typeface="Calibri"/>
              <a:ea typeface="Calibri"/>
              <a:cs typeface="Calibri"/>
              <a:sym typeface="Calibri"/>
            </a:endParaRPr>
          </a:p>
        </p:txBody>
      </p:sp>
      <p:sp>
        <p:nvSpPr>
          <p:cNvPr id="508" name="Google Shape;508;g3cf0640c514_2_14"/>
          <p:cNvSpPr txBox="1"/>
          <p:nvPr/>
        </p:nvSpPr>
        <p:spPr>
          <a:xfrm>
            <a:off x="8550634" y="4717300"/>
            <a:ext cx="2410200" cy="879000"/>
          </a:xfrm>
          <a:prstGeom prst="rect">
            <a:avLst/>
          </a:prstGeom>
          <a:noFill/>
          <a:ln>
            <a:noFill/>
          </a:ln>
        </p:spPr>
        <p:txBody>
          <a:bodyPr spcFirstLastPara="1" wrap="square" lIns="88050" tIns="44025" rIns="88050" bIns="44025" anchor="ctr" anchorCtr="0">
            <a:noAutofit/>
          </a:bodyPr>
          <a:lstStyle/>
          <a:p>
            <a:pPr marL="440381" marR="0" lvl="0" indent="0" algn="l" rtl="0">
              <a:lnSpc>
                <a:spcPct val="100000"/>
              </a:lnSpc>
              <a:spcBef>
                <a:spcPts val="0"/>
              </a:spcBef>
              <a:spcAft>
                <a:spcPts val="0"/>
              </a:spcAft>
              <a:buClr>
                <a:srgbClr val="000000"/>
              </a:buClr>
              <a:buSzPts val="1829"/>
              <a:buFont typeface="Arial"/>
              <a:buNone/>
            </a:pPr>
            <a:r>
              <a:rPr lang="en-US" sz="1829" b="0" i="0" u="none" strike="noStrike" cap="none">
                <a:solidFill>
                  <a:schemeClr val="lt1"/>
                </a:solidFill>
                <a:latin typeface="Calibri"/>
                <a:ea typeface="Calibri"/>
                <a:cs typeface="Calibri"/>
                <a:sym typeface="Calibri"/>
              </a:rPr>
              <a:t>The instructions a human gives the AI to generate a specific message or image.</a:t>
            </a:r>
            <a:endParaRPr sz="1829" b="0" i="0" u="none" strike="noStrike" cap="none">
              <a:solidFill>
                <a:schemeClr val="lt1"/>
              </a:solidFill>
              <a:latin typeface="Calibri"/>
              <a:ea typeface="Calibri"/>
              <a:cs typeface="Calibri"/>
              <a:sym typeface="Calibri"/>
            </a:endParaRPr>
          </a:p>
        </p:txBody>
      </p:sp>
      <p:sp>
        <p:nvSpPr>
          <p:cNvPr id="509" name="Google Shape;509;g3cf0640c514_2_14"/>
          <p:cNvSpPr txBox="1"/>
          <p:nvPr/>
        </p:nvSpPr>
        <p:spPr>
          <a:xfrm>
            <a:off x="4976684" y="5174526"/>
            <a:ext cx="2410200" cy="879000"/>
          </a:xfrm>
          <a:prstGeom prst="rect">
            <a:avLst/>
          </a:prstGeom>
          <a:noFill/>
          <a:ln>
            <a:noFill/>
          </a:ln>
        </p:spPr>
        <p:txBody>
          <a:bodyPr spcFirstLastPara="1" wrap="square" lIns="88050" tIns="44025" rIns="88050" bIns="44025" anchor="ctr" anchorCtr="0">
            <a:noAutofit/>
          </a:bodyPr>
          <a:lstStyle/>
          <a:p>
            <a:pPr marL="440381" marR="0" lvl="0" indent="0" algn="l" rtl="0">
              <a:lnSpc>
                <a:spcPct val="100000"/>
              </a:lnSpc>
              <a:spcBef>
                <a:spcPts val="0"/>
              </a:spcBef>
              <a:spcAft>
                <a:spcPts val="0"/>
              </a:spcAft>
              <a:buClr>
                <a:srgbClr val="000000"/>
              </a:buClr>
              <a:buSzPts val="1829"/>
              <a:buFont typeface="Arial"/>
              <a:buNone/>
            </a:pPr>
            <a:r>
              <a:rPr lang="en-US" sz="1829" b="0" i="0" u="none" strike="noStrike" cap="none">
                <a:solidFill>
                  <a:schemeClr val="lt1"/>
                </a:solidFill>
                <a:latin typeface="Calibri"/>
                <a:ea typeface="Calibri"/>
                <a:cs typeface="Calibri"/>
                <a:sym typeface="Calibri"/>
              </a:rPr>
              <a:t>Automated programmes designed to mimic human behaviour on social media.</a:t>
            </a:r>
            <a:endParaRPr sz="1829" b="0" i="0" u="none" strike="noStrike" cap="none">
              <a:solidFill>
                <a:schemeClr val="lt1"/>
              </a:solidFill>
              <a:latin typeface="Calibri"/>
              <a:ea typeface="Calibri"/>
              <a:cs typeface="Calibri"/>
              <a:sym typeface="Calibri"/>
            </a:endParaRPr>
          </a:p>
        </p:txBody>
      </p:sp>
      <p:sp>
        <p:nvSpPr>
          <p:cNvPr id="510" name="Google Shape;510;g3cf0640c514_2_14"/>
          <p:cNvSpPr txBox="1"/>
          <p:nvPr/>
        </p:nvSpPr>
        <p:spPr>
          <a:xfrm>
            <a:off x="4554025" y="2218113"/>
            <a:ext cx="3265800" cy="549900"/>
          </a:xfrm>
          <a:prstGeom prst="rect">
            <a:avLst/>
          </a:prstGeom>
          <a:solidFill>
            <a:srgbClr val="282B63"/>
          </a:solidFill>
          <a:ln>
            <a:noFill/>
          </a:ln>
        </p:spPr>
        <p:txBody>
          <a:bodyPr spcFirstLastPara="1" wrap="square" lIns="88050" tIns="88050" rIns="88050" bIns="88050" anchor="ctr" anchorCtr="0">
            <a:noAutofit/>
          </a:bodyPr>
          <a:lstStyle/>
          <a:p>
            <a:pPr marL="0" marR="0" lvl="0" indent="0" algn="ctr" rtl="0">
              <a:lnSpc>
                <a:spcPct val="100000"/>
              </a:lnSpc>
              <a:spcBef>
                <a:spcPts val="0"/>
              </a:spcBef>
              <a:spcAft>
                <a:spcPts val="0"/>
              </a:spcAft>
              <a:buClr>
                <a:srgbClr val="000000"/>
              </a:buClr>
              <a:buSzPts val="3618"/>
              <a:buFont typeface="Arial"/>
              <a:buNone/>
            </a:pPr>
            <a:r>
              <a:rPr lang="en-US" sz="3418" b="0" i="0" u="none" strike="noStrike" cap="none">
                <a:solidFill>
                  <a:schemeClr val="lt1"/>
                </a:solidFill>
                <a:latin typeface="Calibri"/>
                <a:ea typeface="Calibri"/>
                <a:cs typeface="Calibri"/>
                <a:sym typeface="Calibri"/>
              </a:rPr>
              <a:t>Key Vocabulary</a:t>
            </a:r>
            <a:endParaRPr sz="3418" b="0" i="0" u="none" strike="noStrike" cap="none">
              <a:solidFill>
                <a:schemeClr val="lt1"/>
              </a:solidFill>
              <a:latin typeface="Calibri"/>
              <a:ea typeface="Calibri"/>
              <a:cs typeface="Calibri"/>
              <a:sym typeface="Calibri"/>
            </a:endParaRPr>
          </a:p>
        </p:txBody>
      </p:sp>
      <p:grpSp>
        <p:nvGrpSpPr>
          <p:cNvPr id="511" name="Google Shape;511;g3cf0640c514_2_14"/>
          <p:cNvGrpSpPr/>
          <p:nvPr/>
        </p:nvGrpSpPr>
        <p:grpSpPr>
          <a:xfrm>
            <a:off x="2324653" y="2813267"/>
            <a:ext cx="749490" cy="879154"/>
            <a:chOff x="8138828" y="4016838"/>
            <a:chExt cx="981393" cy="1151177"/>
          </a:xfrm>
        </p:grpSpPr>
        <p:sp>
          <p:nvSpPr>
            <p:cNvPr id="512" name="Google Shape;512;g3cf0640c514_2_14"/>
            <p:cNvSpPr/>
            <p:nvPr/>
          </p:nvSpPr>
          <p:spPr>
            <a:xfrm>
              <a:off x="8169112" y="4554473"/>
              <a:ext cx="928064" cy="288186"/>
            </a:xfrm>
            <a:custGeom>
              <a:avLst/>
              <a:gdLst/>
              <a:ahLst/>
              <a:cxnLst/>
              <a:rect l="l" t="t" r="r" b="b"/>
              <a:pathLst>
                <a:path w="928064" h="288186" extrusionOk="0">
                  <a:moveTo>
                    <a:pt x="0" y="0"/>
                  </a:moveTo>
                  <a:lnTo>
                    <a:pt x="928064" y="0"/>
                  </a:lnTo>
                  <a:lnTo>
                    <a:pt x="928064" y="288187"/>
                  </a:lnTo>
                  <a:lnTo>
                    <a:pt x="0" y="288187"/>
                  </a:lnTo>
                  <a:close/>
                </a:path>
              </a:pathLst>
            </a:custGeom>
            <a:solidFill>
              <a:srgbClr val="CA7BB3"/>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grpSp>
          <p:nvGrpSpPr>
            <p:cNvPr id="513" name="Google Shape;513;g3cf0640c514_2_14"/>
            <p:cNvGrpSpPr/>
            <p:nvPr/>
          </p:nvGrpSpPr>
          <p:grpSpPr>
            <a:xfrm>
              <a:off x="8138828" y="4016838"/>
              <a:ext cx="981393" cy="1151177"/>
              <a:chOff x="8138828" y="4016838"/>
              <a:chExt cx="981393" cy="1151177"/>
            </a:xfrm>
          </p:grpSpPr>
          <p:sp>
            <p:nvSpPr>
              <p:cNvPr id="514" name="Google Shape;514;g3cf0640c514_2_14"/>
              <p:cNvSpPr/>
              <p:nvPr/>
            </p:nvSpPr>
            <p:spPr>
              <a:xfrm>
                <a:off x="8453330" y="4596248"/>
                <a:ext cx="160267" cy="195292"/>
              </a:xfrm>
              <a:custGeom>
                <a:avLst/>
                <a:gdLst/>
                <a:ahLst/>
                <a:cxnLst/>
                <a:rect l="l" t="t" r="r" b="b"/>
                <a:pathLst>
                  <a:path w="160267" h="195292" extrusionOk="0">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5" name="Google Shape;515;g3cf0640c514_2_14"/>
              <p:cNvSpPr/>
              <p:nvPr/>
            </p:nvSpPr>
            <p:spPr>
              <a:xfrm>
                <a:off x="8349394" y="4326412"/>
                <a:ext cx="558201" cy="463509"/>
              </a:xfrm>
              <a:custGeom>
                <a:avLst/>
                <a:gdLst/>
                <a:ahLst/>
                <a:cxnLst/>
                <a:rect l="l" t="t" r="r" b="b"/>
                <a:pathLst>
                  <a:path w="558201" h="463509" extrusionOk="0">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6" name="Google Shape;516;g3cf0640c514_2_14"/>
              <p:cNvSpPr/>
              <p:nvPr/>
            </p:nvSpPr>
            <p:spPr>
              <a:xfrm>
                <a:off x="8138828" y="4016838"/>
                <a:ext cx="981393" cy="1151177"/>
              </a:xfrm>
              <a:custGeom>
                <a:avLst/>
                <a:gdLst/>
                <a:ahLst/>
                <a:cxnLst/>
                <a:rect l="l" t="t" r="r" b="b"/>
                <a:pathLst>
                  <a:path w="981393" h="1151177" extrusionOk="0">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7" name="Google Shape;517;g3cf0640c514_2_14"/>
              <p:cNvSpPr/>
              <p:nvPr/>
            </p:nvSpPr>
            <p:spPr>
              <a:xfrm>
                <a:off x="8645236" y="4594056"/>
                <a:ext cx="127021" cy="195865"/>
              </a:xfrm>
              <a:custGeom>
                <a:avLst/>
                <a:gdLst/>
                <a:ahLst/>
                <a:cxnLst/>
                <a:rect l="l" t="t" r="r" b="b"/>
                <a:pathLst>
                  <a:path w="127021" h="195865" extrusionOk="0">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8" name="Google Shape;518;g3cf0640c514_2_14"/>
              <p:cNvSpPr/>
              <p:nvPr/>
            </p:nvSpPr>
            <p:spPr>
              <a:xfrm>
                <a:off x="8806911" y="4596255"/>
                <a:ext cx="101166" cy="194149"/>
              </a:xfrm>
              <a:custGeom>
                <a:avLst/>
                <a:gdLst/>
                <a:ahLst/>
                <a:cxnLst/>
                <a:rect l="l" t="t" r="r" b="b"/>
                <a:pathLst>
                  <a:path w="101166" h="194149" extrusionOk="0">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9" name="Google Shape;519;g3cf0640c514_2_14"/>
              <p:cNvSpPr/>
              <p:nvPr/>
            </p:nvSpPr>
            <p:spPr>
              <a:xfrm>
                <a:off x="8399800" y="4326144"/>
                <a:ext cx="371611" cy="33911"/>
              </a:xfrm>
              <a:custGeom>
                <a:avLst/>
                <a:gdLst/>
                <a:ahLst/>
                <a:cxnLst/>
                <a:rect l="l" t="t" r="r" b="b"/>
                <a:pathLst>
                  <a:path w="371611" h="33911" extrusionOk="0">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20" name="Google Shape;520;g3cf0640c514_2_14"/>
              <p:cNvSpPr/>
              <p:nvPr/>
            </p:nvSpPr>
            <p:spPr>
              <a:xfrm>
                <a:off x="8399800" y="4427395"/>
                <a:ext cx="371611" cy="34032"/>
              </a:xfrm>
              <a:custGeom>
                <a:avLst/>
                <a:gdLst/>
                <a:ahLst/>
                <a:cxnLst/>
                <a:rect l="l" t="t" r="r" b="b"/>
                <a:pathLst>
                  <a:path w="371611" h="34032" extrusionOk="0">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21" name="Google Shape;521;g3cf0640c514_2_14"/>
              <p:cNvSpPr/>
              <p:nvPr/>
            </p:nvSpPr>
            <p:spPr>
              <a:xfrm>
                <a:off x="8350359" y="4595504"/>
                <a:ext cx="99170" cy="193596"/>
              </a:xfrm>
              <a:custGeom>
                <a:avLst/>
                <a:gdLst/>
                <a:ahLst/>
                <a:cxnLst/>
                <a:rect l="l" t="t" r="r" b="b"/>
                <a:pathLst>
                  <a:path w="99170" h="193596" extrusionOk="0">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22" name="Google Shape;522;g3cf0640c514_2_14"/>
              <p:cNvSpPr/>
              <p:nvPr/>
            </p:nvSpPr>
            <p:spPr>
              <a:xfrm>
                <a:off x="8989553" y="4118016"/>
                <a:ext cx="52819" cy="407492"/>
              </a:xfrm>
              <a:custGeom>
                <a:avLst/>
                <a:gdLst/>
                <a:ahLst/>
                <a:cxnLst/>
                <a:rect l="l" t="t" r="r" b="b"/>
                <a:pathLst>
                  <a:path w="52819" h="407492" extrusionOk="0">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no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23" name="Google Shape;523;g3cf0640c514_2_14"/>
              <p:cNvSpPr/>
              <p:nvPr/>
            </p:nvSpPr>
            <p:spPr>
              <a:xfrm>
                <a:off x="8399800" y="4928852"/>
                <a:ext cx="371611" cy="34125"/>
              </a:xfrm>
              <a:custGeom>
                <a:avLst/>
                <a:gdLst/>
                <a:ahLst/>
                <a:cxnLst/>
                <a:rect l="l" t="t" r="r" b="b"/>
                <a:pathLst>
                  <a:path w="371611" h="34125" extrusionOk="0">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grpSp>
      </p:grpSp>
      <p:sp>
        <p:nvSpPr>
          <p:cNvPr id="524" name="Google Shape;524;g3cf0640c514_2_14"/>
          <p:cNvSpPr txBox="1"/>
          <p:nvPr/>
        </p:nvSpPr>
        <p:spPr>
          <a:xfrm>
            <a:off x="666850" y="352400"/>
            <a:ext cx="10982100" cy="151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0" i="0" u="none" strike="noStrike" cap="none" dirty="0">
                <a:solidFill>
                  <a:srgbClr val="242B62"/>
                </a:solidFill>
                <a:latin typeface="Calibri"/>
                <a:ea typeface="Calibri"/>
                <a:cs typeface="Calibri"/>
                <a:sym typeface="Calibri"/>
              </a:rPr>
              <a:t>AI generates content by </a:t>
            </a:r>
            <a:r>
              <a:rPr lang="en-US" sz="2100" b="1" i="0" u="none" strike="noStrike" cap="none" dirty="0">
                <a:solidFill>
                  <a:srgbClr val="242B62"/>
                </a:solidFill>
                <a:latin typeface="Calibri"/>
                <a:ea typeface="Calibri"/>
                <a:cs typeface="Calibri"/>
                <a:sym typeface="Calibri"/>
              </a:rPr>
              <a:t>learning patterns from millions of real human photos and conversations</a:t>
            </a:r>
            <a:r>
              <a:rPr lang="en-US" sz="2100" b="0" i="0" u="none" strike="noStrike" cap="none" dirty="0">
                <a:solidFill>
                  <a:srgbClr val="242B62"/>
                </a:solidFill>
                <a:latin typeface="Calibri"/>
                <a:ea typeface="Calibri"/>
                <a:cs typeface="Calibri"/>
                <a:sym typeface="Calibri"/>
              </a:rPr>
              <a:t>. Instead of copying, it </a:t>
            </a:r>
            <a:r>
              <a:rPr lang="en-US" sz="2100" b="1" i="0" u="none" strike="noStrike" cap="none" dirty="0">
                <a:solidFill>
                  <a:srgbClr val="242B62"/>
                </a:solidFill>
                <a:latin typeface="Calibri"/>
                <a:ea typeface="Calibri"/>
                <a:cs typeface="Calibri"/>
                <a:sym typeface="Calibri"/>
              </a:rPr>
              <a:t>creates original but fake text and images from scratch</a:t>
            </a:r>
            <a:r>
              <a:rPr lang="en-US" sz="2100" b="0" i="0" u="none" strike="noStrike" cap="none" dirty="0">
                <a:solidFill>
                  <a:srgbClr val="242B62"/>
                </a:solidFill>
                <a:latin typeface="Calibri"/>
                <a:ea typeface="Calibri"/>
                <a:cs typeface="Calibri"/>
                <a:sym typeface="Calibri"/>
              </a:rPr>
              <a:t>.</a:t>
            </a:r>
            <a:endParaRPr sz="2100" b="0" i="0" u="none" strike="noStrike" cap="none" dirty="0">
              <a:solidFill>
                <a:srgbClr val="242B6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100"/>
              <a:buFont typeface="Arial"/>
              <a:buNone/>
            </a:pPr>
            <a:endParaRPr sz="2100" b="0" i="0" u="none" strike="noStrike" cap="none" dirty="0">
              <a:solidFill>
                <a:srgbClr val="242B6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100"/>
              <a:buFont typeface="Arial"/>
              <a:buNone/>
            </a:pPr>
            <a:r>
              <a:rPr lang="en-US" sz="2100" b="0" i="0" u="none" strike="noStrike" cap="none" dirty="0">
                <a:solidFill>
                  <a:srgbClr val="242B62"/>
                </a:solidFill>
                <a:latin typeface="Calibri"/>
                <a:ea typeface="Calibri"/>
                <a:cs typeface="Calibri"/>
                <a:sym typeface="Calibri"/>
              </a:rPr>
              <a:t>Because these </a:t>
            </a:r>
            <a:r>
              <a:rPr lang="en-US" sz="2100" b="1" i="1" u="none" strike="noStrike" cap="none" dirty="0">
                <a:solidFill>
                  <a:srgbClr val="242B62"/>
                </a:solidFill>
                <a:highlight>
                  <a:srgbClr val="ECC0DA"/>
                </a:highlight>
                <a:latin typeface="Calibri"/>
                <a:ea typeface="Calibri"/>
                <a:cs typeface="Calibri"/>
                <a:sym typeface="Calibri"/>
              </a:rPr>
              <a:t>digital simulations</a:t>
            </a:r>
            <a:r>
              <a:rPr lang="en-US" sz="2100" b="0" i="1" u="none" strike="noStrike" cap="none" dirty="0">
                <a:solidFill>
                  <a:srgbClr val="242B62"/>
                </a:solidFill>
                <a:latin typeface="Calibri"/>
                <a:ea typeface="Calibri"/>
                <a:cs typeface="Calibri"/>
                <a:sym typeface="Calibri"/>
              </a:rPr>
              <a:t> </a:t>
            </a:r>
            <a:r>
              <a:rPr lang="en-US" sz="2100" b="0" i="0" u="none" strike="noStrike" cap="none" dirty="0">
                <a:solidFill>
                  <a:srgbClr val="242B62"/>
                </a:solidFill>
                <a:latin typeface="Calibri"/>
                <a:ea typeface="Calibri"/>
                <a:cs typeface="Calibri"/>
                <a:sym typeface="Calibri"/>
              </a:rPr>
              <a:t>look and sound so human, they are used to build the very things we must watch out for.</a:t>
            </a:r>
            <a:endParaRPr sz="2100" b="0" i="0" u="none" strike="noStrike" cap="none" dirty="0">
              <a:solidFill>
                <a:srgbClr val="242B62"/>
              </a:solidFill>
              <a:latin typeface="Calibri"/>
              <a:ea typeface="Calibri"/>
              <a:cs typeface="Calibri"/>
              <a:sym typeface="Calibri"/>
            </a:endParaRPr>
          </a:p>
        </p:txBody>
      </p:sp>
      <p:grpSp>
        <p:nvGrpSpPr>
          <p:cNvPr id="525" name="Google Shape;525;g3cf0640c514_2_14"/>
          <p:cNvGrpSpPr/>
          <p:nvPr/>
        </p:nvGrpSpPr>
        <p:grpSpPr>
          <a:xfrm>
            <a:off x="5797408" y="3119349"/>
            <a:ext cx="1018317" cy="1181819"/>
            <a:chOff x="8360213" y="3458151"/>
            <a:chExt cx="853935" cy="991043"/>
          </a:xfrm>
        </p:grpSpPr>
        <p:grpSp>
          <p:nvGrpSpPr>
            <p:cNvPr id="526" name="Google Shape;526;g3cf0640c514_2_14"/>
            <p:cNvGrpSpPr/>
            <p:nvPr/>
          </p:nvGrpSpPr>
          <p:grpSpPr>
            <a:xfrm>
              <a:off x="8599192" y="3595917"/>
              <a:ext cx="375981" cy="204367"/>
              <a:chOff x="2642504" y="3763150"/>
              <a:chExt cx="375981" cy="204367"/>
            </a:xfrm>
          </p:grpSpPr>
          <p:sp>
            <p:nvSpPr>
              <p:cNvPr id="527" name="Google Shape;527;g3cf0640c514_2_14"/>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8" name="Google Shape;528;g3cf0640c514_2_14"/>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29" name="Google Shape;529;g3cf0640c514_2_14"/>
            <p:cNvGrpSpPr/>
            <p:nvPr/>
          </p:nvGrpSpPr>
          <p:grpSpPr>
            <a:xfrm>
              <a:off x="8360213" y="3458151"/>
              <a:ext cx="853935" cy="991043"/>
              <a:chOff x="2403525" y="3625384"/>
              <a:chExt cx="853935" cy="991043"/>
            </a:xfrm>
          </p:grpSpPr>
          <p:sp>
            <p:nvSpPr>
              <p:cNvPr id="530" name="Google Shape;530;g3cf0640c514_2_14"/>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1" name="Google Shape;531;g3cf0640c514_2_14"/>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2" name="Google Shape;532;g3cf0640c514_2_14"/>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3" name="Google Shape;533;g3cf0640c514_2_14"/>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 name="Graphic 4">
            <a:extLst>
              <a:ext uri="{FF2B5EF4-FFF2-40B4-BE49-F238E27FC236}">
                <a16:creationId xmlns:a16="http://schemas.microsoft.com/office/drawing/2014/main" id="{D338EEF4-5674-56EE-37C8-0766516FC0A4}"/>
              </a:ext>
            </a:extLst>
          </p:cNvPr>
          <p:cNvGrpSpPr/>
          <p:nvPr/>
        </p:nvGrpSpPr>
        <p:grpSpPr>
          <a:xfrm rot="3208958">
            <a:off x="1296577" y="4055365"/>
            <a:ext cx="504342" cy="946355"/>
            <a:chOff x="9129274" y="2719113"/>
            <a:chExt cx="717139" cy="1386497"/>
          </a:xfrm>
          <a:solidFill>
            <a:srgbClr val="242B62"/>
          </a:solidFill>
        </p:grpSpPr>
        <p:grpSp>
          <p:nvGrpSpPr>
            <p:cNvPr id="3" name="Graphic 4">
              <a:extLst>
                <a:ext uri="{FF2B5EF4-FFF2-40B4-BE49-F238E27FC236}">
                  <a16:creationId xmlns:a16="http://schemas.microsoft.com/office/drawing/2014/main" id="{CF3DB739-398B-0FC5-2B16-5D7B377CACA9}"/>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D514690E-EA00-092A-3D6F-07F9B895DAE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B59C8984-AE5C-3059-25BA-5416F7DEAE9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536D36D4-B0BD-2135-D7C6-E94DCA536C7A}"/>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586AA967-31E1-DEBF-41A5-43BB100CEC8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25126F4-90E7-A2FA-8DB1-F2C887CA045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7DCD46C8-E0F4-F2C1-6BFC-6033B941EE5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AB1F5196-D5F5-4164-C4C1-B2BE02E363E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FE6C4BDA-E019-E499-8C9F-4D2224F2CC5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327B811B-1344-B0AF-1300-45C6E0DEEF9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785B8C26-81BB-0E13-BABF-A1D9BAC476C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g3cf0640c514_2_63"/>
          <p:cNvSpPr txBox="1">
            <a:spLocks noGrp="1"/>
          </p:cNvSpPr>
          <p:nvPr>
            <p:ph type="body" idx="1"/>
          </p:nvPr>
        </p:nvSpPr>
        <p:spPr>
          <a:xfrm>
            <a:off x="904856" y="766144"/>
            <a:ext cx="10479300" cy="803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To Spot </a:t>
            </a:r>
            <a:r>
              <a:rPr lang="en-US">
                <a:solidFill>
                  <a:srgbClr val="292668"/>
                </a:solidFill>
              </a:rPr>
              <a:t>Fake Profiles</a:t>
            </a:r>
            <a:r>
              <a:rPr lang="en-US"/>
              <a:t>…</a:t>
            </a:r>
            <a:endParaRPr/>
          </a:p>
        </p:txBody>
      </p:sp>
      <p:sp>
        <p:nvSpPr>
          <p:cNvPr id="539" name="Google Shape;539;g3cf0640c514_2_63"/>
          <p:cNvSpPr/>
          <p:nvPr/>
        </p:nvSpPr>
        <p:spPr>
          <a:xfrm>
            <a:off x="876275" y="3242178"/>
            <a:ext cx="2251998" cy="2251993"/>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0" name="Google Shape;540;g3cf0640c514_2_63"/>
          <p:cNvSpPr/>
          <p:nvPr/>
        </p:nvSpPr>
        <p:spPr>
          <a:xfrm>
            <a:off x="937003" y="3302906"/>
            <a:ext cx="2251998" cy="225199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1" name="Google Shape;541;g3cf0640c514_2_63"/>
          <p:cNvSpPr/>
          <p:nvPr/>
        </p:nvSpPr>
        <p:spPr>
          <a:xfrm>
            <a:off x="1000262" y="3363634"/>
            <a:ext cx="2251998" cy="225199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2" name="Google Shape;542;g3cf0640c514_2_63"/>
          <p:cNvSpPr/>
          <p:nvPr/>
        </p:nvSpPr>
        <p:spPr>
          <a:xfrm>
            <a:off x="2465325" y="4661697"/>
            <a:ext cx="928635" cy="928631"/>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3" name="Google Shape;543;g3cf0640c514_2_63"/>
          <p:cNvSpPr/>
          <p:nvPr/>
        </p:nvSpPr>
        <p:spPr>
          <a:xfrm>
            <a:off x="2412189" y="4608559"/>
            <a:ext cx="1032379" cy="1032379"/>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4" name="Google Shape;544;g3cf0640c514_2_63"/>
          <p:cNvSpPr/>
          <p:nvPr/>
        </p:nvSpPr>
        <p:spPr>
          <a:xfrm>
            <a:off x="3560961" y="4031643"/>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5" name="Google Shape;545;g3cf0640c514_2_63"/>
          <p:cNvSpPr/>
          <p:nvPr/>
        </p:nvSpPr>
        <p:spPr>
          <a:xfrm>
            <a:off x="3621689" y="4092371"/>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6" name="Google Shape;546;g3cf0640c514_2_63"/>
          <p:cNvSpPr/>
          <p:nvPr/>
        </p:nvSpPr>
        <p:spPr>
          <a:xfrm>
            <a:off x="3684946" y="4153099"/>
            <a:ext cx="2251993" cy="2251993"/>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7" name="Google Shape;547;g3cf0640c514_2_63"/>
          <p:cNvSpPr/>
          <p:nvPr/>
        </p:nvSpPr>
        <p:spPr>
          <a:xfrm>
            <a:off x="5150010" y="5451161"/>
            <a:ext cx="926101" cy="928631"/>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8" name="Google Shape;548;g3cf0640c514_2_63"/>
          <p:cNvSpPr/>
          <p:nvPr/>
        </p:nvSpPr>
        <p:spPr>
          <a:xfrm>
            <a:off x="5096873" y="5398023"/>
            <a:ext cx="1032376" cy="1032379"/>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9" name="Google Shape;549;g3cf0640c514_2_63"/>
          <p:cNvSpPr/>
          <p:nvPr/>
        </p:nvSpPr>
        <p:spPr>
          <a:xfrm>
            <a:off x="5939475" y="3242178"/>
            <a:ext cx="2251993" cy="2251993"/>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0" name="Google Shape;550;g3cf0640c514_2_63"/>
          <p:cNvSpPr/>
          <p:nvPr/>
        </p:nvSpPr>
        <p:spPr>
          <a:xfrm>
            <a:off x="6000203" y="3302906"/>
            <a:ext cx="2251998" cy="2251998"/>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1" name="Google Shape;551;g3cf0640c514_2_63"/>
          <p:cNvSpPr/>
          <p:nvPr/>
        </p:nvSpPr>
        <p:spPr>
          <a:xfrm>
            <a:off x="6060931" y="3363634"/>
            <a:ext cx="2251998" cy="2251993"/>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2" name="Google Shape;552;g3cf0640c514_2_63"/>
          <p:cNvSpPr/>
          <p:nvPr/>
        </p:nvSpPr>
        <p:spPr>
          <a:xfrm>
            <a:off x="7525993" y="4661697"/>
            <a:ext cx="928635" cy="928631"/>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3" name="Google Shape;553;g3cf0640c514_2_63"/>
          <p:cNvSpPr/>
          <p:nvPr/>
        </p:nvSpPr>
        <p:spPr>
          <a:xfrm>
            <a:off x="7475387" y="4608559"/>
            <a:ext cx="1032376" cy="1032379"/>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4" name="Google Shape;554;g3cf0640c514_2_63"/>
          <p:cNvSpPr/>
          <p:nvPr/>
        </p:nvSpPr>
        <p:spPr>
          <a:xfrm>
            <a:off x="8621629" y="4031643"/>
            <a:ext cx="2251998" cy="2251998"/>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5" name="Google Shape;555;g3cf0640c514_2_63"/>
          <p:cNvSpPr/>
          <p:nvPr/>
        </p:nvSpPr>
        <p:spPr>
          <a:xfrm>
            <a:off x="8682357" y="4092371"/>
            <a:ext cx="2251993" cy="2251998"/>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6" name="Google Shape;556;g3cf0640c514_2_63"/>
          <p:cNvSpPr/>
          <p:nvPr/>
        </p:nvSpPr>
        <p:spPr>
          <a:xfrm>
            <a:off x="8745614" y="4153099"/>
            <a:ext cx="2251998" cy="225199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7" name="Google Shape;557;g3cf0640c514_2_63"/>
          <p:cNvSpPr/>
          <p:nvPr/>
        </p:nvSpPr>
        <p:spPr>
          <a:xfrm>
            <a:off x="10210679" y="5451161"/>
            <a:ext cx="928631" cy="928631"/>
          </a:xfrm>
          <a:custGeom>
            <a:avLst/>
            <a:gdLst/>
            <a:ahLst/>
            <a:cxnLst/>
            <a:rect l="l" t="t" r="r" b="b"/>
            <a:pathLst>
              <a:path w="1618" h="1618" extrusionOk="0">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8" name="Google Shape;558;g3cf0640c514_2_63"/>
          <p:cNvSpPr/>
          <p:nvPr/>
        </p:nvSpPr>
        <p:spPr>
          <a:xfrm>
            <a:off x="10124641" y="5398011"/>
            <a:ext cx="1032376" cy="1032379"/>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9" name="Google Shape;559;g3cf0640c514_2_63"/>
          <p:cNvSpPr txBox="1"/>
          <p:nvPr/>
        </p:nvSpPr>
        <p:spPr>
          <a:xfrm>
            <a:off x="910394" y="4122191"/>
            <a:ext cx="2328300" cy="646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lt1"/>
                </a:solidFill>
                <a:latin typeface="Calibri"/>
                <a:ea typeface="Calibri"/>
                <a:cs typeface="Calibri"/>
                <a:sym typeface="Calibri"/>
              </a:rPr>
              <a:t>No real photo / looks too perfect</a:t>
            </a:r>
            <a:endParaRPr sz="1800" b="0" i="0" u="none" strike="noStrike" cap="none">
              <a:solidFill>
                <a:srgbClr val="000000"/>
              </a:solidFill>
              <a:latin typeface="Calibri"/>
              <a:ea typeface="Calibri"/>
              <a:cs typeface="Calibri"/>
              <a:sym typeface="Calibri"/>
            </a:endParaRPr>
          </a:p>
        </p:txBody>
      </p:sp>
      <p:sp>
        <p:nvSpPr>
          <p:cNvPr id="560" name="Google Shape;560;g3cf0640c514_2_63"/>
          <p:cNvSpPr txBox="1"/>
          <p:nvPr/>
        </p:nvSpPr>
        <p:spPr>
          <a:xfrm>
            <a:off x="3621682" y="4723582"/>
            <a:ext cx="2282400" cy="646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dirty="0">
                <a:solidFill>
                  <a:srgbClr val="242B62"/>
                </a:solidFill>
                <a:latin typeface="Calibri"/>
                <a:ea typeface="Calibri"/>
                <a:cs typeface="Calibri"/>
                <a:sym typeface="Calibri"/>
              </a:rPr>
              <a:t>Strange username (numbers or symbols)</a:t>
            </a:r>
            <a:endParaRPr sz="1800" b="0" i="0" u="none" strike="noStrike" cap="none" dirty="0">
              <a:solidFill>
                <a:srgbClr val="242B62"/>
              </a:solidFill>
              <a:latin typeface="Arial"/>
              <a:ea typeface="Arial"/>
              <a:cs typeface="Arial"/>
              <a:sym typeface="Arial"/>
            </a:endParaRPr>
          </a:p>
        </p:txBody>
      </p:sp>
      <p:sp>
        <p:nvSpPr>
          <p:cNvPr id="561" name="Google Shape;561;g3cf0640c514_2_63"/>
          <p:cNvSpPr txBox="1"/>
          <p:nvPr/>
        </p:nvSpPr>
        <p:spPr>
          <a:xfrm>
            <a:off x="6002733" y="4150410"/>
            <a:ext cx="2247300" cy="646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lt1"/>
                </a:solidFill>
                <a:latin typeface="Calibri"/>
                <a:ea typeface="Calibri"/>
                <a:cs typeface="Calibri"/>
                <a:sym typeface="Calibri"/>
              </a:rPr>
              <a:t>Few posts / short comments</a:t>
            </a:r>
            <a:endParaRPr sz="1800" b="0" i="0" u="none" strike="noStrike" cap="none">
              <a:solidFill>
                <a:srgbClr val="000000"/>
              </a:solidFill>
              <a:latin typeface="Arial"/>
              <a:ea typeface="Arial"/>
              <a:cs typeface="Arial"/>
              <a:sym typeface="Arial"/>
            </a:endParaRPr>
          </a:p>
        </p:txBody>
      </p:sp>
      <p:sp>
        <p:nvSpPr>
          <p:cNvPr id="562" name="Google Shape;562;g3cf0640c514_2_63"/>
          <p:cNvSpPr txBox="1"/>
          <p:nvPr/>
        </p:nvSpPr>
        <p:spPr>
          <a:xfrm>
            <a:off x="8693079" y="4677269"/>
            <a:ext cx="2245500" cy="646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dirty="0">
                <a:solidFill>
                  <a:srgbClr val="242B62"/>
                </a:solidFill>
                <a:latin typeface="Calibri"/>
                <a:ea typeface="Calibri"/>
                <a:cs typeface="Calibri"/>
                <a:sym typeface="Calibri"/>
              </a:rPr>
              <a:t>Very active all day, every day</a:t>
            </a:r>
            <a:endParaRPr sz="1800" b="0" i="0" u="none" strike="noStrike" cap="none" dirty="0">
              <a:solidFill>
                <a:srgbClr val="242B62"/>
              </a:solidFill>
              <a:latin typeface="Arial"/>
              <a:ea typeface="Arial"/>
              <a:cs typeface="Arial"/>
              <a:sym typeface="Arial"/>
            </a:endParaRPr>
          </a:p>
        </p:txBody>
      </p:sp>
      <p:grpSp>
        <p:nvGrpSpPr>
          <p:cNvPr id="563" name="Google Shape;563;g3cf0640c514_2_63"/>
          <p:cNvGrpSpPr/>
          <p:nvPr/>
        </p:nvGrpSpPr>
        <p:grpSpPr>
          <a:xfrm>
            <a:off x="10308599" y="5570427"/>
            <a:ext cx="732771" cy="687560"/>
            <a:chOff x="6615628" y="2116894"/>
            <a:chExt cx="1066935" cy="1001107"/>
          </a:xfrm>
        </p:grpSpPr>
        <p:sp>
          <p:nvSpPr>
            <p:cNvPr id="564" name="Google Shape;564;g3cf0640c514_2_63"/>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65" name="Google Shape;565;g3cf0640c514_2_63"/>
            <p:cNvGrpSpPr/>
            <p:nvPr/>
          </p:nvGrpSpPr>
          <p:grpSpPr>
            <a:xfrm>
              <a:off x="6615628" y="2116894"/>
              <a:ext cx="1066935" cy="1001107"/>
              <a:chOff x="6615628" y="2116894"/>
              <a:chExt cx="1066935" cy="1001107"/>
            </a:xfrm>
          </p:grpSpPr>
          <p:sp>
            <p:nvSpPr>
              <p:cNvPr id="566" name="Google Shape;566;g3cf0640c514_2_63"/>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7" name="Google Shape;567;g3cf0640c514_2_63"/>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8" name="Google Shape;568;g3cf0640c514_2_63"/>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9" name="Google Shape;569;g3cf0640c514_2_63"/>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0" name="Google Shape;570;g3cf0640c514_2_63"/>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1" name="Google Shape;571;g3cf0640c514_2_63"/>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2" name="Google Shape;572;g3cf0640c514_2_63"/>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3" name="Google Shape;573;g3cf0640c514_2_63"/>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4" name="Google Shape;574;g3cf0640c514_2_63"/>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5" name="Google Shape;575;g3cf0640c514_2_63"/>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6" name="Google Shape;576;g3cf0640c514_2_63"/>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7" name="Google Shape;577;g3cf0640c514_2_63"/>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78" name="Google Shape;578;g3cf0640c514_2_63"/>
          <p:cNvGrpSpPr/>
          <p:nvPr/>
        </p:nvGrpSpPr>
        <p:grpSpPr>
          <a:xfrm>
            <a:off x="7734874" y="4828880"/>
            <a:ext cx="591839" cy="591737"/>
            <a:chOff x="3258209" y="1217582"/>
            <a:chExt cx="4712093" cy="4711281"/>
          </a:xfrm>
        </p:grpSpPr>
        <p:sp>
          <p:nvSpPr>
            <p:cNvPr id="579" name="Google Shape;579;g3cf0640c514_2_63"/>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0" name="Google Shape;580;g3cf0640c514_2_63"/>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81" name="Google Shape;581;g3cf0640c514_2_63"/>
            <p:cNvGrpSpPr/>
            <p:nvPr/>
          </p:nvGrpSpPr>
          <p:grpSpPr>
            <a:xfrm>
              <a:off x="3258209" y="1217582"/>
              <a:ext cx="4712093" cy="4711281"/>
              <a:chOff x="3258209" y="1217582"/>
              <a:chExt cx="4712093" cy="4711281"/>
            </a:xfrm>
          </p:grpSpPr>
          <p:sp>
            <p:nvSpPr>
              <p:cNvPr id="582" name="Google Shape;582;g3cf0640c514_2_63"/>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3" name="Google Shape;583;g3cf0640c514_2_63"/>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4" name="Google Shape;584;g3cf0640c514_2_63"/>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5" name="Google Shape;585;g3cf0640c514_2_63"/>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6" name="Google Shape;586;g3cf0640c514_2_63"/>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7" name="Google Shape;587;g3cf0640c514_2_63"/>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8" name="Google Shape;588;g3cf0640c514_2_63"/>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9" name="Google Shape;589;g3cf0640c514_2_63"/>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0" name="Google Shape;590;g3cf0640c514_2_63"/>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1" name="Google Shape;591;g3cf0640c514_2_63"/>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2" name="Google Shape;592;g3cf0640c514_2_63"/>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3" name="Google Shape;593;g3cf0640c514_2_63"/>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4" name="Google Shape;594;g3cf0640c514_2_63"/>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5" name="Google Shape;595;g3cf0640c514_2_63"/>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596" name="Google Shape;596;g3cf0640c514_2_63"/>
          <p:cNvSpPr txBox="1">
            <a:spLocks noGrp="1"/>
          </p:cNvSpPr>
          <p:nvPr>
            <p:ph type="body" idx="1"/>
          </p:nvPr>
        </p:nvSpPr>
        <p:spPr>
          <a:xfrm>
            <a:off x="904856" y="2034532"/>
            <a:ext cx="10479300" cy="803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solidFill>
                  <a:srgbClr val="242B62"/>
                </a:solidFill>
              </a:rPr>
              <a:t>Keep an eye out for:</a:t>
            </a:r>
            <a:endParaRPr>
              <a:solidFill>
                <a:srgbClr val="242B62"/>
              </a:solidFill>
            </a:endParaRPr>
          </a:p>
        </p:txBody>
      </p:sp>
      <p:grpSp>
        <p:nvGrpSpPr>
          <p:cNvPr id="597" name="Google Shape;597;g3cf0640c514_2_63"/>
          <p:cNvGrpSpPr/>
          <p:nvPr/>
        </p:nvGrpSpPr>
        <p:grpSpPr>
          <a:xfrm>
            <a:off x="2591730" y="4764948"/>
            <a:ext cx="675805" cy="719604"/>
            <a:chOff x="3918554" y="774528"/>
            <a:chExt cx="868197" cy="924466"/>
          </a:xfrm>
        </p:grpSpPr>
        <p:grpSp>
          <p:nvGrpSpPr>
            <p:cNvPr id="598" name="Google Shape;598;g3cf0640c514_2_63"/>
            <p:cNvGrpSpPr/>
            <p:nvPr/>
          </p:nvGrpSpPr>
          <p:grpSpPr>
            <a:xfrm>
              <a:off x="3918554" y="774528"/>
              <a:ext cx="868197" cy="924466"/>
              <a:chOff x="3918554" y="774528"/>
              <a:chExt cx="868197" cy="924466"/>
            </a:xfrm>
          </p:grpSpPr>
          <p:sp>
            <p:nvSpPr>
              <p:cNvPr id="599" name="Google Shape;599;g3cf0640c514_2_63"/>
              <p:cNvSpPr/>
              <p:nvPr/>
            </p:nvSpPr>
            <p:spPr>
              <a:xfrm>
                <a:off x="3918554" y="774528"/>
                <a:ext cx="868197" cy="924466"/>
              </a:xfrm>
              <a:custGeom>
                <a:avLst/>
                <a:gdLst/>
                <a:ahLst/>
                <a:cxnLst/>
                <a:rect l="l" t="t" r="r" b="b"/>
                <a:pathLst>
                  <a:path w="868197" h="924466" extrusionOk="0">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242B62"/>
              </a:solidFill>
              <a:ln w="9525" cap="flat" cmpd="sng">
                <a:solidFill>
                  <a:schemeClr val="lt1"/>
                </a:solidFill>
                <a:prstDash val="solid"/>
                <a:round/>
                <a:headEnd type="none" w="sm" len="sm"/>
                <a:tailEnd type="none" w="sm" len="sm"/>
              </a:ln>
            </p:spPr>
            <p:txBody>
              <a:bodyPr spcFirstLastPara="1" wrap="square" lIns="64850" tIns="32400" rIns="64850" bIns="32400" anchor="ctr" anchorCtr="0">
                <a:noAutofit/>
              </a:bodyPr>
              <a:lstStyle/>
              <a:p>
                <a:pPr marL="0" marR="0" lvl="0" indent="0" algn="l" rtl="0">
                  <a:lnSpc>
                    <a:spcPct val="100000"/>
                  </a:lnSpc>
                  <a:spcBef>
                    <a:spcPts val="0"/>
                  </a:spcBef>
                  <a:spcAft>
                    <a:spcPts val="0"/>
                  </a:spcAft>
                  <a:buClr>
                    <a:srgbClr val="000000"/>
                  </a:buClr>
                  <a:buSzPts val="1277"/>
                  <a:buFont typeface="Arial"/>
                  <a:buNone/>
                </a:pPr>
                <a:endParaRPr sz="1277" b="0" i="0" u="none" strike="noStrike" cap="none">
                  <a:solidFill>
                    <a:srgbClr val="086D6E"/>
                  </a:solidFill>
                  <a:highlight>
                    <a:schemeClr val="lt1"/>
                  </a:highlight>
                  <a:latin typeface="Calibri"/>
                  <a:ea typeface="Calibri"/>
                  <a:cs typeface="Calibri"/>
                  <a:sym typeface="Calibri"/>
                </a:endParaRPr>
              </a:p>
            </p:txBody>
          </p:sp>
          <p:sp>
            <p:nvSpPr>
              <p:cNvPr id="600" name="Google Shape;600;g3cf0640c514_2_63"/>
              <p:cNvSpPr/>
              <p:nvPr/>
            </p:nvSpPr>
            <p:spPr>
              <a:xfrm>
                <a:off x="4253152" y="1007954"/>
                <a:ext cx="36132" cy="36132"/>
              </a:xfrm>
              <a:custGeom>
                <a:avLst/>
                <a:gdLst/>
                <a:ahLst/>
                <a:cxnLst/>
                <a:rect l="l" t="t" r="r" b="b"/>
                <a:pathLst>
                  <a:path w="36132" h="36132" extrusionOk="0">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242B62"/>
              </a:solidFill>
              <a:ln w="9525" cap="flat" cmpd="sng">
                <a:solidFill>
                  <a:schemeClr val="lt1"/>
                </a:solidFill>
                <a:prstDash val="solid"/>
                <a:round/>
                <a:headEnd type="none" w="sm" len="sm"/>
                <a:tailEnd type="none" w="sm" len="sm"/>
              </a:ln>
            </p:spPr>
            <p:txBody>
              <a:bodyPr spcFirstLastPara="1" wrap="square" lIns="64850" tIns="32400" rIns="64850" bIns="32400" anchor="ctr" anchorCtr="0">
                <a:noAutofit/>
              </a:bodyPr>
              <a:lstStyle/>
              <a:p>
                <a:pPr marL="0" marR="0" lvl="0" indent="0" algn="l" rtl="0">
                  <a:lnSpc>
                    <a:spcPct val="100000"/>
                  </a:lnSpc>
                  <a:spcBef>
                    <a:spcPts val="0"/>
                  </a:spcBef>
                  <a:spcAft>
                    <a:spcPts val="0"/>
                  </a:spcAft>
                  <a:buClr>
                    <a:srgbClr val="000000"/>
                  </a:buClr>
                  <a:buSzPts val="1277"/>
                  <a:buFont typeface="Arial"/>
                  <a:buNone/>
                </a:pPr>
                <a:endParaRPr sz="1277" b="0" i="0" u="none" strike="noStrike" cap="none">
                  <a:solidFill>
                    <a:srgbClr val="086D6E"/>
                  </a:solidFill>
                  <a:highlight>
                    <a:schemeClr val="lt1"/>
                  </a:highlight>
                  <a:latin typeface="Calibri"/>
                  <a:ea typeface="Calibri"/>
                  <a:cs typeface="Calibri"/>
                  <a:sym typeface="Calibri"/>
                </a:endParaRPr>
              </a:p>
            </p:txBody>
          </p:sp>
        </p:grpSp>
        <p:grpSp>
          <p:nvGrpSpPr>
            <p:cNvPr id="601" name="Google Shape;601;g3cf0640c514_2_63"/>
            <p:cNvGrpSpPr/>
            <p:nvPr/>
          </p:nvGrpSpPr>
          <p:grpSpPr>
            <a:xfrm>
              <a:off x="3958353" y="890522"/>
              <a:ext cx="708519" cy="605461"/>
              <a:chOff x="3958353" y="890522"/>
              <a:chExt cx="708519" cy="605461"/>
            </a:xfrm>
          </p:grpSpPr>
          <p:sp>
            <p:nvSpPr>
              <p:cNvPr id="602" name="Google Shape;602;g3cf0640c514_2_63"/>
              <p:cNvSpPr/>
              <p:nvPr/>
            </p:nvSpPr>
            <p:spPr>
              <a:xfrm>
                <a:off x="4150173" y="890522"/>
                <a:ext cx="516699" cy="505860"/>
              </a:xfrm>
              <a:custGeom>
                <a:avLst/>
                <a:gdLst/>
                <a:ahLst/>
                <a:cxnLst/>
                <a:rect l="l" t="t" r="r" b="b"/>
                <a:pathLst>
                  <a:path w="516699" h="505860" extrusionOk="0">
                    <a:moveTo>
                      <a:pt x="274610" y="0"/>
                    </a:moveTo>
                    <a:lnTo>
                      <a:pt x="516700" y="419141"/>
                    </a:lnTo>
                    <a:lnTo>
                      <a:pt x="112915" y="505860"/>
                    </a:lnTo>
                    <a:lnTo>
                      <a:pt x="0" y="309840"/>
                    </a:lnTo>
                  </a:path>
                </a:pathLst>
              </a:custGeom>
              <a:solidFill>
                <a:srgbClr val="CA7BB3"/>
              </a:solidFill>
              <a:ln w="9525" cap="flat" cmpd="sng">
                <a:solidFill>
                  <a:schemeClr val="lt1"/>
                </a:solidFill>
                <a:prstDash val="solid"/>
                <a:round/>
                <a:headEnd type="none" w="sm" len="sm"/>
                <a:tailEnd type="none" w="sm" len="sm"/>
              </a:ln>
            </p:spPr>
            <p:txBody>
              <a:bodyPr spcFirstLastPara="1" wrap="square" lIns="64850" tIns="32400" rIns="64850" bIns="32400" anchor="ctr" anchorCtr="0">
                <a:noAutofit/>
              </a:bodyPr>
              <a:lstStyle/>
              <a:p>
                <a:pPr marL="0" marR="0" lvl="0" indent="0" algn="l" rtl="0">
                  <a:lnSpc>
                    <a:spcPct val="100000"/>
                  </a:lnSpc>
                  <a:spcBef>
                    <a:spcPts val="0"/>
                  </a:spcBef>
                  <a:spcAft>
                    <a:spcPts val="0"/>
                  </a:spcAft>
                  <a:buClr>
                    <a:srgbClr val="000000"/>
                  </a:buClr>
                  <a:buSzPts val="1277"/>
                  <a:buFont typeface="Arial"/>
                  <a:buNone/>
                </a:pPr>
                <a:endParaRPr sz="1277" b="0" i="0" u="none" strike="noStrike" cap="none">
                  <a:solidFill>
                    <a:srgbClr val="086D6E"/>
                  </a:solidFill>
                  <a:highlight>
                    <a:schemeClr val="lt1"/>
                  </a:highlight>
                  <a:latin typeface="Calibri"/>
                  <a:ea typeface="Calibri"/>
                  <a:cs typeface="Calibri"/>
                  <a:sym typeface="Calibri"/>
                </a:endParaRPr>
              </a:p>
            </p:txBody>
          </p:sp>
          <p:sp>
            <p:nvSpPr>
              <p:cNvPr id="603" name="Google Shape;603;g3cf0640c514_2_63"/>
              <p:cNvSpPr/>
              <p:nvPr/>
            </p:nvSpPr>
            <p:spPr>
              <a:xfrm>
                <a:off x="3958353" y="1222945"/>
                <a:ext cx="271312" cy="273038"/>
              </a:xfrm>
              <a:custGeom>
                <a:avLst/>
                <a:gdLst/>
                <a:ahLst/>
                <a:cxnLst/>
                <a:rect l="l" t="t" r="r" b="b"/>
                <a:pathLst>
                  <a:path w="271312" h="273038" extrusionOk="0">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CA7BB3"/>
              </a:solidFill>
              <a:ln w="9525" cap="flat" cmpd="sng">
                <a:solidFill>
                  <a:schemeClr val="lt1"/>
                </a:solidFill>
                <a:prstDash val="solid"/>
                <a:round/>
                <a:headEnd type="none" w="sm" len="sm"/>
                <a:tailEnd type="none" w="sm" len="sm"/>
              </a:ln>
            </p:spPr>
            <p:txBody>
              <a:bodyPr spcFirstLastPara="1" wrap="square" lIns="64850" tIns="32400" rIns="64850" bIns="32400" anchor="ctr" anchorCtr="0">
                <a:noAutofit/>
              </a:bodyPr>
              <a:lstStyle/>
              <a:p>
                <a:pPr marL="0" marR="0" lvl="0" indent="0" algn="l" rtl="0">
                  <a:lnSpc>
                    <a:spcPct val="100000"/>
                  </a:lnSpc>
                  <a:spcBef>
                    <a:spcPts val="0"/>
                  </a:spcBef>
                  <a:spcAft>
                    <a:spcPts val="0"/>
                  </a:spcAft>
                  <a:buClr>
                    <a:srgbClr val="000000"/>
                  </a:buClr>
                  <a:buSzPts val="1277"/>
                  <a:buFont typeface="Arial"/>
                  <a:buNone/>
                </a:pPr>
                <a:endParaRPr sz="1277" b="0" i="0" u="none" strike="noStrike" cap="none">
                  <a:solidFill>
                    <a:srgbClr val="086D6E"/>
                  </a:solidFill>
                  <a:highlight>
                    <a:schemeClr val="lt1"/>
                  </a:highlight>
                  <a:latin typeface="Calibri"/>
                  <a:ea typeface="Calibri"/>
                  <a:cs typeface="Calibri"/>
                  <a:sym typeface="Calibri"/>
                </a:endParaRPr>
              </a:p>
            </p:txBody>
          </p:sp>
        </p:grpSp>
      </p:grpSp>
      <p:grpSp>
        <p:nvGrpSpPr>
          <p:cNvPr id="604" name="Google Shape;604;g3cf0640c514_2_63"/>
          <p:cNvGrpSpPr/>
          <p:nvPr/>
        </p:nvGrpSpPr>
        <p:grpSpPr>
          <a:xfrm>
            <a:off x="5344723" y="5570423"/>
            <a:ext cx="181550" cy="687554"/>
            <a:chOff x="6692066" y="2173624"/>
            <a:chExt cx="144167" cy="546024"/>
          </a:xfrm>
          <a:solidFill>
            <a:srgbClr val="CA7BB3"/>
          </a:solidFill>
        </p:grpSpPr>
        <p:sp>
          <p:nvSpPr>
            <p:cNvPr id="605" name="Google Shape;605;g3cf0640c514_2_63"/>
            <p:cNvSpPr/>
            <p:nvPr/>
          </p:nvSpPr>
          <p:spPr>
            <a:xfrm>
              <a:off x="6692066" y="2173624"/>
              <a:ext cx="144167" cy="434823"/>
            </a:xfrm>
            <a:custGeom>
              <a:avLst/>
              <a:gdLst/>
              <a:ahLst/>
              <a:cxnLst/>
              <a:rect l="l" t="t" r="r" b="b"/>
              <a:pathLst>
                <a:path w="144167" h="434823" extrusionOk="0">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grpFill/>
            <a:ln w="9525" cap="flat" cmpd="sng">
              <a:solidFill>
                <a:schemeClr val="lt1"/>
              </a:solidFill>
              <a:prstDash val="solid"/>
              <a:round/>
              <a:headEnd type="none" w="sm" len="sm"/>
              <a:tailEnd type="none" w="sm" len="sm"/>
            </a:ln>
          </p:spPr>
          <p:txBody>
            <a:bodyPr spcFirstLastPara="1" wrap="square" lIns="206050" tIns="103025" rIns="206050" bIns="103025" anchor="ctr" anchorCtr="0">
              <a:noAutofit/>
            </a:bodyPr>
            <a:lstStyle/>
            <a:p>
              <a:pPr marL="0" marR="0" lvl="0" indent="0" algn="l" rtl="0">
                <a:lnSpc>
                  <a:spcPct val="100000"/>
                </a:lnSpc>
                <a:spcBef>
                  <a:spcPts val="0"/>
                </a:spcBef>
                <a:spcAft>
                  <a:spcPts val="0"/>
                </a:spcAft>
                <a:buClr>
                  <a:srgbClr val="000000"/>
                </a:buClr>
                <a:buSzPts val="4058"/>
                <a:buFont typeface="Arial"/>
                <a:buNone/>
              </a:pPr>
              <a:endParaRPr sz="4058" b="0" i="0" u="none" strike="noStrike" cap="none">
                <a:solidFill>
                  <a:srgbClr val="086D6E"/>
                </a:solidFill>
                <a:latin typeface="Calibri"/>
                <a:ea typeface="Calibri"/>
                <a:cs typeface="Calibri"/>
                <a:sym typeface="Calibri"/>
              </a:endParaRPr>
            </a:p>
          </p:txBody>
        </p:sp>
        <p:sp>
          <p:nvSpPr>
            <p:cNvPr id="606" name="Google Shape;606;g3cf0640c514_2_63"/>
            <p:cNvSpPr/>
            <p:nvPr/>
          </p:nvSpPr>
          <p:spPr>
            <a:xfrm>
              <a:off x="6728436" y="2647666"/>
              <a:ext cx="71952" cy="71982"/>
            </a:xfrm>
            <a:custGeom>
              <a:avLst/>
              <a:gdLst/>
              <a:ahLst/>
              <a:cxnLst/>
              <a:rect l="l" t="t" r="r" b="b"/>
              <a:pathLst>
                <a:path w="71952" h="71982" extrusionOk="0">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grpFill/>
            <a:ln w="9525" cap="flat" cmpd="sng">
              <a:solidFill>
                <a:schemeClr val="lt1"/>
              </a:solidFill>
              <a:prstDash val="solid"/>
              <a:round/>
              <a:headEnd type="none" w="sm" len="sm"/>
              <a:tailEnd type="none" w="sm" len="sm"/>
            </a:ln>
          </p:spPr>
          <p:txBody>
            <a:bodyPr spcFirstLastPara="1" wrap="square" lIns="206050" tIns="103025" rIns="206050" bIns="103025" anchor="ctr" anchorCtr="0">
              <a:noAutofit/>
            </a:bodyPr>
            <a:lstStyle/>
            <a:p>
              <a:pPr marL="0" marR="0" lvl="0" indent="0" algn="l" rtl="0">
                <a:lnSpc>
                  <a:spcPct val="100000"/>
                </a:lnSpc>
                <a:spcBef>
                  <a:spcPts val="0"/>
                </a:spcBef>
                <a:spcAft>
                  <a:spcPts val="0"/>
                </a:spcAft>
                <a:buClr>
                  <a:srgbClr val="000000"/>
                </a:buClr>
                <a:buSzPts val="4058"/>
                <a:buFont typeface="Arial"/>
                <a:buNone/>
              </a:pPr>
              <a:endParaRPr sz="4058" b="0" i="0" u="none" strike="noStrike" cap="none">
                <a:solidFill>
                  <a:srgbClr val="086D6E"/>
                </a:solidFill>
                <a:latin typeface="Calibri"/>
                <a:ea typeface="Calibri"/>
                <a:cs typeface="Calibri"/>
                <a:sym typeface="Calibri"/>
              </a:endParaRPr>
            </a:p>
          </p:txBody>
        </p:sp>
      </p:grpSp>
      <p:pic>
        <p:nvPicPr>
          <p:cNvPr id="3" name="Graphic 2" descr="Hashtag with solid fill">
            <a:extLst>
              <a:ext uri="{FF2B5EF4-FFF2-40B4-BE49-F238E27FC236}">
                <a16:creationId xmlns:a16="http://schemas.microsoft.com/office/drawing/2014/main" id="{1DF975C5-52D8-712C-6BFE-68B9EDD0C1E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34321" y="5503298"/>
            <a:ext cx="490449" cy="8037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g3cf0640c514_2_142"/>
          <p:cNvSpPr txBox="1">
            <a:spLocks noGrp="1"/>
          </p:cNvSpPr>
          <p:nvPr>
            <p:ph type="body" idx="1"/>
          </p:nvPr>
        </p:nvSpPr>
        <p:spPr>
          <a:xfrm>
            <a:off x="1651550" y="1056846"/>
            <a:ext cx="4508700" cy="897000"/>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103333"/>
              </a:lnSpc>
              <a:spcBef>
                <a:spcPts val="0"/>
              </a:spcBef>
              <a:spcAft>
                <a:spcPts val="0"/>
              </a:spcAft>
              <a:buClr>
                <a:srgbClr val="242B62"/>
              </a:buClr>
              <a:buSzPct val="100000"/>
              <a:buNone/>
            </a:pPr>
            <a:r>
              <a:rPr lang="en-US" b="1"/>
              <a:t>Signs of AI Generation:</a:t>
            </a:r>
            <a:endParaRPr/>
          </a:p>
        </p:txBody>
      </p:sp>
      <p:sp>
        <p:nvSpPr>
          <p:cNvPr id="615" name="Google Shape;615;g3cf0640c514_2_142"/>
          <p:cNvSpPr txBox="1">
            <a:spLocks noGrp="1"/>
          </p:cNvSpPr>
          <p:nvPr>
            <p:ph type="body" idx="3"/>
          </p:nvPr>
        </p:nvSpPr>
        <p:spPr>
          <a:xfrm>
            <a:off x="723900" y="2136725"/>
            <a:ext cx="5436375" cy="40212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Generic, repetitive text that lacks a human touch, sometimes with poor grammar or misspellings</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Instant replies at any hour, day or night</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Pictures of non-existent people</a:t>
            </a:r>
            <a:endParaRPr dirty="0"/>
          </a:p>
          <a:p>
            <a:pPr marL="0" lvl="0" indent="0" algn="l" rtl="0">
              <a:lnSpc>
                <a:spcPct val="103333"/>
              </a:lnSpc>
              <a:spcBef>
                <a:spcPts val="0"/>
              </a:spcBef>
              <a:spcAft>
                <a:spcPts val="0"/>
              </a:spcAft>
              <a:buSzPts val="2400"/>
              <a:buNone/>
            </a:pPr>
            <a:endParaRPr dirty="0"/>
          </a:p>
        </p:txBody>
      </p:sp>
      <p:pic>
        <p:nvPicPr>
          <p:cNvPr id="616" name="Google Shape;616;g3cf0640c514_2_142" descr="Two people smiling&#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966760" y="2884487"/>
            <a:ext cx="3896844" cy="3973513"/>
          </a:xfrm>
          <a:prstGeom prst="rect">
            <a:avLst/>
          </a:prstGeom>
          <a:solidFill>
            <a:srgbClr val="D9D9D9"/>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g3cf0640c514_2_495"/>
          <p:cNvSpPr txBox="1">
            <a:spLocks noGrp="1"/>
          </p:cNvSpPr>
          <p:nvPr>
            <p:ph type="body" idx="2"/>
          </p:nvPr>
        </p:nvSpPr>
        <p:spPr>
          <a:xfrm>
            <a:off x="701136" y="650590"/>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3600"/>
              <a:buNone/>
            </a:pPr>
            <a:r>
              <a:rPr lang="en-US" sz="3600" b="1">
                <a:solidFill>
                  <a:srgbClr val="242B62"/>
                </a:solidFill>
              </a:rPr>
              <a:t>Real or AI?</a:t>
            </a:r>
            <a:br>
              <a:rPr lang="en-US" sz="3600" b="1">
                <a:solidFill>
                  <a:srgbClr val="242B62"/>
                </a:solidFill>
              </a:rPr>
            </a:br>
            <a:r>
              <a:rPr lang="en-US" sz="3600" b="1">
                <a:solidFill>
                  <a:srgbClr val="242B62"/>
                </a:solidFill>
              </a:rPr>
              <a:t>Spot the Clues</a:t>
            </a:r>
            <a:endParaRPr sz="3600" b="1">
              <a:solidFill>
                <a:srgbClr val="242B62"/>
              </a:solidFill>
            </a:endParaRPr>
          </a:p>
        </p:txBody>
      </p:sp>
      <p:sp>
        <p:nvSpPr>
          <p:cNvPr id="622" name="Google Shape;622;g3cf0640c514_2_495"/>
          <p:cNvSpPr txBox="1"/>
          <p:nvPr/>
        </p:nvSpPr>
        <p:spPr>
          <a:xfrm>
            <a:off x="762625" y="1937375"/>
            <a:ext cx="9980400" cy="985200"/>
          </a:xfrm>
          <a:prstGeom prst="rect">
            <a:avLst/>
          </a:prstGeom>
          <a:noFill/>
          <a:ln>
            <a:noFill/>
          </a:ln>
        </p:spPr>
        <p:txBody>
          <a:bodyPr spcFirstLastPara="1" wrap="square" lIns="91425" tIns="91425" rIns="91425" bIns="91425" anchor="t" anchorCtr="0">
            <a:noAutofit/>
          </a:bodyPr>
          <a:lstStyle/>
          <a:p>
            <a:pPr marL="0" marR="0" lvl="0" indent="0" algn="l" rtl="0">
              <a:lnSpc>
                <a:spcPct val="103333"/>
              </a:lnSpc>
              <a:spcBef>
                <a:spcPts val="0"/>
              </a:spcBef>
              <a:spcAft>
                <a:spcPts val="0"/>
              </a:spcAft>
              <a:buClr>
                <a:srgbClr val="242B62"/>
              </a:buClr>
              <a:buSzPts val="2400"/>
              <a:buFont typeface="Arial"/>
              <a:buNone/>
            </a:pPr>
            <a:r>
              <a:rPr lang="en-US" sz="2400" b="0" i="0" u="none" strike="noStrike" cap="none">
                <a:solidFill>
                  <a:srgbClr val="242B62"/>
                </a:solidFill>
                <a:latin typeface="Calibri"/>
                <a:ea typeface="Calibri"/>
                <a:cs typeface="Calibri"/>
                <a:sym typeface="Calibri"/>
              </a:rPr>
              <a:t>Look at this Facebook profile. </a:t>
            </a:r>
            <a:endParaRPr sz="2400" b="0" i="0" u="none" strike="noStrike" cap="none">
              <a:solidFill>
                <a:srgbClr val="242B62"/>
              </a:solidFill>
              <a:latin typeface="Calibri"/>
              <a:ea typeface="Calibri"/>
              <a:cs typeface="Calibri"/>
              <a:sym typeface="Calibri"/>
            </a:endParaRPr>
          </a:p>
          <a:p>
            <a:pPr marL="0" marR="0" lvl="0" indent="0" algn="l" rtl="0">
              <a:lnSpc>
                <a:spcPct val="103333"/>
              </a:lnSpc>
              <a:spcBef>
                <a:spcPts val="0"/>
              </a:spcBef>
              <a:spcAft>
                <a:spcPts val="0"/>
              </a:spcAft>
              <a:buClr>
                <a:srgbClr val="242B62"/>
              </a:buClr>
              <a:buSzPts val="2400"/>
              <a:buFont typeface="Arial"/>
              <a:buNone/>
            </a:pPr>
            <a:r>
              <a:rPr lang="en-US" sz="2400" b="0" i="0" u="none" strike="noStrike" cap="none">
                <a:solidFill>
                  <a:srgbClr val="242B62"/>
                </a:solidFill>
                <a:latin typeface="Calibri"/>
                <a:ea typeface="Calibri"/>
                <a:cs typeface="Calibri"/>
                <a:sym typeface="Calibri"/>
              </a:rPr>
              <a:t>Check the photo, info, friends,</a:t>
            </a:r>
            <a:br>
              <a:rPr lang="en-US" sz="2400" b="0" i="0" u="none" strike="noStrike" cap="none">
                <a:solidFill>
                  <a:srgbClr val="242B62"/>
                </a:solidFill>
                <a:latin typeface="Calibri"/>
                <a:ea typeface="Calibri"/>
                <a:cs typeface="Calibri"/>
                <a:sym typeface="Calibri"/>
              </a:rPr>
            </a:br>
            <a:r>
              <a:rPr lang="en-US" sz="2400" b="0" i="0" u="none" strike="noStrike" cap="none">
                <a:solidFill>
                  <a:srgbClr val="242B62"/>
                </a:solidFill>
                <a:latin typeface="Calibri"/>
                <a:ea typeface="Calibri"/>
                <a:cs typeface="Calibri"/>
                <a:sym typeface="Calibri"/>
              </a:rPr>
              <a:t>and posts. Notice any clues.</a:t>
            </a:r>
            <a:endParaRPr sz="2400" b="0" i="0" u="none" strike="noStrike" cap="none">
              <a:solidFill>
                <a:srgbClr val="242B6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242B62"/>
              </a:solidFill>
              <a:latin typeface="Arial"/>
              <a:ea typeface="Arial"/>
              <a:cs typeface="Arial"/>
              <a:sym typeface="Arial"/>
            </a:endParaRPr>
          </a:p>
        </p:txBody>
      </p:sp>
      <p:sp>
        <p:nvSpPr>
          <p:cNvPr id="623" name="Google Shape;623;g3cf0640c514_2_495"/>
          <p:cNvSpPr txBox="1"/>
          <p:nvPr/>
        </p:nvSpPr>
        <p:spPr>
          <a:xfrm>
            <a:off x="897050" y="3336275"/>
            <a:ext cx="5213400" cy="4149300"/>
          </a:xfrm>
          <a:prstGeom prst="rect">
            <a:avLst/>
          </a:prstGeom>
          <a:noFill/>
          <a:ln>
            <a:noFill/>
          </a:ln>
        </p:spPr>
        <p:txBody>
          <a:bodyPr spcFirstLastPara="1" wrap="square" lIns="91425" tIns="91425" rIns="91425" bIns="91425" anchor="t" anchorCtr="0">
            <a:noAutofit/>
          </a:bodyPr>
          <a:lstStyle/>
          <a:p>
            <a:pPr marL="0" marR="0" lvl="0" indent="0" algn="l" rtl="0">
              <a:lnSpc>
                <a:spcPct val="103333"/>
              </a:lnSpc>
              <a:spcBef>
                <a:spcPts val="0"/>
              </a:spcBef>
              <a:spcAft>
                <a:spcPts val="0"/>
              </a:spcAft>
              <a:buClr>
                <a:srgbClr val="000000"/>
              </a:buClr>
              <a:buSzPts val="2400"/>
              <a:buFont typeface="Arial"/>
              <a:buNone/>
            </a:pPr>
            <a:r>
              <a:rPr lang="en-US" sz="2400" b="0" i="0" u="none" strike="noStrike" cap="none">
                <a:solidFill>
                  <a:srgbClr val="242B62"/>
                </a:solidFill>
                <a:latin typeface="Calibri"/>
                <a:ea typeface="Calibri"/>
                <a:cs typeface="Calibri"/>
                <a:sym typeface="Calibri"/>
              </a:rPr>
              <a:t>Vote: </a:t>
            </a:r>
            <a:endParaRPr sz="2400" b="0" i="0" u="none" strike="noStrike" cap="none">
              <a:solidFill>
                <a:srgbClr val="242B62"/>
              </a:solidFill>
              <a:latin typeface="Calibri"/>
              <a:ea typeface="Calibri"/>
              <a:cs typeface="Calibri"/>
              <a:sym typeface="Calibri"/>
            </a:endParaRPr>
          </a:p>
          <a:p>
            <a:pPr marL="457200" marR="0" lvl="0" indent="-381000" algn="l" rtl="0">
              <a:lnSpc>
                <a:spcPct val="103333"/>
              </a:lnSpc>
              <a:spcBef>
                <a:spcPts val="0"/>
              </a:spcBef>
              <a:spcAft>
                <a:spcPts val="0"/>
              </a:spcAft>
              <a:buClr>
                <a:srgbClr val="242B62"/>
              </a:buClr>
              <a:buSzPts val="2400"/>
              <a:buFont typeface="Arial"/>
              <a:buChar char="❏"/>
            </a:pPr>
            <a:r>
              <a:rPr lang="en-US" sz="2400" b="1" i="0" u="none" strike="noStrike" cap="none">
                <a:solidFill>
                  <a:srgbClr val="242B62"/>
                </a:solidFill>
                <a:latin typeface="Calibri"/>
                <a:ea typeface="Calibri"/>
                <a:cs typeface="Calibri"/>
                <a:sym typeface="Calibri"/>
              </a:rPr>
              <a:t>REAL</a:t>
            </a:r>
            <a:endParaRPr sz="2400" b="1" i="0" u="none" strike="noStrike" cap="none">
              <a:solidFill>
                <a:srgbClr val="242B62"/>
              </a:solidFill>
              <a:latin typeface="Calibri"/>
              <a:ea typeface="Calibri"/>
              <a:cs typeface="Calibri"/>
              <a:sym typeface="Calibri"/>
            </a:endParaRPr>
          </a:p>
          <a:p>
            <a:pPr marL="457200" marR="0" lvl="0" indent="-381000" algn="l" rtl="0">
              <a:lnSpc>
                <a:spcPct val="103333"/>
              </a:lnSpc>
              <a:spcBef>
                <a:spcPts val="0"/>
              </a:spcBef>
              <a:spcAft>
                <a:spcPts val="0"/>
              </a:spcAft>
              <a:buClr>
                <a:srgbClr val="242B62"/>
              </a:buClr>
              <a:buSzPts val="2400"/>
              <a:buFont typeface="Arial"/>
              <a:buChar char="❏"/>
            </a:pPr>
            <a:r>
              <a:rPr lang="en-US" sz="2400" b="1" i="0" u="none" strike="noStrike" cap="none">
                <a:solidFill>
                  <a:srgbClr val="242B62"/>
                </a:solidFill>
                <a:latin typeface="Calibri"/>
                <a:ea typeface="Calibri"/>
                <a:cs typeface="Calibri"/>
                <a:sym typeface="Calibri"/>
              </a:rPr>
              <a:t>AI-GENERATED</a:t>
            </a:r>
            <a:endParaRPr sz="2400" b="1" i="0" u="none" strike="noStrike" cap="none">
              <a:solidFill>
                <a:srgbClr val="242B62"/>
              </a:solidFill>
              <a:latin typeface="Calibri"/>
              <a:ea typeface="Calibri"/>
              <a:cs typeface="Calibri"/>
              <a:sym typeface="Calibri"/>
            </a:endParaRPr>
          </a:p>
          <a:p>
            <a:pPr marL="457200" marR="0" lvl="0" indent="-381000" algn="l" rtl="0">
              <a:lnSpc>
                <a:spcPct val="103333"/>
              </a:lnSpc>
              <a:spcBef>
                <a:spcPts val="0"/>
              </a:spcBef>
              <a:spcAft>
                <a:spcPts val="0"/>
              </a:spcAft>
              <a:buClr>
                <a:srgbClr val="242B62"/>
              </a:buClr>
              <a:buSzPts val="2400"/>
              <a:buFont typeface="Arial"/>
              <a:buChar char="❏"/>
            </a:pPr>
            <a:r>
              <a:rPr lang="en-US" sz="2400" b="1" i="0" u="none" strike="noStrike" cap="none">
                <a:solidFill>
                  <a:srgbClr val="242B62"/>
                </a:solidFill>
                <a:latin typeface="Calibri"/>
                <a:ea typeface="Calibri"/>
                <a:cs typeface="Calibri"/>
                <a:sym typeface="Calibri"/>
              </a:rPr>
              <a:t>NOT SURE</a:t>
            </a:r>
            <a:endParaRPr sz="2400" b="1" i="0" u="none" strike="noStrike" cap="none">
              <a:solidFill>
                <a:srgbClr val="242B62"/>
              </a:solidFill>
              <a:latin typeface="Calibri"/>
              <a:ea typeface="Calibri"/>
              <a:cs typeface="Calibri"/>
              <a:sym typeface="Calibri"/>
            </a:endParaRPr>
          </a:p>
          <a:p>
            <a:pPr marL="0" marR="0" lvl="0" indent="0" algn="l" rtl="0">
              <a:lnSpc>
                <a:spcPct val="103333"/>
              </a:lnSpc>
              <a:spcBef>
                <a:spcPts val="0"/>
              </a:spcBef>
              <a:spcAft>
                <a:spcPts val="0"/>
              </a:spcAft>
              <a:buClr>
                <a:srgbClr val="000000"/>
              </a:buClr>
              <a:buSzPts val="2400"/>
              <a:buFont typeface="Arial"/>
              <a:buNone/>
            </a:pPr>
            <a:endParaRPr sz="2400" b="0" i="0" u="none" strike="noStrike" cap="none">
              <a:solidFill>
                <a:srgbClr val="242B62"/>
              </a:solidFill>
              <a:latin typeface="Calibri"/>
              <a:ea typeface="Calibri"/>
              <a:cs typeface="Calibri"/>
              <a:sym typeface="Calibri"/>
            </a:endParaRPr>
          </a:p>
          <a:p>
            <a:pPr marL="0" marR="0" lvl="0" indent="0" algn="l" rtl="0">
              <a:lnSpc>
                <a:spcPct val="103333"/>
              </a:lnSpc>
              <a:spcBef>
                <a:spcPts val="0"/>
              </a:spcBef>
              <a:spcAft>
                <a:spcPts val="0"/>
              </a:spcAft>
              <a:buClr>
                <a:srgbClr val="000000"/>
              </a:buClr>
              <a:buSzPts val="2400"/>
              <a:buFont typeface="Arial"/>
              <a:buNone/>
            </a:pPr>
            <a:r>
              <a:rPr lang="en-US" sz="2400" b="0" i="0" u="none" strike="noStrike" cap="none">
                <a:solidFill>
                  <a:srgbClr val="242B62"/>
                </a:solidFill>
                <a:latin typeface="Calibri"/>
                <a:ea typeface="Calibri"/>
                <a:cs typeface="Calibri"/>
                <a:sym typeface="Calibri"/>
              </a:rPr>
              <a:t>Would you accept this friend request?</a:t>
            </a:r>
            <a:br>
              <a:rPr lang="en-US" sz="2400" b="0" i="0" u="none" strike="noStrike" cap="none">
                <a:solidFill>
                  <a:srgbClr val="242B62"/>
                </a:solidFill>
                <a:latin typeface="Calibri"/>
                <a:ea typeface="Calibri"/>
                <a:cs typeface="Calibri"/>
                <a:sym typeface="Calibri"/>
              </a:rPr>
            </a:br>
            <a:r>
              <a:rPr lang="en-US" sz="2400" b="0" i="0" u="none" strike="noStrike" cap="none">
                <a:solidFill>
                  <a:srgbClr val="242B62"/>
                </a:solidFill>
                <a:latin typeface="Calibri"/>
                <a:ea typeface="Calibri"/>
                <a:cs typeface="Calibri"/>
                <a:sym typeface="Calibri"/>
              </a:rPr>
              <a:t>Why or why not?</a:t>
            </a:r>
            <a:endParaRPr sz="2400" b="0" i="0" u="none" strike="noStrike" cap="none">
              <a:solidFill>
                <a:srgbClr val="242B62"/>
              </a:solidFill>
              <a:latin typeface="Calibri"/>
              <a:ea typeface="Calibri"/>
              <a:cs typeface="Calibri"/>
              <a:sym typeface="Calibri"/>
            </a:endParaRPr>
          </a:p>
        </p:txBody>
      </p:sp>
      <p:pic>
        <p:nvPicPr>
          <p:cNvPr id="624" name="Google Shape;624;g3cf0640c514_2_495" title="freepik__talk__13836.jpe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653975" y="1163475"/>
            <a:ext cx="6730624" cy="38385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g3cb041f9ae0_0_151"/>
          <p:cNvSpPr txBox="1">
            <a:spLocks noGrp="1"/>
          </p:cNvSpPr>
          <p:nvPr>
            <p:ph type="body" idx="1"/>
          </p:nvPr>
        </p:nvSpPr>
        <p:spPr>
          <a:xfrm>
            <a:off x="911564" y="826894"/>
            <a:ext cx="10302000" cy="69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chemeClr val="lt1"/>
              </a:buClr>
              <a:buSzPts val="3600"/>
              <a:buNone/>
            </a:pPr>
            <a:r>
              <a:rPr lang="en-US" b="1"/>
              <a:t>Simple Clues of Possible Signs of AI content:</a:t>
            </a:r>
            <a:endParaRPr b="1"/>
          </a:p>
          <a:p>
            <a:pPr marL="0" lvl="0" indent="0" algn="l" rtl="0">
              <a:lnSpc>
                <a:spcPct val="103333"/>
              </a:lnSpc>
              <a:spcBef>
                <a:spcPts val="0"/>
              </a:spcBef>
              <a:spcAft>
                <a:spcPts val="0"/>
              </a:spcAft>
              <a:buClr>
                <a:schemeClr val="lt1"/>
              </a:buClr>
              <a:buSzPts val="3600"/>
              <a:buNone/>
            </a:pPr>
            <a:endParaRPr b="1"/>
          </a:p>
        </p:txBody>
      </p:sp>
      <p:sp>
        <p:nvSpPr>
          <p:cNvPr id="630" name="Google Shape;630;g3cb041f9ae0_0_151"/>
          <p:cNvSpPr txBox="1">
            <a:spLocks noGrp="1"/>
          </p:cNvSpPr>
          <p:nvPr>
            <p:ph type="body" idx="2"/>
          </p:nvPr>
        </p:nvSpPr>
        <p:spPr>
          <a:xfrm>
            <a:off x="423310" y="3320525"/>
            <a:ext cx="6225300" cy="2170200"/>
          </a:xfrm>
          <a:prstGeom prst="rect">
            <a:avLst/>
          </a:prstGeom>
          <a:noFill/>
          <a:ln>
            <a:noFill/>
          </a:ln>
        </p:spPr>
        <p:txBody>
          <a:bodyPr spcFirstLastPara="1" wrap="square" lIns="91425" tIns="45700" rIns="91425" bIns="45700" anchor="ctr" anchorCtr="0">
            <a:noAutofit/>
          </a:bodyPr>
          <a:lstStyle/>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dirty="0"/>
              <a:t>Faces look </a:t>
            </a:r>
            <a:r>
              <a:rPr lang="en-US" b="1" dirty="0"/>
              <a:t>“too perfect”</a:t>
            </a:r>
            <a:r>
              <a:rPr lang="en-US" dirty="0"/>
              <a:t> or </a:t>
            </a:r>
            <a:r>
              <a:rPr lang="en-US" b="1" dirty="0"/>
              <a:t>slightly distorted</a:t>
            </a:r>
            <a:r>
              <a:rPr lang="en-US" dirty="0"/>
              <a:t> (hands, teeth, background).</a:t>
            </a:r>
            <a:endParaRPr dirty="0"/>
          </a:p>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b="1" dirty="0"/>
              <a:t>Lighting or shadows</a:t>
            </a:r>
            <a:r>
              <a:rPr lang="en-US" dirty="0"/>
              <a:t> look </a:t>
            </a:r>
            <a:r>
              <a:rPr lang="en-US" b="1" dirty="0"/>
              <a:t>unnatural</a:t>
            </a:r>
            <a:r>
              <a:rPr lang="en-US" dirty="0"/>
              <a:t>.</a:t>
            </a:r>
            <a:endParaRPr dirty="0"/>
          </a:p>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b="1" dirty="0"/>
              <a:t>Text seems generic</a:t>
            </a:r>
            <a:r>
              <a:rPr lang="en-US" dirty="0"/>
              <a:t>, overly formal, or has </a:t>
            </a:r>
            <a:r>
              <a:rPr lang="en-US" b="1" dirty="0"/>
              <a:t>grammatical errors</a:t>
            </a:r>
            <a:r>
              <a:rPr lang="en-US" dirty="0"/>
              <a:t>.</a:t>
            </a:r>
            <a:endParaRPr dirty="0"/>
          </a:p>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b="1" dirty="0"/>
              <a:t>No personal details</a:t>
            </a:r>
            <a:r>
              <a:rPr lang="en-US" dirty="0"/>
              <a:t> or specific experiences.</a:t>
            </a:r>
            <a:endParaRPr dirty="0"/>
          </a:p>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b="1" dirty="0"/>
              <a:t>Emotional tone</a:t>
            </a:r>
            <a:r>
              <a:rPr lang="en-US" dirty="0"/>
              <a:t> feels </a:t>
            </a:r>
            <a:r>
              <a:rPr lang="en-US" b="1" dirty="0"/>
              <a:t>exaggerated</a:t>
            </a:r>
            <a:r>
              <a:rPr lang="en-US" dirty="0"/>
              <a:t>.</a:t>
            </a:r>
            <a:endParaRPr dirty="0"/>
          </a:p>
          <a:p>
            <a:pPr marL="0" lvl="0" indent="0" algn="l" rtl="0">
              <a:lnSpc>
                <a:spcPct val="103333"/>
              </a:lnSpc>
              <a:spcBef>
                <a:spcPts val="0"/>
              </a:spcBef>
              <a:spcAft>
                <a:spcPts val="0"/>
              </a:spcAft>
              <a:buClr>
                <a:srgbClr val="242B62"/>
              </a:buClr>
              <a:buSzPts val="2400"/>
              <a:buNone/>
            </a:pPr>
            <a:endParaRPr dirty="0"/>
          </a:p>
        </p:txBody>
      </p:sp>
      <p:pic>
        <p:nvPicPr>
          <p:cNvPr id="631" name="Google Shape;631;g3cb041f9ae0_0_151"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l="-5130" t="-7193" b="-11"/>
          <a:stretch/>
        </p:blipFill>
        <p:spPr>
          <a:xfrm rot="-3799337">
            <a:off x="9277661" y="-384178"/>
            <a:ext cx="3845287" cy="3119493"/>
          </a:xfrm>
          <a:prstGeom prst="rect">
            <a:avLst/>
          </a:prstGeom>
          <a:noFill/>
          <a:ln>
            <a:noFill/>
          </a:ln>
        </p:spPr>
      </p:pic>
      <p:pic>
        <p:nvPicPr>
          <p:cNvPr id="632" name="Google Shape;632;g3cb041f9ae0_0_151" title="freepik__talk__13836.jpe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968510" y="3005075"/>
            <a:ext cx="4513848" cy="257431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g3cf0640c514_2_346"/>
          <p:cNvSpPr txBox="1">
            <a:spLocks noGrp="1"/>
          </p:cNvSpPr>
          <p:nvPr>
            <p:ph type="body" idx="1"/>
          </p:nvPr>
        </p:nvSpPr>
        <p:spPr>
          <a:xfrm>
            <a:off x="1632756" y="1270690"/>
            <a:ext cx="8973300" cy="697500"/>
          </a:xfrm>
          <a:prstGeom prst="rect">
            <a:avLst/>
          </a:prstGeom>
          <a:noFill/>
          <a:ln>
            <a:noFill/>
          </a:ln>
        </p:spPr>
        <p:txBody>
          <a:bodyPr spcFirstLastPara="1" wrap="square" lIns="91425" tIns="45700" rIns="91425" bIns="45700" anchor="ctr" anchorCtr="0">
            <a:normAutofit/>
          </a:bodyPr>
          <a:lstStyle/>
          <a:p>
            <a:pPr marL="0" lvl="0" indent="0" algn="l" rtl="0">
              <a:lnSpc>
                <a:spcPct val="103333"/>
              </a:lnSpc>
              <a:spcBef>
                <a:spcPts val="0"/>
              </a:spcBef>
              <a:spcAft>
                <a:spcPts val="0"/>
              </a:spcAft>
              <a:buClr>
                <a:srgbClr val="242B62"/>
              </a:buClr>
              <a:buSzPts val="3600"/>
              <a:buNone/>
            </a:pPr>
            <a:r>
              <a:rPr lang="en-US" b="1"/>
              <a:t>Verification Tools</a:t>
            </a:r>
            <a:endParaRPr/>
          </a:p>
        </p:txBody>
      </p:sp>
      <p:sp>
        <p:nvSpPr>
          <p:cNvPr id="638" name="Google Shape;638;g3cf0640c514_2_346"/>
          <p:cNvSpPr txBox="1">
            <a:spLocks noGrp="1"/>
          </p:cNvSpPr>
          <p:nvPr>
            <p:ph type="body" idx="2"/>
          </p:nvPr>
        </p:nvSpPr>
        <p:spPr>
          <a:xfrm>
            <a:off x="1099349" y="2624932"/>
            <a:ext cx="9216225" cy="33672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dirty="0"/>
              <a:t>Verify if the content is real by using:</a:t>
            </a:r>
            <a:endParaRPr dirty="0"/>
          </a:p>
          <a:p>
            <a:pPr marL="0" lvl="0" indent="0" algn="l" rtl="0">
              <a:lnSpc>
                <a:spcPct val="103333"/>
              </a:lnSpc>
              <a:spcBef>
                <a:spcPts val="0"/>
              </a:spcBef>
              <a:spcAft>
                <a:spcPts val="0"/>
              </a:spcAft>
              <a:buClr>
                <a:srgbClr val="242B62"/>
              </a:buClr>
              <a:buSzPts val="2400"/>
              <a:buNone/>
            </a:pPr>
            <a:endParaRPr dirty="0"/>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b="1" u="sng" dirty="0">
                <a:solidFill>
                  <a:srgbClr val="282B63"/>
                </a:solidFill>
                <a:uFill>
                  <a:noFill/>
                </a:uFill>
                <a:hlinkClick r:id="rId3"/>
              </a:rPr>
              <a:t>Google Lens</a:t>
            </a:r>
            <a:r>
              <a:rPr lang="en-US" dirty="0"/>
              <a:t>: Use it to perform a reverse image search and see the original source of a photo.</a:t>
            </a:r>
            <a:endParaRPr dirty="0"/>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b="1" dirty="0">
                <a:solidFill>
                  <a:srgbClr val="282B63"/>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AI Detection tools</a:t>
            </a:r>
            <a:r>
              <a:rPr lang="en-US" dirty="0"/>
              <a:t>: Use </a:t>
            </a:r>
            <a:r>
              <a:rPr lang="en-US" dirty="0" err="1"/>
              <a:t>specialised</a:t>
            </a:r>
            <a:r>
              <a:rPr lang="en-US" dirty="0"/>
              <a:t> software, such as </a:t>
            </a:r>
            <a:r>
              <a:rPr lang="en-US" b="1" dirty="0" err="1">
                <a:solidFill>
                  <a:schemeClr val="hlink"/>
                </a:solidFill>
                <a:uFill>
                  <a:noFill/>
                </a:uFill>
                <a:hlinkClick r:id="rId4"/>
              </a:rPr>
              <a:t>Bitmind</a:t>
            </a:r>
            <a:r>
              <a:rPr lang="en-US" dirty="0"/>
              <a:t>, to check if text or images are AI-generated. </a:t>
            </a:r>
            <a:r>
              <a:rPr lang="en-US" dirty="0">
                <a:hlinkClick r:id="rId5"/>
              </a:rPr>
              <a:t>See how it works!</a:t>
            </a:r>
            <a:endParaRPr dirty="0">
              <a:solidFill>
                <a:srgbClr val="010101"/>
              </a:solidFill>
            </a:endParaRPr>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b="1" dirty="0">
                <a:solidFill>
                  <a:srgbClr val="242B62"/>
                </a:solidFill>
              </a:rPr>
              <a:t>Report and block:</a:t>
            </a:r>
            <a:r>
              <a:rPr lang="en-US" dirty="0">
                <a:solidFill>
                  <a:srgbClr val="242B62"/>
                </a:solidFill>
              </a:rPr>
              <a:t> Help improve safety by flagging fake content. Your reports help the system learn how to protect others from scams.</a:t>
            </a:r>
            <a:endParaRPr dirty="0">
              <a:solidFill>
                <a:srgbClr val="242B62"/>
              </a:solidFill>
            </a:endParaRPr>
          </a:p>
        </p:txBody>
      </p:sp>
      <p:grpSp>
        <p:nvGrpSpPr>
          <p:cNvPr id="639" name="Google Shape;639;g3cf0640c514_2_346"/>
          <p:cNvGrpSpPr/>
          <p:nvPr/>
        </p:nvGrpSpPr>
        <p:grpSpPr>
          <a:xfrm>
            <a:off x="8399463" y="2397919"/>
            <a:ext cx="546096" cy="546098"/>
            <a:chOff x="6483350" y="2427288"/>
            <a:chExt cx="546096" cy="546098"/>
          </a:xfrm>
        </p:grpSpPr>
        <p:sp>
          <p:nvSpPr>
            <p:cNvPr id="640" name="Google Shape;640;g3cf0640c514_2_346"/>
            <p:cNvSpPr/>
            <p:nvPr/>
          </p:nvSpPr>
          <p:spPr>
            <a:xfrm>
              <a:off x="6483350" y="2427288"/>
              <a:ext cx="546096" cy="546098"/>
            </a:xfrm>
            <a:custGeom>
              <a:avLst/>
              <a:gdLst/>
              <a:ahLst/>
              <a:cxnLst/>
              <a:rect l="l" t="t" r="r" b="b"/>
              <a:pathLst>
                <a:path w="3439" h="3444" extrusionOk="0">
                  <a:moveTo>
                    <a:pt x="1717" y="179"/>
                  </a:moveTo>
                  <a:lnTo>
                    <a:pt x="1629" y="181"/>
                  </a:lnTo>
                  <a:lnTo>
                    <a:pt x="1540" y="190"/>
                  </a:lnTo>
                  <a:lnTo>
                    <a:pt x="1452" y="202"/>
                  </a:lnTo>
                  <a:lnTo>
                    <a:pt x="1365" y="220"/>
                  </a:lnTo>
                  <a:lnTo>
                    <a:pt x="1280" y="243"/>
                  </a:lnTo>
                  <a:lnTo>
                    <a:pt x="1194" y="271"/>
                  </a:lnTo>
                  <a:lnTo>
                    <a:pt x="1111" y="305"/>
                  </a:lnTo>
                  <a:lnTo>
                    <a:pt x="1029" y="343"/>
                  </a:lnTo>
                  <a:lnTo>
                    <a:pt x="950" y="386"/>
                  </a:lnTo>
                  <a:lnTo>
                    <a:pt x="869" y="436"/>
                  </a:lnTo>
                  <a:lnTo>
                    <a:pt x="792" y="490"/>
                  </a:lnTo>
                  <a:lnTo>
                    <a:pt x="720" y="548"/>
                  </a:lnTo>
                  <a:lnTo>
                    <a:pt x="651" y="611"/>
                  </a:lnTo>
                  <a:lnTo>
                    <a:pt x="586" y="677"/>
                  </a:lnTo>
                  <a:lnTo>
                    <a:pt x="525" y="746"/>
                  </a:lnTo>
                  <a:lnTo>
                    <a:pt x="469" y="819"/>
                  </a:lnTo>
                  <a:lnTo>
                    <a:pt x="418" y="897"/>
                  </a:lnTo>
                  <a:lnTo>
                    <a:pt x="371" y="976"/>
                  </a:lnTo>
                  <a:lnTo>
                    <a:pt x="328" y="1059"/>
                  </a:lnTo>
                  <a:lnTo>
                    <a:pt x="291" y="1144"/>
                  </a:lnTo>
                  <a:lnTo>
                    <a:pt x="259" y="1232"/>
                  </a:lnTo>
                  <a:lnTo>
                    <a:pt x="232" y="1323"/>
                  </a:lnTo>
                  <a:lnTo>
                    <a:pt x="210" y="1415"/>
                  </a:lnTo>
                  <a:lnTo>
                    <a:pt x="193" y="1507"/>
                  </a:lnTo>
                  <a:lnTo>
                    <a:pt x="184" y="1600"/>
                  </a:lnTo>
                  <a:lnTo>
                    <a:pt x="179" y="1692"/>
                  </a:lnTo>
                  <a:lnTo>
                    <a:pt x="180" y="1785"/>
                  </a:lnTo>
                  <a:lnTo>
                    <a:pt x="186" y="1877"/>
                  </a:lnTo>
                  <a:lnTo>
                    <a:pt x="198" y="1968"/>
                  </a:lnTo>
                  <a:lnTo>
                    <a:pt x="215" y="2059"/>
                  </a:lnTo>
                  <a:lnTo>
                    <a:pt x="238" y="2149"/>
                  </a:lnTo>
                  <a:lnTo>
                    <a:pt x="267" y="2237"/>
                  </a:lnTo>
                  <a:lnTo>
                    <a:pt x="301" y="2324"/>
                  </a:lnTo>
                  <a:lnTo>
                    <a:pt x="341" y="2410"/>
                  </a:lnTo>
                  <a:lnTo>
                    <a:pt x="385" y="2493"/>
                  </a:lnTo>
                  <a:lnTo>
                    <a:pt x="435" y="2574"/>
                  </a:lnTo>
                  <a:lnTo>
                    <a:pt x="489" y="2650"/>
                  </a:lnTo>
                  <a:lnTo>
                    <a:pt x="547" y="2723"/>
                  </a:lnTo>
                  <a:lnTo>
                    <a:pt x="609" y="2792"/>
                  </a:lnTo>
                  <a:lnTo>
                    <a:pt x="676" y="2857"/>
                  </a:lnTo>
                  <a:lnTo>
                    <a:pt x="745" y="2917"/>
                  </a:lnTo>
                  <a:lnTo>
                    <a:pt x="818" y="2973"/>
                  </a:lnTo>
                  <a:lnTo>
                    <a:pt x="894" y="3026"/>
                  </a:lnTo>
                  <a:lnTo>
                    <a:pt x="975" y="3072"/>
                  </a:lnTo>
                  <a:lnTo>
                    <a:pt x="1057" y="3115"/>
                  </a:lnTo>
                  <a:lnTo>
                    <a:pt x="1142" y="3152"/>
                  </a:lnTo>
                  <a:lnTo>
                    <a:pt x="1231" y="3185"/>
                  </a:lnTo>
                  <a:lnTo>
                    <a:pt x="1320" y="3212"/>
                  </a:lnTo>
                  <a:lnTo>
                    <a:pt x="1412" y="3233"/>
                  </a:lnTo>
                  <a:lnTo>
                    <a:pt x="1505" y="3249"/>
                  </a:lnTo>
                  <a:lnTo>
                    <a:pt x="1598" y="3260"/>
                  </a:lnTo>
                  <a:lnTo>
                    <a:pt x="1690" y="3264"/>
                  </a:lnTo>
                  <a:lnTo>
                    <a:pt x="1783" y="3263"/>
                  </a:lnTo>
                  <a:lnTo>
                    <a:pt x="1875" y="3257"/>
                  </a:lnTo>
                  <a:lnTo>
                    <a:pt x="1966" y="3245"/>
                  </a:lnTo>
                  <a:lnTo>
                    <a:pt x="2057" y="3228"/>
                  </a:lnTo>
                  <a:lnTo>
                    <a:pt x="2147" y="3205"/>
                  </a:lnTo>
                  <a:lnTo>
                    <a:pt x="2234" y="3175"/>
                  </a:lnTo>
                  <a:lnTo>
                    <a:pt x="2321" y="3142"/>
                  </a:lnTo>
                  <a:lnTo>
                    <a:pt x="2407" y="3102"/>
                  </a:lnTo>
                  <a:lnTo>
                    <a:pt x="2489" y="3057"/>
                  </a:lnTo>
                  <a:lnTo>
                    <a:pt x="2570" y="3008"/>
                  </a:lnTo>
                  <a:lnTo>
                    <a:pt x="2647" y="2954"/>
                  </a:lnTo>
                  <a:lnTo>
                    <a:pt x="2719" y="2895"/>
                  </a:lnTo>
                  <a:lnTo>
                    <a:pt x="2788" y="2833"/>
                  </a:lnTo>
                  <a:lnTo>
                    <a:pt x="2853" y="2767"/>
                  </a:lnTo>
                  <a:lnTo>
                    <a:pt x="2914" y="2697"/>
                  </a:lnTo>
                  <a:lnTo>
                    <a:pt x="2970" y="2624"/>
                  </a:lnTo>
                  <a:lnTo>
                    <a:pt x="3021" y="2548"/>
                  </a:lnTo>
                  <a:lnTo>
                    <a:pt x="3068" y="2468"/>
                  </a:lnTo>
                  <a:lnTo>
                    <a:pt x="3111" y="2386"/>
                  </a:lnTo>
                  <a:lnTo>
                    <a:pt x="3148" y="2300"/>
                  </a:lnTo>
                  <a:lnTo>
                    <a:pt x="3180" y="2212"/>
                  </a:lnTo>
                  <a:lnTo>
                    <a:pt x="3207" y="2121"/>
                  </a:lnTo>
                  <a:lnTo>
                    <a:pt x="3229" y="2029"/>
                  </a:lnTo>
                  <a:lnTo>
                    <a:pt x="3246" y="1936"/>
                  </a:lnTo>
                  <a:lnTo>
                    <a:pt x="3255" y="1844"/>
                  </a:lnTo>
                  <a:lnTo>
                    <a:pt x="3260" y="1751"/>
                  </a:lnTo>
                  <a:lnTo>
                    <a:pt x="3259" y="1659"/>
                  </a:lnTo>
                  <a:lnTo>
                    <a:pt x="3253" y="1566"/>
                  </a:lnTo>
                  <a:lnTo>
                    <a:pt x="3240" y="1475"/>
                  </a:lnTo>
                  <a:lnTo>
                    <a:pt x="3224" y="1384"/>
                  </a:lnTo>
                  <a:lnTo>
                    <a:pt x="3201" y="1295"/>
                  </a:lnTo>
                  <a:lnTo>
                    <a:pt x="3172" y="1206"/>
                  </a:lnTo>
                  <a:lnTo>
                    <a:pt x="3138" y="1119"/>
                  </a:lnTo>
                  <a:lnTo>
                    <a:pt x="3098" y="1035"/>
                  </a:lnTo>
                  <a:lnTo>
                    <a:pt x="3053" y="951"/>
                  </a:lnTo>
                  <a:lnTo>
                    <a:pt x="3003" y="870"/>
                  </a:lnTo>
                  <a:lnTo>
                    <a:pt x="2950" y="794"/>
                  </a:lnTo>
                  <a:lnTo>
                    <a:pt x="2892" y="721"/>
                  </a:lnTo>
                  <a:lnTo>
                    <a:pt x="2830" y="652"/>
                  </a:lnTo>
                  <a:lnTo>
                    <a:pt x="2763" y="587"/>
                  </a:lnTo>
                  <a:lnTo>
                    <a:pt x="2694" y="526"/>
                  </a:lnTo>
                  <a:lnTo>
                    <a:pt x="2621" y="470"/>
                  </a:lnTo>
                  <a:lnTo>
                    <a:pt x="2545" y="419"/>
                  </a:lnTo>
                  <a:lnTo>
                    <a:pt x="2464" y="372"/>
                  </a:lnTo>
                  <a:lnTo>
                    <a:pt x="2382" y="330"/>
                  </a:lnTo>
                  <a:lnTo>
                    <a:pt x="2297" y="292"/>
                  </a:lnTo>
                  <a:lnTo>
                    <a:pt x="2208" y="260"/>
                  </a:lnTo>
                  <a:lnTo>
                    <a:pt x="2119" y="232"/>
                  </a:lnTo>
                  <a:lnTo>
                    <a:pt x="2018" y="209"/>
                  </a:lnTo>
                  <a:lnTo>
                    <a:pt x="1918" y="193"/>
                  </a:lnTo>
                  <a:lnTo>
                    <a:pt x="1818" y="182"/>
                  </a:lnTo>
                  <a:lnTo>
                    <a:pt x="1717" y="179"/>
                  </a:lnTo>
                  <a:close/>
                  <a:moveTo>
                    <a:pt x="1752" y="0"/>
                  </a:moveTo>
                  <a:lnTo>
                    <a:pt x="1855" y="6"/>
                  </a:lnTo>
                  <a:lnTo>
                    <a:pt x="1959" y="17"/>
                  </a:lnTo>
                  <a:lnTo>
                    <a:pt x="2062" y="35"/>
                  </a:lnTo>
                  <a:lnTo>
                    <a:pt x="2164" y="59"/>
                  </a:lnTo>
                  <a:lnTo>
                    <a:pt x="2259" y="87"/>
                  </a:lnTo>
                  <a:lnTo>
                    <a:pt x="2350" y="121"/>
                  </a:lnTo>
                  <a:lnTo>
                    <a:pt x="2439" y="158"/>
                  </a:lnTo>
                  <a:lnTo>
                    <a:pt x="2525" y="200"/>
                  </a:lnTo>
                  <a:lnTo>
                    <a:pt x="2608" y="248"/>
                  </a:lnTo>
                  <a:lnTo>
                    <a:pt x="2690" y="299"/>
                  </a:lnTo>
                  <a:lnTo>
                    <a:pt x="2767" y="356"/>
                  </a:lnTo>
                  <a:lnTo>
                    <a:pt x="2841" y="415"/>
                  </a:lnTo>
                  <a:lnTo>
                    <a:pt x="2911" y="480"/>
                  </a:lnTo>
                  <a:lnTo>
                    <a:pt x="2979" y="549"/>
                  </a:lnTo>
                  <a:lnTo>
                    <a:pt x="3042" y="621"/>
                  </a:lnTo>
                  <a:lnTo>
                    <a:pt x="3102" y="698"/>
                  </a:lnTo>
                  <a:lnTo>
                    <a:pt x="3157" y="777"/>
                  </a:lnTo>
                  <a:lnTo>
                    <a:pt x="3209" y="861"/>
                  </a:lnTo>
                  <a:lnTo>
                    <a:pt x="3258" y="954"/>
                  </a:lnTo>
                  <a:lnTo>
                    <a:pt x="3302" y="1049"/>
                  </a:lnTo>
                  <a:lnTo>
                    <a:pt x="3341" y="1146"/>
                  </a:lnTo>
                  <a:lnTo>
                    <a:pt x="3372" y="1245"/>
                  </a:lnTo>
                  <a:lnTo>
                    <a:pt x="3398" y="1345"/>
                  </a:lnTo>
                  <a:lnTo>
                    <a:pt x="3418" y="1447"/>
                  </a:lnTo>
                  <a:lnTo>
                    <a:pt x="3432" y="1548"/>
                  </a:lnTo>
                  <a:lnTo>
                    <a:pt x="3438" y="1651"/>
                  </a:lnTo>
                  <a:lnTo>
                    <a:pt x="3439" y="1754"/>
                  </a:lnTo>
                  <a:lnTo>
                    <a:pt x="3434" y="1858"/>
                  </a:lnTo>
                  <a:lnTo>
                    <a:pt x="3422" y="1961"/>
                  </a:lnTo>
                  <a:lnTo>
                    <a:pt x="3404" y="2065"/>
                  </a:lnTo>
                  <a:lnTo>
                    <a:pt x="3380" y="2167"/>
                  </a:lnTo>
                  <a:lnTo>
                    <a:pt x="3352" y="2261"/>
                  </a:lnTo>
                  <a:lnTo>
                    <a:pt x="3320" y="2353"/>
                  </a:lnTo>
                  <a:lnTo>
                    <a:pt x="3281" y="2442"/>
                  </a:lnTo>
                  <a:lnTo>
                    <a:pt x="3239" y="2529"/>
                  </a:lnTo>
                  <a:lnTo>
                    <a:pt x="3192" y="2613"/>
                  </a:lnTo>
                  <a:lnTo>
                    <a:pt x="3140" y="2693"/>
                  </a:lnTo>
                  <a:lnTo>
                    <a:pt x="3085" y="2771"/>
                  </a:lnTo>
                  <a:lnTo>
                    <a:pt x="3024" y="2845"/>
                  </a:lnTo>
                  <a:lnTo>
                    <a:pt x="2959" y="2915"/>
                  </a:lnTo>
                  <a:lnTo>
                    <a:pt x="2892" y="2983"/>
                  </a:lnTo>
                  <a:lnTo>
                    <a:pt x="2818" y="3046"/>
                  </a:lnTo>
                  <a:lnTo>
                    <a:pt x="2742" y="3105"/>
                  </a:lnTo>
                  <a:lnTo>
                    <a:pt x="2663" y="3162"/>
                  </a:lnTo>
                  <a:lnTo>
                    <a:pt x="2579" y="3213"/>
                  </a:lnTo>
                  <a:lnTo>
                    <a:pt x="2489" y="3261"/>
                  </a:lnTo>
                  <a:lnTo>
                    <a:pt x="2398" y="3304"/>
                  </a:lnTo>
                  <a:lnTo>
                    <a:pt x="2306" y="3340"/>
                  </a:lnTo>
                  <a:lnTo>
                    <a:pt x="2210" y="3372"/>
                  </a:lnTo>
                  <a:lnTo>
                    <a:pt x="2115" y="3398"/>
                  </a:lnTo>
                  <a:lnTo>
                    <a:pt x="2018" y="3418"/>
                  </a:lnTo>
                  <a:lnTo>
                    <a:pt x="1920" y="3432"/>
                  </a:lnTo>
                  <a:lnTo>
                    <a:pt x="1822" y="3441"/>
                  </a:lnTo>
                  <a:lnTo>
                    <a:pt x="1723" y="3444"/>
                  </a:lnTo>
                  <a:lnTo>
                    <a:pt x="1610" y="3440"/>
                  </a:lnTo>
                  <a:lnTo>
                    <a:pt x="1498" y="3429"/>
                  </a:lnTo>
                  <a:lnTo>
                    <a:pt x="1386" y="3411"/>
                  </a:lnTo>
                  <a:lnTo>
                    <a:pt x="1274" y="3384"/>
                  </a:lnTo>
                  <a:lnTo>
                    <a:pt x="1180" y="3356"/>
                  </a:lnTo>
                  <a:lnTo>
                    <a:pt x="1089" y="3324"/>
                  </a:lnTo>
                  <a:lnTo>
                    <a:pt x="1000" y="3286"/>
                  </a:lnTo>
                  <a:lnTo>
                    <a:pt x="914" y="3243"/>
                  </a:lnTo>
                  <a:lnTo>
                    <a:pt x="830" y="3196"/>
                  </a:lnTo>
                  <a:lnTo>
                    <a:pt x="749" y="3144"/>
                  </a:lnTo>
                  <a:lnTo>
                    <a:pt x="672" y="3088"/>
                  </a:lnTo>
                  <a:lnTo>
                    <a:pt x="598" y="3028"/>
                  </a:lnTo>
                  <a:lnTo>
                    <a:pt x="528" y="2963"/>
                  </a:lnTo>
                  <a:lnTo>
                    <a:pt x="460" y="2895"/>
                  </a:lnTo>
                  <a:lnTo>
                    <a:pt x="397" y="2823"/>
                  </a:lnTo>
                  <a:lnTo>
                    <a:pt x="337" y="2746"/>
                  </a:lnTo>
                  <a:lnTo>
                    <a:pt x="282" y="2666"/>
                  </a:lnTo>
                  <a:lnTo>
                    <a:pt x="230" y="2582"/>
                  </a:lnTo>
                  <a:lnTo>
                    <a:pt x="181" y="2489"/>
                  </a:lnTo>
                  <a:lnTo>
                    <a:pt x="136" y="2394"/>
                  </a:lnTo>
                  <a:lnTo>
                    <a:pt x="98" y="2298"/>
                  </a:lnTo>
                  <a:lnTo>
                    <a:pt x="67" y="2198"/>
                  </a:lnTo>
                  <a:lnTo>
                    <a:pt x="41" y="2099"/>
                  </a:lnTo>
                  <a:lnTo>
                    <a:pt x="21" y="1998"/>
                  </a:lnTo>
                  <a:lnTo>
                    <a:pt x="7" y="1895"/>
                  </a:lnTo>
                  <a:lnTo>
                    <a:pt x="1" y="1793"/>
                  </a:lnTo>
                  <a:lnTo>
                    <a:pt x="0" y="1689"/>
                  </a:lnTo>
                  <a:lnTo>
                    <a:pt x="5" y="1586"/>
                  </a:lnTo>
                  <a:lnTo>
                    <a:pt x="17" y="1482"/>
                  </a:lnTo>
                  <a:lnTo>
                    <a:pt x="34" y="1379"/>
                  </a:lnTo>
                  <a:lnTo>
                    <a:pt x="58" y="1276"/>
                  </a:lnTo>
                  <a:lnTo>
                    <a:pt x="87" y="1182"/>
                  </a:lnTo>
                  <a:lnTo>
                    <a:pt x="119" y="1091"/>
                  </a:lnTo>
                  <a:lnTo>
                    <a:pt x="158" y="1001"/>
                  </a:lnTo>
                  <a:lnTo>
                    <a:pt x="200" y="915"/>
                  </a:lnTo>
                  <a:lnTo>
                    <a:pt x="247" y="832"/>
                  </a:lnTo>
                  <a:lnTo>
                    <a:pt x="299" y="751"/>
                  </a:lnTo>
                  <a:lnTo>
                    <a:pt x="354" y="674"/>
                  </a:lnTo>
                  <a:lnTo>
                    <a:pt x="415" y="600"/>
                  </a:lnTo>
                  <a:lnTo>
                    <a:pt x="479" y="528"/>
                  </a:lnTo>
                  <a:lnTo>
                    <a:pt x="547" y="461"/>
                  </a:lnTo>
                  <a:lnTo>
                    <a:pt x="621" y="398"/>
                  </a:lnTo>
                  <a:lnTo>
                    <a:pt x="697" y="338"/>
                  </a:lnTo>
                  <a:lnTo>
                    <a:pt x="776" y="283"/>
                  </a:lnTo>
                  <a:lnTo>
                    <a:pt x="860" y="231"/>
                  </a:lnTo>
                  <a:lnTo>
                    <a:pt x="953" y="181"/>
                  </a:lnTo>
                  <a:lnTo>
                    <a:pt x="1048" y="137"/>
                  </a:lnTo>
                  <a:lnTo>
                    <a:pt x="1145" y="99"/>
                  </a:lnTo>
                  <a:lnTo>
                    <a:pt x="1243" y="67"/>
                  </a:lnTo>
                  <a:lnTo>
                    <a:pt x="1343" y="41"/>
                  </a:lnTo>
                  <a:lnTo>
                    <a:pt x="1444" y="22"/>
                  </a:lnTo>
                  <a:lnTo>
                    <a:pt x="1546" y="9"/>
                  </a:lnTo>
                  <a:lnTo>
                    <a:pt x="1648" y="1"/>
                  </a:lnTo>
                  <a:lnTo>
                    <a:pt x="1752"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1" name="Google Shape;641;g3cf0640c514_2_346"/>
            <p:cNvSpPr/>
            <p:nvPr/>
          </p:nvSpPr>
          <p:spPr>
            <a:xfrm>
              <a:off x="6667500" y="2568575"/>
              <a:ext cx="234950" cy="261940"/>
            </a:xfrm>
            <a:custGeom>
              <a:avLst/>
              <a:gdLst/>
              <a:ahLst/>
              <a:cxnLst/>
              <a:rect l="l" t="t" r="r" b="b"/>
              <a:pathLst>
                <a:path w="1481" h="1654" extrusionOk="0">
                  <a:moveTo>
                    <a:pt x="188" y="179"/>
                  </a:moveTo>
                  <a:lnTo>
                    <a:pt x="186" y="179"/>
                  </a:lnTo>
                  <a:lnTo>
                    <a:pt x="184" y="180"/>
                  </a:lnTo>
                  <a:lnTo>
                    <a:pt x="181" y="182"/>
                  </a:lnTo>
                  <a:lnTo>
                    <a:pt x="180" y="185"/>
                  </a:lnTo>
                  <a:lnTo>
                    <a:pt x="180" y="187"/>
                  </a:lnTo>
                  <a:lnTo>
                    <a:pt x="180" y="188"/>
                  </a:lnTo>
                  <a:lnTo>
                    <a:pt x="180" y="1466"/>
                  </a:lnTo>
                  <a:lnTo>
                    <a:pt x="180" y="1468"/>
                  </a:lnTo>
                  <a:lnTo>
                    <a:pt x="180" y="1469"/>
                  </a:lnTo>
                  <a:lnTo>
                    <a:pt x="181" y="1471"/>
                  </a:lnTo>
                  <a:lnTo>
                    <a:pt x="184" y="1473"/>
                  </a:lnTo>
                  <a:lnTo>
                    <a:pt x="186" y="1474"/>
                  </a:lnTo>
                  <a:lnTo>
                    <a:pt x="190" y="1474"/>
                  </a:lnTo>
                  <a:lnTo>
                    <a:pt x="191" y="1474"/>
                  </a:lnTo>
                  <a:lnTo>
                    <a:pt x="193" y="1473"/>
                  </a:lnTo>
                  <a:lnTo>
                    <a:pt x="1298" y="834"/>
                  </a:lnTo>
                  <a:lnTo>
                    <a:pt x="1299" y="834"/>
                  </a:lnTo>
                  <a:lnTo>
                    <a:pt x="1300" y="833"/>
                  </a:lnTo>
                  <a:lnTo>
                    <a:pt x="1301" y="831"/>
                  </a:lnTo>
                  <a:lnTo>
                    <a:pt x="1302" y="830"/>
                  </a:lnTo>
                  <a:lnTo>
                    <a:pt x="1302" y="827"/>
                  </a:lnTo>
                  <a:lnTo>
                    <a:pt x="1302" y="825"/>
                  </a:lnTo>
                  <a:lnTo>
                    <a:pt x="1301" y="822"/>
                  </a:lnTo>
                  <a:lnTo>
                    <a:pt x="1300" y="821"/>
                  </a:lnTo>
                  <a:lnTo>
                    <a:pt x="1299" y="820"/>
                  </a:lnTo>
                  <a:lnTo>
                    <a:pt x="1298" y="819"/>
                  </a:lnTo>
                  <a:lnTo>
                    <a:pt x="193" y="180"/>
                  </a:lnTo>
                  <a:lnTo>
                    <a:pt x="191" y="180"/>
                  </a:lnTo>
                  <a:lnTo>
                    <a:pt x="188" y="179"/>
                  </a:lnTo>
                  <a:close/>
                  <a:moveTo>
                    <a:pt x="188" y="0"/>
                  </a:moveTo>
                  <a:lnTo>
                    <a:pt x="220" y="3"/>
                  </a:lnTo>
                  <a:lnTo>
                    <a:pt x="252" y="11"/>
                  </a:lnTo>
                  <a:lnTo>
                    <a:pt x="281" y="26"/>
                  </a:lnTo>
                  <a:lnTo>
                    <a:pt x="1388" y="665"/>
                  </a:lnTo>
                  <a:lnTo>
                    <a:pt x="1411" y="680"/>
                  </a:lnTo>
                  <a:lnTo>
                    <a:pt x="1432" y="700"/>
                  </a:lnTo>
                  <a:lnTo>
                    <a:pt x="1449" y="721"/>
                  </a:lnTo>
                  <a:lnTo>
                    <a:pt x="1463" y="745"/>
                  </a:lnTo>
                  <a:lnTo>
                    <a:pt x="1473" y="771"/>
                  </a:lnTo>
                  <a:lnTo>
                    <a:pt x="1479" y="798"/>
                  </a:lnTo>
                  <a:lnTo>
                    <a:pt x="1481" y="827"/>
                  </a:lnTo>
                  <a:lnTo>
                    <a:pt x="1479" y="856"/>
                  </a:lnTo>
                  <a:lnTo>
                    <a:pt x="1473" y="883"/>
                  </a:lnTo>
                  <a:lnTo>
                    <a:pt x="1463" y="908"/>
                  </a:lnTo>
                  <a:lnTo>
                    <a:pt x="1449" y="932"/>
                  </a:lnTo>
                  <a:lnTo>
                    <a:pt x="1432" y="954"/>
                  </a:lnTo>
                  <a:lnTo>
                    <a:pt x="1411" y="973"/>
                  </a:lnTo>
                  <a:lnTo>
                    <a:pt x="1388" y="990"/>
                  </a:lnTo>
                  <a:lnTo>
                    <a:pt x="281" y="1629"/>
                  </a:lnTo>
                  <a:lnTo>
                    <a:pt x="252" y="1642"/>
                  </a:lnTo>
                  <a:lnTo>
                    <a:pt x="220" y="1651"/>
                  </a:lnTo>
                  <a:lnTo>
                    <a:pt x="188" y="1654"/>
                  </a:lnTo>
                  <a:lnTo>
                    <a:pt x="156" y="1651"/>
                  </a:lnTo>
                  <a:lnTo>
                    <a:pt x="125" y="1642"/>
                  </a:lnTo>
                  <a:lnTo>
                    <a:pt x="94" y="1629"/>
                  </a:lnTo>
                  <a:lnTo>
                    <a:pt x="70" y="1612"/>
                  </a:lnTo>
                  <a:lnTo>
                    <a:pt x="51" y="1593"/>
                  </a:lnTo>
                  <a:lnTo>
                    <a:pt x="33" y="1571"/>
                  </a:lnTo>
                  <a:lnTo>
                    <a:pt x="19" y="1547"/>
                  </a:lnTo>
                  <a:lnTo>
                    <a:pt x="9" y="1522"/>
                  </a:lnTo>
                  <a:lnTo>
                    <a:pt x="3" y="1495"/>
                  </a:lnTo>
                  <a:lnTo>
                    <a:pt x="0" y="1466"/>
                  </a:lnTo>
                  <a:lnTo>
                    <a:pt x="0" y="188"/>
                  </a:lnTo>
                  <a:lnTo>
                    <a:pt x="3" y="159"/>
                  </a:lnTo>
                  <a:lnTo>
                    <a:pt x="9" y="132"/>
                  </a:lnTo>
                  <a:lnTo>
                    <a:pt x="19" y="106"/>
                  </a:lnTo>
                  <a:lnTo>
                    <a:pt x="33" y="82"/>
                  </a:lnTo>
                  <a:lnTo>
                    <a:pt x="51" y="60"/>
                  </a:lnTo>
                  <a:lnTo>
                    <a:pt x="70" y="41"/>
                  </a:lnTo>
                  <a:lnTo>
                    <a:pt x="94" y="26"/>
                  </a:lnTo>
                  <a:lnTo>
                    <a:pt x="125" y="11"/>
                  </a:lnTo>
                  <a:lnTo>
                    <a:pt x="156" y="3"/>
                  </a:lnTo>
                  <a:lnTo>
                    <a:pt x="18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2" name="Google Shape;642;g3cf0640c514_2_346"/>
            <p:cNvSpPr/>
            <p:nvPr/>
          </p:nvSpPr>
          <p:spPr>
            <a:xfrm>
              <a:off x="6769100" y="2489200"/>
              <a:ext cx="158749" cy="103189"/>
            </a:xfrm>
            <a:custGeom>
              <a:avLst/>
              <a:gdLst/>
              <a:ahLst/>
              <a:cxnLst/>
              <a:rect l="l" t="t" r="r" b="b"/>
              <a:pathLst>
                <a:path w="998" h="652" extrusionOk="0">
                  <a:moveTo>
                    <a:pt x="80" y="0"/>
                  </a:moveTo>
                  <a:lnTo>
                    <a:pt x="101" y="1"/>
                  </a:lnTo>
                  <a:lnTo>
                    <a:pt x="187" y="15"/>
                  </a:lnTo>
                  <a:lnTo>
                    <a:pt x="271" y="35"/>
                  </a:lnTo>
                  <a:lnTo>
                    <a:pt x="354" y="61"/>
                  </a:lnTo>
                  <a:lnTo>
                    <a:pt x="435" y="92"/>
                  </a:lnTo>
                  <a:lnTo>
                    <a:pt x="514" y="128"/>
                  </a:lnTo>
                  <a:lnTo>
                    <a:pt x="590" y="169"/>
                  </a:lnTo>
                  <a:lnTo>
                    <a:pt x="663" y="214"/>
                  </a:lnTo>
                  <a:lnTo>
                    <a:pt x="734" y="264"/>
                  </a:lnTo>
                  <a:lnTo>
                    <a:pt x="801" y="320"/>
                  </a:lnTo>
                  <a:lnTo>
                    <a:pt x="865" y="378"/>
                  </a:lnTo>
                  <a:lnTo>
                    <a:pt x="924" y="441"/>
                  </a:lnTo>
                  <a:lnTo>
                    <a:pt x="980" y="508"/>
                  </a:lnTo>
                  <a:lnTo>
                    <a:pt x="990" y="526"/>
                  </a:lnTo>
                  <a:lnTo>
                    <a:pt x="996" y="544"/>
                  </a:lnTo>
                  <a:lnTo>
                    <a:pt x="998" y="564"/>
                  </a:lnTo>
                  <a:lnTo>
                    <a:pt x="995" y="584"/>
                  </a:lnTo>
                  <a:lnTo>
                    <a:pt x="989" y="603"/>
                  </a:lnTo>
                  <a:lnTo>
                    <a:pt x="979" y="620"/>
                  </a:lnTo>
                  <a:lnTo>
                    <a:pt x="964" y="633"/>
                  </a:lnTo>
                  <a:lnTo>
                    <a:pt x="946" y="645"/>
                  </a:lnTo>
                  <a:lnTo>
                    <a:pt x="927" y="650"/>
                  </a:lnTo>
                  <a:lnTo>
                    <a:pt x="909" y="652"/>
                  </a:lnTo>
                  <a:lnTo>
                    <a:pt x="889" y="650"/>
                  </a:lnTo>
                  <a:lnTo>
                    <a:pt x="870" y="644"/>
                  </a:lnTo>
                  <a:lnTo>
                    <a:pt x="852" y="633"/>
                  </a:lnTo>
                  <a:lnTo>
                    <a:pt x="838" y="618"/>
                  </a:lnTo>
                  <a:lnTo>
                    <a:pt x="790" y="560"/>
                  </a:lnTo>
                  <a:lnTo>
                    <a:pt x="738" y="506"/>
                  </a:lnTo>
                  <a:lnTo>
                    <a:pt x="683" y="454"/>
                  </a:lnTo>
                  <a:lnTo>
                    <a:pt x="626" y="406"/>
                  </a:lnTo>
                  <a:lnTo>
                    <a:pt x="564" y="364"/>
                  </a:lnTo>
                  <a:lnTo>
                    <a:pt x="500" y="324"/>
                  </a:lnTo>
                  <a:lnTo>
                    <a:pt x="434" y="288"/>
                  </a:lnTo>
                  <a:lnTo>
                    <a:pt x="366" y="257"/>
                  </a:lnTo>
                  <a:lnTo>
                    <a:pt x="296" y="231"/>
                  </a:lnTo>
                  <a:lnTo>
                    <a:pt x="224" y="209"/>
                  </a:lnTo>
                  <a:lnTo>
                    <a:pt x="151" y="191"/>
                  </a:lnTo>
                  <a:lnTo>
                    <a:pt x="77" y="178"/>
                  </a:lnTo>
                  <a:lnTo>
                    <a:pt x="57" y="173"/>
                  </a:lnTo>
                  <a:lnTo>
                    <a:pt x="39" y="164"/>
                  </a:lnTo>
                  <a:lnTo>
                    <a:pt x="24" y="151"/>
                  </a:lnTo>
                  <a:lnTo>
                    <a:pt x="12" y="136"/>
                  </a:lnTo>
                  <a:lnTo>
                    <a:pt x="4" y="118"/>
                  </a:lnTo>
                  <a:lnTo>
                    <a:pt x="0" y="98"/>
                  </a:lnTo>
                  <a:lnTo>
                    <a:pt x="1" y="77"/>
                  </a:lnTo>
                  <a:lnTo>
                    <a:pt x="6" y="57"/>
                  </a:lnTo>
                  <a:lnTo>
                    <a:pt x="14" y="39"/>
                  </a:lnTo>
                  <a:lnTo>
                    <a:pt x="28" y="25"/>
                  </a:lnTo>
                  <a:lnTo>
                    <a:pt x="43" y="12"/>
                  </a:lnTo>
                  <a:lnTo>
                    <a:pt x="61" y="4"/>
                  </a:lnTo>
                  <a:lnTo>
                    <a:pt x="8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43" name="Google Shape;643;g3cf0640c514_2_346"/>
          <p:cNvGrpSpPr/>
          <p:nvPr/>
        </p:nvGrpSpPr>
        <p:grpSpPr>
          <a:xfrm>
            <a:off x="8365332" y="1071563"/>
            <a:ext cx="614366" cy="546104"/>
            <a:chOff x="6480175" y="1214438"/>
            <a:chExt cx="614366" cy="546104"/>
          </a:xfrm>
        </p:grpSpPr>
        <p:sp>
          <p:nvSpPr>
            <p:cNvPr id="644" name="Google Shape;644;g3cf0640c514_2_346"/>
            <p:cNvSpPr/>
            <p:nvPr/>
          </p:nvSpPr>
          <p:spPr>
            <a:xfrm>
              <a:off x="6480175" y="1214438"/>
              <a:ext cx="614366" cy="546104"/>
            </a:xfrm>
            <a:custGeom>
              <a:avLst/>
              <a:gdLst/>
              <a:ahLst/>
              <a:cxnLst/>
              <a:rect l="l" t="t" r="r" b="b"/>
              <a:pathLst>
                <a:path w="3483" h="3100" extrusionOk="0">
                  <a:moveTo>
                    <a:pt x="1421" y="2533"/>
                  </a:moveTo>
                  <a:lnTo>
                    <a:pt x="1421" y="2686"/>
                  </a:lnTo>
                  <a:lnTo>
                    <a:pt x="1417" y="2732"/>
                  </a:lnTo>
                  <a:lnTo>
                    <a:pt x="1410" y="2778"/>
                  </a:lnTo>
                  <a:lnTo>
                    <a:pt x="1397" y="2822"/>
                  </a:lnTo>
                  <a:lnTo>
                    <a:pt x="1379" y="2864"/>
                  </a:lnTo>
                  <a:lnTo>
                    <a:pt x="1358" y="2903"/>
                  </a:lnTo>
                  <a:lnTo>
                    <a:pt x="1333" y="2940"/>
                  </a:lnTo>
                  <a:lnTo>
                    <a:pt x="2150" y="2940"/>
                  </a:lnTo>
                  <a:lnTo>
                    <a:pt x="2125" y="2903"/>
                  </a:lnTo>
                  <a:lnTo>
                    <a:pt x="2104" y="2864"/>
                  </a:lnTo>
                  <a:lnTo>
                    <a:pt x="2086" y="2822"/>
                  </a:lnTo>
                  <a:lnTo>
                    <a:pt x="2073" y="2778"/>
                  </a:lnTo>
                  <a:lnTo>
                    <a:pt x="2066" y="2732"/>
                  </a:lnTo>
                  <a:lnTo>
                    <a:pt x="2062" y="2686"/>
                  </a:lnTo>
                  <a:lnTo>
                    <a:pt x="2062" y="2533"/>
                  </a:lnTo>
                  <a:lnTo>
                    <a:pt x="1421" y="2533"/>
                  </a:lnTo>
                  <a:close/>
                  <a:moveTo>
                    <a:pt x="160" y="1901"/>
                  </a:moveTo>
                  <a:lnTo>
                    <a:pt x="160" y="2322"/>
                  </a:lnTo>
                  <a:lnTo>
                    <a:pt x="164" y="2338"/>
                  </a:lnTo>
                  <a:lnTo>
                    <a:pt x="170" y="2351"/>
                  </a:lnTo>
                  <a:lnTo>
                    <a:pt x="180" y="2362"/>
                  </a:lnTo>
                  <a:lnTo>
                    <a:pt x="194" y="2369"/>
                  </a:lnTo>
                  <a:lnTo>
                    <a:pt x="210" y="2373"/>
                  </a:lnTo>
                  <a:lnTo>
                    <a:pt x="3273" y="2373"/>
                  </a:lnTo>
                  <a:lnTo>
                    <a:pt x="3289" y="2369"/>
                  </a:lnTo>
                  <a:lnTo>
                    <a:pt x="3303" y="2362"/>
                  </a:lnTo>
                  <a:lnTo>
                    <a:pt x="3313" y="2351"/>
                  </a:lnTo>
                  <a:lnTo>
                    <a:pt x="3319" y="2338"/>
                  </a:lnTo>
                  <a:lnTo>
                    <a:pt x="3323" y="2322"/>
                  </a:lnTo>
                  <a:lnTo>
                    <a:pt x="3323" y="1901"/>
                  </a:lnTo>
                  <a:lnTo>
                    <a:pt x="160" y="1901"/>
                  </a:lnTo>
                  <a:close/>
                  <a:moveTo>
                    <a:pt x="210" y="161"/>
                  </a:moveTo>
                  <a:lnTo>
                    <a:pt x="194" y="163"/>
                  </a:lnTo>
                  <a:lnTo>
                    <a:pt x="180" y="170"/>
                  </a:lnTo>
                  <a:lnTo>
                    <a:pt x="170" y="181"/>
                  </a:lnTo>
                  <a:lnTo>
                    <a:pt x="164" y="194"/>
                  </a:lnTo>
                  <a:lnTo>
                    <a:pt x="160" y="210"/>
                  </a:lnTo>
                  <a:lnTo>
                    <a:pt x="160" y="1740"/>
                  </a:lnTo>
                  <a:lnTo>
                    <a:pt x="3323" y="1740"/>
                  </a:lnTo>
                  <a:lnTo>
                    <a:pt x="3323" y="210"/>
                  </a:lnTo>
                  <a:lnTo>
                    <a:pt x="3319" y="194"/>
                  </a:lnTo>
                  <a:lnTo>
                    <a:pt x="3313" y="181"/>
                  </a:lnTo>
                  <a:lnTo>
                    <a:pt x="3303" y="170"/>
                  </a:lnTo>
                  <a:lnTo>
                    <a:pt x="3289" y="163"/>
                  </a:lnTo>
                  <a:lnTo>
                    <a:pt x="3273" y="161"/>
                  </a:lnTo>
                  <a:lnTo>
                    <a:pt x="210" y="161"/>
                  </a:lnTo>
                  <a:close/>
                  <a:moveTo>
                    <a:pt x="210" y="0"/>
                  </a:moveTo>
                  <a:lnTo>
                    <a:pt x="3273" y="0"/>
                  </a:lnTo>
                  <a:lnTo>
                    <a:pt x="3307" y="3"/>
                  </a:lnTo>
                  <a:lnTo>
                    <a:pt x="3339" y="11"/>
                  </a:lnTo>
                  <a:lnTo>
                    <a:pt x="3369" y="23"/>
                  </a:lnTo>
                  <a:lnTo>
                    <a:pt x="3396" y="40"/>
                  </a:lnTo>
                  <a:lnTo>
                    <a:pt x="3422" y="61"/>
                  </a:lnTo>
                  <a:lnTo>
                    <a:pt x="3443" y="87"/>
                  </a:lnTo>
                  <a:lnTo>
                    <a:pt x="3460" y="114"/>
                  </a:lnTo>
                  <a:lnTo>
                    <a:pt x="3472" y="144"/>
                  </a:lnTo>
                  <a:lnTo>
                    <a:pt x="3480" y="176"/>
                  </a:lnTo>
                  <a:lnTo>
                    <a:pt x="3483" y="210"/>
                  </a:lnTo>
                  <a:lnTo>
                    <a:pt x="3483" y="2322"/>
                  </a:lnTo>
                  <a:lnTo>
                    <a:pt x="3480" y="2357"/>
                  </a:lnTo>
                  <a:lnTo>
                    <a:pt x="3472" y="2388"/>
                  </a:lnTo>
                  <a:lnTo>
                    <a:pt x="3460" y="2419"/>
                  </a:lnTo>
                  <a:lnTo>
                    <a:pt x="3443" y="2446"/>
                  </a:lnTo>
                  <a:lnTo>
                    <a:pt x="3422" y="2471"/>
                  </a:lnTo>
                  <a:lnTo>
                    <a:pt x="3396" y="2492"/>
                  </a:lnTo>
                  <a:lnTo>
                    <a:pt x="3369" y="2509"/>
                  </a:lnTo>
                  <a:lnTo>
                    <a:pt x="3339" y="2521"/>
                  </a:lnTo>
                  <a:lnTo>
                    <a:pt x="3307" y="2530"/>
                  </a:lnTo>
                  <a:lnTo>
                    <a:pt x="3273" y="2533"/>
                  </a:lnTo>
                  <a:lnTo>
                    <a:pt x="2224" y="2533"/>
                  </a:lnTo>
                  <a:lnTo>
                    <a:pt x="2224" y="2686"/>
                  </a:lnTo>
                  <a:lnTo>
                    <a:pt x="2227" y="2727"/>
                  </a:lnTo>
                  <a:lnTo>
                    <a:pt x="2237" y="2766"/>
                  </a:lnTo>
                  <a:lnTo>
                    <a:pt x="2251" y="2802"/>
                  </a:lnTo>
                  <a:lnTo>
                    <a:pt x="2272" y="2835"/>
                  </a:lnTo>
                  <a:lnTo>
                    <a:pt x="2298" y="2865"/>
                  </a:lnTo>
                  <a:lnTo>
                    <a:pt x="2327" y="2890"/>
                  </a:lnTo>
                  <a:lnTo>
                    <a:pt x="2361" y="2911"/>
                  </a:lnTo>
                  <a:lnTo>
                    <a:pt x="2397" y="2926"/>
                  </a:lnTo>
                  <a:lnTo>
                    <a:pt x="2436" y="2936"/>
                  </a:lnTo>
                  <a:lnTo>
                    <a:pt x="2478" y="2940"/>
                  </a:lnTo>
                  <a:lnTo>
                    <a:pt x="2709" y="2940"/>
                  </a:lnTo>
                  <a:lnTo>
                    <a:pt x="2730" y="2942"/>
                  </a:lnTo>
                  <a:lnTo>
                    <a:pt x="2749" y="2950"/>
                  </a:lnTo>
                  <a:lnTo>
                    <a:pt x="2765" y="2963"/>
                  </a:lnTo>
                  <a:lnTo>
                    <a:pt x="2778" y="2979"/>
                  </a:lnTo>
                  <a:lnTo>
                    <a:pt x="2786" y="2998"/>
                  </a:lnTo>
                  <a:lnTo>
                    <a:pt x="2790" y="3020"/>
                  </a:lnTo>
                  <a:lnTo>
                    <a:pt x="2786" y="3041"/>
                  </a:lnTo>
                  <a:lnTo>
                    <a:pt x="2778" y="3060"/>
                  </a:lnTo>
                  <a:lnTo>
                    <a:pt x="2765" y="3076"/>
                  </a:lnTo>
                  <a:lnTo>
                    <a:pt x="2749" y="3088"/>
                  </a:lnTo>
                  <a:lnTo>
                    <a:pt x="2730" y="3097"/>
                  </a:lnTo>
                  <a:lnTo>
                    <a:pt x="2709" y="3100"/>
                  </a:lnTo>
                  <a:lnTo>
                    <a:pt x="774" y="3100"/>
                  </a:lnTo>
                  <a:lnTo>
                    <a:pt x="753" y="3097"/>
                  </a:lnTo>
                  <a:lnTo>
                    <a:pt x="734" y="3088"/>
                  </a:lnTo>
                  <a:lnTo>
                    <a:pt x="718" y="3076"/>
                  </a:lnTo>
                  <a:lnTo>
                    <a:pt x="705" y="3060"/>
                  </a:lnTo>
                  <a:lnTo>
                    <a:pt x="697" y="3041"/>
                  </a:lnTo>
                  <a:lnTo>
                    <a:pt x="693" y="3020"/>
                  </a:lnTo>
                  <a:lnTo>
                    <a:pt x="697" y="2998"/>
                  </a:lnTo>
                  <a:lnTo>
                    <a:pt x="705" y="2979"/>
                  </a:lnTo>
                  <a:lnTo>
                    <a:pt x="718" y="2963"/>
                  </a:lnTo>
                  <a:lnTo>
                    <a:pt x="734" y="2950"/>
                  </a:lnTo>
                  <a:lnTo>
                    <a:pt x="753" y="2942"/>
                  </a:lnTo>
                  <a:lnTo>
                    <a:pt x="774" y="2940"/>
                  </a:lnTo>
                  <a:lnTo>
                    <a:pt x="1005" y="2940"/>
                  </a:lnTo>
                  <a:lnTo>
                    <a:pt x="1047" y="2936"/>
                  </a:lnTo>
                  <a:lnTo>
                    <a:pt x="1086" y="2926"/>
                  </a:lnTo>
                  <a:lnTo>
                    <a:pt x="1122" y="2911"/>
                  </a:lnTo>
                  <a:lnTo>
                    <a:pt x="1156" y="2890"/>
                  </a:lnTo>
                  <a:lnTo>
                    <a:pt x="1185" y="2865"/>
                  </a:lnTo>
                  <a:lnTo>
                    <a:pt x="1211" y="2835"/>
                  </a:lnTo>
                  <a:lnTo>
                    <a:pt x="1232" y="2802"/>
                  </a:lnTo>
                  <a:lnTo>
                    <a:pt x="1246" y="2766"/>
                  </a:lnTo>
                  <a:lnTo>
                    <a:pt x="1256" y="2727"/>
                  </a:lnTo>
                  <a:lnTo>
                    <a:pt x="1259" y="2686"/>
                  </a:lnTo>
                  <a:lnTo>
                    <a:pt x="1259" y="2533"/>
                  </a:lnTo>
                  <a:lnTo>
                    <a:pt x="210" y="2533"/>
                  </a:lnTo>
                  <a:lnTo>
                    <a:pt x="176" y="2530"/>
                  </a:lnTo>
                  <a:lnTo>
                    <a:pt x="144" y="2521"/>
                  </a:lnTo>
                  <a:lnTo>
                    <a:pt x="114" y="2509"/>
                  </a:lnTo>
                  <a:lnTo>
                    <a:pt x="87" y="2492"/>
                  </a:lnTo>
                  <a:lnTo>
                    <a:pt x="61" y="2471"/>
                  </a:lnTo>
                  <a:lnTo>
                    <a:pt x="40" y="2446"/>
                  </a:lnTo>
                  <a:lnTo>
                    <a:pt x="23" y="2419"/>
                  </a:lnTo>
                  <a:lnTo>
                    <a:pt x="11" y="2388"/>
                  </a:lnTo>
                  <a:lnTo>
                    <a:pt x="3" y="2357"/>
                  </a:lnTo>
                  <a:lnTo>
                    <a:pt x="0" y="2322"/>
                  </a:lnTo>
                  <a:lnTo>
                    <a:pt x="0" y="210"/>
                  </a:lnTo>
                  <a:lnTo>
                    <a:pt x="3" y="176"/>
                  </a:lnTo>
                  <a:lnTo>
                    <a:pt x="11" y="144"/>
                  </a:lnTo>
                  <a:lnTo>
                    <a:pt x="23" y="114"/>
                  </a:lnTo>
                  <a:lnTo>
                    <a:pt x="40" y="87"/>
                  </a:lnTo>
                  <a:lnTo>
                    <a:pt x="61" y="61"/>
                  </a:lnTo>
                  <a:lnTo>
                    <a:pt x="87" y="40"/>
                  </a:lnTo>
                  <a:lnTo>
                    <a:pt x="114" y="23"/>
                  </a:lnTo>
                  <a:lnTo>
                    <a:pt x="144" y="11"/>
                  </a:lnTo>
                  <a:lnTo>
                    <a:pt x="176" y="3"/>
                  </a:lnTo>
                  <a:lnTo>
                    <a:pt x="21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5" name="Google Shape;645;g3cf0640c514_2_346"/>
            <p:cNvSpPr/>
            <p:nvPr/>
          </p:nvSpPr>
          <p:spPr>
            <a:xfrm>
              <a:off x="6772275" y="1574800"/>
              <a:ext cx="30163" cy="31750"/>
            </a:xfrm>
            <a:custGeom>
              <a:avLst/>
              <a:gdLst/>
              <a:ahLst/>
              <a:cxnLst/>
              <a:rect l="l" t="t" r="r" b="b"/>
              <a:pathLst>
                <a:path w="173" h="173" extrusionOk="0">
                  <a:moveTo>
                    <a:pt x="87" y="0"/>
                  </a:moveTo>
                  <a:lnTo>
                    <a:pt x="110" y="3"/>
                  </a:lnTo>
                  <a:lnTo>
                    <a:pt x="130" y="11"/>
                  </a:lnTo>
                  <a:lnTo>
                    <a:pt x="148" y="25"/>
                  </a:lnTo>
                  <a:lnTo>
                    <a:pt x="161" y="43"/>
                  </a:lnTo>
                  <a:lnTo>
                    <a:pt x="170" y="63"/>
                  </a:lnTo>
                  <a:lnTo>
                    <a:pt x="173" y="86"/>
                  </a:lnTo>
                  <a:lnTo>
                    <a:pt x="170" y="110"/>
                  </a:lnTo>
                  <a:lnTo>
                    <a:pt x="161" y="131"/>
                  </a:lnTo>
                  <a:lnTo>
                    <a:pt x="148" y="147"/>
                  </a:lnTo>
                  <a:lnTo>
                    <a:pt x="130" y="161"/>
                  </a:lnTo>
                  <a:lnTo>
                    <a:pt x="110" y="170"/>
                  </a:lnTo>
                  <a:lnTo>
                    <a:pt x="87" y="173"/>
                  </a:lnTo>
                  <a:lnTo>
                    <a:pt x="63" y="170"/>
                  </a:lnTo>
                  <a:lnTo>
                    <a:pt x="43" y="161"/>
                  </a:lnTo>
                  <a:lnTo>
                    <a:pt x="25" y="147"/>
                  </a:lnTo>
                  <a:lnTo>
                    <a:pt x="12" y="131"/>
                  </a:lnTo>
                  <a:lnTo>
                    <a:pt x="3" y="110"/>
                  </a:lnTo>
                  <a:lnTo>
                    <a:pt x="0" y="86"/>
                  </a:lnTo>
                  <a:lnTo>
                    <a:pt x="3" y="63"/>
                  </a:lnTo>
                  <a:lnTo>
                    <a:pt x="12" y="43"/>
                  </a:lnTo>
                  <a:lnTo>
                    <a:pt x="25" y="25"/>
                  </a:lnTo>
                  <a:lnTo>
                    <a:pt x="43" y="11"/>
                  </a:lnTo>
                  <a:lnTo>
                    <a:pt x="63" y="3"/>
                  </a:lnTo>
                  <a:lnTo>
                    <a:pt x="8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6" name="Google Shape;646;g3cf0640c514_2_346"/>
            <p:cNvSpPr/>
            <p:nvPr/>
          </p:nvSpPr>
          <p:spPr>
            <a:xfrm>
              <a:off x="6688138" y="1306513"/>
              <a:ext cx="127000" cy="128588"/>
            </a:xfrm>
            <a:custGeom>
              <a:avLst/>
              <a:gdLst/>
              <a:ahLst/>
              <a:cxnLst/>
              <a:rect l="l" t="t" r="r" b="b"/>
              <a:pathLst>
                <a:path w="727" h="727" extrusionOk="0">
                  <a:moveTo>
                    <a:pt x="638" y="0"/>
                  </a:moveTo>
                  <a:lnTo>
                    <a:pt x="656" y="0"/>
                  </a:lnTo>
                  <a:lnTo>
                    <a:pt x="673" y="4"/>
                  </a:lnTo>
                  <a:lnTo>
                    <a:pt x="690" y="11"/>
                  </a:lnTo>
                  <a:lnTo>
                    <a:pt x="704" y="23"/>
                  </a:lnTo>
                  <a:lnTo>
                    <a:pt x="715" y="38"/>
                  </a:lnTo>
                  <a:lnTo>
                    <a:pt x="724" y="53"/>
                  </a:lnTo>
                  <a:lnTo>
                    <a:pt x="727" y="70"/>
                  </a:lnTo>
                  <a:lnTo>
                    <a:pt x="727" y="88"/>
                  </a:lnTo>
                  <a:lnTo>
                    <a:pt x="724" y="105"/>
                  </a:lnTo>
                  <a:lnTo>
                    <a:pt x="715" y="122"/>
                  </a:lnTo>
                  <a:lnTo>
                    <a:pt x="704" y="137"/>
                  </a:lnTo>
                  <a:lnTo>
                    <a:pt x="137" y="703"/>
                  </a:lnTo>
                  <a:lnTo>
                    <a:pt x="124" y="713"/>
                  </a:lnTo>
                  <a:lnTo>
                    <a:pt x="111" y="721"/>
                  </a:lnTo>
                  <a:lnTo>
                    <a:pt x="96" y="725"/>
                  </a:lnTo>
                  <a:lnTo>
                    <a:pt x="80" y="727"/>
                  </a:lnTo>
                  <a:lnTo>
                    <a:pt x="64" y="725"/>
                  </a:lnTo>
                  <a:lnTo>
                    <a:pt x="49" y="721"/>
                  </a:lnTo>
                  <a:lnTo>
                    <a:pt x="36" y="713"/>
                  </a:lnTo>
                  <a:lnTo>
                    <a:pt x="23" y="703"/>
                  </a:lnTo>
                  <a:lnTo>
                    <a:pt x="11" y="688"/>
                  </a:lnTo>
                  <a:lnTo>
                    <a:pt x="4" y="672"/>
                  </a:lnTo>
                  <a:lnTo>
                    <a:pt x="0" y="655"/>
                  </a:lnTo>
                  <a:lnTo>
                    <a:pt x="0" y="637"/>
                  </a:lnTo>
                  <a:lnTo>
                    <a:pt x="4" y="621"/>
                  </a:lnTo>
                  <a:lnTo>
                    <a:pt x="11" y="604"/>
                  </a:lnTo>
                  <a:lnTo>
                    <a:pt x="23" y="590"/>
                  </a:lnTo>
                  <a:lnTo>
                    <a:pt x="591" y="23"/>
                  </a:lnTo>
                  <a:lnTo>
                    <a:pt x="606" y="11"/>
                  </a:lnTo>
                  <a:lnTo>
                    <a:pt x="621" y="4"/>
                  </a:lnTo>
                  <a:lnTo>
                    <a:pt x="63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7" name="Google Shape;647;g3cf0640c514_2_346"/>
            <p:cNvSpPr/>
            <p:nvPr/>
          </p:nvSpPr>
          <p:spPr>
            <a:xfrm>
              <a:off x="6807200" y="1365250"/>
              <a:ext cx="68263" cy="68263"/>
            </a:xfrm>
            <a:custGeom>
              <a:avLst/>
              <a:gdLst/>
              <a:ahLst/>
              <a:cxnLst/>
              <a:rect l="l" t="t" r="r" b="b"/>
              <a:pathLst>
                <a:path w="386" h="386" extrusionOk="0">
                  <a:moveTo>
                    <a:pt x="297" y="0"/>
                  </a:moveTo>
                  <a:lnTo>
                    <a:pt x="315" y="0"/>
                  </a:lnTo>
                  <a:lnTo>
                    <a:pt x="332" y="4"/>
                  </a:lnTo>
                  <a:lnTo>
                    <a:pt x="348" y="12"/>
                  </a:lnTo>
                  <a:lnTo>
                    <a:pt x="362" y="24"/>
                  </a:lnTo>
                  <a:lnTo>
                    <a:pt x="374" y="37"/>
                  </a:lnTo>
                  <a:lnTo>
                    <a:pt x="381" y="54"/>
                  </a:lnTo>
                  <a:lnTo>
                    <a:pt x="386" y="71"/>
                  </a:lnTo>
                  <a:lnTo>
                    <a:pt x="386" y="89"/>
                  </a:lnTo>
                  <a:lnTo>
                    <a:pt x="381" y="106"/>
                  </a:lnTo>
                  <a:lnTo>
                    <a:pt x="374" y="122"/>
                  </a:lnTo>
                  <a:lnTo>
                    <a:pt x="362" y="137"/>
                  </a:lnTo>
                  <a:lnTo>
                    <a:pt x="137" y="362"/>
                  </a:lnTo>
                  <a:lnTo>
                    <a:pt x="124" y="373"/>
                  </a:lnTo>
                  <a:lnTo>
                    <a:pt x="110" y="380"/>
                  </a:lnTo>
                  <a:lnTo>
                    <a:pt x="95" y="384"/>
                  </a:lnTo>
                  <a:lnTo>
                    <a:pt x="80" y="386"/>
                  </a:lnTo>
                  <a:lnTo>
                    <a:pt x="65" y="384"/>
                  </a:lnTo>
                  <a:lnTo>
                    <a:pt x="50" y="380"/>
                  </a:lnTo>
                  <a:lnTo>
                    <a:pt x="35" y="373"/>
                  </a:lnTo>
                  <a:lnTo>
                    <a:pt x="23" y="362"/>
                  </a:lnTo>
                  <a:lnTo>
                    <a:pt x="11" y="348"/>
                  </a:lnTo>
                  <a:lnTo>
                    <a:pt x="4" y="332"/>
                  </a:lnTo>
                  <a:lnTo>
                    <a:pt x="0" y="315"/>
                  </a:lnTo>
                  <a:lnTo>
                    <a:pt x="0" y="297"/>
                  </a:lnTo>
                  <a:lnTo>
                    <a:pt x="4" y="280"/>
                  </a:lnTo>
                  <a:lnTo>
                    <a:pt x="11" y="263"/>
                  </a:lnTo>
                  <a:lnTo>
                    <a:pt x="23" y="249"/>
                  </a:lnTo>
                  <a:lnTo>
                    <a:pt x="249" y="24"/>
                  </a:lnTo>
                  <a:lnTo>
                    <a:pt x="263" y="12"/>
                  </a:lnTo>
                  <a:lnTo>
                    <a:pt x="280" y="4"/>
                  </a:lnTo>
                  <a:lnTo>
                    <a:pt x="29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648" name="Google Shape;648;g3cf0640c514_2_346" title="AI DETECTOR_-removebg-preview.png"/>
          <p:cNvPicPr preferRelativeResize="0"/>
          <p:nvPr/>
        </p:nvPicPr>
        <p:blipFill rotWithShape="1">
          <a:blip r:embed="rId6">
            <a:alphaModFix/>
          </a:blip>
          <a:srcRect/>
          <a:stretch/>
        </p:blipFill>
        <p:spPr>
          <a:xfrm>
            <a:off x="8588625" y="1450113"/>
            <a:ext cx="1597650" cy="1597650"/>
          </a:xfrm>
          <a:prstGeom prst="rect">
            <a:avLst/>
          </a:prstGeom>
          <a:noFill/>
          <a:ln>
            <a:noFill/>
          </a:ln>
        </p:spPr>
      </p:pic>
      <p:pic>
        <p:nvPicPr>
          <p:cNvPr id="649" name="Google Shape;649;g3cf0640c514_2_346" title="207-2078888_google-lens-icon-google-lens-icon-png-removebg-preview.png"/>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6639125" y="671088"/>
            <a:ext cx="1517625" cy="1517625"/>
          </a:xfrm>
          <a:prstGeom prst="rect">
            <a:avLst/>
          </a:prstGeom>
          <a:noFill/>
          <a:ln>
            <a:noFill/>
          </a:ln>
        </p:spPr>
      </p:pic>
      <p:grpSp>
        <p:nvGrpSpPr>
          <p:cNvPr id="2" name="Graphic 4">
            <a:extLst>
              <a:ext uri="{FF2B5EF4-FFF2-40B4-BE49-F238E27FC236}">
                <a16:creationId xmlns:a16="http://schemas.microsoft.com/office/drawing/2014/main" id="{312C3453-DBF8-9BA4-F75D-6D93F1216108}"/>
              </a:ext>
            </a:extLst>
          </p:cNvPr>
          <p:cNvGrpSpPr/>
          <p:nvPr/>
        </p:nvGrpSpPr>
        <p:grpSpPr>
          <a:xfrm rot="3208958">
            <a:off x="542483" y="4028470"/>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9ACF33A1-5B88-366A-3C59-A1514719177E}"/>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1F93FFE5-6C26-F058-3EB3-2247FCA25CA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D02D1B1F-78D1-65E5-3DAB-5AE4927C81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A841771C-52A5-422E-6B08-10835BE222FB}"/>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890D7656-6640-FC3C-A776-F5752896A13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D7347B95-6611-0549-F507-20125336826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14660C10-0846-1F22-E297-184F9988E78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F6DB4F36-DD5F-3D6D-B58B-8B7C61600D9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A705C0EE-545E-E4AE-3729-84E95FA02CB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9D59994E-2585-3B7B-033F-E3D6DFF4F9B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E6C81C1E-71F6-E04A-845C-BB11BEBEAA5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g3ca4deeb1e4_0_205"/>
          <p:cNvSpPr txBox="1">
            <a:spLocks noGrp="1"/>
          </p:cNvSpPr>
          <p:nvPr>
            <p:ph type="body" idx="1"/>
          </p:nvPr>
        </p:nvSpPr>
        <p:spPr>
          <a:xfrm>
            <a:off x="5835800" y="1205526"/>
            <a:ext cx="4701000" cy="749700"/>
          </a:xfrm>
          <a:prstGeom prst="rect">
            <a:avLst/>
          </a:prstGeom>
          <a:noFill/>
          <a:ln>
            <a:noFill/>
          </a:ln>
        </p:spPr>
        <p:txBody>
          <a:bodyPr spcFirstLastPara="1" wrap="square" lIns="91425" tIns="45700" rIns="91425" bIns="45700" anchor="ctr" anchorCtr="0">
            <a:normAutofit fontScale="55000" lnSpcReduction="20000"/>
          </a:bodyPr>
          <a:lstStyle/>
          <a:p>
            <a:pPr marL="0" lvl="0" indent="0" algn="l" rtl="0">
              <a:lnSpc>
                <a:spcPct val="103333"/>
              </a:lnSpc>
              <a:spcBef>
                <a:spcPts val="0"/>
              </a:spcBef>
              <a:spcAft>
                <a:spcPts val="0"/>
              </a:spcAft>
              <a:buClr>
                <a:schemeClr val="lt1"/>
              </a:buClr>
              <a:buSzPct val="59870"/>
              <a:buNone/>
            </a:pPr>
            <a:r>
              <a:rPr lang="en-US" sz="6013" b="1" dirty="0">
                <a:solidFill>
                  <a:srgbClr val="242B62"/>
                </a:solidFill>
              </a:rPr>
              <a:t>Tips to stay safe online:</a:t>
            </a:r>
            <a:endParaRPr sz="6013" b="1" dirty="0">
              <a:solidFill>
                <a:srgbClr val="242B62"/>
              </a:solidFill>
            </a:endParaRPr>
          </a:p>
          <a:p>
            <a:pPr marL="0" lvl="0" indent="0" algn="l" rtl="0">
              <a:lnSpc>
                <a:spcPct val="103333"/>
              </a:lnSpc>
              <a:spcBef>
                <a:spcPts val="0"/>
              </a:spcBef>
              <a:spcAft>
                <a:spcPts val="0"/>
              </a:spcAft>
              <a:buClr>
                <a:schemeClr val="lt1"/>
              </a:buClr>
              <a:buSzPct val="100000"/>
              <a:buNone/>
            </a:pPr>
            <a:endParaRPr dirty="0">
              <a:solidFill>
                <a:srgbClr val="242B62"/>
              </a:solidFill>
            </a:endParaRPr>
          </a:p>
        </p:txBody>
      </p:sp>
      <p:sp>
        <p:nvSpPr>
          <p:cNvPr id="655" name="Google Shape;655;g3ca4deeb1e4_0_205"/>
          <p:cNvSpPr txBox="1">
            <a:spLocks noGrp="1"/>
          </p:cNvSpPr>
          <p:nvPr>
            <p:ph type="body" idx="3"/>
          </p:nvPr>
        </p:nvSpPr>
        <p:spPr>
          <a:xfrm>
            <a:off x="6689550" y="2094461"/>
            <a:ext cx="5371800" cy="32835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SzPts val="2400"/>
              <a:buFont typeface="Arial" panose="020B0604020202020204" pitchFamily="34" charset="0"/>
              <a:buChar char="•"/>
            </a:pPr>
            <a:r>
              <a:rPr lang="en-US" dirty="0"/>
              <a:t>Don’t trust everything you read</a:t>
            </a:r>
            <a:endParaRPr dirty="0"/>
          </a:p>
          <a:p>
            <a:pPr marL="800100" lvl="0" indent="-342900" algn="l" rtl="0">
              <a:lnSpc>
                <a:spcPct val="103333"/>
              </a:lnSpc>
              <a:spcBef>
                <a:spcPts val="0"/>
              </a:spcBef>
              <a:spcAft>
                <a:spcPts val="0"/>
              </a:spcAft>
              <a:buSzPts val="2400"/>
              <a:buFont typeface="Arial" panose="020B0604020202020204" pitchFamily="34" charset="0"/>
              <a:buChar char="•"/>
            </a:pPr>
            <a:endParaRPr dirty="0"/>
          </a:p>
          <a:p>
            <a:pPr marL="457200" lvl="0" indent="-381000" algn="l" rtl="0">
              <a:lnSpc>
                <a:spcPct val="103333"/>
              </a:lnSpc>
              <a:spcBef>
                <a:spcPts val="0"/>
              </a:spcBef>
              <a:spcAft>
                <a:spcPts val="0"/>
              </a:spcAft>
              <a:buSzPts val="2400"/>
              <a:buFont typeface="Arial" panose="020B0604020202020204" pitchFamily="34" charset="0"/>
              <a:buChar char="•"/>
            </a:pPr>
            <a:r>
              <a:rPr lang="en-US" dirty="0"/>
              <a:t>Double-check messages from strangers</a:t>
            </a:r>
            <a:endParaRPr dirty="0"/>
          </a:p>
          <a:p>
            <a:pPr marL="800100" lvl="0" indent="-342900" algn="l" rtl="0">
              <a:lnSpc>
                <a:spcPct val="103333"/>
              </a:lnSpc>
              <a:spcBef>
                <a:spcPts val="0"/>
              </a:spcBef>
              <a:spcAft>
                <a:spcPts val="0"/>
              </a:spcAft>
              <a:buSzPts val="2400"/>
              <a:buFont typeface="Arial" panose="020B0604020202020204" pitchFamily="34" charset="0"/>
              <a:buChar char="•"/>
            </a:pPr>
            <a:endParaRPr dirty="0"/>
          </a:p>
          <a:p>
            <a:pPr marL="457200" lvl="0" indent="-381000" algn="l" rtl="0">
              <a:lnSpc>
                <a:spcPct val="103333"/>
              </a:lnSpc>
              <a:spcBef>
                <a:spcPts val="0"/>
              </a:spcBef>
              <a:spcAft>
                <a:spcPts val="0"/>
              </a:spcAft>
              <a:buSzPts val="2400"/>
              <a:buFont typeface="Arial" panose="020B0604020202020204" pitchFamily="34" charset="0"/>
              <a:buChar char="•"/>
            </a:pPr>
            <a:r>
              <a:rPr lang="en-US" dirty="0"/>
              <a:t>Ask a friend or family if unsure</a:t>
            </a:r>
            <a:endParaRPr dirty="0"/>
          </a:p>
          <a:p>
            <a:pPr marL="800100" lvl="0" indent="-342900" algn="l" rtl="0">
              <a:lnSpc>
                <a:spcPct val="103333"/>
              </a:lnSpc>
              <a:spcBef>
                <a:spcPts val="0"/>
              </a:spcBef>
              <a:spcAft>
                <a:spcPts val="0"/>
              </a:spcAft>
              <a:buSzPts val="2400"/>
              <a:buFont typeface="Arial" panose="020B0604020202020204" pitchFamily="34" charset="0"/>
              <a:buChar char="•"/>
            </a:pPr>
            <a:endParaRPr dirty="0"/>
          </a:p>
          <a:p>
            <a:pPr marL="457200" lvl="0" indent="-381000" algn="l" rtl="0">
              <a:lnSpc>
                <a:spcPct val="103333"/>
              </a:lnSpc>
              <a:spcBef>
                <a:spcPts val="0"/>
              </a:spcBef>
              <a:spcAft>
                <a:spcPts val="0"/>
              </a:spcAft>
              <a:buSzPts val="2400"/>
              <a:buFont typeface="Arial" panose="020B0604020202020204" pitchFamily="34" charset="0"/>
              <a:buChar char="•"/>
            </a:pPr>
            <a:r>
              <a:rPr lang="en-US" dirty="0"/>
              <a:t>Use simple tools to verify content</a:t>
            </a:r>
            <a:endParaRPr dirty="0"/>
          </a:p>
        </p:txBody>
      </p:sp>
      <p:pic>
        <p:nvPicPr>
          <p:cNvPr id="656" name="Google Shape;656;g3ca4deeb1e4_0_205" title="unnamed (7).pn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1114362" y="2802349"/>
            <a:ext cx="4981636" cy="3090443"/>
          </a:xfrm>
          <a:prstGeom prst="rect">
            <a:avLst/>
          </a:prstGeom>
          <a:solidFill>
            <a:srgbClr val="D9D9D9"/>
          </a:solidFill>
          <a:ln>
            <a:noFill/>
          </a:ln>
        </p:spPr>
      </p:pic>
      <p:sp>
        <p:nvSpPr>
          <p:cNvPr id="3" name="TextBox 2">
            <a:extLst>
              <a:ext uri="{FF2B5EF4-FFF2-40B4-BE49-F238E27FC236}">
                <a16:creationId xmlns:a16="http://schemas.microsoft.com/office/drawing/2014/main" id="{8B3030FC-D911-F965-E475-3AB3080BB86B}"/>
              </a:ext>
            </a:extLst>
          </p:cNvPr>
          <p:cNvSpPr txBox="1"/>
          <p:nvPr/>
        </p:nvSpPr>
        <p:spPr>
          <a:xfrm>
            <a:off x="7834956" y="6034415"/>
            <a:ext cx="4357044" cy="738664"/>
          </a:xfrm>
          <a:prstGeom prst="rect">
            <a:avLst/>
          </a:prstGeom>
          <a:solidFill>
            <a:schemeClr val="bg1"/>
          </a:solidFill>
        </p:spPr>
        <p:txBody>
          <a:bodyPr wrap="square">
            <a:spAutoFit/>
          </a:bodyPr>
          <a:lstStyle/>
          <a:p>
            <a:pPr marL="0" lvl="0" indent="0" algn="l" rtl="0">
              <a:lnSpc>
                <a:spcPct val="100000"/>
              </a:lnSpc>
              <a:spcBef>
                <a:spcPts val="0"/>
              </a:spcBef>
              <a:spcAft>
                <a:spcPts val="0"/>
              </a:spcAft>
              <a:buSzPts val="1400"/>
              <a:buNone/>
            </a:pPr>
            <a:r>
              <a:rPr lang="en-US" b="1" dirty="0">
                <a:solidFill>
                  <a:srgbClr val="242B62"/>
                </a:solidFill>
                <a:latin typeface="Calibri" panose="020F0502020204030204" pitchFamily="34" charset="0"/>
                <a:ea typeface="Calibri" panose="020F0502020204030204" pitchFamily="34" charset="0"/>
                <a:cs typeface="Calibri" panose="020F0502020204030204" pitchFamily="34" charset="0"/>
              </a:rPr>
              <a:t>For further information:</a:t>
            </a:r>
          </a:p>
          <a:p>
            <a:pPr marL="0" lvl="0" indent="0" algn="l" rtl="0">
              <a:lnSpc>
                <a:spcPct val="100000"/>
              </a:lnSpc>
              <a:spcBef>
                <a:spcPts val="0"/>
              </a:spcBef>
              <a:spcAft>
                <a:spcPts val="0"/>
              </a:spcAft>
              <a:buSzPts val="1400"/>
              <a:buNone/>
            </a:pPr>
            <a:r>
              <a:rPr lang="en-US" u="sng" dirty="0">
                <a:solidFill>
                  <a:schemeClr val="hlink"/>
                </a:solidFill>
                <a:latin typeface="Calibri" panose="020F0502020204030204" pitchFamily="34" charset="0"/>
                <a:ea typeface="Calibri" panose="020F0502020204030204" pitchFamily="34" charset="0"/>
                <a:cs typeface="Calibri" panose="020F0502020204030204" pitchFamily="34" charset="0"/>
                <a:hlinkClick r:id="rId4"/>
              </a:rPr>
              <a:t>https://explore.quantumfiber.com/a-practical-guide-to-recognizing-ai-on-social-media/</a:t>
            </a:r>
            <a:endParaRPr lang="en-US" dirty="0">
              <a:latin typeface="Calibri" panose="020F0502020204030204" pitchFamily="34" charset="0"/>
              <a:ea typeface="Calibri" panose="020F0502020204030204" pitchFamily="34" charset="0"/>
              <a:cs typeface="Calibri" panose="020F0502020204030204" pitchFamily="34" charset="0"/>
            </a:endParaRPr>
          </a:p>
        </p:txBody>
      </p:sp>
      <p:grpSp>
        <p:nvGrpSpPr>
          <p:cNvPr id="4" name="Graphic 4">
            <a:extLst>
              <a:ext uri="{FF2B5EF4-FFF2-40B4-BE49-F238E27FC236}">
                <a16:creationId xmlns:a16="http://schemas.microsoft.com/office/drawing/2014/main" id="{A95630E4-B9F5-DF6C-BF80-3D1E83F51337}"/>
              </a:ext>
            </a:extLst>
          </p:cNvPr>
          <p:cNvGrpSpPr/>
          <p:nvPr/>
        </p:nvGrpSpPr>
        <p:grpSpPr>
          <a:xfrm rot="3208958">
            <a:off x="7322661" y="5850837"/>
            <a:ext cx="416812" cy="946355"/>
            <a:chOff x="9129274" y="2719113"/>
            <a:chExt cx="717139" cy="1386497"/>
          </a:xfrm>
          <a:solidFill>
            <a:srgbClr val="242B62"/>
          </a:solidFill>
        </p:grpSpPr>
        <p:grpSp>
          <p:nvGrpSpPr>
            <p:cNvPr id="5" name="Graphic 4">
              <a:extLst>
                <a:ext uri="{FF2B5EF4-FFF2-40B4-BE49-F238E27FC236}">
                  <a16:creationId xmlns:a16="http://schemas.microsoft.com/office/drawing/2014/main" id="{4C1D383C-83B7-642F-F030-4529561D400C}"/>
                </a:ext>
              </a:extLst>
            </p:cNvPr>
            <p:cNvGrpSpPr/>
            <p:nvPr/>
          </p:nvGrpSpPr>
          <p:grpSpPr>
            <a:xfrm>
              <a:off x="9159507" y="2719113"/>
              <a:ext cx="446280" cy="440141"/>
              <a:chOff x="9159507" y="2719113"/>
              <a:chExt cx="446280" cy="440141"/>
            </a:xfrm>
            <a:grpFill/>
          </p:grpSpPr>
          <p:sp>
            <p:nvSpPr>
              <p:cNvPr id="14" name="Freeform 21">
                <a:extLst>
                  <a:ext uri="{FF2B5EF4-FFF2-40B4-BE49-F238E27FC236}">
                    <a16:creationId xmlns:a16="http://schemas.microsoft.com/office/drawing/2014/main" id="{C477EAA0-4F5F-6F4D-7703-49F8B58F0FA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5" name="Freeform 22">
                <a:extLst>
                  <a:ext uri="{FF2B5EF4-FFF2-40B4-BE49-F238E27FC236}">
                    <a16:creationId xmlns:a16="http://schemas.microsoft.com/office/drawing/2014/main" id="{3170104B-2E05-C8CE-3EE6-FEBC1131EA0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6" name="Graphic 4">
              <a:extLst>
                <a:ext uri="{FF2B5EF4-FFF2-40B4-BE49-F238E27FC236}">
                  <a16:creationId xmlns:a16="http://schemas.microsoft.com/office/drawing/2014/main" id="{CC0EB532-839F-4805-DF32-501264244F0A}"/>
                </a:ext>
              </a:extLst>
            </p:cNvPr>
            <p:cNvGrpSpPr/>
            <p:nvPr/>
          </p:nvGrpSpPr>
          <p:grpSpPr>
            <a:xfrm>
              <a:off x="9129274" y="2893887"/>
              <a:ext cx="717139" cy="1211724"/>
              <a:chOff x="9129274" y="2893887"/>
              <a:chExt cx="717139" cy="1211724"/>
            </a:xfrm>
            <a:grpFill/>
          </p:grpSpPr>
          <p:sp>
            <p:nvSpPr>
              <p:cNvPr id="7" name="Freeform 14">
                <a:extLst>
                  <a:ext uri="{FF2B5EF4-FFF2-40B4-BE49-F238E27FC236}">
                    <a16:creationId xmlns:a16="http://schemas.microsoft.com/office/drawing/2014/main" id="{45BA584E-45CF-20B9-4654-402250698EE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5">
                <a:extLst>
                  <a:ext uri="{FF2B5EF4-FFF2-40B4-BE49-F238E27FC236}">
                    <a16:creationId xmlns:a16="http://schemas.microsoft.com/office/drawing/2014/main" id="{279767B9-D09E-2FE1-9980-B6E2D13A69A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6">
                <a:extLst>
                  <a:ext uri="{FF2B5EF4-FFF2-40B4-BE49-F238E27FC236}">
                    <a16:creationId xmlns:a16="http://schemas.microsoft.com/office/drawing/2014/main" id="{F1563501-E50D-173B-6E63-1EF04A8EC70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7">
                <a:extLst>
                  <a:ext uri="{FF2B5EF4-FFF2-40B4-BE49-F238E27FC236}">
                    <a16:creationId xmlns:a16="http://schemas.microsoft.com/office/drawing/2014/main" id="{870857C3-E169-7CE6-D4D7-CDD9263BF2F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8">
                <a:extLst>
                  <a:ext uri="{FF2B5EF4-FFF2-40B4-BE49-F238E27FC236}">
                    <a16:creationId xmlns:a16="http://schemas.microsoft.com/office/drawing/2014/main" id="{03E0F510-AD2D-0F31-B1C2-2DA14EE3D058}"/>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9">
                <a:extLst>
                  <a:ext uri="{FF2B5EF4-FFF2-40B4-BE49-F238E27FC236}">
                    <a16:creationId xmlns:a16="http://schemas.microsoft.com/office/drawing/2014/main" id="{D0261A88-6004-1E3A-7426-B45E945895D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20">
                <a:extLst>
                  <a:ext uri="{FF2B5EF4-FFF2-40B4-BE49-F238E27FC236}">
                    <a16:creationId xmlns:a16="http://schemas.microsoft.com/office/drawing/2014/main" id="{493FB467-4FCB-ECE0-601F-3AAC74C2846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g3c8abc38406_0_8"/>
          <p:cNvSpPr txBox="1">
            <a:spLocks noGrp="1"/>
          </p:cNvSpPr>
          <p:nvPr>
            <p:ph type="body" idx="1"/>
          </p:nvPr>
        </p:nvSpPr>
        <p:spPr>
          <a:xfrm>
            <a:off x="7764875" y="730800"/>
            <a:ext cx="2067000" cy="1791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03</a:t>
            </a:r>
            <a:endParaRPr/>
          </a:p>
        </p:txBody>
      </p:sp>
      <p:pic>
        <p:nvPicPr>
          <p:cNvPr id="663" name="Google Shape;663;g3c8abc38406_0_8" title="senior-woman-daughter-outdoor-with-phone-reading-social-media-blog-post-about-workout-walk-park-elderly-mother-girl-profile-picture-beach-together-screen.jp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t="-1646"/>
          <a:stretch/>
        </p:blipFill>
        <p:spPr>
          <a:xfrm>
            <a:off x="238772" y="2626822"/>
            <a:ext cx="7708191" cy="3396829"/>
          </a:xfrm>
          <a:prstGeom prst="rect">
            <a:avLst/>
          </a:prstGeom>
          <a:solidFill>
            <a:srgbClr val="D9D9D9"/>
          </a:solidFill>
          <a:ln>
            <a:noFill/>
          </a:ln>
        </p:spPr>
      </p:pic>
      <p:sp>
        <p:nvSpPr>
          <p:cNvPr id="664" name="Google Shape;664;g3c8abc38406_0_8"/>
          <p:cNvSpPr/>
          <p:nvPr/>
        </p:nvSpPr>
        <p:spPr>
          <a:xfrm>
            <a:off x="5722300" y="3429000"/>
            <a:ext cx="3993300" cy="1754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65" name="Google Shape;665;g3c8abc38406_0_8"/>
          <p:cNvSpPr txBox="1"/>
          <p:nvPr/>
        </p:nvSpPr>
        <p:spPr>
          <a:xfrm>
            <a:off x="5814400" y="3419850"/>
            <a:ext cx="3901200" cy="175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2200"/>
              <a:buFont typeface="Arial"/>
              <a:buNone/>
            </a:pPr>
            <a:r>
              <a:rPr lang="en-US" sz="3600" b="1" i="0" u="none" strike="noStrike" cap="none">
                <a:solidFill>
                  <a:srgbClr val="242B62"/>
                </a:solidFill>
                <a:latin typeface="Calibri"/>
                <a:ea typeface="Calibri"/>
                <a:cs typeface="Calibri"/>
                <a:sym typeface="Calibri"/>
              </a:rPr>
              <a:t>SAFE USE OF VIDEO CALLS, MESSAGING &amp; ONLINE GROUPS</a:t>
            </a:r>
            <a:endParaRPr sz="3600" b="0" i="0" u="none" strike="noStrike" cap="none">
              <a:solidFill>
                <a:srgbClr val="242B62"/>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g3ca4deeb1e4_0_214"/>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Why Safe Communication Matters?</a:t>
            </a:r>
            <a:endParaRPr/>
          </a:p>
        </p:txBody>
      </p:sp>
      <p:sp>
        <p:nvSpPr>
          <p:cNvPr id="671" name="Google Shape;671;g3ca4deeb1e4_0_214"/>
          <p:cNvSpPr txBox="1">
            <a:spLocks noGrp="1"/>
          </p:cNvSpPr>
          <p:nvPr>
            <p:ph type="body" idx="2"/>
          </p:nvPr>
        </p:nvSpPr>
        <p:spPr>
          <a:xfrm>
            <a:off x="904856" y="2150339"/>
            <a:ext cx="10479300" cy="4125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292668"/>
              </a:buClr>
              <a:buSzPts val="2400"/>
              <a:buNone/>
            </a:pPr>
            <a:r>
              <a:rPr lang="en-US"/>
              <a:t>It is common to use video calls and messaging to stay in touch with family and friends.   But </a:t>
            </a:r>
            <a:r>
              <a:rPr lang="en-US" b="1"/>
              <a:t>there </a:t>
            </a:r>
            <a:r>
              <a:rPr lang="en-US"/>
              <a:t>are </a:t>
            </a:r>
            <a:r>
              <a:rPr lang="en-US" b="1"/>
              <a:t>risks</a:t>
            </a:r>
            <a:r>
              <a:rPr lang="en-US"/>
              <a:t>, such as:</a:t>
            </a:r>
            <a:endParaRPr/>
          </a:p>
          <a:p>
            <a:pPr marL="228600" lvl="0" indent="-228600" algn="l" rtl="0">
              <a:lnSpc>
                <a:spcPct val="103333"/>
              </a:lnSpc>
              <a:spcBef>
                <a:spcPts val="0"/>
              </a:spcBef>
              <a:spcAft>
                <a:spcPts val="0"/>
              </a:spcAft>
              <a:buClr>
                <a:srgbClr val="292668"/>
              </a:buClr>
              <a:buSzPts val="2400"/>
              <a:buNone/>
            </a:pPr>
            <a:endParaRPr/>
          </a:p>
        </p:txBody>
      </p:sp>
      <p:sp>
        <p:nvSpPr>
          <p:cNvPr id="672" name="Google Shape;672;g3ca4deeb1e4_0_214"/>
          <p:cNvSpPr/>
          <p:nvPr/>
        </p:nvSpPr>
        <p:spPr>
          <a:xfrm>
            <a:off x="2267979" y="4299907"/>
            <a:ext cx="2513095" cy="2327332"/>
          </a:xfrm>
          <a:custGeom>
            <a:avLst/>
            <a:gdLst/>
            <a:ahLst/>
            <a:cxnLst/>
            <a:rect l="l" t="t" r="r" b="b"/>
            <a:pathLst>
              <a:path w="4381" h="3421" extrusionOk="0">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3" name="Google Shape;673;g3ca4deeb1e4_0_214"/>
          <p:cNvSpPr/>
          <p:nvPr/>
        </p:nvSpPr>
        <p:spPr>
          <a:xfrm>
            <a:off x="2733648" y="3249621"/>
            <a:ext cx="1581753" cy="1700706"/>
          </a:xfrm>
          <a:custGeom>
            <a:avLst/>
            <a:gdLst/>
            <a:ahLst/>
            <a:cxnLst/>
            <a:rect l="l" t="t" r="r" b="b"/>
            <a:pathLst>
              <a:path w="2757" h="2964" extrusionOk="0">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4" name="Google Shape;674;g3ca4deeb1e4_0_214"/>
          <p:cNvSpPr/>
          <p:nvPr/>
        </p:nvSpPr>
        <p:spPr>
          <a:xfrm>
            <a:off x="4978475" y="4299907"/>
            <a:ext cx="2513095" cy="2327332"/>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5" name="Google Shape;675;g3ca4deeb1e4_0_214"/>
          <p:cNvSpPr/>
          <p:nvPr/>
        </p:nvSpPr>
        <p:spPr>
          <a:xfrm>
            <a:off x="5444143" y="3249621"/>
            <a:ext cx="1581758" cy="1700706"/>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6" name="Google Shape;676;g3ca4deeb1e4_0_214"/>
          <p:cNvSpPr/>
          <p:nvPr/>
        </p:nvSpPr>
        <p:spPr>
          <a:xfrm>
            <a:off x="7607986" y="4299907"/>
            <a:ext cx="2513095" cy="2327332"/>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7" name="Google Shape;677;g3ca4deeb1e4_0_214"/>
          <p:cNvSpPr/>
          <p:nvPr/>
        </p:nvSpPr>
        <p:spPr>
          <a:xfrm>
            <a:off x="8073655" y="3249621"/>
            <a:ext cx="1581758" cy="1700706"/>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8" name="Google Shape;678;g3ca4deeb1e4_0_214"/>
          <p:cNvSpPr txBox="1"/>
          <p:nvPr/>
        </p:nvSpPr>
        <p:spPr>
          <a:xfrm>
            <a:off x="2343723" y="5049025"/>
            <a:ext cx="2466900" cy="70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Unknown people joining groups</a:t>
            </a:r>
            <a:endParaRPr sz="1400" b="0" i="0" u="none" strike="noStrike" cap="none">
              <a:solidFill>
                <a:srgbClr val="000000"/>
              </a:solidFill>
              <a:latin typeface="Arial"/>
              <a:ea typeface="Arial"/>
              <a:cs typeface="Arial"/>
              <a:sym typeface="Arial"/>
            </a:endParaRPr>
          </a:p>
        </p:txBody>
      </p:sp>
      <p:sp>
        <p:nvSpPr>
          <p:cNvPr id="679" name="Google Shape;679;g3ca4deeb1e4_0_214"/>
          <p:cNvSpPr txBox="1"/>
          <p:nvPr/>
        </p:nvSpPr>
        <p:spPr>
          <a:xfrm>
            <a:off x="5008012" y="5049025"/>
            <a:ext cx="2483700" cy="101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Personal information shared by mistake</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680" name="Google Shape;680;g3ca4deeb1e4_0_214"/>
          <p:cNvSpPr txBox="1"/>
          <p:nvPr/>
        </p:nvSpPr>
        <p:spPr>
          <a:xfrm>
            <a:off x="7607985" y="5049025"/>
            <a:ext cx="2513100" cy="101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Scams and unwanted contact</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grpSp>
        <p:nvGrpSpPr>
          <p:cNvPr id="681" name="Google Shape;681;g3ca4deeb1e4_0_214"/>
          <p:cNvGrpSpPr/>
          <p:nvPr/>
        </p:nvGrpSpPr>
        <p:grpSpPr>
          <a:xfrm>
            <a:off x="5933797" y="3563921"/>
            <a:ext cx="772334" cy="871533"/>
            <a:chOff x="4643578" y="432838"/>
            <a:chExt cx="1028134" cy="1160188"/>
          </a:xfrm>
        </p:grpSpPr>
        <p:sp>
          <p:nvSpPr>
            <p:cNvPr id="682" name="Google Shape;682;g3ca4deeb1e4_0_214"/>
            <p:cNvSpPr/>
            <p:nvPr/>
          </p:nvSpPr>
          <p:spPr>
            <a:xfrm>
              <a:off x="5046765" y="465751"/>
              <a:ext cx="419643" cy="433356"/>
            </a:xfrm>
            <a:custGeom>
              <a:avLst/>
              <a:gdLst/>
              <a:ahLst/>
              <a:cxnLst/>
              <a:rect l="l" t="t" r="r" b="b"/>
              <a:pathLst>
                <a:path w="419643" h="433356" extrusionOk="0">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83" name="Google Shape;683;g3ca4deeb1e4_0_214"/>
            <p:cNvGrpSpPr/>
            <p:nvPr/>
          </p:nvGrpSpPr>
          <p:grpSpPr>
            <a:xfrm>
              <a:off x="4643578" y="432838"/>
              <a:ext cx="1028134" cy="1160188"/>
              <a:chOff x="4643578" y="432838"/>
              <a:chExt cx="1028134" cy="1160188"/>
            </a:xfrm>
          </p:grpSpPr>
          <p:sp>
            <p:nvSpPr>
              <p:cNvPr id="684" name="Google Shape;684;g3ca4deeb1e4_0_214"/>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85" name="Google Shape;685;g3ca4deeb1e4_0_214"/>
              <p:cNvGrpSpPr/>
              <p:nvPr/>
            </p:nvGrpSpPr>
            <p:grpSpPr>
              <a:xfrm>
                <a:off x="4643578" y="432838"/>
                <a:ext cx="1028134" cy="1160188"/>
                <a:chOff x="4643578" y="432838"/>
                <a:chExt cx="1028134" cy="1160188"/>
              </a:xfrm>
            </p:grpSpPr>
            <p:sp>
              <p:nvSpPr>
                <p:cNvPr id="686" name="Google Shape;686;g3ca4deeb1e4_0_214"/>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7" name="Google Shape;687;g3ca4deeb1e4_0_214"/>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grpSp>
        <p:nvGrpSpPr>
          <p:cNvPr id="688" name="Google Shape;688;g3ca4deeb1e4_0_214"/>
          <p:cNvGrpSpPr/>
          <p:nvPr/>
        </p:nvGrpSpPr>
        <p:grpSpPr>
          <a:xfrm>
            <a:off x="8445742" y="3601278"/>
            <a:ext cx="837331" cy="785669"/>
            <a:chOff x="6615628" y="2116894"/>
            <a:chExt cx="1066935" cy="1001107"/>
          </a:xfrm>
        </p:grpSpPr>
        <p:sp>
          <p:nvSpPr>
            <p:cNvPr id="689" name="Google Shape;689;g3ca4deeb1e4_0_214"/>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90" name="Google Shape;690;g3ca4deeb1e4_0_214"/>
            <p:cNvGrpSpPr/>
            <p:nvPr/>
          </p:nvGrpSpPr>
          <p:grpSpPr>
            <a:xfrm>
              <a:off x="6615628" y="2116894"/>
              <a:ext cx="1066935" cy="1001107"/>
              <a:chOff x="6615628" y="2116894"/>
              <a:chExt cx="1066935" cy="1001107"/>
            </a:xfrm>
          </p:grpSpPr>
          <p:sp>
            <p:nvSpPr>
              <p:cNvPr id="691" name="Google Shape;691;g3ca4deeb1e4_0_214"/>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2" name="Google Shape;692;g3ca4deeb1e4_0_214"/>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3" name="Google Shape;693;g3ca4deeb1e4_0_214"/>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4" name="Google Shape;694;g3ca4deeb1e4_0_214"/>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5" name="Google Shape;695;g3ca4deeb1e4_0_214"/>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6" name="Google Shape;696;g3ca4deeb1e4_0_214"/>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7" name="Google Shape;697;g3ca4deeb1e4_0_214"/>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8" name="Google Shape;698;g3ca4deeb1e4_0_214"/>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9" name="Google Shape;699;g3ca4deeb1e4_0_214"/>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0" name="Google Shape;700;g3ca4deeb1e4_0_214"/>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1" name="Google Shape;701;g3ca4deeb1e4_0_214"/>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2" name="Google Shape;702;g3ca4deeb1e4_0_214"/>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03" name="Google Shape;703;g3ca4deeb1e4_0_214"/>
          <p:cNvGrpSpPr/>
          <p:nvPr/>
        </p:nvGrpSpPr>
        <p:grpSpPr>
          <a:xfrm>
            <a:off x="3088300" y="3593705"/>
            <a:ext cx="872465" cy="1012549"/>
            <a:chOff x="8360213" y="3458151"/>
            <a:chExt cx="853935" cy="991043"/>
          </a:xfrm>
        </p:grpSpPr>
        <p:grpSp>
          <p:nvGrpSpPr>
            <p:cNvPr id="704" name="Google Shape;704;g3ca4deeb1e4_0_214"/>
            <p:cNvGrpSpPr/>
            <p:nvPr/>
          </p:nvGrpSpPr>
          <p:grpSpPr>
            <a:xfrm>
              <a:off x="8599192" y="3595917"/>
              <a:ext cx="375981" cy="204367"/>
              <a:chOff x="2642504" y="3763150"/>
              <a:chExt cx="375981" cy="204367"/>
            </a:xfrm>
          </p:grpSpPr>
          <p:sp>
            <p:nvSpPr>
              <p:cNvPr id="705" name="Google Shape;705;g3ca4deeb1e4_0_214"/>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6" name="Google Shape;706;g3ca4deeb1e4_0_214"/>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07" name="Google Shape;707;g3ca4deeb1e4_0_214"/>
            <p:cNvGrpSpPr/>
            <p:nvPr/>
          </p:nvGrpSpPr>
          <p:grpSpPr>
            <a:xfrm>
              <a:off x="8360213" y="3458151"/>
              <a:ext cx="853935" cy="991043"/>
              <a:chOff x="2403525" y="3625384"/>
              <a:chExt cx="853935" cy="991043"/>
            </a:xfrm>
          </p:grpSpPr>
          <p:sp>
            <p:nvSpPr>
              <p:cNvPr id="708" name="Google Shape;708;g3ca4deeb1e4_0_214"/>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9" name="Google Shape;709;g3ca4deeb1e4_0_214"/>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0" name="Google Shape;710;g3ca4deeb1e4_0_214"/>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1" name="Google Shape;711;g3ca4deeb1e4_0_214"/>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g3ca4deeb1e4_0_303"/>
          <p:cNvSpPr txBox="1">
            <a:spLocks noGrp="1"/>
          </p:cNvSpPr>
          <p:nvPr>
            <p:ph type="body" idx="1"/>
          </p:nvPr>
        </p:nvSpPr>
        <p:spPr>
          <a:xfrm>
            <a:off x="2863780" y="521800"/>
            <a:ext cx="8861545" cy="6975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3600"/>
              <a:buNone/>
            </a:pPr>
            <a:r>
              <a:rPr lang="en-US" b="1"/>
              <a:t>Best Practices for Messaging and Chat Apps:</a:t>
            </a:r>
            <a:endParaRPr/>
          </a:p>
        </p:txBody>
      </p:sp>
      <p:sp>
        <p:nvSpPr>
          <p:cNvPr id="718" name="Google Shape;718;g3ca4deeb1e4_0_303"/>
          <p:cNvSpPr txBox="1">
            <a:spLocks noGrp="1"/>
          </p:cNvSpPr>
          <p:nvPr>
            <p:ph type="body" idx="2"/>
          </p:nvPr>
        </p:nvSpPr>
        <p:spPr>
          <a:xfrm>
            <a:off x="6258725" y="1468025"/>
            <a:ext cx="5466600" cy="4935000"/>
          </a:xfrm>
          <a:prstGeom prst="rect">
            <a:avLst/>
          </a:prstGeom>
          <a:noFill/>
          <a:ln>
            <a:noFill/>
          </a:ln>
        </p:spPr>
        <p:txBody>
          <a:bodyPr spcFirstLastPara="1" wrap="square" lIns="91425" tIns="45700" rIns="91425" bIns="45700" anchor="ctr" anchorCtr="0">
            <a:noAutofit/>
          </a:bodyPr>
          <a:lstStyle/>
          <a:p>
            <a:pPr marL="457200" lvl="0" indent="0" algn="l" rtl="0">
              <a:lnSpc>
                <a:spcPct val="103333"/>
              </a:lnSpc>
              <a:spcBef>
                <a:spcPts val="0"/>
              </a:spcBef>
              <a:spcAft>
                <a:spcPts val="0"/>
              </a:spcAft>
              <a:buSzPts val="2400"/>
              <a:buNone/>
            </a:pPr>
            <a:r>
              <a:rPr lang="en-US" sz="2200" dirty="0"/>
              <a:t>Use strong passwords and T</a:t>
            </a:r>
            <a:r>
              <a:rPr lang="en-US" sz="2200" dirty="0">
                <a:solidFill>
                  <a:srgbClr val="242B62"/>
                </a:solidFill>
                <a:uFill>
                  <a:noFill/>
                </a:uFill>
                <a:hlinkClick r:id="rId3">
                  <a:extLst>
                    <a:ext uri="{A12FA001-AC4F-418D-AE19-62706E023703}">
                      <ahyp:hlinkClr xmlns:ahyp="http://schemas.microsoft.com/office/drawing/2018/hyperlinkcolor" val="tx"/>
                    </a:ext>
                  </a:extLst>
                </a:hlinkClick>
              </a:rPr>
              <a:t>wo‑factor authentication (2FA)</a:t>
            </a:r>
            <a:r>
              <a:rPr lang="en-US" sz="2200" dirty="0"/>
              <a:t>. (See Module 1)</a:t>
            </a:r>
            <a:endParaRPr sz="2200" dirty="0"/>
          </a:p>
          <a:p>
            <a:pPr marL="457200" lvl="0" indent="0" algn="l" rtl="0">
              <a:lnSpc>
                <a:spcPct val="103333"/>
              </a:lnSpc>
              <a:spcBef>
                <a:spcPts val="0"/>
              </a:spcBef>
              <a:spcAft>
                <a:spcPts val="0"/>
              </a:spcAft>
              <a:buSzPts val="2400"/>
              <a:buNone/>
            </a:pPr>
            <a:endParaRPr sz="2200" dirty="0"/>
          </a:p>
          <a:p>
            <a:pPr marL="457200" lvl="0" indent="0" algn="l" rtl="0">
              <a:lnSpc>
                <a:spcPct val="103333"/>
              </a:lnSpc>
              <a:spcBef>
                <a:spcPts val="0"/>
              </a:spcBef>
              <a:spcAft>
                <a:spcPts val="0"/>
              </a:spcAft>
              <a:buSzPts val="2400"/>
              <a:buNone/>
            </a:pPr>
            <a:r>
              <a:rPr lang="en-US" sz="2200" dirty="0"/>
              <a:t>Only invite and message people you trust.</a:t>
            </a:r>
            <a:endParaRPr sz="2200" dirty="0"/>
          </a:p>
          <a:p>
            <a:pPr marL="457200" lvl="0" indent="0" algn="l" rtl="0">
              <a:lnSpc>
                <a:spcPct val="103333"/>
              </a:lnSpc>
              <a:spcBef>
                <a:spcPts val="0"/>
              </a:spcBef>
              <a:spcAft>
                <a:spcPts val="0"/>
              </a:spcAft>
              <a:buSzPts val="2400"/>
              <a:buNone/>
            </a:pPr>
            <a:r>
              <a:rPr lang="en-US" sz="2200" dirty="0"/>
              <a:t> </a:t>
            </a:r>
            <a:endParaRPr sz="2200" dirty="0"/>
          </a:p>
          <a:p>
            <a:pPr marL="457200" lvl="0" indent="0" algn="l" rtl="0">
              <a:lnSpc>
                <a:spcPct val="103333"/>
              </a:lnSpc>
              <a:spcBef>
                <a:spcPts val="0"/>
              </a:spcBef>
              <a:spcAft>
                <a:spcPts val="0"/>
              </a:spcAft>
              <a:buSzPts val="2400"/>
              <a:buNone/>
            </a:pPr>
            <a:r>
              <a:rPr lang="en-US" sz="2200" dirty="0"/>
              <a:t>Avoid sharing </a:t>
            </a:r>
            <a:r>
              <a:rPr lang="en-US" sz="2200" b="1" u="sng" dirty="0">
                <a:solidFill>
                  <a:srgbClr val="242B62"/>
                </a:solidFill>
                <a:uFill>
                  <a:noFill/>
                </a:uFill>
                <a:hlinkClick r:id="rId4"/>
              </a:rPr>
              <a:t>sensitive details </a:t>
            </a:r>
            <a:r>
              <a:rPr lang="en-US" sz="2200" dirty="0"/>
              <a:t>(address, bank info).</a:t>
            </a:r>
            <a:endParaRPr sz="2200" dirty="0"/>
          </a:p>
          <a:p>
            <a:pPr marL="457200" lvl="0" indent="0" algn="l" rtl="0">
              <a:lnSpc>
                <a:spcPct val="103333"/>
              </a:lnSpc>
              <a:spcBef>
                <a:spcPts val="0"/>
              </a:spcBef>
              <a:spcAft>
                <a:spcPts val="0"/>
              </a:spcAft>
              <a:buSzPts val="2400"/>
              <a:buNone/>
            </a:pPr>
            <a:endParaRPr sz="2200" dirty="0"/>
          </a:p>
          <a:p>
            <a:pPr marL="457200" lvl="0" indent="0" algn="l" rtl="0">
              <a:lnSpc>
                <a:spcPct val="103333"/>
              </a:lnSpc>
              <a:spcBef>
                <a:spcPts val="0"/>
              </a:spcBef>
              <a:spcAft>
                <a:spcPts val="0"/>
              </a:spcAft>
              <a:buSzPts val="2400"/>
              <a:buNone/>
            </a:pPr>
            <a:r>
              <a:rPr lang="en-US" sz="2200" dirty="0"/>
              <a:t>Be cautious of unknown messages asking for info.</a:t>
            </a:r>
            <a:endParaRPr sz="2200" dirty="0"/>
          </a:p>
          <a:p>
            <a:pPr marL="457200" lvl="0" indent="0" algn="l" rtl="0">
              <a:lnSpc>
                <a:spcPct val="103333"/>
              </a:lnSpc>
              <a:spcBef>
                <a:spcPts val="0"/>
              </a:spcBef>
              <a:spcAft>
                <a:spcPts val="0"/>
              </a:spcAft>
              <a:buSzPts val="2400"/>
              <a:buNone/>
            </a:pPr>
            <a:endParaRPr sz="2200" dirty="0"/>
          </a:p>
          <a:p>
            <a:pPr marL="457200" lvl="0" indent="0" algn="l" rtl="0">
              <a:lnSpc>
                <a:spcPct val="103333"/>
              </a:lnSpc>
              <a:spcBef>
                <a:spcPts val="0"/>
              </a:spcBef>
              <a:spcAft>
                <a:spcPts val="0"/>
              </a:spcAft>
              <a:buSzPts val="2400"/>
              <a:buNone/>
            </a:pPr>
            <a:r>
              <a:rPr lang="en-US" sz="2200" dirty="0"/>
              <a:t>Check group settings (who can post, who can add others).</a:t>
            </a:r>
            <a:endParaRPr sz="2200" dirty="0"/>
          </a:p>
          <a:p>
            <a:pPr marL="457200" lvl="0" indent="0" algn="l" rtl="0">
              <a:lnSpc>
                <a:spcPct val="103333"/>
              </a:lnSpc>
              <a:spcBef>
                <a:spcPts val="0"/>
              </a:spcBef>
              <a:spcAft>
                <a:spcPts val="0"/>
              </a:spcAft>
              <a:buSzPts val="2400"/>
              <a:buNone/>
            </a:pPr>
            <a:endParaRPr dirty="0"/>
          </a:p>
        </p:txBody>
      </p:sp>
      <p:grpSp>
        <p:nvGrpSpPr>
          <p:cNvPr id="719" name="Google Shape;719;g3ca4deeb1e4_0_303"/>
          <p:cNvGrpSpPr/>
          <p:nvPr/>
        </p:nvGrpSpPr>
        <p:grpSpPr>
          <a:xfrm>
            <a:off x="6300147" y="1644231"/>
            <a:ext cx="350728" cy="409280"/>
            <a:chOff x="8821851" y="3549037"/>
            <a:chExt cx="2166326" cy="2527978"/>
          </a:xfrm>
        </p:grpSpPr>
        <p:grpSp>
          <p:nvGrpSpPr>
            <p:cNvPr id="720" name="Google Shape;720;g3ca4deeb1e4_0_303"/>
            <p:cNvGrpSpPr/>
            <p:nvPr/>
          </p:nvGrpSpPr>
          <p:grpSpPr>
            <a:xfrm>
              <a:off x="8821851" y="3549037"/>
              <a:ext cx="2166326" cy="2527978"/>
              <a:chOff x="8961336" y="1518760"/>
              <a:chExt cx="2166326" cy="2527978"/>
            </a:xfrm>
          </p:grpSpPr>
          <p:sp>
            <p:nvSpPr>
              <p:cNvPr id="721" name="Google Shape;721;g3ca4deeb1e4_0_303"/>
              <p:cNvSpPr/>
              <p:nvPr/>
            </p:nvSpPr>
            <p:spPr>
              <a:xfrm>
                <a:off x="8961336" y="1518760"/>
                <a:ext cx="2166326" cy="2527978"/>
              </a:xfrm>
              <a:custGeom>
                <a:avLst/>
                <a:gdLst/>
                <a:ahLst/>
                <a:cxnLst/>
                <a:rect l="l" t="t" r="r" b="b"/>
                <a:pathLst>
                  <a:path w="2166326" h="2527978" extrusionOk="0">
                    <a:moveTo>
                      <a:pt x="1103326" y="2526272"/>
                    </a:moveTo>
                    <a:cubicBezTo>
                      <a:pt x="1093082" y="2526272"/>
                      <a:pt x="1074302" y="2526272"/>
                      <a:pt x="1064058" y="2526272"/>
                    </a:cubicBezTo>
                    <a:cubicBezTo>
                      <a:pt x="842105" y="2500662"/>
                      <a:pt x="502345" y="2213830"/>
                      <a:pt x="362344" y="2044803"/>
                    </a:cubicBezTo>
                    <a:cubicBezTo>
                      <a:pt x="-26928" y="1576994"/>
                      <a:pt x="-8148" y="1066501"/>
                      <a:pt x="5511" y="486008"/>
                    </a:cubicBezTo>
                    <a:cubicBezTo>
                      <a:pt x="5511" y="463813"/>
                      <a:pt x="19170" y="448447"/>
                      <a:pt x="36243" y="438203"/>
                    </a:cubicBezTo>
                    <a:cubicBezTo>
                      <a:pt x="324782" y="359665"/>
                      <a:pt x="604785" y="248688"/>
                      <a:pt x="869422" y="112102"/>
                    </a:cubicBezTo>
                    <a:cubicBezTo>
                      <a:pt x="1134059" y="-24485"/>
                      <a:pt x="975276" y="50638"/>
                      <a:pt x="1028204" y="23320"/>
                    </a:cubicBezTo>
                    <a:cubicBezTo>
                      <a:pt x="1081131" y="-3997"/>
                      <a:pt x="1067472" y="-582"/>
                      <a:pt x="1084546" y="1125"/>
                    </a:cubicBezTo>
                    <a:cubicBezTo>
                      <a:pt x="1111863" y="1125"/>
                      <a:pt x="1197230" y="60882"/>
                      <a:pt x="1227962" y="76248"/>
                    </a:cubicBezTo>
                    <a:cubicBezTo>
                      <a:pt x="1514794" y="228200"/>
                      <a:pt x="1815285" y="354543"/>
                      <a:pt x="2129434" y="439910"/>
                    </a:cubicBezTo>
                    <a:cubicBezTo>
                      <a:pt x="2146507" y="450154"/>
                      <a:pt x="2161873" y="465520"/>
                      <a:pt x="2160166" y="487715"/>
                    </a:cubicBezTo>
                    <a:cubicBezTo>
                      <a:pt x="2175532" y="1068209"/>
                      <a:pt x="2192606" y="1576994"/>
                      <a:pt x="1803333" y="2046511"/>
                    </a:cubicBezTo>
                    <a:cubicBezTo>
                      <a:pt x="1663332" y="2215537"/>
                      <a:pt x="1323572" y="2502369"/>
                      <a:pt x="1101619" y="2527979"/>
                    </a:cubicBezTo>
                    <a:close/>
                    <a:moveTo>
                      <a:pt x="2056019" y="528691"/>
                    </a:moveTo>
                    <a:cubicBezTo>
                      <a:pt x="1716259" y="431373"/>
                      <a:pt x="1393573" y="289664"/>
                      <a:pt x="1084546" y="118931"/>
                    </a:cubicBezTo>
                    <a:cubicBezTo>
                      <a:pt x="1067472" y="118931"/>
                      <a:pt x="973569" y="178688"/>
                      <a:pt x="949666" y="190639"/>
                    </a:cubicBezTo>
                    <a:cubicBezTo>
                      <a:pt x="681615" y="330641"/>
                      <a:pt x="401612" y="445032"/>
                      <a:pt x="109658" y="528691"/>
                    </a:cubicBezTo>
                    <a:cubicBezTo>
                      <a:pt x="114780" y="844548"/>
                      <a:pt x="82341" y="1163819"/>
                      <a:pt x="171122" y="1469432"/>
                    </a:cubicBezTo>
                    <a:cubicBezTo>
                      <a:pt x="259904" y="1775045"/>
                      <a:pt x="609907" y="2241147"/>
                      <a:pt x="983813" y="2389685"/>
                    </a:cubicBezTo>
                    <a:cubicBezTo>
                      <a:pt x="1086253" y="2430661"/>
                      <a:pt x="1111863" y="2422124"/>
                      <a:pt x="1209181" y="2377734"/>
                    </a:cubicBezTo>
                    <a:cubicBezTo>
                      <a:pt x="1706016" y="2157488"/>
                      <a:pt x="2057726" y="1599190"/>
                      <a:pt x="2056019" y="1057965"/>
                    </a:cubicBezTo>
                    <a:lnTo>
                      <a:pt x="2056019" y="528691"/>
                    </a:ln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2" name="Google Shape;722;g3ca4deeb1e4_0_303"/>
              <p:cNvSpPr/>
              <p:nvPr/>
            </p:nvSpPr>
            <p:spPr>
              <a:xfrm>
                <a:off x="9386497" y="2285104"/>
                <a:ext cx="1315446" cy="998457"/>
              </a:xfrm>
              <a:custGeom>
                <a:avLst/>
                <a:gdLst/>
                <a:ahLst/>
                <a:cxnLst/>
                <a:rect l="l" t="t" r="r" b="b"/>
                <a:pathLst>
                  <a:path w="1315446" h="998457" extrusionOk="0">
                    <a:moveTo>
                      <a:pt x="1263782" y="45765"/>
                    </a:moveTo>
                    <a:cubicBezTo>
                      <a:pt x="1340612" y="120888"/>
                      <a:pt x="1325245" y="223328"/>
                      <a:pt x="1260367" y="298450"/>
                    </a:cubicBezTo>
                    <a:cubicBezTo>
                      <a:pt x="1067438" y="523818"/>
                      <a:pt x="809631" y="723576"/>
                      <a:pt x="609873" y="947237"/>
                    </a:cubicBezTo>
                    <a:cubicBezTo>
                      <a:pt x="529628" y="1015531"/>
                      <a:pt x="442554" y="1015531"/>
                      <a:pt x="362309" y="947237"/>
                    </a:cubicBezTo>
                    <a:cubicBezTo>
                      <a:pt x="282065" y="878944"/>
                      <a:pt x="121575" y="720162"/>
                      <a:pt x="48160" y="634795"/>
                    </a:cubicBezTo>
                    <a:cubicBezTo>
                      <a:pt x="-59402" y="508453"/>
                      <a:pt x="24257" y="327475"/>
                      <a:pt x="189868" y="341134"/>
                    </a:cubicBezTo>
                    <a:cubicBezTo>
                      <a:pt x="297431" y="349670"/>
                      <a:pt x="403285" y="518696"/>
                      <a:pt x="486945" y="583575"/>
                    </a:cubicBezTo>
                    <a:lnTo>
                      <a:pt x="1038414" y="33814"/>
                    </a:lnTo>
                    <a:cubicBezTo>
                      <a:pt x="1104999" y="-15699"/>
                      <a:pt x="1204025" y="-10577"/>
                      <a:pt x="1263782" y="47472"/>
                    </a:cubicBezTo>
                    <a:close/>
                    <a:moveTo>
                      <a:pt x="1130609" y="103814"/>
                    </a:moveTo>
                    <a:cubicBezTo>
                      <a:pt x="1115244" y="105522"/>
                      <a:pt x="1101585" y="117473"/>
                      <a:pt x="1089634" y="127717"/>
                    </a:cubicBezTo>
                    <a:lnTo>
                      <a:pt x="509140" y="703088"/>
                    </a:lnTo>
                    <a:cubicBezTo>
                      <a:pt x="488652" y="715040"/>
                      <a:pt x="469872" y="708211"/>
                      <a:pt x="452798" y="696259"/>
                    </a:cubicBezTo>
                    <a:cubicBezTo>
                      <a:pt x="381090" y="645039"/>
                      <a:pt x="302553" y="534063"/>
                      <a:pt x="230845" y="474306"/>
                    </a:cubicBezTo>
                    <a:cubicBezTo>
                      <a:pt x="159137" y="414549"/>
                      <a:pt x="65233" y="493086"/>
                      <a:pt x="133527" y="569916"/>
                    </a:cubicBezTo>
                    <a:cubicBezTo>
                      <a:pt x="235967" y="655283"/>
                      <a:pt x="329870" y="788455"/>
                      <a:pt x="432310" y="868700"/>
                    </a:cubicBezTo>
                    <a:cubicBezTo>
                      <a:pt x="459628" y="889188"/>
                      <a:pt x="480115" y="901139"/>
                      <a:pt x="514262" y="885773"/>
                    </a:cubicBezTo>
                    <a:lnTo>
                      <a:pt x="1198903" y="207962"/>
                    </a:lnTo>
                    <a:cubicBezTo>
                      <a:pt x="1229635" y="158449"/>
                      <a:pt x="1188659" y="96985"/>
                      <a:pt x="1130609" y="105522"/>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3" name="Google Shape;723;g3ca4deeb1e4_0_303"/>
              <p:cNvSpPr/>
              <p:nvPr/>
            </p:nvSpPr>
            <p:spPr>
              <a:xfrm>
                <a:off x="9169684" y="2007630"/>
                <a:ext cx="406843" cy="414715"/>
              </a:xfrm>
              <a:custGeom>
                <a:avLst/>
                <a:gdLst/>
                <a:ahLst/>
                <a:cxnLst/>
                <a:rect l="l" t="t" r="r" b="b"/>
                <a:pathLst>
                  <a:path w="406843" h="414715" extrusionOk="0">
                    <a:moveTo>
                      <a:pt x="114728" y="193481"/>
                    </a:moveTo>
                    <a:cubicBezTo>
                      <a:pt x="109606" y="200311"/>
                      <a:pt x="116435" y="336897"/>
                      <a:pt x="114728" y="362507"/>
                    </a:cubicBezTo>
                    <a:cubicBezTo>
                      <a:pt x="106191" y="427386"/>
                      <a:pt x="24239" y="434215"/>
                      <a:pt x="8873" y="369337"/>
                    </a:cubicBezTo>
                    <a:cubicBezTo>
                      <a:pt x="-6493" y="304458"/>
                      <a:pt x="2044" y="212262"/>
                      <a:pt x="5458" y="169579"/>
                    </a:cubicBezTo>
                    <a:cubicBezTo>
                      <a:pt x="8873" y="126895"/>
                      <a:pt x="13995" y="120066"/>
                      <a:pt x="48142" y="104700"/>
                    </a:cubicBezTo>
                    <a:cubicBezTo>
                      <a:pt x="140338" y="65431"/>
                      <a:pt x="251314" y="41529"/>
                      <a:pt x="345218" y="553"/>
                    </a:cubicBezTo>
                    <a:cubicBezTo>
                      <a:pt x="393023" y="-6277"/>
                      <a:pt x="427170" y="51773"/>
                      <a:pt x="393023" y="87626"/>
                    </a:cubicBezTo>
                    <a:cubicBezTo>
                      <a:pt x="358876" y="123481"/>
                      <a:pt x="258144" y="145676"/>
                      <a:pt x="225704" y="157627"/>
                    </a:cubicBezTo>
                    <a:cubicBezTo>
                      <a:pt x="193265" y="169579"/>
                      <a:pt x="152289" y="183237"/>
                      <a:pt x="114728" y="191774"/>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4" name="Google Shape;724;g3ca4deeb1e4_0_303"/>
              <p:cNvSpPr/>
              <p:nvPr/>
            </p:nvSpPr>
            <p:spPr>
              <a:xfrm>
                <a:off x="10278866" y="3224853"/>
                <a:ext cx="422500" cy="453624"/>
              </a:xfrm>
              <a:custGeom>
                <a:avLst/>
                <a:gdLst/>
                <a:ahLst/>
                <a:cxnLst/>
                <a:rect l="l" t="t" r="r" b="b"/>
                <a:pathLst>
                  <a:path w="422500" h="453624" extrusionOk="0">
                    <a:moveTo>
                      <a:pt x="352631" y="2366"/>
                    </a:moveTo>
                    <a:cubicBezTo>
                      <a:pt x="408973" y="-11293"/>
                      <a:pt x="439705" y="36513"/>
                      <a:pt x="412388" y="86025"/>
                    </a:cubicBezTo>
                    <a:cubicBezTo>
                      <a:pt x="362875" y="174807"/>
                      <a:pt x="173361" y="379687"/>
                      <a:pt x="86287" y="430907"/>
                    </a:cubicBezTo>
                    <a:cubicBezTo>
                      <a:pt x="-787" y="482127"/>
                      <a:pt x="-2495" y="437736"/>
                      <a:pt x="920" y="386516"/>
                    </a:cubicBezTo>
                    <a:cubicBezTo>
                      <a:pt x="4335" y="335296"/>
                      <a:pt x="93116" y="290905"/>
                      <a:pt x="122141" y="263588"/>
                    </a:cubicBezTo>
                    <a:cubicBezTo>
                      <a:pt x="168239" y="220905"/>
                      <a:pt x="216044" y="169685"/>
                      <a:pt x="255313" y="120172"/>
                    </a:cubicBezTo>
                    <a:cubicBezTo>
                      <a:pt x="294582" y="70659"/>
                      <a:pt x="330436" y="5781"/>
                      <a:pt x="352631" y="659"/>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5" name="Google Shape;725;g3ca4deeb1e4_0_303"/>
              <p:cNvSpPr/>
              <p:nvPr/>
            </p:nvSpPr>
            <p:spPr>
              <a:xfrm>
                <a:off x="10147495" y="3649521"/>
                <a:ext cx="106191" cy="108867"/>
              </a:xfrm>
              <a:custGeom>
                <a:avLst/>
                <a:gdLst/>
                <a:ahLst/>
                <a:cxnLst/>
                <a:rect l="l" t="t" r="r" b="b"/>
                <a:pathLst>
                  <a:path w="106191" h="108867" extrusionOk="0">
                    <a:moveTo>
                      <a:pt x="43511" y="1116"/>
                    </a:moveTo>
                    <a:cubicBezTo>
                      <a:pt x="123756" y="-12542"/>
                      <a:pt x="125463" y="103556"/>
                      <a:pt x="57170" y="108678"/>
                    </a:cubicBezTo>
                    <a:cubicBezTo>
                      <a:pt x="-11124" y="113800"/>
                      <a:pt x="-21368" y="13068"/>
                      <a:pt x="43511" y="1116"/>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6" name="Google Shape;726;g3ca4deeb1e4_0_303"/>
              <p:cNvSpPr/>
              <p:nvPr/>
            </p:nvSpPr>
            <p:spPr>
              <a:xfrm>
                <a:off x="9621323" y="1944885"/>
                <a:ext cx="107520" cy="104821"/>
              </a:xfrm>
              <a:custGeom>
                <a:avLst/>
                <a:gdLst/>
                <a:ahLst/>
                <a:cxnLst/>
                <a:rect l="l" t="t" r="r" b="b"/>
                <a:pathLst>
                  <a:path w="107520" h="104821" extrusionOk="0">
                    <a:moveTo>
                      <a:pt x="14799" y="15492"/>
                    </a:moveTo>
                    <a:cubicBezTo>
                      <a:pt x="60897" y="-30606"/>
                      <a:pt x="137727" y="35980"/>
                      <a:pt x="95044" y="87200"/>
                    </a:cubicBezTo>
                    <a:cubicBezTo>
                      <a:pt x="52360" y="138420"/>
                      <a:pt x="-34714" y="66712"/>
                      <a:pt x="14799" y="15492"/>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grpSp>
        <p:sp>
          <p:nvSpPr>
            <p:cNvPr id="727" name="Google Shape;727;g3ca4deeb1e4_0_303"/>
            <p:cNvSpPr/>
            <p:nvPr/>
          </p:nvSpPr>
          <p:spPr>
            <a:xfrm>
              <a:off x="9353601" y="4417488"/>
              <a:ext cx="1102808" cy="788935"/>
            </a:xfrm>
            <a:custGeom>
              <a:avLst/>
              <a:gdLst/>
              <a:ahLst/>
              <a:cxnLst/>
              <a:rect l="l" t="t" r="r" b="b"/>
              <a:pathLst>
                <a:path w="1102808" h="788935" extrusionOk="0">
                  <a:moveTo>
                    <a:pt x="1024020" y="1707"/>
                  </a:moveTo>
                  <a:cubicBezTo>
                    <a:pt x="1082070" y="-8537"/>
                    <a:pt x="1123046" y="54635"/>
                    <a:pt x="1092314" y="104147"/>
                  </a:cubicBezTo>
                  <a:lnTo>
                    <a:pt x="407673" y="781959"/>
                  </a:lnTo>
                  <a:cubicBezTo>
                    <a:pt x="373526" y="797325"/>
                    <a:pt x="353038" y="785374"/>
                    <a:pt x="325721" y="764886"/>
                  </a:cubicBezTo>
                  <a:cubicBezTo>
                    <a:pt x="223281" y="684641"/>
                    <a:pt x="129378" y="551469"/>
                    <a:pt x="26937" y="466102"/>
                  </a:cubicBezTo>
                  <a:cubicBezTo>
                    <a:pt x="-43063" y="389272"/>
                    <a:pt x="35474" y="297076"/>
                    <a:pt x="124256" y="370491"/>
                  </a:cubicBezTo>
                  <a:cubicBezTo>
                    <a:pt x="213037" y="443907"/>
                    <a:pt x="274501" y="541225"/>
                    <a:pt x="346209" y="592445"/>
                  </a:cubicBezTo>
                  <a:cubicBezTo>
                    <a:pt x="417917" y="643665"/>
                    <a:pt x="382063" y="611226"/>
                    <a:pt x="402551" y="599274"/>
                  </a:cubicBezTo>
                  <a:lnTo>
                    <a:pt x="983044" y="23903"/>
                  </a:lnTo>
                  <a:cubicBezTo>
                    <a:pt x="994996" y="13659"/>
                    <a:pt x="1008654" y="3415"/>
                    <a:pt x="1024020" y="0"/>
                  </a:cubicBezTo>
                  <a:close/>
                </a:path>
              </a:pathLst>
            </a:custGeom>
            <a:solidFill>
              <a:srgbClr val="F26F46"/>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grpSp>
      <p:grpSp>
        <p:nvGrpSpPr>
          <p:cNvPr id="728" name="Google Shape;728;g3ca4deeb1e4_0_303"/>
          <p:cNvGrpSpPr/>
          <p:nvPr/>
        </p:nvGrpSpPr>
        <p:grpSpPr>
          <a:xfrm>
            <a:off x="6245955" y="2602901"/>
            <a:ext cx="459109" cy="409256"/>
            <a:chOff x="4422991" y="1951890"/>
            <a:chExt cx="1086135" cy="968195"/>
          </a:xfrm>
        </p:grpSpPr>
        <p:sp>
          <p:nvSpPr>
            <p:cNvPr id="729" name="Google Shape;729;g3ca4deeb1e4_0_303"/>
            <p:cNvSpPr/>
            <p:nvPr/>
          </p:nvSpPr>
          <p:spPr>
            <a:xfrm>
              <a:off x="4422991" y="1951890"/>
              <a:ext cx="1086135" cy="968195"/>
            </a:xfrm>
            <a:custGeom>
              <a:avLst/>
              <a:gdLst/>
              <a:ahLst/>
              <a:cxnLst/>
              <a:rect l="l" t="t" r="r" b="b"/>
              <a:pathLst>
                <a:path w="1086135" h="968195" extrusionOk="0">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242B62"/>
            </a:solidFill>
            <a:ln>
              <a:noFill/>
            </a:ln>
          </p:spPr>
          <p:txBody>
            <a:bodyPr spcFirstLastPara="1" wrap="square" lIns="38650" tIns="19325" rIns="38650" bIns="19325"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60" b="0" i="0" u="none" strike="noStrike" cap="none">
                <a:solidFill>
                  <a:schemeClr val="dk1"/>
                </a:solidFill>
                <a:latin typeface="Calibri"/>
                <a:ea typeface="Calibri"/>
                <a:cs typeface="Calibri"/>
                <a:sym typeface="Calibri"/>
              </a:endParaRPr>
            </a:p>
          </p:txBody>
        </p:sp>
        <p:grpSp>
          <p:nvGrpSpPr>
            <p:cNvPr id="730" name="Google Shape;730;g3ca4deeb1e4_0_303"/>
            <p:cNvGrpSpPr/>
            <p:nvPr/>
          </p:nvGrpSpPr>
          <p:grpSpPr>
            <a:xfrm>
              <a:off x="4738409" y="2001259"/>
              <a:ext cx="466270" cy="416900"/>
              <a:chOff x="4738409" y="2001259"/>
              <a:chExt cx="466270" cy="416900"/>
            </a:xfrm>
          </p:grpSpPr>
          <p:sp>
            <p:nvSpPr>
              <p:cNvPr id="731" name="Google Shape;731;g3ca4deeb1e4_0_303"/>
              <p:cNvSpPr/>
              <p:nvPr/>
            </p:nvSpPr>
            <p:spPr>
              <a:xfrm>
                <a:off x="4738409" y="2044063"/>
                <a:ext cx="69649" cy="247929"/>
              </a:xfrm>
              <a:custGeom>
                <a:avLst/>
                <a:gdLst/>
                <a:ahLst/>
                <a:cxnLst/>
                <a:rect l="l" t="t" r="r" b="b"/>
                <a:pathLst>
                  <a:path w="69649" h="247929" extrusionOk="0">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242B62"/>
              </a:solidFill>
              <a:ln>
                <a:noFill/>
              </a:ln>
            </p:spPr>
            <p:txBody>
              <a:bodyPr spcFirstLastPara="1" wrap="square" lIns="38650" tIns="19325" rIns="38650" bIns="19325"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60" b="0" i="0" u="none" strike="noStrike" cap="none">
                  <a:solidFill>
                    <a:schemeClr val="dk1"/>
                  </a:solidFill>
                  <a:latin typeface="Calibri"/>
                  <a:ea typeface="Calibri"/>
                  <a:cs typeface="Calibri"/>
                  <a:sym typeface="Calibri"/>
                </a:endParaRPr>
              </a:p>
            </p:txBody>
          </p:sp>
          <p:sp>
            <p:nvSpPr>
              <p:cNvPr id="732" name="Google Shape;732;g3ca4deeb1e4_0_303"/>
              <p:cNvSpPr/>
              <p:nvPr/>
            </p:nvSpPr>
            <p:spPr>
              <a:xfrm>
                <a:off x="4848120" y="2330391"/>
                <a:ext cx="233135" cy="87768"/>
              </a:xfrm>
              <a:custGeom>
                <a:avLst/>
                <a:gdLst/>
                <a:ahLst/>
                <a:cxnLst/>
                <a:rect l="l" t="t" r="r" b="b"/>
                <a:pathLst>
                  <a:path w="233135" h="87768" extrusionOk="0">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242B62"/>
              </a:solidFill>
              <a:ln>
                <a:noFill/>
              </a:ln>
            </p:spPr>
            <p:txBody>
              <a:bodyPr spcFirstLastPara="1" wrap="square" lIns="38650" tIns="19325" rIns="38650" bIns="19325"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60" b="0" i="0" u="none" strike="noStrike" cap="none">
                  <a:solidFill>
                    <a:schemeClr val="dk1"/>
                  </a:solidFill>
                  <a:latin typeface="Calibri"/>
                  <a:ea typeface="Calibri"/>
                  <a:cs typeface="Calibri"/>
                  <a:sym typeface="Calibri"/>
                </a:endParaRPr>
              </a:p>
            </p:txBody>
          </p:sp>
          <p:sp>
            <p:nvSpPr>
              <p:cNvPr id="733" name="Google Shape;733;g3ca4deeb1e4_0_303"/>
              <p:cNvSpPr/>
              <p:nvPr/>
            </p:nvSpPr>
            <p:spPr>
              <a:xfrm>
                <a:off x="4828207" y="2001259"/>
                <a:ext cx="376472" cy="290732"/>
              </a:xfrm>
              <a:custGeom>
                <a:avLst/>
                <a:gdLst/>
                <a:ahLst/>
                <a:cxnLst/>
                <a:rect l="l" t="t" r="r" b="b"/>
                <a:pathLst>
                  <a:path w="376472" h="290732" extrusionOk="0">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242B62"/>
              </a:solidFill>
              <a:ln>
                <a:noFill/>
              </a:ln>
            </p:spPr>
            <p:txBody>
              <a:bodyPr spcFirstLastPara="1" wrap="square" lIns="38650" tIns="19325" rIns="38650" bIns="19325"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60" b="0" i="0" u="none" strike="noStrike" cap="none">
                  <a:solidFill>
                    <a:schemeClr val="dk1"/>
                  </a:solidFill>
                  <a:latin typeface="Calibri"/>
                  <a:ea typeface="Calibri"/>
                  <a:cs typeface="Calibri"/>
                  <a:sym typeface="Calibri"/>
                </a:endParaRPr>
              </a:p>
            </p:txBody>
          </p:sp>
        </p:grpSp>
      </p:grpSp>
      <p:grpSp>
        <p:nvGrpSpPr>
          <p:cNvPr id="734" name="Google Shape;734;g3ca4deeb1e4_0_303"/>
          <p:cNvGrpSpPr/>
          <p:nvPr/>
        </p:nvGrpSpPr>
        <p:grpSpPr>
          <a:xfrm>
            <a:off x="6270846" y="3357953"/>
            <a:ext cx="409324" cy="409346"/>
            <a:chOff x="3518987" y="1500844"/>
            <a:chExt cx="3648161" cy="3648358"/>
          </a:xfrm>
        </p:grpSpPr>
        <p:sp>
          <p:nvSpPr>
            <p:cNvPr id="735" name="Google Shape;735;g3ca4deeb1e4_0_303"/>
            <p:cNvSpPr/>
            <p:nvPr/>
          </p:nvSpPr>
          <p:spPr>
            <a:xfrm>
              <a:off x="3572213" y="1658079"/>
              <a:ext cx="1217283" cy="3341596"/>
            </a:xfrm>
            <a:custGeom>
              <a:avLst/>
              <a:gdLst/>
              <a:ahLst/>
              <a:cxnLst/>
              <a:rect l="l" t="t" r="r" b="b"/>
              <a:pathLst>
                <a:path w="1217283" h="3341596" extrusionOk="0">
                  <a:moveTo>
                    <a:pt x="1217283" y="1827836"/>
                  </a:moveTo>
                  <a:cubicBezTo>
                    <a:pt x="1217283" y="2278116"/>
                    <a:pt x="1217283" y="2727444"/>
                    <a:pt x="1217283" y="3177724"/>
                  </a:cubicBezTo>
                  <a:cubicBezTo>
                    <a:pt x="1217283" y="3266257"/>
                    <a:pt x="1166840" y="3330039"/>
                    <a:pt x="1084990" y="3340510"/>
                  </a:cubicBezTo>
                  <a:cubicBezTo>
                    <a:pt x="1062148" y="3343366"/>
                    <a:pt x="1037403" y="3340510"/>
                    <a:pt x="1015513" y="3332895"/>
                  </a:cubicBezTo>
                  <a:cubicBezTo>
                    <a:pt x="716665" y="3233890"/>
                    <a:pt x="416865" y="3133934"/>
                    <a:pt x="118017" y="3033977"/>
                  </a:cubicBezTo>
                  <a:cubicBezTo>
                    <a:pt x="37118" y="3006370"/>
                    <a:pt x="0" y="2956868"/>
                    <a:pt x="0" y="2872143"/>
                  </a:cubicBezTo>
                  <a:cubicBezTo>
                    <a:pt x="0" y="1968727"/>
                    <a:pt x="0" y="1065311"/>
                    <a:pt x="0" y="161895"/>
                  </a:cubicBezTo>
                  <a:cubicBezTo>
                    <a:pt x="0" y="40995"/>
                    <a:pt x="96126" y="-27547"/>
                    <a:pt x="211288" y="10532"/>
                  </a:cubicBezTo>
                  <a:cubicBezTo>
                    <a:pt x="507281" y="108584"/>
                    <a:pt x="802322" y="206637"/>
                    <a:pt x="1097363" y="305641"/>
                  </a:cubicBezTo>
                  <a:cubicBezTo>
                    <a:pt x="1181117" y="334200"/>
                    <a:pt x="1216331" y="383703"/>
                    <a:pt x="1216331" y="474139"/>
                  </a:cubicBezTo>
                  <a:cubicBezTo>
                    <a:pt x="1217283" y="925372"/>
                    <a:pt x="1217283" y="1376604"/>
                    <a:pt x="1217283" y="1827836"/>
                  </a:cubicBezTo>
                  <a:close/>
                </a:path>
              </a:pathLst>
            </a:custGeom>
            <a:solidFill>
              <a:srgbClr val="615AA6"/>
            </a:solidFill>
            <a:ln>
              <a:noFill/>
            </a:ln>
          </p:spPr>
          <p:txBody>
            <a:bodyPr spcFirstLastPara="1" wrap="square" lIns="41500" tIns="20750" rIns="41500" bIns="20750" anchor="ctr" anchorCtr="0">
              <a:noAutofit/>
            </a:bodyPr>
            <a:lstStyle/>
            <a:p>
              <a:pPr marL="0" marR="0" lvl="0" indent="0" algn="l" rtl="0">
                <a:lnSpc>
                  <a:spcPct val="100000"/>
                </a:lnSpc>
                <a:spcBef>
                  <a:spcPts val="0"/>
                </a:spcBef>
                <a:spcAft>
                  <a:spcPts val="0"/>
                </a:spcAft>
                <a:buClr>
                  <a:srgbClr val="000000"/>
                </a:buClr>
                <a:buSzPts val="817"/>
                <a:buFont typeface="Arial"/>
                <a:buNone/>
              </a:pPr>
              <a:endParaRPr sz="817" b="0" i="0" u="none" strike="noStrike" cap="none">
                <a:solidFill>
                  <a:schemeClr val="dk1"/>
                </a:solidFill>
                <a:latin typeface="Calibri"/>
                <a:ea typeface="Calibri"/>
                <a:cs typeface="Calibri"/>
                <a:sym typeface="Calibri"/>
              </a:endParaRPr>
            </a:p>
          </p:txBody>
        </p:sp>
        <p:grpSp>
          <p:nvGrpSpPr>
            <p:cNvPr id="736" name="Google Shape;736;g3ca4deeb1e4_0_303"/>
            <p:cNvGrpSpPr/>
            <p:nvPr/>
          </p:nvGrpSpPr>
          <p:grpSpPr>
            <a:xfrm>
              <a:off x="3518987" y="1500844"/>
              <a:ext cx="3648161" cy="3648358"/>
              <a:chOff x="3518987" y="1500844"/>
              <a:chExt cx="3648161" cy="3648358"/>
            </a:xfrm>
          </p:grpSpPr>
          <p:sp>
            <p:nvSpPr>
              <p:cNvPr id="737" name="Google Shape;737;g3ca4deeb1e4_0_303"/>
              <p:cNvSpPr/>
              <p:nvPr/>
            </p:nvSpPr>
            <p:spPr>
              <a:xfrm>
                <a:off x="3518987" y="1500844"/>
                <a:ext cx="2432332" cy="3648358"/>
              </a:xfrm>
              <a:custGeom>
                <a:avLst/>
                <a:gdLst/>
                <a:ahLst/>
                <a:cxnLst/>
                <a:rect l="l" t="t" r="r" b="b"/>
                <a:pathLst>
                  <a:path w="2432332" h="3648358" extrusionOk="0">
                    <a:moveTo>
                      <a:pt x="0" y="257454"/>
                    </a:moveTo>
                    <a:cubicBezTo>
                      <a:pt x="4759" y="244126"/>
                      <a:pt x="9517" y="230799"/>
                      <a:pt x="13325" y="217471"/>
                    </a:cubicBezTo>
                    <a:cubicBezTo>
                      <a:pt x="52346" y="88956"/>
                      <a:pt x="169411" y="423"/>
                      <a:pt x="303607" y="423"/>
                    </a:cubicBezTo>
                    <a:cubicBezTo>
                      <a:pt x="884172" y="423"/>
                      <a:pt x="1464737" y="-529"/>
                      <a:pt x="2045302" y="423"/>
                    </a:cubicBezTo>
                    <a:cubicBezTo>
                      <a:pt x="2263252" y="423"/>
                      <a:pt x="2427904" y="161305"/>
                      <a:pt x="2430759" y="378354"/>
                    </a:cubicBezTo>
                    <a:cubicBezTo>
                      <a:pt x="2433614" y="629673"/>
                      <a:pt x="2431711" y="881944"/>
                      <a:pt x="2431711" y="1133263"/>
                    </a:cubicBezTo>
                    <a:cubicBezTo>
                      <a:pt x="2431711" y="1182765"/>
                      <a:pt x="2401255" y="1215132"/>
                      <a:pt x="2357475" y="1216084"/>
                    </a:cubicBezTo>
                    <a:cubicBezTo>
                      <a:pt x="2312743" y="1217036"/>
                      <a:pt x="2280383" y="1182765"/>
                      <a:pt x="2280383" y="1132311"/>
                    </a:cubicBezTo>
                    <a:cubicBezTo>
                      <a:pt x="2280383" y="888608"/>
                      <a:pt x="2280383" y="645856"/>
                      <a:pt x="2280383" y="402153"/>
                    </a:cubicBezTo>
                    <a:cubicBezTo>
                      <a:pt x="2280383" y="246030"/>
                      <a:pt x="2186160" y="151786"/>
                      <a:pt x="2030074" y="151786"/>
                    </a:cubicBezTo>
                    <a:cubicBezTo>
                      <a:pt x="1640810" y="151786"/>
                      <a:pt x="1251546" y="151786"/>
                      <a:pt x="862282" y="151786"/>
                    </a:cubicBezTo>
                    <a:cubicBezTo>
                      <a:pt x="851813" y="151786"/>
                      <a:pt x="842295" y="151786"/>
                      <a:pt x="831826" y="151786"/>
                    </a:cubicBezTo>
                    <a:cubicBezTo>
                      <a:pt x="830874" y="154642"/>
                      <a:pt x="830874" y="156546"/>
                      <a:pt x="829923" y="159401"/>
                    </a:cubicBezTo>
                    <a:cubicBezTo>
                      <a:pt x="863234" y="170825"/>
                      <a:pt x="895593" y="182249"/>
                      <a:pt x="928904" y="192720"/>
                    </a:cubicBezTo>
                    <a:cubicBezTo>
                      <a:pt x="1053583" y="234607"/>
                      <a:pt x="1178262" y="275541"/>
                      <a:pt x="1302940" y="317428"/>
                    </a:cubicBezTo>
                    <a:cubicBezTo>
                      <a:pt x="1443799" y="365978"/>
                      <a:pt x="1519938" y="471646"/>
                      <a:pt x="1519938" y="621105"/>
                    </a:cubicBezTo>
                    <a:cubicBezTo>
                      <a:pt x="1519938" y="1038066"/>
                      <a:pt x="1519938" y="1455028"/>
                      <a:pt x="1519938" y="1871037"/>
                    </a:cubicBezTo>
                    <a:cubicBezTo>
                      <a:pt x="1519938" y="2245160"/>
                      <a:pt x="1519938" y="2619283"/>
                      <a:pt x="1519938" y="2993405"/>
                    </a:cubicBezTo>
                    <a:cubicBezTo>
                      <a:pt x="1519938" y="3007685"/>
                      <a:pt x="1519938" y="3021012"/>
                      <a:pt x="1519938" y="3039100"/>
                    </a:cubicBezTo>
                    <a:cubicBezTo>
                      <a:pt x="1536118" y="3040052"/>
                      <a:pt x="1548491" y="3041004"/>
                      <a:pt x="1560863" y="3041004"/>
                    </a:cubicBezTo>
                    <a:cubicBezTo>
                      <a:pt x="1715998" y="3041004"/>
                      <a:pt x="1872084" y="3041004"/>
                      <a:pt x="2027219" y="3041004"/>
                    </a:cubicBezTo>
                    <a:cubicBezTo>
                      <a:pt x="2186160" y="3041004"/>
                      <a:pt x="2280383" y="2947711"/>
                      <a:pt x="2280383" y="2789685"/>
                    </a:cubicBezTo>
                    <a:cubicBezTo>
                      <a:pt x="2280383" y="2550741"/>
                      <a:pt x="2280383" y="2312750"/>
                      <a:pt x="2280383" y="2073806"/>
                    </a:cubicBezTo>
                    <a:cubicBezTo>
                      <a:pt x="2280383" y="2057623"/>
                      <a:pt x="2281335" y="2040487"/>
                      <a:pt x="2287046" y="2025256"/>
                    </a:cubicBezTo>
                    <a:cubicBezTo>
                      <a:pt x="2298466" y="1991937"/>
                      <a:pt x="2332729" y="1972898"/>
                      <a:pt x="2366040" y="1977657"/>
                    </a:cubicBezTo>
                    <a:cubicBezTo>
                      <a:pt x="2401255" y="1982417"/>
                      <a:pt x="2426952" y="2008120"/>
                      <a:pt x="2430759" y="2043343"/>
                    </a:cubicBezTo>
                    <a:cubicBezTo>
                      <a:pt x="2431711" y="2054766"/>
                      <a:pt x="2431711" y="2067142"/>
                      <a:pt x="2431711" y="2078566"/>
                    </a:cubicBezTo>
                    <a:cubicBezTo>
                      <a:pt x="2431711" y="2315606"/>
                      <a:pt x="2431711" y="2553597"/>
                      <a:pt x="2431711" y="2790637"/>
                    </a:cubicBezTo>
                    <a:cubicBezTo>
                      <a:pt x="2431711" y="3031484"/>
                      <a:pt x="2270866" y="3192366"/>
                      <a:pt x="2029122" y="3192366"/>
                    </a:cubicBezTo>
                    <a:cubicBezTo>
                      <a:pt x="1873988" y="3192366"/>
                      <a:pt x="1717901" y="3192366"/>
                      <a:pt x="1562767" y="3192366"/>
                    </a:cubicBezTo>
                    <a:cubicBezTo>
                      <a:pt x="1549442" y="3192366"/>
                      <a:pt x="1537070" y="3192366"/>
                      <a:pt x="1519938" y="3192366"/>
                    </a:cubicBezTo>
                    <a:cubicBezTo>
                      <a:pt x="1519938" y="3235205"/>
                      <a:pt x="1519938" y="3275188"/>
                      <a:pt x="1519938" y="3315170"/>
                    </a:cubicBezTo>
                    <a:cubicBezTo>
                      <a:pt x="1519938" y="3495092"/>
                      <a:pt x="1440943" y="3597904"/>
                      <a:pt x="1266774" y="3644550"/>
                    </a:cubicBezTo>
                    <a:cubicBezTo>
                      <a:pt x="1264870" y="3645502"/>
                      <a:pt x="1262967" y="3647406"/>
                      <a:pt x="1261063" y="3648359"/>
                    </a:cubicBezTo>
                    <a:cubicBezTo>
                      <a:pt x="1230608" y="3648359"/>
                      <a:pt x="1199200" y="3648359"/>
                      <a:pt x="1168744" y="3648359"/>
                    </a:cubicBezTo>
                    <a:cubicBezTo>
                      <a:pt x="1084039" y="3619800"/>
                      <a:pt x="999333" y="3591241"/>
                      <a:pt x="913676" y="3562682"/>
                    </a:cubicBezTo>
                    <a:cubicBezTo>
                      <a:pt x="681450" y="3485572"/>
                      <a:pt x="449224" y="3407511"/>
                      <a:pt x="216998" y="3330402"/>
                    </a:cubicBezTo>
                    <a:cubicBezTo>
                      <a:pt x="125631" y="3299939"/>
                      <a:pt x="59008" y="3241869"/>
                      <a:pt x="21890" y="3151432"/>
                    </a:cubicBezTo>
                    <a:cubicBezTo>
                      <a:pt x="13325" y="3129537"/>
                      <a:pt x="7614" y="3106689"/>
                      <a:pt x="0" y="3084794"/>
                    </a:cubicBezTo>
                    <a:cubicBezTo>
                      <a:pt x="0" y="2143300"/>
                      <a:pt x="0" y="1199901"/>
                      <a:pt x="0" y="257454"/>
                    </a:cubicBezTo>
                    <a:close/>
                    <a:moveTo>
                      <a:pt x="1367659" y="1981465"/>
                    </a:moveTo>
                    <a:cubicBezTo>
                      <a:pt x="1367659" y="1530233"/>
                      <a:pt x="1367659" y="1079001"/>
                      <a:pt x="1367659" y="627769"/>
                    </a:cubicBezTo>
                    <a:cubicBezTo>
                      <a:pt x="1367659" y="537332"/>
                      <a:pt x="1333396" y="487830"/>
                      <a:pt x="1248691" y="459271"/>
                    </a:cubicBezTo>
                    <a:cubicBezTo>
                      <a:pt x="953649" y="360266"/>
                      <a:pt x="657656" y="262214"/>
                      <a:pt x="362615" y="164161"/>
                    </a:cubicBezTo>
                    <a:cubicBezTo>
                      <a:pt x="247454" y="126083"/>
                      <a:pt x="151328" y="194624"/>
                      <a:pt x="151328" y="315524"/>
                    </a:cubicBezTo>
                    <a:cubicBezTo>
                      <a:pt x="151328" y="1218940"/>
                      <a:pt x="151328" y="2122356"/>
                      <a:pt x="151328" y="3025772"/>
                    </a:cubicBezTo>
                    <a:cubicBezTo>
                      <a:pt x="151328" y="3110498"/>
                      <a:pt x="187494" y="3160952"/>
                      <a:pt x="269344" y="3187607"/>
                    </a:cubicBezTo>
                    <a:cubicBezTo>
                      <a:pt x="568192" y="3287563"/>
                      <a:pt x="867041" y="3387520"/>
                      <a:pt x="1166841" y="3486524"/>
                    </a:cubicBezTo>
                    <a:cubicBezTo>
                      <a:pt x="1188731" y="3494140"/>
                      <a:pt x="1213476" y="3496996"/>
                      <a:pt x="1236318" y="3494140"/>
                    </a:cubicBezTo>
                    <a:cubicBezTo>
                      <a:pt x="1317216" y="3483668"/>
                      <a:pt x="1368611" y="3418935"/>
                      <a:pt x="1368611" y="3331354"/>
                    </a:cubicBezTo>
                    <a:cubicBezTo>
                      <a:pt x="1367659" y="2882026"/>
                      <a:pt x="1367659" y="2431745"/>
                      <a:pt x="1367659" y="1981465"/>
                    </a:cubicBezTo>
                    <a:close/>
                  </a:path>
                </a:pathLst>
              </a:custGeom>
              <a:solidFill>
                <a:srgbClr val="242B62"/>
              </a:solidFill>
              <a:ln>
                <a:noFill/>
              </a:ln>
            </p:spPr>
            <p:txBody>
              <a:bodyPr spcFirstLastPara="1" wrap="square" lIns="41500" tIns="20750" rIns="41500" bIns="20750" anchor="ctr" anchorCtr="0">
                <a:noAutofit/>
              </a:bodyPr>
              <a:lstStyle/>
              <a:p>
                <a:pPr marL="0" marR="0" lvl="0" indent="0" algn="l" rtl="0">
                  <a:lnSpc>
                    <a:spcPct val="100000"/>
                  </a:lnSpc>
                  <a:spcBef>
                    <a:spcPts val="0"/>
                  </a:spcBef>
                  <a:spcAft>
                    <a:spcPts val="0"/>
                  </a:spcAft>
                  <a:buClr>
                    <a:srgbClr val="000000"/>
                  </a:buClr>
                  <a:buSzPts val="817"/>
                  <a:buFont typeface="Arial"/>
                  <a:buNone/>
                </a:pPr>
                <a:endParaRPr sz="817" b="0" i="0" u="none" strike="noStrike" cap="none">
                  <a:solidFill>
                    <a:schemeClr val="dk1"/>
                  </a:solidFill>
                  <a:latin typeface="Calibri"/>
                  <a:ea typeface="Calibri"/>
                  <a:cs typeface="Calibri"/>
                  <a:sym typeface="Calibri"/>
                </a:endParaRPr>
              </a:p>
            </p:txBody>
          </p:sp>
          <p:sp>
            <p:nvSpPr>
              <p:cNvPr id="738" name="Google Shape;738;g3ca4deeb1e4_0_303"/>
              <p:cNvSpPr/>
              <p:nvPr/>
            </p:nvSpPr>
            <p:spPr>
              <a:xfrm>
                <a:off x="5493831" y="2411977"/>
                <a:ext cx="1673317" cy="1370133"/>
              </a:xfrm>
              <a:custGeom>
                <a:avLst/>
                <a:gdLst/>
                <a:ahLst/>
                <a:cxnLst/>
                <a:rect l="l" t="t" r="r" b="b"/>
                <a:pathLst>
                  <a:path w="1673317" h="1370133" extrusionOk="0">
                    <a:moveTo>
                      <a:pt x="1410516" y="761895"/>
                    </a:moveTo>
                    <a:cubicBezTo>
                      <a:pt x="1386723" y="761895"/>
                      <a:pt x="1372446" y="761895"/>
                      <a:pt x="1358170" y="761895"/>
                    </a:cubicBezTo>
                    <a:cubicBezTo>
                      <a:pt x="941305" y="761895"/>
                      <a:pt x="524441" y="761895"/>
                      <a:pt x="108528" y="761895"/>
                    </a:cubicBezTo>
                    <a:cubicBezTo>
                      <a:pt x="90445" y="761895"/>
                      <a:pt x="72361" y="760943"/>
                      <a:pt x="55230" y="757135"/>
                    </a:cubicBezTo>
                    <a:cubicBezTo>
                      <a:pt x="22870" y="749520"/>
                      <a:pt x="980" y="719057"/>
                      <a:pt x="29" y="686690"/>
                    </a:cubicBezTo>
                    <a:cubicBezTo>
                      <a:pt x="-923" y="653371"/>
                      <a:pt x="21919" y="621004"/>
                      <a:pt x="56182" y="613388"/>
                    </a:cubicBezTo>
                    <a:cubicBezTo>
                      <a:pt x="73313" y="609580"/>
                      <a:pt x="91396" y="608629"/>
                      <a:pt x="109479" y="608629"/>
                    </a:cubicBezTo>
                    <a:cubicBezTo>
                      <a:pt x="526344" y="608629"/>
                      <a:pt x="943209" y="608629"/>
                      <a:pt x="1359122" y="608629"/>
                    </a:cubicBezTo>
                    <a:cubicBezTo>
                      <a:pt x="1373398" y="608629"/>
                      <a:pt x="1386723" y="608629"/>
                      <a:pt x="1410516" y="608629"/>
                    </a:cubicBezTo>
                    <a:cubicBezTo>
                      <a:pt x="1396240" y="593397"/>
                      <a:pt x="1387674" y="584829"/>
                      <a:pt x="1379108" y="576262"/>
                    </a:cubicBezTo>
                    <a:cubicBezTo>
                      <a:pt x="1234443" y="431563"/>
                      <a:pt x="1089778" y="287816"/>
                      <a:pt x="947016" y="142165"/>
                    </a:cubicBezTo>
                    <a:cubicBezTo>
                      <a:pt x="929884" y="125030"/>
                      <a:pt x="913705" y="97423"/>
                      <a:pt x="914656" y="75527"/>
                    </a:cubicBezTo>
                    <a:cubicBezTo>
                      <a:pt x="915608" y="53632"/>
                      <a:pt x="934643" y="27929"/>
                      <a:pt x="952726" y="12698"/>
                    </a:cubicBezTo>
                    <a:cubicBezTo>
                      <a:pt x="974616" y="-6342"/>
                      <a:pt x="1004121" y="-2534"/>
                      <a:pt x="1028866" y="14601"/>
                    </a:cubicBezTo>
                    <a:cubicBezTo>
                      <a:pt x="1040287" y="22217"/>
                      <a:pt x="1050756" y="32689"/>
                      <a:pt x="1060274" y="43160"/>
                    </a:cubicBezTo>
                    <a:cubicBezTo>
                      <a:pt x="1254430" y="236410"/>
                      <a:pt x="1448586" y="430611"/>
                      <a:pt x="1642742" y="624812"/>
                    </a:cubicBezTo>
                    <a:cubicBezTo>
                      <a:pt x="1683667" y="665747"/>
                      <a:pt x="1683667" y="706681"/>
                      <a:pt x="1641791" y="748567"/>
                    </a:cubicBezTo>
                    <a:cubicBezTo>
                      <a:pt x="1447634" y="942769"/>
                      <a:pt x="1253478" y="1136018"/>
                      <a:pt x="1059322" y="1330219"/>
                    </a:cubicBezTo>
                    <a:cubicBezTo>
                      <a:pt x="1048853" y="1340691"/>
                      <a:pt x="1039335" y="1350210"/>
                      <a:pt x="1026962" y="1357826"/>
                    </a:cubicBezTo>
                    <a:cubicBezTo>
                      <a:pt x="994603" y="1378769"/>
                      <a:pt x="954630" y="1372105"/>
                      <a:pt x="929884" y="1344499"/>
                    </a:cubicBezTo>
                    <a:cubicBezTo>
                      <a:pt x="906091" y="1317844"/>
                      <a:pt x="905139" y="1277861"/>
                      <a:pt x="927029" y="1249302"/>
                    </a:cubicBezTo>
                    <a:cubicBezTo>
                      <a:pt x="934643" y="1238830"/>
                      <a:pt x="944161" y="1230263"/>
                      <a:pt x="953678" y="1220743"/>
                    </a:cubicBezTo>
                    <a:cubicBezTo>
                      <a:pt x="1094536" y="1079852"/>
                      <a:pt x="1235395" y="938961"/>
                      <a:pt x="1376253" y="797118"/>
                    </a:cubicBezTo>
                    <a:cubicBezTo>
                      <a:pt x="1386723" y="787598"/>
                      <a:pt x="1395288" y="778078"/>
                      <a:pt x="1410516" y="761895"/>
                    </a:cubicBezTo>
                    <a:close/>
                  </a:path>
                </a:pathLst>
              </a:custGeom>
              <a:solidFill>
                <a:srgbClr val="242B62"/>
              </a:solidFill>
              <a:ln>
                <a:noFill/>
              </a:ln>
            </p:spPr>
            <p:txBody>
              <a:bodyPr spcFirstLastPara="1" wrap="square" lIns="41500" tIns="20750" rIns="41500" bIns="20750" anchor="ctr" anchorCtr="0">
                <a:noAutofit/>
              </a:bodyPr>
              <a:lstStyle/>
              <a:p>
                <a:pPr marL="0" marR="0" lvl="0" indent="0" algn="l" rtl="0">
                  <a:lnSpc>
                    <a:spcPct val="100000"/>
                  </a:lnSpc>
                  <a:spcBef>
                    <a:spcPts val="0"/>
                  </a:spcBef>
                  <a:spcAft>
                    <a:spcPts val="0"/>
                  </a:spcAft>
                  <a:buClr>
                    <a:srgbClr val="000000"/>
                  </a:buClr>
                  <a:buSzPts val="817"/>
                  <a:buFont typeface="Arial"/>
                  <a:buNone/>
                </a:pPr>
                <a:endParaRPr sz="817" b="0" i="0" u="none" strike="noStrike" cap="none">
                  <a:solidFill>
                    <a:schemeClr val="dk1"/>
                  </a:solidFill>
                  <a:latin typeface="Calibri"/>
                  <a:ea typeface="Calibri"/>
                  <a:cs typeface="Calibri"/>
                  <a:sym typeface="Calibri"/>
                </a:endParaRPr>
              </a:p>
            </p:txBody>
          </p:sp>
        </p:grpSp>
      </p:grpSp>
      <p:grpSp>
        <p:nvGrpSpPr>
          <p:cNvPr id="739" name="Google Shape;739;g3ca4deeb1e4_0_303"/>
          <p:cNvGrpSpPr/>
          <p:nvPr/>
        </p:nvGrpSpPr>
        <p:grpSpPr>
          <a:xfrm>
            <a:off x="6270820" y="4395745"/>
            <a:ext cx="409381" cy="410172"/>
            <a:chOff x="7284496" y="2127428"/>
            <a:chExt cx="2245645" cy="2249982"/>
          </a:xfrm>
          <a:solidFill>
            <a:srgbClr val="242B62"/>
          </a:solidFill>
        </p:grpSpPr>
        <p:grpSp>
          <p:nvGrpSpPr>
            <p:cNvPr id="740" name="Google Shape;740;g3ca4deeb1e4_0_303"/>
            <p:cNvGrpSpPr/>
            <p:nvPr/>
          </p:nvGrpSpPr>
          <p:grpSpPr>
            <a:xfrm>
              <a:off x="7284496" y="2127428"/>
              <a:ext cx="2245645" cy="2249982"/>
              <a:chOff x="5098317" y="2100784"/>
              <a:chExt cx="2245645" cy="2249982"/>
            </a:xfrm>
            <a:grpFill/>
          </p:grpSpPr>
          <p:sp>
            <p:nvSpPr>
              <p:cNvPr id="741" name="Google Shape;741;g3ca4deeb1e4_0_303"/>
              <p:cNvSpPr/>
              <p:nvPr/>
            </p:nvSpPr>
            <p:spPr>
              <a:xfrm>
                <a:off x="5098317" y="2100784"/>
                <a:ext cx="2244435" cy="2249773"/>
              </a:xfrm>
              <a:custGeom>
                <a:avLst/>
                <a:gdLst/>
                <a:ahLst/>
                <a:cxnLst/>
                <a:rect l="l" t="t" r="r" b="b"/>
                <a:pathLst>
                  <a:path w="2244435" h="2249773" extrusionOk="0">
                    <a:moveTo>
                      <a:pt x="1547886" y="434488"/>
                    </a:moveTo>
                    <a:cubicBezTo>
                      <a:pt x="1544259" y="389736"/>
                      <a:pt x="1540631" y="346193"/>
                      <a:pt x="1537003" y="302650"/>
                    </a:cubicBezTo>
                    <a:cubicBezTo>
                      <a:pt x="1531561" y="240964"/>
                      <a:pt x="1525514" y="179278"/>
                      <a:pt x="1521282" y="117593"/>
                    </a:cubicBezTo>
                    <a:cubicBezTo>
                      <a:pt x="1516445" y="49254"/>
                      <a:pt x="1563002" y="269"/>
                      <a:pt x="1631932" y="269"/>
                    </a:cubicBezTo>
                    <a:cubicBezTo>
                      <a:pt x="1656118" y="269"/>
                      <a:pt x="1680303" y="-336"/>
                      <a:pt x="1704489" y="269"/>
                    </a:cubicBezTo>
                    <a:cubicBezTo>
                      <a:pt x="1767372" y="1478"/>
                      <a:pt x="1813929" y="50464"/>
                      <a:pt x="1809697" y="113964"/>
                    </a:cubicBezTo>
                    <a:cubicBezTo>
                      <a:pt x="1804255" y="194397"/>
                      <a:pt x="1796394" y="274831"/>
                      <a:pt x="1789744" y="355869"/>
                    </a:cubicBezTo>
                    <a:cubicBezTo>
                      <a:pt x="1787325" y="381269"/>
                      <a:pt x="1785511" y="407274"/>
                      <a:pt x="1783093" y="435697"/>
                    </a:cubicBezTo>
                    <a:cubicBezTo>
                      <a:pt x="1792162" y="435697"/>
                      <a:pt x="1800023" y="435697"/>
                      <a:pt x="1807883" y="435697"/>
                    </a:cubicBezTo>
                    <a:cubicBezTo>
                      <a:pt x="1914300" y="435697"/>
                      <a:pt x="2020717" y="435697"/>
                      <a:pt x="2127134" y="435697"/>
                    </a:cubicBezTo>
                    <a:cubicBezTo>
                      <a:pt x="2199691" y="435697"/>
                      <a:pt x="2244435" y="480450"/>
                      <a:pt x="2244435" y="553021"/>
                    </a:cubicBezTo>
                    <a:cubicBezTo>
                      <a:pt x="2244435" y="765293"/>
                      <a:pt x="2244435" y="977564"/>
                      <a:pt x="2244435" y="1190440"/>
                    </a:cubicBezTo>
                    <a:cubicBezTo>
                      <a:pt x="2244435" y="1261197"/>
                      <a:pt x="2199087" y="1306554"/>
                      <a:pt x="2128344" y="1307159"/>
                    </a:cubicBezTo>
                    <a:cubicBezTo>
                      <a:pt x="2033415" y="1307159"/>
                      <a:pt x="1938486" y="1306554"/>
                      <a:pt x="1843557" y="1307764"/>
                    </a:cubicBezTo>
                    <a:cubicBezTo>
                      <a:pt x="1833278" y="1307764"/>
                      <a:pt x="1820580" y="1313207"/>
                      <a:pt x="1812720" y="1320464"/>
                    </a:cubicBezTo>
                    <a:cubicBezTo>
                      <a:pt x="1778255" y="1353121"/>
                      <a:pt x="1745000" y="1386988"/>
                      <a:pt x="1711744" y="1420855"/>
                    </a:cubicBezTo>
                    <a:cubicBezTo>
                      <a:pt x="1682722" y="1449883"/>
                      <a:pt x="1649466" y="1461374"/>
                      <a:pt x="1610769" y="1444440"/>
                    </a:cubicBezTo>
                    <a:cubicBezTo>
                      <a:pt x="1572677" y="1428112"/>
                      <a:pt x="1555747" y="1397269"/>
                      <a:pt x="1556956" y="1356145"/>
                    </a:cubicBezTo>
                    <a:cubicBezTo>
                      <a:pt x="1557560" y="1340421"/>
                      <a:pt x="1556956" y="1324697"/>
                      <a:pt x="1556956" y="1306554"/>
                    </a:cubicBezTo>
                    <a:cubicBezTo>
                      <a:pt x="1546677" y="1306554"/>
                      <a:pt x="1538817" y="1306554"/>
                      <a:pt x="1530956" y="1306554"/>
                    </a:cubicBezTo>
                    <a:cubicBezTo>
                      <a:pt x="1422121" y="1306554"/>
                      <a:pt x="1313889" y="1306554"/>
                      <a:pt x="1205054" y="1306554"/>
                    </a:cubicBezTo>
                    <a:cubicBezTo>
                      <a:pt x="1131287" y="1306554"/>
                      <a:pt x="1086544" y="1261802"/>
                      <a:pt x="1086544" y="1188021"/>
                    </a:cubicBezTo>
                    <a:cubicBezTo>
                      <a:pt x="1086544" y="1149316"/>
                      <a:pt x="1086544" y="1110007"/>
                      <a:pt x="1086544" y="1065859"/>
                    </a:cubicBezTo>
                    <a:cubicBezTo>
                      <a:pt x="1061149" y="1103959"/>
                      <a:pt x="1038777" y="1136617"/>
                      <a:pt x="1017010" y="1169878"/>
                    </a:cubicBezTo>
                    <a:cubicBezTo>
                      <a:pt x="1013987" y="1174716"/>
                      <a:pt x="1013987" y="1182578"/>
                      <a:pt x="1013987" y="1189231"/>
                    </a:cubicBezTo>
                    <a:cubicBezTo>
                      <a:pt x="1013987" y="1243054"/>
                      <a:pt x="1017010" y="1296878"/>
                      <a:pt x="1012777" y="1350097"/>
                    </a:cubicBezTo>
                    <a:cubicBezTo>
                      <a:pt x="1009754" y="1390012"/>
                      <a:pt x="999475" y="1429926"/>
                      <a:pt x="989801" y="1469236"/>
                    </a:cubicBezTo>
                    <a:cubicBezTo>
                      <a:pt x="987382" y="1480121"/>
                      <a:pt x="987382" y="1487378"/>
                      <a:pt x="992824" y="1497659"/>
                    </a:cubicBezTo>
                    <a:cubicBezTo>
                      <a:pt x="1002498" y="1518221"/>
                      <a:pt x="1012777" y="1541202"/>
                      <a:pt x="1012777" y="1562974"/>
                    </a:cubicBezTo>
                    <a:cubicBezTo>
                      <a:pt x="1014591" y="1708117"/>
                      <a:pt x="1014591" y="1853259"/>
                      <a:pt x="1013382" y="1998402"/>
                    </a:cubicBezTo>
                    <a:cubicBezTo>
                      <a:pt x="1012172" y="2136893"/>
                      <a:pt x="903941" y="2248169"/>
                      <a:pt x="767292" y="2248774"/>
                    </a:cubicBezTo>
                    <a:cubicBezTo>
                      <a:pt x="515156" y="2250588"/>
                      <a:pt x="263624" y="2249379"/>
                      <a:pt x="11488" y="2249379"/>
                    </a:cubicBezTo>
                    <a:cubicBezTo>
                      <a:pt x="8465" y="2249379"/>
                      <a:pt x="5442" y="2248774"/>
                      <a:pt x="0" y="2248169"/>
                    </a:cubicBezTo>
                    <a:cubicBezTo>
                      <a:pt x="0" y="2239702"/>
                      <a:pt x="0" y="2231840"/>
                      <a:pt x="0" y="2223978"/>
                    </a:cubicBezTo>
                    <a:cubicBezTo>
                      <a:pt x="0" y="2017150"/>
                      <a:pt x="0" y="1809716"/>
                      <a:pt x="0" y="1602888"/>
                    </a:cubicBezTo>
                    <a:cubicBezTo>
                      <a:pt x="0" y="1471050"/>
                      <a:pt x="86464" y="1382755"/>
                      <a:pt x="217672" y="1378521"/>
                    </a:cubicBezTo>
                    <a:cubicBezTo>
                      <a:pt x="224927" y="1378521"/>
                      <a:pt x="231578" y="1370659"/>
                      <a:pt x="238834" y="1366426"/>
                    </a:cubicBezTo>
                    <a:cubicBezTo>
                      <a:pt x="239439" y="1365821"/>
                      <a:pt x="239439" y="1365216"/>
                      <a:pt x="240043" y="1364612"/>
                    </a:cubicBezTo>
                    <a:cubicBezTo>
                      <a:pt x="306554" y="1287202"/>
                      <a:pt x="265438" y="1212212"/>
                      <a:pt x="233392" y="1138431"/>
                    </a:cubicBezTo>
                    <a:cubicBezTo>
                      <a:pt x="210416" y="1084607"/>
                      <a:pt x="172928" y="1038645"/>
                      <a:pt x="125766" y="1002964"/>
                    </a:cubicBezTo>
                    <a:cubicBezTo>
                      <a:pt x="87069" y="973331"/>
                      <a:pt x="71952" y="936440"/>
                      <a:pt x="71348" y="887455"/>
                    </a:cubicBezTo>
                    <a:cubicBezTo>
                      <a:pt x="70743" y="795531"/>
                      <a:pt x="74976" y="704212"/>
                      <a:pt x="113673" y="618940"/>
                    </a:cubicBezTo>
                    <a:cubicBezTo>
                      <a:pt x="207393" y="412112"/>
                      <a:pt x="366414" y="299626"/>
                      <a:pt x="594364" y="289950"/>
                    </a:cubicBezTo>
                    <a:cubicBezTo>
                      <a:pt x="656038" y="287531"/>
                      <a:pt x="718316" y="289950"/>
                      <a:pt x="779990" y="289345"/>
                    </a:cubicBezTo>
                    <a:cubicBezTo>
                      <a:pt x="787850" y="289345"/>
                      <a:pt x="798734" y="286926"/>
                      <a:pt x="803571" y="281483"/>
                    </a:cubicBezTo>
                    <a:cubicBezTo>
                      <a:pt x="849524" y="229474"/>
                      <a:pt x="907569" y="211935"/>
                      <a:pt x="974685" y="218588"/>
                    </a:cubicBezTo>
                    <a:cubicBezTo>
                      <a:pt x="1116171" y="232497"/>
                      <a:pt x="1226821" y="299626"/>
                      <a:pt x="1304820" y="418764"/>
                    </a:cubicBezTo>
                    <a:cubicBezTo>
                      <a:pt x="1312680" y="430859"/>
                      <a:pt x="1320540" y="435697"/>
                      <a:pt x="1335657" y="435697"/>
                    </a:cubicBezTo>
                    <a:cubicBezTo>
                      <a:pt x="1399144" y="435093"/>
                      <a:pt x="1462632" y="435093"/>
                      <a:pt x="1525514" y="435093"/>
                    </a:cubicBezTo>
                    <a:cubicBezTo>
                      <a:pt x="1532770" y="435697"/>
                      <a:pt x="1539421" y="435093"/>
                      <a:pt x="1547886" y="434488"/>
                    </a:cubicBezTo>
                    <a:close/>
                    <a:moveTo>
                      <a:pt x="1629513" y="1233983"/>
                    </a:moveTo>
                    <a:cubicBezTo>
                      <a:pt x="1629513" y="1272688"/>
                      <a:pt x="1628909" y="1308369"/>
                      <a:pt x="1630118" y="1344050"/>
                    </a:cubicBezTo>
                    <a:cubicBezTo>
                      <a:pt x="1630722" y="1354935"/>
                      <a:pt x="1636164" y="1365821"/>
                      <a:pt x="1639187" y="1376707"/>
                    </a:cubicBezTo>
                    <a:cubicBezTo>
                      <a:pt x="1649466" y="1371264"/>
                      <a:pt x="1661559" y="1367636"/>
                      <a:pt x="1670024" y="1359773"/>
                    </a:cubicBezTo>
                    <a:cubicBezTo>
                      <a:pt x="1708117" y="1322883"/>
                      <a:pt x="1744395" y="1284783"/>
                      <a:pt x="1782488" y="1248497"/>
                    </a:cubicBezTo>
                    <a:cubicBezTo>
                      <a:pt x="1790348" y="1240636"/>
                      <a:pt x="1804255" y="1235193"/>
                      <a:pt x="1815139" y="1235193"/>
                    </a:cubicBezTo>
                    <a:cubicBezTo>
                      <a:pt x="1918532" y="1233983"/>
                      <a:pt x="2021927" y="1234588"/>
                      <a:pt x="2124716" y="1234588"/>
                    </a:cubicBezTo>
                    <a:cubicBezTo>
                      <a:pt x="2159785" y="1234588"/>
                      <a:pt x="2171878" y="1222493"/>
                      <a:pt x="2171878" y="1186812"/>
                    </a:cubicBezTo>
                    <a:cubicBezTo>
                      <a:pt x="2171878" y="976959"/>
                      <a:pt x="2171878" y="766502"/>
                      <a:pt x="2171878" y="556650"/>
                    </a:cubicBezTo>
                    <a:cubicBezTo>
                      <a:pt x="2171878" y="520969"/>
                      <a:pt x="2159785" y="508874"/>
                      <a:pt x="2124716" y="508874"/>
                    </a:cubicBezTo>
                    <a:cubicBezTo>
                      <a:pt x="2015275" y="508874"/>
                      <a:pt x="1905835" y="508874"/>
                      <a:pt x="1796999" y="508874"/>
                    </a:cubicBezTo>
                    <a:cubicBezTo>
                      <a:pt x="1790953" y="508874"/>
                      <a:pt x="1784906" y="509478"/>
                      <a:pt x="1779465" y="509478"/>
                    </a:cubicBezTo>
                    <a:cubicBezTo>
                      <a:pt x="1758907" y="571164"/>
                      <a:pt x="1744395" y="581445"/>
                      <a:pt x="1678489" y="581445"/>
                    </a:cubicBezTo>
                    <a:cubicBezTo>
                      <a:pt x="1660350" y="581445"/>
                      <a:pt x="1642210" y="582050"/>
                      <a:pt x="1624071" y="581445"/>
                    </a:cubicBezTo>
                    <a:cubicBezTo>
                      <a:pt x="1601095" y="580840"/>
                      <a:pt x="1581142" y="571164"/>
                      <a:pt x="1568444" y="551812"/>
                    </a:cubicBezTo>
                    <a:cubicBezTo>
                      <a:pt x="1560584" y="539716"/>
                      <a:pt x="1556351" y="524597"/>
                      <a:pt x="1549096" y="508874"/>
                    </a:cubicBezTo>
                    <a:cubicBezTo>
                      <a:pt x="1542444" y="508874"/>
                      <a:pt x="1534584" y="508874"/>
                      <a:pt x="1526119" y="508874"/>
                    </a:cubicBezTo>
                    <a:cubicBezTo>
                      <a:pt x="1468073" y="508874"/>
                      <a:pt x="1410028" y="508874"/>
                      <a:pt x="1350773" y="508874"/>
                    </a:cubicBezTo>
                    <a:cubicBezTo>
                      <a:pt x="1351982" y="514921"/>
                      <a:pt x="1351982" y="519155"/>
                      <a:pt x="1353191" y="523388"/>
                    </a:cubicBezTo>
                    <a:cubicBezTo>
                      <a:pt x="1369517" y="572978"/>
                      <a:pt x="1374958" y="623174"/>
                      <a:pt x="1374958" y="675183"/>
                    </a:cubicBezTo>
                    <a:cubicBezTo>
                      <a:pt x="1373749" y="782831"/>
                      <a:pt x="1302401" y="861450"/>
                      <a:pt x="1195379" y="871731"/>
                    </a:cubicBezTo>
                    <a:cubicBezTo>
                      <a:pt x="1189938" y="872335"/>
                      <a:pt x="1181473" y="874150"/>
                      <a:pt x="1180263" y="877174"/>
                    </a:cubicBezTo>
                    <a:cubicBezTo>
                      <a:pt x="1171798" y="898340"/>
                      <a:pt x="1159101" y="920716"/>
                      <a:pt x="1158496" y="942488"/>
                    </a:cubicBezTo>
                    <a:cubicBezTo>
                      <a:pt x="1156078" y="1023526"/>
                      <a:pt x="1157287" y="1103959"/>
                      <a:pt x="1157287" y="1184997"/>
                    </a:cubicBezTo>
                    <a:cubicBezTo>
                      <a:pt x="1157287" y="1223097"/>
                      <a:pt x="1168775" y="1234588"/>
                      <a:pt x="1207472" y="1234588"/>
                    </a:cubicBezTo>
                    <a:cubicBezTo>
                      <a:pt x="1338680" y="1234588"/>
                      <a:pt x="1469887" y="1234588"/>
                      <a:pt x="1601095" y="1234588"/>
                    </a:cubicBezTo>
                    <a:cubicBezTo>
                      <a:pt x="1611374" y="1233983"/>
                      <a:pt x="1619234" y="1233983"/>
                      <a:pt x="1629513" y="1233983"/>
                    </a:cubicBezTo>
                    <a:close/>
                    <a:moveTo>
                      <a:pt x="203765" y="1786131"/>
                    </a:moveTo>
                    <a:cubicBezTo>
                      <a:pt x="262415" y="1832093"/>
                      <a:pt x="318647" y="1876240"/>
                      <a:pt x="374879" y="1920388"/>
                    </a:cubicBezTo>
                    <a:cubicBezTo>
                      <a:pt x="466785" y="1992959"/>
                      <a:pt x="558086" y="2065531"/>
                      <a:pt x="650596" y="2136893"/>
                    </a:cubicBezTo>
                    <a:cubicBezTo>
                      <a:pt x="708642" y="2181645"/>
                      <a:pt x="772734" y="2190717"/>
                      <a:pt x="839849" y="2158664"/>
                    </a:cubicBezTo>
                    <a:cubicBezTo>
                      <a:pt x="903941" y="2127821"/>
                      <a:pt x="940220" y="2075207"/>
                      <a:pt x="941429" y="2004450"/>
                    </a:cubicBezTo>
                    <a:cubicBezTo>
                      <a:pt x="943848" y="1858097"/>
                      <a:pt x="942639" y="1711140"/>
                      <a:pt x="942034" y="1564788"/>
                    </a:cubicBezTo>
                    <a:cubicBezTo>
                      <a:pt x="942034" y="1536969"/>
                      <a:pt x="928127" y="1524269"/>
                      <a:pt x="899104" y="1524269"/>
                    </a:cubicBezTo>
                    <a:cubicBezTo>
                      <a:pt x="846500" y="1524269"/>
                      <a:pt x="793292" y="1524269"/>
                      <a:pt x="740688" y="1524269"/>
                    </a:cubicBezTo>
                    <a:cubicBezTo>
                      <a:pt x="735851" y="1524269"/>
                      <a:pt x="731013" y="1525478"/>
                      <a:pt x="723758" y="1526083"/>
                    </a:cubicBezTo>
                    <a:cubicBezTo>
                      <a:pt x="723758" y="1659131"/>
                      <a:pt x="723758" y="1790969"/>
                      <a:pt x="723758" y="1921597"/>
                    </a:cubicBezTo>
                    <a:cubicBezTo>
                      <a:pt x="698967" y="1921597"/>
                      <a:pt x="676596" y="1921597"/>
                      <a:pt x="652410" y="1921597"/>
                    </a:cubicBezTo>
                    <a:cubicBezTo>
                      <a:pt x="652410" y="1908293"/>
                      <a:pt x="654224" y="1896197"/>
                      <a:pt x="651805" y="1884707"/>
                    </a:cubicBezTo>
                    <a:cubicBezTo>
                      <a:pt x="649387" y="1873216"/>
                      <a:pt x="646968" y="1859307"/>
                      <a:pt x="639108" y="1850840"/>
                    </a:cubicBezTo>
                    <a:cubicBezTo>
                      <a:pt x="534504" y="1734726"/>
                      <a:pt x="428692" y="1619821"/>
                      <a:pt x="322879" y="1504916"/>
                    </a:cubicBezTo>
                    <a:cubicBezTo>
                      <a:pt x="276322" y="1454117"/>
                      <a:pt x="218881" y="1438997"/>
                      <a:pt x="162044" y="1460769"/>
                    </a:cubicBezTo>
                    <a:cubicBezTo>
                      <a:pt x="105208" y="1483145"/>
                      <a:pt x="73162" y="1533945"/>
                      <a:pt x="73162" y="1602283"/>
                    </a:cubicBezTo>
                    <a:cubicBezTo>
                      <a:pt x="73162" y="1786131"/>
                      <a:pt x="73162" y="1969374"/>
                      <a:pt x="73162" y="2153221"/>
                    </a:cubicBezTo>
                    <a:cubicBezTo>
                      <a:pt x="73162" y="2160478"/>
                      <a:pt x="73767" y="2167736"/>
                      <a:pt x="74371" y="2174993"/>
                    </a:cubicBezTo>
                    <a:cubicBezTo>
                      <a:pt x="243067" y="2174993"/>
                      <a:pt x="410553" y="2174993"/>
                      <a:pt x="581667" y="2174993"/>
                    </a:cubicBezTo>
                    <a:cubicBezTo>
                      <a:pt x="438971" y="2062507"/>
                      <a:pt x="299903" y="1953045"/>
                      <a:pt x="160230" y="1842978"/>
                    </a:cubicBezTo>
                    <a:cubicBezTo>
                      <a:pt x="174742" y="1823626"/>
                      <a:pt x="188649" y="1806088"/>
                      <a:pt x="203765" y="1786131"/>
                    </a:cubicBezTo>
                    <a:close/>
                    <a:moveTo>
                      <a:pt x="333158" y="1194069"/>
                    </a:moveTo>
                    <a:cubicBezTo>
                      <a:pt x="363995" y="1137826"/>
                      <a:pt x="393623" y="1084607"/>
                      <a:pt x="421436" y="1030178"/>
                    </a:cubicBezTo>
                    <a:cubicBezTo>
                      <a:pt x="427483" y="1018083"/>
                      <a:pt x="429901" y="1001150"/>
                      <a:pt x="428087" y="987845"/>
                    </a:cubicBezTo>
                    <a:cubicBezTo>
                      <a:pt x="420832" y="942488"/>
                      <a:pt x="410553" y="897736"/>
                      <a:pt x="402088" y="852378"/>
                    </a:cubicBezTo>
                    <a:cubicBezTo>
                      <a:pt x="383948" y="755617"/>
                      <a:pt x="464366" y="675183"/>
                      <a:pt x="561109" y="692117"/>
                    </a:cubicBezTo>
                    <a:cubicBezTo>
                      <a:pt x="598597" y="698769"/>
                      <a:pt x="630038" y="716307"/>
                      <a:pt x="658456" y="742312"/>
                    </a:cubicBezTo>
                    <a:cubicBezTo>
                      <a:pt x="678410" y="721750"/>
                      <a:pt x="697153" y="703002"/>
                      <a:pt x="715897" y="684254"/>
                    </a:cubicBezTo>
                    <a:cubicBezTo>
                      <a:pt x="806594" y="594750"/>
                      <a:pt x="933569" y="594750"/>
                      <a:pt x="1024870" y="684859"/>
                    </a:cubicBezTo>
                    <a:cubicBezTo>
                      <a:pt x="1051474" y="711469"/>
                      <a:pt x="1077474" y="738683"/>
                      <a:pt x="1105288" y="764688"/>
                    </a:cubicBezTo>
                    <a:cubicBezTo>
                      <a:pt x="1142171" y="799764"/>
                      <a:pt x="1185705" y="809440"/>
                      <a:pt x="1232867" y="789483"/>
                    </a:cubicBezTo>
                    <a:cubicBezTo>
                      <a:pt x="1279425" y="769526"/>
                      <a:pt x="1304215" y="732031"/>
                      <a:pt x="1304820" y="681231"/>
                    </a:cubicBezTo>
                    <a:cubicBezTo>
                      <a:pt x="1305424" y="654621"/>
                      <a:pt x="1303611" y="628617"/>
                      <a:pt x="1300587" y="602007"/>
                    </a:cubicBezTo>
                    <a:cubicBezTo>
                      <a:pt x="1278215" y="428440"/>
                      <a:pt x="1117985" y="288740"/>
                      <a:pt x="943848" y="290554"/>
                    </a:cubicBezTo>
                    <a:cubicBezTo>
                      <a:pt x="882779" y="291159"/>
                      <a:pt x="833803" y="340750"/>
                      <a:pt x="835012" y="400016"/>
                    </a:cubicBezTo>
                    <a:cubicBezTo>
                      <a:pt x="835617" y="435093"/>
                      <a:pt x="861616" y="465331"/>
                      <a:pt x="896081" y="470774"/>
                    </a:cubicBezTo>
                    <a:cubicBezTo>
                      <a:pt x="930546" y="476216"/>
                      <a:pt x="964406" y="455050"/>
                      <a:pt x="975289" y="421183"/>
                    </a:cubicBezTo>
                    <a:cubicBezTo>
                      <a:pt x="977708" y="413926"/>
                      <a:pt x="978917" y="407274"/>
                      <a:pt x="980731" y="400016"/>
                    </a:cubicBezTo>
                    <a:cubicBezTo>
                      <a:pt x="1004917" y="400016"/>
                      <a:pt x="1027893" y="400016"/>
                      <a:pt x="1050265" y="400016"/>
                    </a:cubicBezTo>
                    <a:cubicBezTo>
                      <a:pt x="1050265" y="481659"/>
                      <a:pt x="981940" y="546369"/>
                      <a:pt x="900314" y="543345"/>
                    </a:cubicBezTo>
                    <a:cubicBezTo>
                      <a:pt x="811431" y="540321"/>
                      <a:pt x="755804" y="467145"/>
                      <a:pt x="763664" y="361312"/>
                    </a:cubicBezTo>
                    <a:cubicBezTo>
                      <a:pt x="708642" y="361312"/>
                      <a:pt x="653619" y="359497"/>
                      <a:pt x="598597" y="361916"/>
                    </a:cubicBezTo>
                    <a:cubicBezTo>
                      <a:pt x="400274" y="369778"/>
                      <a:pt x="262415" y="467145"/>
                      <a:pt x="181393" y="646759"/>
                    </a:cubicBezTo>
                    <a:cubicBezTo>
                      <a:pt x="145114" y="725983"/>
                      <a:pt x="143905" y="810650"/>
                      <a:pt x="145719" y="895316"/>
                    </a:cubicBezTo>
                    <a:cubicBezTo>
                      <a:pt x="146324" y="915274"/>
                      <a:pt x="152370" y="929183"/>
                      <a:pt x="168091" y="941278"/>
                    </a:cubicBezTo>
                    <a:cubicBezTo>
                      <a:pt x="236415" y="994497"/>
                      <a:pt x="285392" y="1062231"/>
                      <a:pt x="316228" y="1143269"/>
                    </a:cubicBezTo>
                    <a:cubicBezTo>
                      <a:pt x="321670" y="1159597"/>
                      <a:pt x="326507" y="1175321"/>
                      <a:pt x="333158" y="1194069"/>
                    </a:cubicBezTo>
                    <a:close/>
                    <a:moveTo>
                      <a:pt x="1110125" y="863264"/>
                    </a:moveTo>
                    <a:cubicBezTo>
                      <a:pt x="1077474" y="834236"/>
                      <a:pt x="1049056" y="810045"/>
                      <a:pt x="1021242" y="784645"/>
                    </a:cubicBezTo>
                    <a:cubicBezTo>
                      <a:pt x="1001894" y="766502"/>
                      <a:pt x="984359" y="747150"/>
                      <a:pt x="965010" y="729007"/>
                    </a:cubicBezTo>
                    <a:cubicBezTo>
                      <a:pt x="909383" y="676997"/>
                      <a:pt x="828361" y="676393"/>
                      <a:pt x="773338" y="729007"/>
                    </a:cubicBezTo>
                    <a:cubicBezTo>
                      <a:pt x="741897" y="759245"/>
                      <a:pt x="711060" y="790693"/>
                      <a:pt x="680223" y="822140"/>
                    </a:cubicBezTo>
                    <a:cubicBezTo>
                      <a:pt x="668131" y="834236"/>
                      <a:pt x="657247" y="847540"/>
                      <a:pt x="643340" y="862054"/>
                    </a:cubicBezTo>
                    <a:cubicBezTo>
                      <a:pt x="633061" y="842097"/>
                      <a:pt x="625806" y="827583"/>
                      <a:pt x="617945" y="813069"/>
                    </a:cubicBezTo>
                    <a:cubicBezTo>
                      <a:pt x="603434" y="787064"/>
                      <a:pt x="581667" y="770736"/>
                      <a:pt x="553248" y="764688"/>
                    </a:cubicBezTo>
                    <a:cubicBezTo>
                      <a:pt x="502458" y="753802"/>
                      <a:pt x="463157" y="791902"/>
                      <a:pt x="473435" y="843307"/>
                    </a:cubicBezTo>
                    <a:cubicBezTo>
                      <a:pt x="483714" y="896526"/>
                      <a:pt x="495203" y="949745"/>
                      <a:pt x="504877" y="1002964"/>
                    </a:cubicBezTo>
                    <a:cubicBezTo>
                      <a:pt x="506691" y="1014455"/>
                      <a:pt x="504877" y="1028969"/>
                      <a:pt x="499435" y="1039250"/>
                    </a:cubicBezTo>
                    <a:cubicBezTo>
                      <a:pt x="462552" y="1109402"/>
                      <a:pt x="423855" y="1178345"/>
                      <a:pt x="386367" y="1248497"/>
                    </a:cubicBezTo>
                    <a:cubicBezTo>
                      <a:pt x="359158" y="1298693"/>
                      <a:pt x="331949" y="1348888"/>
                      <a:pt x="305345" y="1397874"/>
                    </a:cubicBezTo>
                    <a:cubicBezTo>
                      <a:pt x="326507" y="1414807"/>
                      <a:pt x="346460" y="1430531"/>
                      <a:pt x="366414" y="1446255"/>
                    </a:cubicBezTo>
                    <a:cubicBezTo>
                      <a:pt x="370042" y="1448674"/>
                      <a:pt x="373669" y="1451697"/>
                      <a:pt x="377902" y="1452302"/>
                    </a:cubicBezTo>
                    <a:cubicBezTo>
                      <a:pt x="415390" y="1456535"/>
                      <a:pt x="452273" y="1460164"/>
                      <a:pt x="492179" y="1463793"/>
                    </a:cubicBezTo>
                    <a:cubicBezTo>
                      <a:pt x="504877" y="1432345"/>
                      <a:pt x="518784" y="1397269"/>
                      <a:pt x="532691" y="1361588"/>
                    </a:cubicBezTo>
                    <a:cubicBezTo>
                      <a:pt x="515156" y="1352517"/>
                      <a:pt x="499435" y="1344050"/>
                      <a:pt x="482505" y="1334978"/>
                    </a:cubicBezTo>
                    <a:cubicBezTo>
                      <a:pt x="493389" y="1313207"/>
                      <a:pt x="503668" y="1292645"/>
                      <a:pt x="514551" y="1270874"/>
                    </a:cubicBezTo>
                    <a:cubicBezTo>
                      <a:pt x="536923" y="1281759"/>
                      <a:pt x="556876" y="1291435"/>
                      <a:pt x="579248" y="1302321"/>
                    </a:cubicBezTo>
                    <a:cubicBezTo>
                      <a:pt x="579248" y="1264826"/>
                      <a:pt x="578644" y="1230959"/>
                      <a:pt x="579248" y="1197093"/>
                    </a:cubicBezTo>
                    <a:cubicBezTo>
                      <a:pt x="580457" y="1155969"/>
                      <a:pt x="599201" y="1123916"/>
                      <a:pt x="634875" y="1104564"/>
                    </a:cubicBezTo>
                    <a:cubicBezTo>
                      <a:pt x="649991" y="1096702"/>
                      <a:pt x="656038" y="1087026"/>
                      <a:pt x="660875" y="1071302"/>
                    </a:cubicBezTo>
                    <a:cubicBezTo>
                      <a:pt x="682037" y="1001150"/>
                      <a:pt x="743711" y="950955"/>
                      <a:pt x="816268" y="944302"/>
                    </a:cubicBezTo>
                    <a:cubicBezTo>
                      <a:pt x="887011" y="937650"/>
                      <a:pt x="956545" y="975145"/>
                      <a:pt x="991010" y="1038645"/>
                    </a:cubicBezTo>
                    <a:cubicBezTo>
                      <a:pt x="994638" y="1045297"/>
                      <a:pt x="998266" y="1051950"/>
                      <a:pt x="1004917" y="1064650"/>
                    </a:cubicBezTo>
                    <a:cubicBezTo>
                      <a:pt x="1043009" y="992683"/>
                      <a:pt x="1078079" y="925554"/>
                      <a:pt x="1110125" y="863264"/>
                    </a:cubicBezTo>
                    <a:close/>
                    <a:moveTo>
                      <a:pt x="724362" y="1232773"/>
                    </a:moveTo>
                    <a:cubicBezTo>
                      <a:pt x="724362" y="1222493"/>
                      <a:pt x="724362" y="1214026"/>
                      <a:pt x="724362" y="1204955"/>
                    </a:cubicBezTo>
                    <a:cubicBezTo>
                      <a:pt x="723758" y="1178345"/>
                      <a:pt x="710456" y="1162017"/>
                      <a:pt x="688688" y="1161412"/>
                    </a:cubicBezTo>
                    <a:cubicBezTo>
                      <a:pt x="666921" y="1160807"/>
                      <a:pt x="652410" y="1177136"/>
                      <a:pt x="651805" y="1203745"/>
                    </a:cubicBezTo>
                    <a:cubicBezTo>
                      <a:pt x="651805" y="1241240"/>
                      <a:pt x="651201" y="1279340"/>
                      <a:pt x="651805" y="1316836"/>
                    </a:cubicBezTo>
                    <a:cubicBezTo>
                      <a:pt x="652410" y="1360983"/>
                      <a:pt x="666317" y="1401502"/>
                      <a:pt x="693526" y="1436578"/>
                    </a:cubicBezTo>
                    <a:cubicBezTo>
                      <a:pt x="698967" y="1443836"/>
                      <a:pt x="711665" y="1449883"/>
                      <a:pt x="720735" y="1450488"/>
                    </a:cubicBezTo>
                    <a:cubicBezTo>
                      <a:pt x="767292" y="1451697"/>
                      <a:pt x="814454" y="1451093"/>
                      <a:pt x="861012" y="1451093"/>
                    </a:cubicBezTo>
                    <a:cubicBezTo>
                      <a:pt x="928127" y="1451093"/>
                      <a:pt x="931150" y="1448069"/>
                      <a:pt x="940220" y="1380336"/>
                    </a:cubicBezTo>
                    <a:cubicBezTo>
                      <a:pt x="940825" y="1373683"/>
                      <a:pt x="941429" y="1367031"/>
                      <a:pt x="941429" y="1359773"/>
                    </a:cubicBezTo>
                    <a:cubicBezTo>
                      <a:pt x="941429" y="1281759"/>
                      <a:pt x="942639" y="1204350"/>
                      <a:pt x="940825" y="1126336"/>
                    </a:cubicBezTo>
                    <a:cubicBezTo>
                      <a:pt x="940220" y="1105774"/>
                      <a:pt x="932964" y="1082793"/>
                      <a:pt x="922685" y="1064650"/>
                    </a:cubicBezTo>
                    <a:cubicBezTo>
                      <a:pt x="900314" y="1026550"/>
                      <a:pt x="853151" y="1008407"/>
                      <a:pt x="811431" y="1018083"/>
                    </a:cubicBezTo>
                    <a:cubicBezTo>
                      <a:pt x="769106" y="1027759"/>
                      <a:pt x="737665" y="1058602"/>
                      <a:pt x="731618" y="1096702"/>
                    </a:cubicBezTo>
                    <a:cubicBezTo>
                      <a:pt x="786641" y="1129964"/>
                      <a:pt x="807803" y="1177136"/>
                      <a:pt x="793896" y="1232169"/>
                    </a:cubicBezTo>
                    <a:cubicBezTo>
                      <a:pt x="771525" y="1232773"/>
                      <a:pt x="749153" y="1232773"/>
                      <a:pt x="724362" y="1232773"/>
                    </a:cubicBezTo>
                    <a:close/>
                    <a:moveTo>
                      <a:pt x="1705093" y="507664"/>
                    </a:moveTo>
                    <a:cubicBezTo>
                      <a:pt x="1708117" y="473193"/>
                      <a:pt x="1710535" y="441140"/>
                      <a:pt x="1712954" y="409088"/>
                    </a:cubicBezTo>
                    <a:cubicBezTo>
                      <a:pt x="1721419" y="311116"/>
                      <a:pt x="1729884" y="213750"/>
                      <a:pt x="1737744" y="115778"/>
                    </a:cubicBezTo>
                    <a:cubicBezTo>
                      <a:pt x="1740163" y="86750"/>
                      <a:pt x="1727465" y="73445"/>
                      <a:pt x="1698443" y="72840"/>
                    </a:cubicBezTo>
                    <a:cubicBezTo>
                      <a:pt x="1680303" y="72236"/>
                      <a:pt x="1662164" y="72840"/>
                      <a:pt x="1644025" y="72840"/>
                    </a:cubicBezTo>
                    <a:cubicBezTo>
                      <a:pt x="1600490" y="72840"/>
                      <a:pt x="1590816" y="84331"/>
                      <a:pt x="1594444" y="127269"/>
                    </a:cubicBezTo>
                    <a:cubicBezTo>
                      <a:pt x="1602304" y="213750"/>
                      <a:pt x="1608955" y="300231"/>
                      <a:pt x="1616211" y="386712"/>
                    </a:cubicBezTo>
                    <a:cubicBezTo>
                      <a:pt x="1619839" y="427231"/>
                      <a:pt x="1623467" y="467145"/>
                      <a:pt x="1627094" y="507664"/>
                    </a:cubicBezTo>
                    <a:cubicBezTo>
                      <a:pt x="1653699" y="507664"/>
                      <a:pt x="1677885" y="507664"/>
                      <a:pt x="1705093" y="507664"/>
                    </a:cubicBezTo>
                    <a:close/>
                    <a:moveTo>
                      <a:pt x="592550" y="1409364"/>
                    </a:moveTo>
                    <a:cubicBezTo>
                      <a:pt x="581062" y="1438997"/>
                      <a:pt x="568365" y="1469236"/>
                      <a:pt x="558086" y="1495240"/>
                    </a:cubicBezTo>
                    <a:cubicBezTo>
                      <a:pt x="591341" y="1530316"/>
                      <a:pt x="621573" y="1562974"/>
                      <a:pt x="651805" y="1595631"/>
                    </a:cubicBezTo>
                    <a:cubicBezTo>
                      <a:pt x="651805" y="1567812"/>
                      <a:pt x="652410" y="1539388"/>
                      <a:pt x="651805" y="1510964"/>
                    </a:cubicBezTo>
                    <a:cubicBezTo>
                      <a:pt x="651805" y="1505521"/>
                      <a:pt x="648782" y="1499474"/>
                      <a:pt x="645759" y="1494636"/>
                    </a:cubicBezTo>
                    <a:cubicBezTo>
                      <a:pt x="628829" y="1466816"/>
                      <a:pt x="610690" y="1438997"/>
                      <a:pt x="592550" y="1409364"/>
                    </a:cubicBezTo>
                    <a:close/>
                    <a:moveTo>
                      <a:pt x="449854" y="1536364"/>
                    </a:moveTo>
                    <a:cubicBezTo>
                      <a:pt x="515760" y="1608331"/>
                      <a:pt x="582271" y="1680902"/>
                      <a:pt x="648177" y="1752869"/>
                    </a:cubicBezTo>
                    <a:cubicBezTo>
                      <a:pt x="649991" y="1751659"/>
                      <a:pt x="651805" y="1750450"/>
                      <a:pt x="653619" y="1749240"/>
                    </a:cubicBezTo>
                    <a:cubicBezTo>
                      <a:pt x="622782" y="1699045"/>
                      <a:pt x="593760" y="1647035"/>
                      <a:pt x="559295" y="1599259"/>
                    </a:cubicBezTo>
                    <a:cubicBezTo>
                      <a:pt x="533295" y="1564183"/>
                      <a:pt x="495203" y="1543621"/>
                      <a:pt x="449854" y="1536364"/>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2" name="Google Shape;742;g3ca4deeb1e4_0_303"/>
              <p:cNvSpPr/>
              <p:nvPr/>
            </p:nvSpPr>
            <p:spPr>
              <a:xfrm>
                <a:off x="6184862" y="3625052"/>
                <a:ext cx="1159100" cy="725714"/>
              </a:xfrm>
              <a:custGeom>
                <a:avLst/>
                <a:gdLst/>
                <a:ahLst/>
                <a:cxnLst/>
                <a:rect l="l" t="t" r="r" b="b"/>
                <a:pathLst>
                  <a:path w="1159100" h="725714" extrusionOk="0">
                    <a:moveTo>
                      <a:pt x="581667" y="0"/>
                    </a:moveTo>
                    <a:cubicBezTo>
                      <a:pt x="746129" y="0"/>
                      <a:pt x="910592" y="0"/>
                      <a:pt x="1075055" y="0"/>
                    </a:cubicBezTo>
                    <a:cubicBezTo>
                      <a:pt x="1130683" y="0"/>
                      <a:pt x="1158496" y="27819"/>
                      <a:pt x="1159101" y="83457"/>
                    </a:cubicBezTo>
                    <a:cubicBezTo>
                      <a:pt x="1159101" y="270329"/>
                      <a:pt x="1159101" y="456595"/>
                      <a:pt x="1159101" y="643467"/>
                    </a:cubicBezTo>
                    <a:cubicBezTo>
                      <a:pt x="1159101" y="697290"/>
                      <a:pt x="1130683" y="725714"/>
                      <a:pt x="1076265" y="725714"/>
                    </a:cubicBezTo>
                    <a:cubicBezTo>
                      <a:pt x="744920" y="725714"/>
                      <a:pt x="414181" y="725714"/>
                      <a:pt x="82836" y="725714"/>
                    </a:cubicBezTo>
                    <a:cubicBezTo>
                      <a:pt x="28418" y="725714"/>
                      <a:pt x="0" y="697290"/>
                      <a:pt x="0" y="643467"/>
                    </a:cubicBezTo>
                    <a:cubicBezTo>
                      <a:pt x="0" y="455991"/>
                      <a:pt x="0" y="268514"/>
                      <a:pt x="0" y="81038"/>
                    </a:cubicBezTo>
                    <a:cubicBezTo>
                      <a:pt x="0" y="29028"/>
                      <a:pt x="29023" y="0"/>
                      <a:pt x="81627" y="0"/>
                    </a:cubicBezTo>
                    <a:cubicBezTo>
                      <a:pt x="248508" y="0"/>
                      <a:pt x="414785" y="0"/>
                      <a:pt x="581667" y="0"/>
                    </a:cubicBezTo>
                    <a:close/>
                    <a:moveTo>
                      <a:pt x="867663" y="507395"/>
                    </a:moveTo>
                    <a:cubicBezTo>
                      <a:pt x="867663" y="361648"/>
                      <a:pt x="867663" y="218319"/>
                      <a:pt x="867663" y="74386"/>
                    </a:cubicBezTo>
                    <a:cubicBezTo>
                      <a:pt x="650596" y="74386"/>
                      <a:pt x="434738" y="74386"/>
                      <a:pt x="218881" y="74386"/>
                    </a:cubicBezTo>
                    <a:cubicBezTo>
                      <a:pt x="218881" y="219529"/>
                      <a:pt x="218881" y="363462"/>
                      <a:pt x="218881" y="507395"/>
                    </a:cubicBezTo>
                    <a:cubicBezTo>
                      <a:pt x="435948" y="507395"/>
                      <a:pt x="651201" y="507395"/>
                      <a:pt x="867663" y="507395"/>
                    </a:cubicBezTo>
                    <a:close/>
                    <a:moveTo>
                      <a:pt x="73766" y="651933"/>
                    </a:moveTo>
                    <a:cubicBezTo>
                      <a:pt x="411762" y="651933"/>
                      <a:pt x="748548" y="651933"/>
                      <a:pt x="1084729" y="651933"/>
                    </a:cubicBezTo>
                    <a:cubicBezTo>
                      <a:pt x="1084729" y="627743"/>
                      <a:pt x="1084729" y="604762"/>
                      <a:pt x="1084729" y="581781"/>
                    </a:cubicBezTo>
                    <a:cubicBezTo>
                      <a:pt x="746734" y="581781"/>
                      <a:pt x="411157" y="581781"/>
                      <a:pt x="73766" y="581781"/>
                    </a:cubicBezTo>
                    <a:cubicBezTo>
                      <a:pt x="73766" y="605367"/>
                      <a:pt x="73766" y="627743"/>
                      <a:pt x="73766" y="651933"/>
                    </a:cubicBezTo>
                    <a:close/>
                    <a:moveTo>
                      <a:pt x="1084729" y="507395"/>
                    </a:moveTo>
                    <a:cubicBezTo>
                      <a:pt x="1084729" y="361648"/>
                      <a:pt x="1084729" y="218319"/>
                      <a:pt x="1084729" y="74991"/>
                    </a:cubicBezTo>
                    <a:cubicBezTo>
                      <a:pt x="1036358" y="74991"/>
                      <a:pt x="989196" y="74991"/>
                      <a:pt x="942638" y="74991"/>
                    </a:cubicBezTo>
                    <a:cubicBezTo>
                      <a:pt x="942638" y="220133"/>
                      <a:pt x="942638" y="363462"/>
                      <a:pt x="942638" y="507395"/>
                    </a:cubicBezTo>
                    <a:cubicBezTo>
                      <a:pt x="990405" y="507395"/>
                      <a:pt x="1036963" y="507395"/>
                      <a:pt x="1084729" y="507395"/>
                    </a:cubicBezTo>
                    <a:close/>
                    <a:moveTo>
                      <a:pt x="143300" y="506790"/>
                    </a:moveTo>
                    <a:cubicBezTo>
                      <a:pt x="143300" y="361043"/>
                      <a:pt x="143300" y="217714"/>
                      <a:pt x="143300" y="74386"/>
                    </a:cubicBezTo>
                    <a:cubicBezTo>
                      <a:pt x="119115" y="74386"/>
                      <a:pt x="96138" y="74386"/>
                      <a:pt x="73766" y="74386"/>
                    </a:cubicBezTo>
                    <a:cubicBezTo>
                      <a:pt x="73766" y="219529"/>
                      <a:pt x="73766" y="362857"/>
                      <a:pt x="73766" y="506790"/>
                    </a:cubicBezTo>
                    <a:cubicBezTo>
                      <a:pt x="97347" y="506790"/>
                      <a:pt x="119115" y="506790"/>
                      <a:pt x="143300" y="506790"/>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3" name="Google Shape;743;g3ca4deeb1e4_0_303"/>
              <p:cNvSpPr/>
              <p:nvPr/>
            </p:nvSpPr>
            <p:spPr>
              <a:xfrm>
                <a:off x="6302163" y="3016662"/>
                <a:ext cx="272089" cy="273352"/>
              </a:xfrm>
              <a:custGeom>
                <a:avLst/>
                <a:gdLst/>
                <a:ahLst/>
                <a:cxnLst/>
                <a:rect l="l" t="t" r="r" b="b"/>
                <a:pathLst>
                  <a:path w="272089" h="273352" extrusionOk="0">
                    <a:moveTo>
                      <a:pt x="272089" y="216505"/>
                    </a:moveTo>
                    <a:cubicBezTo>
                      <a:pt x="252136" y="237067"/>
                      <a:pt x="236415" y="252790"/>
                      <a:pt x="219485" y="270329"/>
                    </a:cubicBezTo>
                    <a:cubicBezTo>
                      <a:pt x="192881" y="242509"/>
                      <a:pt x="166882" y="215295"/>
                      <a:pt x="139673" y="186267"/>
                    </a:cubicBezTo>
                    <a:cubicBezTo>
                      <a:pt x="110650" y="217109"/>
                      <a:pt x="84650" y="244929"/>
                      <a:pt x="58046" y="273352"/>
                    </a:cubicBezTo>
                    <a:cubicBezTo>
                      <a:pt x="37488" y="252790"/>
                      <a:pt x="21767" y="236462"/>
                      <a:pt x="3023" y="217109"/>
                    </a:cubicBezTo>
                    <a:cubicBezTo>
                      <a:pt x="30837" y="191709"/>
                      <a:pt x="58046" y="166310"/>
                      <a:pt x="88882" y="137281"/>
                    </a:cubicBezTo>
                    <a:cubicBezTo>
                      <a:pt x="57441" y="108857"/>
                      <a:pt x="29023" y="82852"/>
                      <a:pt x="0" y="56243"/>
                    </a:cubicBezTo>
                    <a:cubicBezTo>
                      <a:pt x="20558" y="36286"/>
                      <a:pt x="36883" y="21167"/>
                      <a:pt x="54418" y="4838"/>
                    </a:cubicBezTo>
                    <a:cubicBezTo>
                      <a:pt x="79813" y="30843"/>
                      <a:pt x="106417" y="58057"/>
                      <a:pt x="136649" y="89505"/>
                    </a:cubicBezTo>
                    <a:cubicBezTo>
                      <a:pt x="165672" y="57452"/>
                      <a:pt x="191067" y="29028"/>
                      <a:pt x="217067" y="0"/>
                    </a:cubicBezTo>
                    <a:cubicBezTo>
                      <a:pt x="237020" y="19957"/>
                      <a:pt x="252741" y="36286"/>
                      <a:pt x="270880" y="54429"/>
                    </a:cubicBezTo>
                    <a:cubicBezTo>
                      <a:pt x="243066" y="81038"/>
                      <a:pt x="215253" y="107043"/>
                      <a:pt x="185021" y="135467"/>
                    </a:cubicBezTo>
                    <a:cubicBezTo>
                      <a:pt x="215857" y="164495"/>
                      <a:pt x="243066" y="189895"/>
                      <a:pt x="272089" y="216505"/>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4" name="Google Shape;744;g3ca4deeb1e4_0_303"/>
              <p:cNvSpPr/>
              <p:nvPr/>
            </p:nvSpPr>
            <p:spPr>
              <a:xfrm>
                <a:off x="6628065" y="3016057"/>
                <a:ext cx="272089" cy="273957"/>
              </a:xfrm>
              <a:custGeom>
                <a:avLst/>
                <a:gdLst/>
                <a:ahLst/>
                <a:cxnLst/>
                <a:rect l="l" t="t" r="r" b="b"/>
                <a:pathLst>
                  <a:path w="272089" h="273957" extrusionOk="0">
                    <a:moveTo>
                      <a:pt x="58046" y="4838"/>
                    </a:moveTo>
                    <a:cubicBezTo>
                      <a:pt x="81627" y="30843"/>
                      <a:pt x="107022" y="58057"/>
                      <a:pt x="136045" y="89505"/>
                    </a:cubicBezTo>
                    <a:cubicBezTo>
                      <a:pt x="164463" y="58057"/>
                      <a:pt x="189858" y="29633"/>
                      <a:pt x="215858" y="0"/>
                    </a:cubicBezTo>
                    <a:cubicBezTo>
                      <a:pt x="235811" y="20562"/>
                      <a:pt x="251531" y="36891"/>
                      <a:pt x="269066" y="55033"/>
                    </a:cubicBezTo>
                    <a:cubicBezTo>
                      <a:pt x="241857" y="80433"/>
                      <a:pt x="214044" y="106438"/>
                      <a:pt x="183812" y="135467"/>
                    </a:cubicBezTo>
                    <a:cubicBezTo>
                      <a:pt x="215858" y="164495"/>
                      <a:pt x="243067" y="189895"/>
                      <a:pt x="272089" y="216505"/>
                    </a:cubicBezTo>
                    <a:cubicBezTo>
                      <a:pt x="250927" y="235252"/>
                      <a:pt x="233997" y="250976"/>
                      <a:pt x="217067" y="266095"/>
                    </a:cubicBezTo>
                    <a:cubicBezTo>
                      <a:pt x="194090" y="242510"/>
                      <a:pt x="168091" y="215295"/>
                      <a:pt x="140882" y="187476"/>
                    </a:cubicBezTo>
                    <a:cubicBezTo>
                      <a:pt x="111254" y="218319"/>
                      <a:pt x="85255" y="245533"/>
                      <a:pt x="58046" y="273957"/>
                    </a:cubicBezTo>
                    <a:cubicBezTo>
                      <a:pt x="38092" y="252186"/>
                      <a:pt x="22372" y="235252"/>
                      <a:pt x="5442" y="216505"/>
                    </a:cubicBezTo>
                    <a:cubicBezTo>
                      <a:pt x="30837" y="192919"/>
                      <a:pt x="58046" y="166914"/>
                      <a:pt x="88278" y="139095"/>
                    </a:cubicBezTo>
                    <a:cubicBezTo>
                      <a:pt x="56837" y="110067"/>
                      <a:pt x="29023" y="84667"/>
                      <a:pt x="0" y="57452"/>
                    </a:cubicBezTo>
                    <a:cubicBezTo>
                      <a:pt x="20558" y="38705"/>
                      <a:pt x="37488" y="23586"/>
                      <a:pt x="58046" y="4838"/>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5" name="Google Shape;745;g3ca4deeb1e4_0_303"/>
              <p:cNvSpPr/>
              <p:nvPr/>
            </p:nvSpPr>
            <p:spPr>
              <a:xfrm>
                <a:off x="6956991" y="3016662"/>
                <a:ext cx="270275" cy="271537"/>
              </a:xfrm>
              <a:custGeom>
                <a:avLst/>
                <a:gdLst/>
                <a:ahLst/>
                <a:cxnLst/>
                <a:rect l="l" t="t" r="r" b="b"/>
                <a:pathLst>
                  <a:path w="270275" h="271537" extrusionOk="0">
                    <a:moveTo>
                      <a:pt x="58650" y="6048"/>
                    </a:moveTo>
                    <a:cubicBezTo>
                      <a:pt x="66511" y="15119"/>
                      <a:pt x="79208" y="29028"/>
                      <a:pt x="91301" y="42938"/>
                    </a:cubicBezTo>
                    <a:cubicBezTo>
                      <a:pt x="103998" y="56848"/>
                      <a:pt x="116696" y="70757"/>
                      <a:pt x="131207" y="85876"/>
                    </a:cubicBezTo>
                    <a:cubicBezTo>
                      <a:pt x="160230" y="55638"/>
                      <a:pt x="186230" y="28424"/>
                      <a:pt x="214043" y="0"/>
                    </a:cubicBezTo>
                    <a:cubicBezTo>
                      <a:pt x="232788" y="19957"/>
                      <a:pt x="247904" y="36286"/>
                      <a:pt x="264229" y="54429"/>
                    </a:cubicBezTo>
                    <a:cubicBezTo>
                      <a:pt x="238229" y="79224"/>
                      <a:pt x="210416" y="105229"/>
                      <a:pt x="178974" y="134862"/>
                    </a:cubicBezTo>
                    <a:cubicBezTo>
                      <a:pt x="212230" y="165100"/>
                      <a:pt x="240648" y="190500"/>
                      <a:pt x="270275" y="216505"/>
                    </a:cubicBezTo>
                    <a:cubicBezTo>
                      <a:pt x="249718" y="236462"/>
                      <a:pt x="233392" y="252186"/>
                      <a:pt x="215253" y="269724"/>
                    </a:cubicBezTo>
                    <a:cubicBezTo>
                      <a:pt x="189858" y="242509"/>
                      <a:pt x="163858" y="214690"/>
                      <a:pt x="136045" y="185057"/>
                    </a:cubicBezTo>
                    <a:cubicBezTo>
                      <a:pt x="106417" y="215900"/>
                      <a:pt x="80417" y="243114"/>
                      <a:pt x="53813" y="271538"/>
                    </a:cubicBezTo>
                    <a:cubicBezTo>
                      <a:pt x="35674" y="251581"/>
                      <a:pt x="20558" y="234648"/>
                      <a:pt x="4232" y="217109"/>
                    </a:cubicBezTo>
                    <a:cubicBezTo>
                      <a:pt x="28418" y="193524"/>
                      <a:pt x="55022" y="167519"/>
                      <a:pt x="81627" y="142119"/>
                    </a:cubicBezTo>
                    <a:cubicBezTo>
                      <a:pt x="51999" y="113090"/>
                      <a:pt x="24790" y="87086"/>
                      <a:pt x="0" y="62895"/>
                    </a:cubicBezTo>
                    <a:cubicBezTo>
                      <a:pt x="21163" y="42333"/>
                      <a:pt x="38092" y="26005"/>
                      <a:pt x="58650" y="6048"/>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6" name="Google Shape;746;g3ca4deeb1e4_0_303"/>
              <p:cNvSpPr/>
              <p:nvPr/>
            </p:nvSpPr>
            <p:spPr>
              <a:xfrm>
                <a:off x="6655879" y="2754800"/>
                <a:ext cx="217067" cy="217714"/>
              </a:xfrm>
              <a:custGeom>
                <a:avLst/>
                <a:gdLst/>
                <a:ahLst/>
                <a:cxnLst/>
                <a:rect l="l" t="t" r="r" b="b"/>
                <a:pathLst>
                  <a:path w="217067" h="217714" extrusionOk="0">
                    <a:moveTo>
                      <a:pt x="217067" y="108252"/>
                    </a:moveTo>
                    <a:cubicBezTo>
                      <a:pt x="217067" y="168124"/>
                      <a:pt x="168091" y="217714"/>
                      <a:pt x="107627" y="217714"/>
                    </a:cubicBezTo>
                    <a:cubicBezTo>
                      <a:pt x="48371" y="217109"/>
                      <a:pt x="0" y="168729"/>
                      <a:pt x="0" y="109462"/>
                    </a:cubicBezTo>
                    <a:cubicBezTo>
                      <a:pt x="0" y="48986"/>
                      <a:pt x="48976" y="0"/>
                      <a:pt x="109441" y="0"/>
                    </a:cubicBezTo>
                    <a:cubicBezTo>
                      <a:pt x="168091" y="0"/>
                      <a:pt x="217067" y="48986"/>
                      <a:pt x="217067" y="108252"/>
                    </a:cubicBezTo>
                    <a:close/>
                    <a:moveTo>
                      <a:pt x="108231" y="144538"/>
                    </a:moveTo>
                    <a:cubicBezTo>
                      <a:pt x="127580" y="144538"/>
                      <a:pt x="144510" y="128210"/>
                      <a:pt x="144510" y="108857"/>
                    </a:cubicBezTo>
                    <a:cubicBezTo>
                      <a:pt x="144510" y="89505"/>
                      <a:pt x="128184" y="72571"/>
                      <a:pt x="108836" y="72571"/>
                    </a:cubicBezTo>
                    <a:cubicBezTo>
                      <a:pt x="89487" y="72571"/>
                      <a:pt x="72557" y="88900"/>
                      <a:pt x="72557" y="108252"/>
                    </a:cubicBezTo>
                    <a:cubicBezTo>
                      <a:pt x="72557" y="127605"/>
                      <a:pt x="88278" y="144538"/>
                      <a:pt x="108231" y="144538"/>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grpSp>
        <p:grpSp>
          <p:nvGrpSpPr>
            <p:cNvPr id="747" name="Google Shape;747;g3ca4deeb1e4_0_303"/>
            <p:cNvGrpSpPr/>
            <p:nvPr/>
          </p:nvGrpSpPr>
          <p:grpSpPr>
            <a:xfrm>
              <a:off x="8878245" y="2200268"/>
              <a:ext cx="144167" cy="725713"/>
              <a:chOff x="6692066" y="2173624"/>
              <a:chExt cx="144167" cy="725713"/>
            </a:xfrm>
            <a:grpFill/>
          </p:grpSpPr>
          <p:sp>
            <p:nvSpPr>
              <p:cNvPr id="748" name="Google Shape;748;g3ca4deeb1e4_0_303"/>
              <p:cNvSpPr/>
              <p:nvPr/>
            </p:nvSpPr>
            <p:spPr>
              <a:xfrm>
                <a:off x="6692066" y="2173624"/>
                <a:ext cx="144167" cy="434823"/>
              </a:xfrm>
              <a:custGeom>
                <a:avLst/>
                <a:gdLst/>
                <a:ahLst/>
                <a:cxnLst/>
                <a:rect l="l" t="t" r="r" b="b"/>
                <a:pathLst>
                  <a:path w="144167" h="434823" extrusionOk="0">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solidFill>
                <a:srgbClr val="CA7BB3"/>
              </a:solid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9" name="Google Shape;749;g3ca4deeb1e4_0_303"/>
              <p:cNvSpPr/>
              <p:nvPr/>
            </p:nvSpPr>
            <p:spPr>
              <a:xfrm>
                <a:off x="6728436" y="2827355"/>
                <a:ext cx="71952" cy="71982"/>
              </a:xfrm>
              <a:custGeom>
                <a:avLst/>
                <a:gdLst/>
                <a:ahLst/>
                <a:cxnLst/>
                <a:rect l="l" t="t" r="r" b="b"/>
                <a:pathLst>
                  <a:path w="71952" h="71982" extrusionOk="0">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grpSp>
      </p:grpSp>
      <p:grpSp>
        <p:nvGrpSpPr>
          <p:cNvPr id="750" name="Google Shape;750;g3ca4deeb1e4_0_303"/>
          <p:cNvGrpSpPr/>
          <p:nvPr/>
        </p:nvGrpSpPr>
        <p:grpSpPr>
          <a:xfrm>
            <a:off x="6245964" y="5434374"/>
            <a:ext cx="459092" cy="464481"/>
            <a:chOff x="7190753" y="5365577"/>
            <a:chExt cx="745522" cy="754272"/>
          </a:xfrm>
          <a:solidFill>
            <a:srgbClr val="242B62"/>
          </a:solidFill>
        </p:grpSpPr>
        <p:grpSp>
          <p:nvGrpSpPr>
            <p:cNvPr id="751" name="Google Shape;751;g3ca4deeb1e4_0_303"/>
            <p:cNvGrpSpPr/>
            <p:nvPr/>
          </p:nvGrpSpPr>
          <p:grpSpPr>
            <a:xfrm>
              <a:off x="7353351" y="5647412"/>
              <a:ext cx="420044" cy="75879"/>
              <a:chOff x="7353351" y="5647412"/>
              <a:chExt cx="420044" cy="75879"/>
            </a:xfrm>
            <a:grpFill/>
          </p:grpSpPr>
          <p:sp>
            <p:nvSpPr>
              <p:cNvPr id="752" name="Google Shape;752;g3ca4deeb1e4_0_303"/>
              <p:cNvSpPr/>
              <p:nvPr/>
            </p:nvSpPr>
            <p:spPr>
              <a:xfrm>
                <a:off x="7353351" y="5649220"/>
                <a:ext cx="131884" cy="74071"/>
              </a:xfrm>
              <a:custGeom>
                <a:avLst/>
                <a:gdLst/>
                <a:ahLst/>
                <a:cxnLst/>
                <a:rect l="l" t="t" r="r" b="b"/>
                <a:pathLst>
                  <a:path w="131884" h="74071" extrusionOk="0">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3" name="Google Shape;753;g3ca4deeb1e4_0_303"/>
              <p:cNvSpPr/>
              <p:nvPr/>
            </p:nvSpPr>
            <p:spPr>
              <a:xfrm>
                <a:off x="7640607" y="5647412"/>
                <a:ext cx="132788" cy="75879"/>
              </a:xfrm>
              <a:custGeom>
                <a:avLst/>
                <a:gdLst/>
                <a:ahLst/>
                <a:cxnLst/>
                <a:rect l="l" t="t" r="r" b="b"/>
                <a:pathLst>
                  <a:path w="132788" h="75879" extrusionOk="0">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grpSp>
        <p:grpSp>
          <p:nvGrpSpPr>
            <p:cNvPr id="754" name="Google Shape;754;g3ca4deeb1e4_0_303"/>
            <p:cNvGrpSpPr/>
            <p:nvPr/>
          </p:nvGrpSpPr>
          <p:grpSpPr>
            <a:xfrm>
              <a:off x="7190753" y="5365577"/>
              <a:ext cx="745522" cy="754272"/>
              <a:chOff x="7190753" y="5365577"/>
              <a:chExt cx="745522" cy="754272"/>
            </a:xfrm>
            <a:grpFill/>
          </p:grpSpPr>
          <p:sp>
            <p:nvSpPr>
              <p:cNvPr id="755" name="Google Shape;755;g3ca4deeb1e4_0_303"/>
              <p:cNvSpPr/>
              <p:nvPr/>
            </p:nvSpPr>
            <p:spPr>
              <a:xfrm>
                <a:off x="7304327" y="6055729"/>
                <a:ext cx="49268" cy="63218"/>
              </a:xfrm>
              <a:custGeom>
                <a:avLst/>
                <a:gdLst/>
                <a:ahLst/>
                <a:cxnLst/>
                <a:rect l="l" t="t" r="r" b="b"/>
                <a:pathLst>
                  <a:path w="49268" h="63218" extrusionOk="0">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6" name="Google Shape;756;g3ca4deeb1e4_0_303"/>
              <p:cNvSpPr/>
              <p:nvPr/>
            </p:nvSpPr>
            <p:spPr>
              <a:xfrm>
                <a:off x="7190753" y="5591308"/>
                <a:ext cx="332214" cy="524928"/>
              </a:xfrm>
              <a:custGeom>
                <a:avLst/>
                <a:gdLst/>
                <a:ahLst/>
                <a:cxnLst/>
                <a:rect l="l" t="t" r="r" b="b"/>
                <a:pathLst>
                  <a:path w="332214" h="524928" extrusionOk="0">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7" name="Google Shape;757;g3ca4deeb1e4_0_303"/>
              <p:cNvSpPr/>
              <p:nvPr/>
            </p:nvSpPr>
            <p:spPr>
              <a:xfrm>
                <a:off x="7272067" y="6011466"/>
                <a:ext cx="31338" cy="31602"/>
              </a:xfrm>
              <a:custGeom>
                <a:avLst/>
                <a:gdLst/>
                <a:ahLst/>
                <a:cxnLst/>
                <a:rect l="l" t="t" r="r" b="b"/>
                <a:pathLst>
                  <a:path w="31338" h="31602" extrusionOk="0">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8" name="Google Shape;758;g3ca4deeb1e4_0_303"/>
              <p:cNvSpPr/>
              <p:nvPr/>
            </p:nvSpPr>
            <p:spPr>
              <a:xfrm>
                <a:off x="7610098" y="5598136"/>
                <a:ext cx="326177" cy="521713"/>
              </a:xfrm>
              <a:custGeom>
                <a:avLst/>
                <a:gdLst/>
                <a:ahLst/>
                <a:cxnLst/>
                <a:rect l="l" t="t" r="r" b="b"/>
                <a:pathLst>
                  <a:path w="326177" h="521713" extrusionOk="0">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9" name="Google Shape;759;g3ca4deeb1e4_0_303"/>
              <p:cNvSpPr/>
              <p:nvPr/>
            </p:nvSpPr>
            <p:spPr>
              <a:xfrm>
                <a:off x="7328058" y="5441456"/>
                <a:ext cx="477856" cy="383008"/>
              </a:xfrm>
              <a:custGeom>
                <a:avLst/>
                <a:gdLst/>
                <a:ahLst/>
                <a:cxnLst/>
                <a:rect l="l" t="t" r="r" b="b"/>
                <a:pathLst>
                  <a:path w="477856" h="383008" extrusionOk="0">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60" name="Google Shape;760;g3ca4deeb1e4_0_303"/>
              <p:cNvSpPr/>
              <p:nvPr/>
            </p:nvSpPr>
            <p:spPr>
              <a:xfrm>
                <a:off x="7549372" y="5799171"/>
                <a:ext cx="30028" cy="30713"/>
              </a:xfrm>
              <a:custGeom>
                <a:avLst/>
                <a:gdLst/>
                <a:ahLst/>
                <a:cxnLst/>
                <a:rect l="l" t="t" r="r" b="b"/>
                <a:pathLst>
                  <a:path w="30028" h="30713" extrusionOk="0">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61" name="Google Shape;761;g3ca4deeb1e4_0_303"/>
              <p:cNvSpPr/>
              <p:nvPr/>
            </p:nvSpPr>
            <p:spPr>
              <a:xfrm>
                <a:off x="7553889" y="5365577"/>
                <a:ext cx="25292" cy="49682"/>
              </a:xfrm>
              <a:custGeom>
                <a:avLst/>
                <a:gdLst/>
                <a:ahLst/>
                <a:cxnLst/>
                <a:rect l="l" t="t" r="r" b="b"/>
                <a:pathLst>
                  <a:path w="25292" h="49682" extrusionOk="0">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62" name="Google Shape;762;g3ca4deeb1e4_0_303"/>
              <p:cNvSpPr/>
              <p:nvPr/>
            </p:nvSpPr>
            <p:spPr>
              <a:xfrm>
                <a:off x="7473945" y="5390644"/>
                <a:ext cx="43084" cy="43585"/>
              </a:xfrm>
              <a:custGeom>
                <a:avLst/>
                <a:gdLst/>
                <a:ahLst/>
                <a:cxnLst/>
                <a:rect l="l" t="t" r="r" b="b"/>
                <a:pathLst>
                  <a:path w="43084" h="43585" extrusionOk="0">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63" name="Google Shape;763;g3ca4deeb1e4_0_303"/>
              <p:cNvSpPr/>
              <p:nvPr/>
            </p:nvSpPr>
            <p:spPr>
              <a:xfrm>
                <a:off x="7617572" y="5390644"/>
                <a:ext cx="43724" cy="43585"/>
              </a:xfrm>
              <a:custGeom>
                <a:avLst/>
                <a:gdLst/>
                <a:ahLst/>
                <a:cxnLst/>
                <a:rect l="l" t="t" r="r" b="b"/>
                <a:pathLst>
                  <a:path w="43724" h="43585" extrusionOk="0">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grpSp>
      </p:grpSp>
      <p:pic>
        <p:nvPicPr>
          <p:cNvPr id="764" name="Google Shape;764;g3ca4deeb1e4_0_303" title="freepik__talk__30849.jpeg"/>
          <p:cNvPicPr preferRelativeResize="0">
            <a:picLocks noGrp="1"/>
          </p:cNvPicPr>
          <p:nvPr>
            <p:ph type="pic" idx="3"/>
          </p:nvPr>
        </p:nvPicPr>
        <p:blipFill rotWithShape="1">
          <a:blip r:embed="rId5" cstate="screen">
            <a:alphaModFix/>
            <a:extLst>
              <a:ext uri="{28A0092B-C50C-407E-A947-70E740481C1C}">
                <a14:useLocalDpi xmlns:a14="http://schemas.microsoft.com/office/drawing/2010/main"/>
              </a:ext>
            </a:extLst>
          </a:blip>
          <a:srcRect/>
          <a:stretch/>
        </p:blipFill>
        <p:spPr>
          <a:xfrm>
            <a:off x="635768" y="2347106"/>
            <a:ext cx="4501279" cy="3433062"/>
          </a:xfrm>
          <a:prstGeom prst="rect">
            <a:avLst/>
          </a:prstGeom>
          <a:solidFill>
            <a:srgbClr val="D8D8D8"/>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D2D27-6891-9B64-368E-446C15B2D9FB}"/>
              </a:ext>
            </a:extLst>
          </p:cNvPr>
          <p:cNvSpPr>
            <a:spLocks noGrp="1"/>
          </p:cNvSpPr>
          <p:nvPr>
            <p:ph type="body" sz="quarter" idx="13"/>
          </p:nvPr>
        </p:nvSpPr>
        <p:spPr>
          <a:xfrm>
            <a:off x="3263068" y="1677286"/>
            <a:ext cx="6128571" cy="3117538"/>
          </a:xfrm>
        </p:spPr>
        <p:txBody>
          <a:bodyPr/>
          <a:lstStyle/>
          <a:p>
            <a:r>
              <a:rPr lang="en-IE" dirty="0"/>
              <a:t>Throughout this module and the AI for Seniors Course…If you come across any unfamiliar words or technical terms, you can find simple explanations in the AI for Seniors </a:t>
            </a:r>
            <a:r>
              <a:rPr lang="en-IE" b="1" dirty="0"/>
              <a:t>Glossary</a:t>
            </a:r>
            <a:r>
              <a:rPr lang="en-IE" dirty="0"/>
              <a:t> on our website at any time! </a:t>
            </a:r>
          </a:p>
        </p:txBody>
      </p:sp>
      <p:sp>
        <p:nvSpPr>
          <p:cNvPr id="4" name="Text Placeholder 1">
            <a:extLst>
              <a:ext uri="{FF2B5EF4-FFF2-40B4-BE49-F238E27FC236}">
                <a16:creationId xmlns:a16="http://schemas.microsoft.com/office/drawing/2014/main" id="{2A227B00-8530-E563-C75F-D5EDE6F8D65B}"/>
              </a:ext>
            </a:extLst>
          </p:cNvPr>
          <p:cNvSpPr txBox="1">
            <a:spLocks/>
          </p:cNvSpPr>
          <p:nvPr/>
        </p:nvSpPr>
        <p:spPr>
          <a:xfrm>
            <a:off x="3690667" y="5328319"/>
            <a:ext cx="6021745" cy="466127"/>
          </a:xfrm>
        </p:spPr>
        <p:txBody>
          <a:bodyPr anchor="ctr">
            <a:noAutofit/>
          </a:bodyPr>
          <a:lstStyle>
            <a:lvl1pPr marL="0" indent="0" algn="ctr" defTabSz="914400" rtl="0" eaLnBrk="1" latinLnBrk="0" hangingPunct="1">
              <a:lnSpc>
                <a:spcPts val="3100"/>
              </a:lnSpc>
              <a:spcBef>
                <a:spcPts val="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ts val="31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292668"/>
                </a:solidFill>
                <a:effectLst/>
                <a:uLnTx/>
                <a:uFillTx/>
                <a:latin typeface="Calibri" panose="020F0502020204030204"/>
                <a:ea typeface="+mn-ea"/>
                <a:cs typeface="+mn-cs"/>
              </a:rPr>
              <a:t>www</a:t>
            </a:r>
            <a:r>
              <a:rPr kumimoji="0" lang="en-US" sz="3200" b="1" i="0" u="none" strike="noStrike" kern="1200" cap="none" spc="0" normalizeH="0" baseline="0" noProof="0" dirty="0">
                <a:ln>
                  <a:noFill/>
                </a:ln>
                <a:solidFill>
                  <a:srgbClr val="292668"/>
                </a:solidFill>
                <a:effectLst/>
                <a:uLnTx/>
                <a:uFillTx/>
                <a:latin typeface="Calibri" panose="020F0502020204030204"/>
                <a:ea typeface="+mn-ea"/>
                <a:cs typeface="+mn-cs"/>
              </a:rPr>
              <a:t>.ai4seniorsproject</a:t>
            </a:r>
            <a:r>
              <a:rPr kumimoji="0" lang="en-US" sz="3200" b="0" i="0" u="none" strike="noStrike" kern="1200" cap="none" spc="0" normalizeH="0" baseline="0" noProof="0" dirty="0">
                <a:ln>
                  <a:noFill/>
                </a:ln>
                <a:solidFill>
                  <a:srgbClr val="292668"/>
                </a:solidFill>
                <a:effectLst/>
                <a:uLnTx/>
                <a:uFillTx/>
                <a:latin typeface="Calibri" panose="020F0502020204030204"/>
                <a:ea typeface="+mn-ea"/>
                <a:cs typeface="+mn-cs"/>
              </a:rPr>
              <a:t>.eu</a:t>
            </a:r>
          </a:p>
          <a:p>
            <a:pPr marL="0" marR="0" lvl="0" indent="0" algn="ctr" defTabSz="914400" rtl="0" eaLnBrk="1" fontAlgn="auto" latinLnBrk="0" hangingPunct="1">
              <a:lnSpc>
                <a:spcPts val="3100"/>
              </a:lnSpc>
              <a:spcBef>
                <a:spcPts val="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srgbClr val="29266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1379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69" name="Google Shape;769;g3ca4deeb1e4_0_465"/>
          <p:cNvSpPr txBox="1">
            <a:spLocks noGrp="1"/>
          </p:cNvSpPr>
          <p:nvPr>
            <p:ph type="body" idx="1"/>
          </p:nvPr>
        </p:nvSpPr>
        <p:spPr>
          <a:xfrm>
            <a:off x="904845" y="826900"/>
            <a:ext cx="102852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Simple General Safety Measures</a:t>
            </a:r>
            <a:endParaRPr/>
          </a:p>
          <a:p>
            <a:pPr marL="0" lvl="0" indent="0" algn="l" rtl="0">
              <a:lnSpc>
                <a:spcPct val="90000"/>
              </a:lnSpc>
              <a:spcBef>
                <a:spcPts val="0"/>
              </a:spcBef>
              <a:spcAft>
                <a:spcPts val="0"/>
              </a:spcAft>
              <a:buClr>
                <a:schemeClr val="lt1"/>
              </a:buClr>
              <a:buSzPts val="3600"/>
              <a:buNone/>
            </a:pPr>
            <a:endParaRPr/>
          </a:p>
        </p:txBody>
      </p:sp>
      <p:sp>
        <p:nvSpPr>
          <p:cNvPr id="770" name="Google Shape;770;g3ca4deeb1e4_0_465"/>
          <p:cNvSpPr txBox="1">
            <a:spLocks noGrp="1"/>
          </p:cNvSpPr>
          <p:nvPr>
            <p:ph type="body" idx="2"/>
          </p:nvPr>
        </p:nvSpPr>
        <p:spPr>
          <a:xfrm>
            <a:off x="811286" y="2132200"/>
            <a:ext cx="10479300" cy="5211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292668"/>
              </a:buClr>
              <a:buSzPts val="2400"/>
              <a:buNone/>
            </a:pPr>
            <a:r>
              <a:rPr lang="en-US" dirty="0"/>
              <a:t>To protect yourself every time:</a:t>
            </a:r>
            <a:endParaRPr dirty="0"/>
          </a:p>
          <a:p>
            <a:pPr marL="228600" lvl="0" indent="-228600" algn="l" rtl="0">
              <a:lnSpc>
                <a:spcPct val="103333"/>
              </a:lnSpc>
              <a:spcBef>
                <a:spcPts val="0"/>
              </a:spcBef>
              <a:spcAft>
                <a:spcPts val="0"/>
              </a:spcAft>
              <a:buClr>
                <a:srgbClr val="292668"/>
              </a:buClr>
              <a:buSzPts val="2400"/>
              <a:buNone/>
            </a:pPr>
            <a:endParaRPr dirty="0"/>
          </a:p>
        </p:txBody>
      </p:sp>
      <p:sp>
        <p:nvSpPr>
          <p:cNvPr id="771" name="Google Shape;771;g3ca4deeb1e4_0_465"/>
          <p:cNvSpPr/>
          <p:nvPr/>
        </p:nvSpPr>
        <p:spPr>
          <a:xfrm>
            <a:off x="876403" y="2842876"/>
            <a:ext cx="2251998" cy="2251993"/>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2" name="Google Shape;772;g3ca4deeb1e4_0_465"/>
          <p:cNvSpPr/>
          <p:nvPr/>
        </p:nvSpPr>
        <p:spPr>
          <a:xfrm>
            <a:off x="937131" y="2903604"/>
            <a:ext cx="2251998" cy="225199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3" name="Google Shape;773;g3ca4deeb1e4_0_465"/>
          <p:cNvSpPr/>
          <p:nvPr/>
        </p:nvSpPr>
        <p:spPr>
          <a:xfrm>
            <a:off x="1000390" y="2964332"/>
            <a:ext cx="2251998" cy="225199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4" name="Google Shape;774;g3ca4deeb1e4_0_465"/>
          <p:cNvSpPr/>
          <p:nvPr/>
        </p:nvSpPr>
        <p:spPr>
          <a:xfrm>
            <a:off x="2465453" y="4262395"/>
            <a:ext cx="928635" cy="928631"/>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5" name="Google Shape;775;g3ca4deeb1e4_0_465"/>
          <p:cNvSpPr/>
          <p:nvPr/>
        </p:nvSpPr>
        <p:spPr>
          <a:xfrm>
            <a:off x="2412317" y="4209257"/>
            <a:ext cx="1032379" cy="1032379"/>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6" name="Google Shape;776;g3ca4deeb1e4_0_465"/>
          <p:cNvSpPr/>
          <p:nvPr/>
        </p:nvSpPr>
        <p:spPr>
          <a:xfrm>
            <a:off x="3561089" y="3632341"/>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7" name="Google Shape;777;g3ca4deeb1e4_0_465"/>
          <p:cNvSpPr/>
          <p:nvPr/>
        </p:nvSpPr>
        <p:spPr>
          <a:xfrm>
            <a:off x="3621817" y="3693069"/>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8" name="Google Shape;778;g3ca4deeb1e4_0_465"/>
          <p:cNvSpPr/>
          <p:nvPr/>
        </p:nvSpPr>
        <p:spPr>
          <a:xfrm>
            <a:off x="3685074" y="3753797"/>
            <a:ext cx="2251993" cy="2251993"/>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9" name="Google Shape;779;g3ca4deeb1e4_0_465"/>
          <p:cNvSpPr/>
          <p:nvPr/>
        </p:nvSpPr>
        <p:spPr>
          <a:xfrm>
            <a:off x="5150138" y="5051859"/>
            <a:ext cx="926101" cy="928631"/>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0" name="Google Shape;780;g3ca4deeb1e4_0_465"/>
          <p:cNvSpPr/>
          <p:nvPr/>
        </p:nvSpPr>
        <p:spPr>
          <a:xfrm>
            <a:off x="5097001" y="4912684"/>
            <a:ext cx="1032376" cy="1032379"/>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1" name="Google Shape;781;g3ca4deeb1e4_0_465"/>
          <p:cNvSpPr/>
          <p:nvPr/>
        </p:nvSpPr>
        <p:spPr>
          <a:xfrm>
            <a:off x="5939603" y="2842876"/>
            <a:ext cx="2251993" cy="2251993"/>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2" name="Google Shape;782;g3ca4deeb1e4_0_465"/>
          <p:cNvSpPr txBox="1"/>
          <p:nvPr/>
        </p:nvSpPr>
        <p:spPr>
          <a:xfrm>
            <a:off x="3650642" y="4171418"/>
            <a:ext cx="2282400" cy="127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dirty="0">
                <a:solidFill>
                  <a:srgbClr val="242B62"/>
                </a:solidFill>
                <a:latin typeface="Calibri"/>
                <a:ea typeface="Calibri"/>
                <a:cs typeface="Calibri"/>
                <a:sym typeface="Calibri"/>
              </a:rPr>
              <a:t>Keep apps updated (security improves with updates)</a:t>
            </a:r>
            <a:endParaRPr sz="1800" b="1" i="0" u="none" strike="noStrike" cap="none" dirty="0">
              <a:solidFill>
                <a:srgbClr val="242B6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dirty="0">
              <a:solidFill>
                <a:srgbClr val="242B62"/>
              </a:solidFill>
              <a:latin typeface="Calibri"/>
              <a:ea typeface="Calibri"/>
              <a:cs typeface="Calibri"/>
              <a:sym typeface="Calibri"/>
            </a:endParaRPr>
          </a:p>
        </p:txBody>
      </p:sp>
      <p:sp>
        <p:nvSpPr>
          <p:cNvPr id="783" name="Google Shape;783;g3ca4deeb1e4_0_465"/>
          <p:cNvSpPr/>
          <p:nvPr/>
        </p:nvSpPr>
        <p:spPr>
          <a:xfrm>
            <a:off x="6000331" y="2903604"/>
            <a:ext cx="2251998" cy="2251998"/>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4" name="Google Shape;784;g3ca4deeb1e4_0_465"/>
          <p:cNvSpPr/>
          <p:nvPr/>
        </p:nvSpPr>
        <p:spPr>
          <a:xfrm>
            <a:off x="6061059" y="2964332"/>
            <a:ext cx="2251998" cy="2251993"/>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5" name="Google Shape;785;g3ca4deeb1e4_0_465"/>
          <p:cNvSpPr/>
          <p:nvPr/>
        </p:nvSpPr>
        <p:spPr>
          <a:xfrm>
            <a:off x="7526121" y="4262395"/>
            <a:ext cx="928635" cy="928631"/>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6" name="Google Shape;786;g3ca4deeb1e4_0_465"/>
          <p:cNvSpPr/>
          <p:nvPr/>
        </p:nvSpPr>
        <p:spPr>
          <a:xfrm>
            <a:off x="7475515" y="4209257"/>
            <a:ext cx="1032376" cy="1032379"/>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7" name="Google Shape;787;g3ca4deeb1e4_0_465"/>
          <p:cNvSpPr/>
          <p:nvPr/>
        </p:nvSpPr>
        <p:spPr>
          <a:xfrm>
            <a:off x="8621757" y="3632341"/>
            <a:ext cx="2251998" cy="2251998"/>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8" name="Google Shape;788;g3ca4deeb1e4_0_465"/>
          <p:cNvSpPr/>
          <p:nvPr/>
        </p:nvSpPr>
        <p:spPr>
          <a:xfrm>
            <a:off x="8682485" y="3693069"/>
            <a:ext cx="2251993" cy="2251998"/>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9" name="Google Shape;789;g3ca4deeb1e4_0_465"/>
          <p:cNvSpPr/>
          <p:nvPr/>
        </p:nvSpPr>
        <p:spPr>
          <a:xfrm>
            <a:off x="8745742" y="3753797"/>
            <a:ext cx="2251998" cy="225199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90" name="Google Shape;790;g3ca4deeb1e4_0_465"/>
          <p:cNvSpPr/>
          <p:nvPr/>
        </p:nvSpPr>
        <p:spPr>
          <a:xfrm>
            <a:off x="10210807" y="5051859"/>
            <a:ext cx="928631" cy="928631"/>
          </a:xfrm>
          <a:custGeom>
            <a:avLst/>
            <a:gdLst/>
            <a:ahLst/>
            <a:cxnLst/>
            <a:rect l="l" t="t" r="r" b="b"/>
            <a:pathLst>
              <a:path w="1618" h="1618" extrusionOk="0">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91" name="Google Shape;791;g3ca4deeb1e4_0_465"/>
          <p:cNvSpPr/>
          <p:nvPr/>
        </p:nvSpPr>
        <p:spPr>
          <a:xfrm>
            <a:off x="10157669" y="4998721"/>
            <a:ext cx="1032376" cy="1032379"/>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92" name="Google Shape;792;g3ca4deeb1e4_0_465"/>
          <p:cNvSpPr txBox="1"/>
          <p:nvPr/>
        </p:nvSpPr>
        <p:spPr>
          <a:xfrm>
            <a:off x="952254" y="3423984"/>
            <a:ext cx="2328300" cy="127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lt1"/>
                </a:solidFill>
                <a:latin typeface="Calibri"/>
                <a:ea typeface="Calibri"/>
                <a:cs typeface="Calibri"/>
                <a:sym typeface="Calibri"/>
              </a:rPr>
              <a:t>Use apps with good privacy (encrypted messaging)</a:t>
            </a:r>
            <a:endParaRPr sz="18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793" name="Google Shape;793;g3ca4deeb1e4_0_465"/>
          <p:cNvSpPr txBox="1"/>
          <p:nvPr/>
        </p:nvSpPr>
        <p:spPr>
          <a:xfrm>
            <a:off x="6050936" y="3428533"/>
            <a:ext cx="2247300" cy="127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lt1"/>
                </a:solidFill>
                <a:latin typeface="Calibri"/>
                <a:ea typeface="Calibri"/>
                <a:cs typeface="Calibri"/>
                <a:sym typeface="Calibri"/>
              </a:rPr>
              <a:t>Only chat with people you actually know</a:t>
            </a:r>
            <a:endParaRPr sz="18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794" name="Google Shape;794;g3ca4deeb1e4_0_465"/>
          <p:cNvSpPr txBox="1"/>
          <p:nvPr/>
        </p:nvSpPr>
        <p:spPr>
          <a:xfrm>
            <a:off x="8685730" y="4204055"/>
            <a:ext cx="2245500" cy="1262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lt1"/>
                </a:solidFill>
                <a:latin typeface="Calibri"/>
                <a:ea typeface="Calibri"/>
                <a:cs typeface="Calibri"/>
                <a:sym typeface="Calibri"/>
              </a:rPr>
              <a:t>Trust your instincts and hang up if something feels wrong</a:t>
            </a:r>
            <a:endParaRPr sz="1800" b="0" i="0" u="none" strike="noStrike" cap="none">
              <a:solidFill>
                <a:srgbClr val="000000"/>
              </a:solidFill>
              <a:latin typeface="Arial"/>
              <a:ea typeface="Arial"/>
              <a:cs typeface="Arial"/>
              <a:sym typeface="Arial"/>
            </a:endParaRPr>
          </a:p>
        </p:txBody>
      </p:sp>
      <p:grpSp>
        <p:nvGrpSpPr>
          <p:cNvPr id="795" name="Google Shape;795;g3ca4deeb1e4_0_465"/>
          <p:cNvGrpSpPr/>
          <p:nvPr/>
        </p:nvGrpSpPr>
        <p:grpSpPr>
          <a:xfrm>
            <a:off x="5324532" y="5191029"/>
            <a:ext cx="675792" cy="762592"/>
            <a:chOff x="4643578" y="432838"/>
            <a:chExt cx="1028134" cy="1160188"/>
          </a:xfrm>
        </p:grpSpPr>
        <p:sp>
          <p:nvSpPr>
            <p:cNvPr id="796" name="Google Shape;796;g3ca4deeb1e4_0_465"/>
            <p:cNvSpPr/>
            <p:nvPr/>
          </p:nvSpPr>
          <p:spPr>
            <a:xfrm>
              <a:off x="5046765" y="465751"/>
              <a:ext cx="419643" cy="433356"/>
            </a:xfrm>
            <a:custGeom>
              <a:avLst/>
              <a:gdLst/>
              <a:ahLst/>
              <a:cxnLst/>
              <a:rect l="l" t="t" r="r" b="b"/>
              <a:pathLst>
                <a:path w="419643" h="433356" extrusionOk="0">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97" name="Google Shape;797;g3ca4deeb1e4_0_465"/>
            <p:cNvGrpSpPr/>
            <p:nvPr/>
          </p:nvGrpSpPr>
          <p:grpSpPr>
            <a:xfrm>
              <a:off x="4643578" y="432838"/>
              <a:ext cx="1028134" cy="1160188"/>
              <a:chOff x="4643578" y="432838"/>
              <a:chExt cx="1028134" cy="1160188"/>
            </a:xfrm>
          </p:grpSpPr>
          <p:sp>
            <p:nvSpPr>
              <p:cNvPr id="798" name="Google Shape;798;g3ca4deeb1e4_0_465"/>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99" name="Google Shape;799;g3ca4deeb1e4_0_465"/>
              <p:cNvGrpSpPr/>
              <p:nvPr/>
            </p:nvGrpSpPr>
            <p:grpSpPr>
              <a:xfrm>
                <a:off x="4643578" y="432838"/>
                <a:ext cx="1028134" cy="1160188"/>
                <a:chOff x="4643578" y="432838"/>
                <a:chExt cx="1028134" cy="1160188"/>
              </a:xfrm>
            </p:grpSpPr>
            <p:sp>
              <p:nvSpPr>
                <p:cNvPr id="800" name="Google Shape;800;g3ca4deeb1e4_0_465"/>
                <p:cNvSpPr/>
                <p:nvPr/>
              </p:nvSpPr>
              <p:spPr>
                <a:xfrm>
                  <a:off x="5025097" y="531568"/>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1" name="Google Shape;801;g3ca4deeb1e4_0_465"/>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grpSp>
        <p:nvGrpSpPr>
          <p:cNvPr id="802" name="Google Shape;802;g3ca4deeb1e4_0_465"/>
          <p:cNvGrpSpPr/>
          <p:nvPr/>
        </p:nvGrpSpPr>
        <p:grpSpPr>
          <a:xfrm>
            <a:off x="10307477" y="5085087"/>
            <a:ext cx="732771" cy="687560"/>
            <a:chOff x="6615628" y="2116894"/>
            <a:chExt cx="1066935" cy="1001107"/>
          </a:xfrm>
        </p:grpSpPr>
        <p:sp>
          <p:nvSpPr>
            <p:cNvPr id="803" name="Google Shape;803;g3ca4deeb1e4_0_465"/>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04" name="Google Shape;804;g3ca4deeb1e4_0_465"/>
            <p:cNvGrpSpPr/>
            <p:nvPr/>
          </p:nvGrpSpPr>
          <p:grpSpPr>
            <a:xfrm>
              <a:off x="6615628" y="2116894"/>
              <a:ext cx="1066935" cy="1001107"/>
              <a:chOff x="6615628" y="2116894"/>
              <a:chExt cx="1066935" cy="1001107"/>
            </a:xfrm>
          </p:grpSpPr>
          <p:sp>
            <p:nvSpPr>
              <p:cNvPr id="805" name="Google Shape;805;g3ca4deeb1e4_0_465"/>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6" name="Google Shape;806;g3ca4deeb1e4_0_465"/>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7" name="Google Shape;807;g3ca4deeb1e4_0_465"/>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8" name="Google Shape;808;g3ca4deeb1e4_0_465"/>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9" name="Google Shape;809;g3ca4deeb1e4_0_465"/>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0" name="Google Shape;810;g3ca4deeb1e4_0_465"/>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1" name="Google Shape;811;g3ca4deeb1e4_0_465"/>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2" name="Google Shape;812;g3ca4deeb1e4_0_465"/>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3" name="Google Shape;813;g3ca4deeb1e4_0_465"/>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4" name="Google Shape;814;g3ca4deeb1e4_0_465"/>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5" name="Google Shape;815;g3ca4deeb1e4_0_465"/>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6" name="Google Shape;816;g3ca4deeb1e4_0_465"/>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17" name="Google Shape;817;g3ca4deeb1e4_0_465"/>
          <p:cNvGrpSpPr/>
          <p:nvPr/>
        </p:nvGrpSpPr>
        <p:grpSpPr>
          <a:xfrm>
            <a:off x="2633839" y="4429578"/>
            <a:ext cx="591839" cy="591737"/>
            <a:chOff x="3258209" y="1217582"/>
            <a:chExt cx="4712093" cy="4711281"/>
          </a:xfrm>
        </p:grpSpPr>
        <p:sp>
          <p:nvSpPr>
            <p:cNvPr id="818" name="Google Shape;818;g3ca4deeb1e4_0_465"/>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9" name="Google Shape;819;g3ca4deeb1e4_0_465"/>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20" name="Google Shape;820;g3ca4deeb1e4_0_465"/>
            <p:cNvGrpSpPr/>
            <p:nvPr/>
          </p:nvGrpSpPr>
          <p:grpSpPr>
            <a:xfrm>
              <a:off x="3258209" y="1217582"/>
              <a:ext cx="4712093" cy="4711281"/>
              <a:chOff x="3258209" y="1217582"/>
              <a:chExt cx="4712093" cy="4711281"/>
            </a:xfrm>
          </p:grpSpPr>
          <p:sp>
            <p:nvSpPr>
              <p:cNvPr id="821" name="Google Shape;821;g3ca4deeb1e4_0_465"/>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2" name="Google Shape;822;g3ca4deeb1e4_0_465"/>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3" name="Google Shape;823;g3ca4deeb1e4_0_465"/>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4" name="Google Shape;824;g3ca4deeb1e4_0_465"/>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5" name="Google Shape;825;g3ca4deeb1e4_0_465"/>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6" name="Google Shape;826;g3ca4deeb1e4_0_465"/>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7" name="Google Shape;827;g3ca4deeb1e4_0_465"/>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8" name="Google Shape;828;g3ca4deeb1e4_0_465"/>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9" name="Google Shape;829;g3ca4deeb1e4_0_465"/>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0" name="Google Shape;830;g3ca4deeb1e4_0_465"/>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1" name="Google Shape;831;g3ca4deeb1e4_0_465"/>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2" name="Google Shape;832;g3ca4deeb1e4_0_465"/>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3" name="Google Shape;833;g3ca4deeb1e4_0_465"/>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4" name="Google Shape;834;g3ca4deeb1e4_0_465"/>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35" name="Google Shape;835;g3ca4deeb1e4_0_465"/>
          <p:cNvGrpSpPr/>
          <p:nvPr/>
        </p:nvGrpSpPr>
        <p:grpSpPr>
          <a:xfrm>
            <a:off x="7633978" y="4282395"/>
            <a:ext cx="763503" cy="886092"/>
            <a:chOff x="8360213" y="3458151"/>
            <a:chExt cx="853935" cy="991043"/>
          </a:xfrm>
        </p:grpSpPr>
        <p:grpSp>
          <p:nvGrpSpPr>
            <p:cNvPr id="836" name="Google Shape;836;g3ca4deeb1e4_0_465"/>
            <p:cNvGrpSpPr/>
            <p:nvPr/>
          </p:nvGrpSpPr>
          <p:grpSpPr>
            <a:xfrm>
              <a:off x="8599192" y="3595917"/>
              <a:ext cx="375981" cy="204367"/>
              <a:chOff x="2642504" y="3763150"/>
              <a:chExt cx="375981" cy="204367"/>
            </a:xfrm>
          </p:grpSpPr>
          <p:sp>
            <p:nvSpPr>
              <p:cNvPr id="837" name="Google Shape;837;g3ca4deeb1e4_0_465"/>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8" name="Google Shape;838;g3ca4deeb1e4_0_465"/>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39" name="Google Shape;839;g3ca4deeb1e4_0_465"/>
            <p:cNvGrpSpPr/>
            <p:nvPr/>
          </p:nvGrpSpPr>
          <p:grpSpPr>
            <a:xfrm>
              <a:off x="8360213" y="3458151"/>
              <a:ext cx="853935" cy="991043"/>
              <a:chOff x="2403525" y="3625384"/>
              <a:chExt cx="853935" cy="991043"/>
            </a:xfrm>
          </p:grpSpPr>
          <p:sp>
            <p:nvSpPr>
              <p:cNvPr id="840" name="Google Shape;840;g3ca4deeb1e4_0_465"/>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1" name="Google Shape;841;g3ca4deeb1e4_0_465"/>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2" name="Google Shape;842;g3ca4deeb1e4_0_465"/>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3" name="Google Shape;843;g3ca4deeb1e4_0_465"/>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3" name="TextBox 2">
            <a:extLst>
              <a:ext uri="{FF2B5EF4-FFF2-40B4-BE49-F238E27FC236}">
                <a16:creationId xmlns:a16="http://schemas.microsoft.com/office/drawing/2014/main" id="{4DE95368-3CC5-759D-D2FB-5F6388EC326F}"/>
              </a:ext>
            </a:extLst>
          </p:cNvPr>
          <p:cNvSpPr txBox="1"/>
          <p:nvPr/>
        </p:nvSpPr>
        <p:spPr>
          <a:xfrm>
            <a:off x="710950" y="5926286"/>
            <a:ext cx="2582903"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dirty="0">
                <a:ln>
                  <a:noFill/>
                </a:ln>
                <a:solidFill>
                  <a:srgbClr val="242B62"/>
                </a:solidFill>
                <a:effectLst/>
                <a:uLnTx/>
                <a:uFillTx/>
                <a:latin typeface="Calibri"/>
                <a:ea typeface="Calibri"/>
                <a:cs typeface="Calibri"/>
                <a:sym typeface="Calibri"/>
              </a:rPr>
              <a:t>For further information:</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sng" strike="noStrike" kern="0" cap="none" spc="0" normalizeH="0" baseline="0" noProof="0" dirty="0">
                <a:ln>
                  <a:noFill/>
                </a:ln>
                <a:solidFill>
                  <a:srgbClr val="242B62"/>
                </a:solidFill>
                <a:effectLst/>
                <a:uLnTx/>
                <a:uFillTx/>
                <a:latin typeface="Calibri"/>
                <a:ea typeface="Calibri"/>
                <a:cs typeface="Calibri"/>
                <a:sym typeface="Calibri"/>
                <a:hlinkClick r:id="rId3">
                  <a:extLst>
                    <a:ext uri="{A12FA001-AC4F-418D-AE19-62706E023703}">
                      <ahyp:hlinkClr xmlns:ahyp="http://schemas.microsoft.com/office/drawing/2018/hyperlinkcolor" val="tx"/>
                    </a:ext>
                  </a:extLst>
                </a:hlinkClick>
              </a:rPr>
              <a:t>https://www.esafety.gov.au/key-topics/online-tools-and-features/online-chat-video-chat</a:t>
            </a:r>
            <a:endParaRPr kumimoji="0" lang="en-US" sz="1200" b="0" i="0" u="none" strike="noStrike" kern="0" cap="none" spc="0" normalizeH="0" baseline="0" noProof="0" dirty="0">
              <a:ln>
                <a:noFill/>
              </a:ln>
              <a:solidFill>
                <a:srgbClr val="242B62"/>
              </a:solidFill>
              <a:effectLst/>
              <a:uLnTx/>
              <a:uFillTx/>
              <a:latin typeface="Calibri"/>
              <a:ea typeface="Calibri"/>
              <a:cs typeface="Calibri"/>
              <a:sym typeface="Calibri"/>
            </a:endParaRPr>
          </a:p>
        </p:txBody>
      </p:sp>
      <p:grpSp>
        <p:nvGrpSpPr>
          <p:cNvPr id="4" name="Graphic 4">
            <a:extLst>
              <a:ext uri="{FF2B5EF4-FFF2-40B4-BE49-F238E27FC236}">
                <a16:creationId xmlns:a16="http://schemas.microsoft.com/office/drawing/2014/main" id="{367911DA-D8B9-620B-333A-407C88521FE2}"/>
              </a:ext>
            </a:extLst>
          </p:cNvPr>
          <p:cNvGrpSpPr/>
          <p:nvPr/>
        </p:nvGrpSpPr>
        <p:grpSpPr>
          <a:xfrm rot="3208958">
            <a:off x="223039" y="5992637"/>
            <a:ext cx="401216" cy="854609"/>
            <a:chOff x="9129274" y="2719113"/>
            <a:chExt cx="717139" cy="1386497"/>
          </a:xfrm>
          <a:solidFill>
            <a:srgbClr val="242B62"/>
          </a:solidFill>
        </p:grpSpPr>
        <p:grpSp>
          <p:nvGrpSpPr>
            <p:cNvPr id="5" name="Graphic 4">
              <a:extLst>
                <a:ext uri="{FF2B5EF4-FFF2-40B4-BE49-F238E27FC236}">
                  <a16:creationId xmlns:a16="http://schemas.microsoft.com/office/drawing/2014/main" id="{E9092EAF-3BE1-4FC2-5FE5-FC698BC73FBD}"/>
                </a:ext>
              </a:extLst>
            </p:cNvPr>
            <p:cNvGrpSpPr/>
            <p:nvPr/>
          </p:nvGrpSpPr>
          <p:grpSpPr>
            <a:xfrm>
              <a:off x="9159507" y="2719113"/>
              <a:ext cx="446280" cy="440141"/>
              <a:chOff x="9159507" y="2719113"/>
              <a:chExt cx="446280" cy="440141"/>
            </a:xfrm>
            <a:grpFill/>
          </p:grpSpPr>
          <p:sp>
            <p:nvSpPr>
              <p:cNvPr id="14" name="Freeform 21">
                <a:extLst>
                  <a:ext uri="{FF2B5EF4-FFF2-40B4-BE49-F238E27FC236}">
                    <a16:creationId xmlns:a16="http://schemas.microsoft.com/office/drawing/2014/main" id="{0829C13F-08EB-E917-5D3A-F2E9E397D3A6}"/>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5" name="Freeform 22">
                <a:extLst>
                  <a:ext uri="{FF2B5EF4-FFF2-40B4-BE49-F238E27FC236}">
                    <a16:creationId xmlns:a16="http://schemas.microsoft.com/office/drawing/2014/main" id="{855F2590-4B82-2571-A422-72B7F4448BF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6" name="Graphic 4">
              <a:extLst>
                <a:ext uri="{FF2B5EF4-FFF2-40B4-BE49-F238E27FC236}">
                  <a16:creationId xmlns:a16="http://schemas.microsoft.com/office/drawing/2014/main" id="{3F13106C-0563-108C-F98B-16E15D23C687}"/>
                </a:ext>
              </a:extLst>
            </p:cNvPr>
            <p:cNvGrpSpPr/>
            <p:nvPr/>
          </p:nvGrpSpPr>
          <p:grpSpPr>
            <a:xfrm>
              <a:off x="9129274" y="2893887"/>
              <a:ext cx="717139" cy="1211724"/>
              <a:chOff x="9129274" y="2893887"/>
              <a:chExt cx="717139" cy="1211724"/>
            </a:xfrm>
            <a:grpFill/>
          </p:grpSpPr>
          <p:sp>
            <p:nvSpPr>
              <p:cNvPr id="7" name="Freeform 14">
                <a:extLst>
                  <a:ext uri="{FF2B5EF4-FFF2-40B4-BE49-F238E27FC236}">
                    <a16:creationId xmlns:a16="http://schemas.microsoft.com/office/drawing/2014/main" id="{8D48423F-A198-7F23-1560-CF0FC22FD66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5">
                <a:extLst>
                  <a:ext uri="{FF2B5EF4-FFF2-40B4-BE49-F238E27FC236}">
                    <a16:creationId xmlns:a16="http://schemas.microsoft.com/office/drawing/2014/main" id="{B3E97A22-5D59-71A2-2365-9270E20C2B9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6">
                <a:extLst>
                  <a:ext uri="{FF2B5EF4-FFF2-40B4-BE49-F238E27FC236}">
                    <a16:creationId xmlns:a16="http://schemas.microsoft.com/office/drawing/2014/main" id="{FD4178EE-9575-4E78-0AE5-7ADA3840585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7">
                <a:extLst>
                  <a:ext uri="{FF2B5EF4-FFF2-40B4-BE49-F238E27FC236}">
                    <a16:creationId xmlns:a16="http://schemas.microsoft.com/office/drawing/2014/main" id="{CDAD8B57-6D44-D2F0-F748-2023F12CDC5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8">
                <a:extLst>
                  <a:ext uri="{FF2B5EF4-FFF2-40B4-BE49-F238E27FC236}">
                    <a16:creationId xmlns:a16="http://schemas.microsoft.com/office/drawing/2014/main" id="{C1397FD3-1E8C-8B41-370A-C399CAFD962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9">
                <a:extLst>
                  <a:ext uri="{FF2B5EF4-FFF2-40B4-BE49-F238E27FC236}">
                    <a16:creationId xmlns:a16="http://schemas.microsoft.com/office/drawing/2014/main" id="{104BAEC1-D77E-9650-69AA-7FD0EB5555C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20">
                <a:extLst>
                  <a:ext uri="{FF2B5EF4-FFF2-40B4-BE49-F238E27FC236}">
                    <a16:creationId xmlns:a16="http://schemas.microsoft.com/office/drawing/2014/main" id="{CD51299F-9C23-2D1F-8C40-76D6D226647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04">
          <a:extLst>
            <a:ext uri="{FF2B5EF4-FFF2-40B4-BE49-F238E27FC236}">
              <a16:creationId xmlns:a16="http://schemas.microsoft.com/office/drawing/2014/main" id="{1AE68A9A-87A0-FAEC-2087-67EFAB329529}"/>
            </a:ext>
          </a:extLst>
        </p:cNvPr>
        <p:cNvGrpSpPr/>
        <p:nvPr/>
      </p:nvGrpSpPr>
      <p:grpSpPr>
        <a:xfrm>
          <a:off x="0" y="0"/>
          <a:ext cx="0" cy="0"/>
          <a:chOff x="0" y="0"/>
          <a:chExt cx="0" cy="0"/>
        </a:xfrm>
      </p:grpSpPr>
      <p:sp>
        <p:nvSpPr>
          <p:cNvPr id="905" name="Google Shape;905;g3cac3295b2d_0_43">
            <a:extLst>
              <a:ext uri="{FF2B5EF4-FFF2-40B4-BE49-F238E27FC236}">
                <a16:creationId xmlns:a16="http://schemas.microsoft.com/office/drawing/2014/main" id="{75D0B813-15F2-993A-063D-DFF9BC09730E}"/>
              </a:ext>
            </a:extLst>
          </p:cNvPr>
          <p:cNvSpPr txBox="1">
            <a:spLocks noGrp="1"/>
          </p:cNvSpPr>
          <p:nvPr>
            <p:ph type="body" idx="1"/>
          </p:nvPr>
        </p:nvSpPr>
        <p:spPr>
          <a:xfrm>
            <a:off x="911569" y="826900"/>
            <a:ext cx="8506751"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chemeClr val="lt1"/>
              </a:buClr>
              <a:buSzPts val="3600"/>
              <a:buNone/>
            </a:pPr>
            <a:r>
              <a:rPr lang="en-US" b="1" dirty="0"/>
              <a:t>What are communication apps for?</a:t>
            </a:r>
            <a:endParaRPr b="1" dirty="0"/>
          </a:p>
        </p:txBody>
      </p:sp>
      <p:sp>
        <p:nvSpPr>
          <p:cNvPr id="906" name="Google Shape;906;g3cac3295b2d_0_43">
            <a:extLst>
              <a:ext uri="{FF2B5EF4-FFF2-40B4-BE49-F238E27FC236}">
                <a16:creationId xmlns:a16="http://schemas.microsoft.com/office/drawing/2014/main" id="{F7E4C218-EF22-8107-4C11-26D28CE435C7}"/>
              </a:ext>
            </a:extLst>
          </p:cNvPr>
          <p:cNvSpPr/>
          <p:nvPr/>
        </p:nvSpPr>
        <p:spPr>
          <a:xfrm>
            <a:off x="3984185" y="4875742"/>
            <a:ext cx="3170533" cy="1204567"/>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7" name="Google Shape;907;g3cac3295b2d_0_43">
            <a:extLst>
              <a:ext uri="{FF2B5EF4-FFF2-40B4-BE49-F238E27FC236}">
                <a16:creationId xmlns:a16="http://schemas.microsoft.com/office/drawing/2014/main" id="{7BD4FDF5-0D2A-FED2-1282-741A897757AE}"/>
              </a:ext>
            </a:extLst>
          </p:cNvPr>
          <p:cNvSpPr/>
          <p:nvPr/>
        </p:nvSpPr>
        <p:spPr>
          <a:xfrm>
            <a:off x="5284443" y="2900107"/>
            <a:ext cx="3170548" cy="1202214"/>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8" name="Google Shape;908;g3cac3295b2d_0_43">
            <a:extLst>
              <a:ext uri="{FF2B5EF4-FFF2-40B4-BE49-F238E27FC236}">
                <a16:creationId xmlns:a16="http://schemas.microsoft.com/office/drawing/2014/main" id="{E106C6F9-6285-998C-D4F8-7DCD434FFDA4}"/>
              </a:ext>
            </a:extLst>
          </p:cNvPr>
          <p:cNvSpPr/>
          <p:nvPr/>
        </p:nvSpPr>
        <p:spPr>
          <a:xfrm>
            <a:off x="5404667" y="2388062"/>
            <a:ext cx="2508149" cy="645896"/>
          </a:xfrm>
          <a:custGeom>
            <a:avLst/>
            <a:gdLst/>
            <a:ahLst/>
            <a:cxnLst/>
            <a:rect l="l" t="t" r="r" b="b"/>
            <a:pathLst>
              <a:path w="4691" h="1209" extrusionOk="0">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9" name="Google Shape;909;g3cac3295b2d_0_43">
            <a:extLst>
              <a:ext uri="{FF2B5EF4-FFF2-40B4-BE49-F238E27FC236}">
                <a16:creationId xmlns:a16="http://schemas.microsoft.com/office/drawing/2014/main" id="{DF52CE9B-36E1-EA0A-45F8-7360B0B647C8}"/>
              </a:ext>
            </a:extLst>
          </p:cNvPr>
          <p:cNvSpPr/>
          <p:nvPr/>
        </p:nvSpPr>
        <p:spPr>
          <a:xfrm>
            <a:off x="1786848" y="2900106"/>
            <a:ext cx="3170533" cy="1202214"/>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0" name="Google Shape;910;g3cac3295b2d_0_43">
            <a:extLst>
              <a:ext uri="{FF2B5EF4-FFF2-40B4-BE49-F238E27FC236}">
                <a16:creationId xmlns:a16="http://schemas.microsoft.com/office/drawing/2014/main" id="{5174B22A-F4BC-06E1-C657-C2BD1BFF2C36}"/>
              </a:ext>
            </a:extLst>
          </p:cNvPr>
          <p:cNvSpPr/>
          <p:nvPr/>
        </p:nvSpPr>
        <p:spPr>
          <a:xfrm>
            <a:off x="1946139" y="2384266"/>
            <a:ext cx="2508142" cy="645896"/>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1" name="Google Shape;911;g3cac3295b2d_0_43">
            <a:extLst>
              <a:ext uri="{FF2B5EF4-FFF2-40B4-BE49-F238E27FC236}">
                <a16:creationId xmlns:a16="http://schemas.microsoft.com/office/drawing/2014/main" id="{6584A7B8-147B-079F-70DE-2ED83DC064A0}"/>
              </a:ext>
            </a:extLst>
          </p:cNvPr>
          <p:cNvSpPr/>
          <p:nvPr/>
        </p:nvSpPr>
        <p:spPr>
          <a:xfrm>
            <a:off x="7529829" y="4875742"/>
            <a:ext cx="3170548" cy="1202214"/>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2" name="Google Shape;912;g3cac3295b2d_0_43">
            <a:extLst>
              <a:ext uri="{FF2B5EF4-FFF2-40B4-BE49-F238E27FC236}">
                <a16:creationId xmlns:a16="http://schemas.microsoft.com/office/drawing/2014/main" id="{1DCC63FE-585A-26E5-F5C3-C135E6E7C20F}"/>
              </a:ext>
            </a:extLst>
          </p:cNvPr>
          <p:cNvSpPr/>
          <p:nvPr/>
        </p:nvSpPr>
        <p:spPr>
          <a:xfrm>
            <a:off x="4150593" y="4373406"/>
            <a:ext cx="2508149" cy="645896"/>
          </a:xfrm>
          <a:custGeom>
            <a:avLst/>
            <a:gdLst/>
            <a:ahLst/>
            <a:cxnLst/>
            <a:rect l="l" t="t" r="r" b="b"/>
            <a:pathLst>
              <a:path w="4691" h="1209" extrusionOk="0">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3" name="Google Shape;913;g3cac3295b2d_0_43">
            <a:extLst>
              <a:ext uri="{FF2B5EF4-FFF2-40B4-BE49-F238E27FC236}">
                <a16:creationId xmlns:a16="http://schemas.microsoft.com/office/drawing/2014/main" id="{0AA0549F-F659-D883-0215-EA2F1CD1B415}"/>
              </a:ext>
            </a:extLst>
          </p:cNvPr>
          <p:cNvSpPr/>
          <p:nvPr/>
        </p:nvSpPr>
        <p:spPr>
          <a:xfrm>
            <a:off x="7655865" y="4371049"/>
            <a:ext cx="2508142" cy="645896"/>
          </a:xfrm>
          <a:custGeom>
            <a:avLst/>
            <a:gdLst/>
            <a:ahLst/>
            <a:cxnLst/>
            <a:rect l="l" t="t" r="r" b="b"/>
            <a:pathLst>
              <a:path w="4690" h="1208" extrusionOk="0">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4" name="Google Shape;914;g3cac3295b2d_0_43">
            <a:extLst>
              <a:ext uri="{FF2B5EF4-FFF2-40B4-BE49-F238E27FC236}">
                <a16:creationId xmlns:a16="http://schemas.microsoft.com/office/drawing/2014/main" id="{0E46B845-83D3-C78C-72D2-67AAA2B2796B}"/>
              </a:ext>
            </a:extLst>
          </p:cNvPr>
          <p:cNvSpPr txBox="1"/>
          <p:nvPr/>
        </p:nvSpPr>
        <p:spPr>
          <a:xfrm>
            <a:off x="2069649" y="2375794"/>
            <a:ext cx="2604900" cy="645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US" sz="1900" b="1" dirty="0">
                <a:solidFill>
                  <a:schemeClr val="lt1"/>
                </a:solidFill>
                <a:latin typeface="Calibri"/>
                <a:ea typeface="Calibri"/>
                <a:cs typeface="Calibri"/>
                <a:sym typeface="Calibri"/>
              </a:rPr>
              <a:t>Personal connection</a:t>
            </a:r>
            <a:endParaRPr sz="1900" b="0" i="0" u="none" strike="noStrike" cap="none" dirty="0">
              <a:solidFill>
                <a:srgbClr val="000000"/>
              </a:solidFill>
              <a:latin typeface="Arial"/>
              <a:ea typeface="Arial"/>
              <a:cs typeface="Arial"/>
              <a:sym typeface="Arial"/>
            </a:endParaRPr>
          </a:p>
        </p:txBody>
      </p:sp>
      <p:sp>
        <p:nvSpPr>
          <p:cNvPr id="915" name="Google Shape;915;g3cac3295b2d_0_43">
            <a:extLst>
              <a:ext uri="{FF2B5EF4-FFF2-40B4-BE49-F238E27FC236}">
                <a16:creationId xmlns:a16="http://schemas.microsoft.com/office/drawing/2014/main" id="{462FC03E-5BE7-05BF-D511-FCA07E1D38B3}"/>
              </a:ext>
            </a:extLst>
          </p:cNvPr>
          <p:cNvSpPr txBox="1"/>
          <p:nvPr/>
        </p:nvSpPr>
        <p:spPr>
          <a:xfrm>
            <a:off x="5546089" y="2518565"/>
            <a:ext cx="23784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i="0" u="none" strike="noStrike" cap="none" dirty="0">
                <a:solidFill>
                  <a:schemeClr val="lt1"/>
                </a:solidFill>
                <a:latin typeface="Calibri"/>
                <a:ea typeface="Calibri"/>
                <a:cs typeface="Calibri"/>
                <a:sym typeface="Calibri"/>
              </a:rPr>
              <a:t>Multimedia sharing</a:t>
            </a:r>
            <a:endParaRPr sz="1900" b="0" i="0" u="none" strike="noStrike" cap="none" dirty="0">
              <a:solidFill>
                <a:srgbClr val="000000"/>
              </a:solidFill>
              <a:latin typeface="Arial"/>
              <a:ea typeface="Arial"/>
              <a:cs typeface="Arial"/>
              <a:sym typeface="Arial"/>
            </a:endParaRPr>
          </a:p>
        </p:txBody>
      </p:sp>
      <p:sp>
        <p:nvSpPr>
          <p:cNvPr id="916" name="Google Shape;916;g3cac3295b2d_0_43">
            <a:extLst>
              <a:ext uri="{FF2B5EF4-FFF2-40B4-BE49-F238E27FC236}">
                <a16:creationId xmlns:a16="http://schemas.microsoft.com/office/drawing/2014/main" id="{B2AFBBDD-1E90-17E6-2D07-B43B34727019}"/>
              </a:ext>
            </a:extLst>
          </p:cNvPr>
          <p:cNvSpPr txBox="1"/>
          <p:nvPr/>
        </p:nvSpPr>
        <p:spPr>
          <a:xfrm>
            <a:off x="4374025" y="4503900"/>
            <a:ext cx="2061300" cy="3846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dirty="0">
                <a:solidFill>
                  <a:schemeClr val="lt1"/>
                </a:solidFill>
                <a:latin typeface="Calibri"/>
                <a:ea typeface="Calibri"/>
                <a:cs typeface="Calibri"/>
                <a:sym typeface="Calibri"/>
              </a:rPr>
              <a:t>Voice &amp; video calls</a:t>
            </a:r>
            <a:endParaRPr sz="1900" b="0" i="0" u="none" strike="noStrike" cap="none" dirty="0">
              <a:solidFill>
                <a:srgbClr val="000000"/>
              </a:solidFill>
              <a:latin typeface="Arial"/>
              <a:ea typeface="Arial"/>
              <a:cs typeface="Arial"/>
              <a:sym typeface="Arial"/>
            </a:endParaRPr>
          </a:p>
        </p:txBody>
      </p:sp>
      <p:sp>
        <p:nvSpPr>
          <p:cNvPr id="917" name="Google Shape;917;g3cac3295b2d_0_43">
            <a:extLst>
              <a:ext uri="{FF2B5EF4-FFF2-40B4-BE49-F238E27FC236}">
                <a16:creationId xmlns:a16="http://schemas.microsoft.com/office/drawing/2014/main" id="{45D32F08-701F-329A-BF8A-0B83F82A6E14}"/>
              </a:ext>
            </a:extLst>
          </p:cNvPr>
          <p:cNvSpPr txBox="1"/>
          <p:nvPr/>
        </p:nvSpPr>
        <p:spPr>
          <a:xfrm>
            <a:off x="7830225" y="4478550"/>
            <a:ext cx="22038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dirty="0">
                <a:solidFill>
                  <a:schemeClr val="lt1"/>
                </a:solidFill>
                <a:latin typeface="Calibri"/>
                <a:ea typeface="Calibri"/>
                <a:cs typeface="Calibri"/>
                <a:sym typeface="Calibri"/>
              </a:rPr>
              <a:t>Meet new people</a:t>
            </a:r>
            <a:endParaRPr sz="1900" b="0" i="0" u="none" strike="noStrike" cap="none" dirty="0">
              <a:solidFill>
                <a:srgbClr val="000000"/>
              </a:solidFill>
              <a:latin typeface="Arial"/>
              <a:ea typeface="Arial"/>
              <a:cs typeface="Arial"/>
              <a:sym typeface="Arial"/>
            </a:endParaRPr>
          </a:p>
        </p:txBody>
      </p:sp>
      <p:sp>
        <p:nvSpPr>
          <p:cNvPr id="918" name="Google Shape;918;g3cac3295b2d_0_43">
            <a:extLst>
              <a:ext uri="{FF2B5EF4-FFF2-40B4-BE49-F238E27FC236}">
                <a16:creationId xmlns:a16="http://schemas.microsoft.com/office/drawing/2014/main" id="{040BF683-A2BC-E32B-344E-234CCEED36FF}"/>
              </a:ext>
            </a:extLst>
          </p:cNvPr>
          <p:cNvSpPr/>
          <p:nvPr/>
        </p:nvSpPr>
        <p:spPr>
          <a:xfrm>
            <a:off x="2069649" y="3282257"/>
            <a:ext cx="2702375" cy="559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rgbClr val="242B62"/>
                </a:solidFill>
                <a:latin typeface="Calibri"/>
                <a:ea typeface="Calibri"/>
                <a:cs typeface="Calibri"/>
                <a:sym typeface="Calibri"/>
              </a:rPr>
              <a:t>They allow us to be in contact with friends and family</a:t>
            </a:r>
            <a:endParaRPr sz="1400" b="1" i="0" u="none" strike="noStrike" cap="none" dirty="0">
              <a:solidFill>
                <a:srgbClr val="242B62"/>
              </a:solidFill>
              <a:latin typeface="Arial"/>
              <a:ea typeface="Arial"/>
              <a:cs typeface="Arial"/>
              <a:sym typeface="Arial"/>
            </a:endParaRPr>
          </a:p>
        </p:txBody>
      </p:sp>
      <p:sp>
        <p:nvSpPr>
          <p:cNvPr id="919" name="Google Shape;919;g3cac3295b2d_0_43">
            <a:extLst>
              <a:ext uri="{FF2B5EF4-FFF2-40B4-BE49-F238E27FC236}">
                <a16:creationId xmlns:a16="http://schemas.microsoft.com/office/drawing/2014/main" id="{3F7ECA1C-C3FC-929E-5968-C6620A17896A}"/>
              </a:ext>
            </a:extLst>
          </p:cNvPr>
          <p:cNvSpPr/>
          <p:nvPr/>
        </p:nvSpPr>
        <p:spPr>
          <a:xfrm>
            <a:off x="4284871" y="5149796"/>
            <a:ext cx="2604900" cy="793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rgbClr val="242B62"/>
                </a:solidFill>
                <a:latin typeface="Calibri"/>
                <a:ea typeface="Calibri"/>
                <a:cs typeface="Calibri"/>
                <a:sym typeface="Calibri"/>
              </a:rPr>
              <a:t>They allow us to make calls with other people</a:t>
            </a:r>
            <a:endParaRPr sz="1400" b="1" i="0" u="none" strike="noStrike" cap="none" dirty="0">
              <a:solidFill>
                <a:srgbClr val="242B62"/>
              </a:solidFill>
              <a:latin typeface="Arial"/>
              <a:ea typeface="Arial"/>
              <a:cs typeface="Arial"/>
              <a:sym typeface="Arial"/>
            </a:endParaRPr>
          </a:p>
        </p:txBody>
      </p:sp>
      <p:sp>
        <p:nvSpPr>
          <p:cNvPr id="920" name="Google Shape;920;g3cac3295b2d_0_43">
            <a:extLst>
              <a:ext uri="{FF2B5EF4-FFF2-40B4-BE49-F238E27FC236}">
                <a16:creationId xmlns:a16="http://schemas.microsoft.com/office/drawing/2014/main" id="{83557D65-0F4C-1A45-60A0-18B994F96BC2}"/>
              </a:ext>
            </a:extLst>
          </p:cNvPr>
          <p:cNvSpPr/>
          <p:nvPr/>
        </p:nvSpPr>
        <p:spPr>
          <a:xfrm>
            <a:off x="7830250" y="5072980"/>
            <a:ext cx="2604900" cy="793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chemeClr val="lt1"/>
                </a:solidFill>
                <a:latin typeface="Calibri"/>
                <a:ea typeface="Calibri"/>
                <a:cs typeface="Calibri"/>
                <a:sym typeface="Calibri"/>
              </a:rPr>
              <a:t>There are many chances to know someone with similar hobbies or </a:t>
            </a:r>
            <a:r>
              <a:rPr lang="en-US" sz="1600" b="1" dirty="0">
                <a:solidFill>
                  <a:schemeClr val="lt1"/>
                </a:solidFill>
                <a:latin typeface="Calibri"/>
                <a:ea typeface="Calibri"/>
                <a:cs typeface="Calibri"/>
                <a:sym typeface="Calibri"/>
              </a:rPr>
              <a:t>lifestyles. </a:t>
            </a:r>
            <a:endParaRPr sz="1400" b="1" i="0" u="none" strike="noStrike" cap="none" dirty="0">
              <a:solidFill>
                <a:srgbClr val="000000"/>
              </a:solidFill>
              <a:latin typeface="Arial"/>
              <a:ea typeface="Arial"/>
              <a:cs typeface="Arial"/>
              <a:sym typeface="Arial"/>
            </a:endParaRPr>
          </a:p>
        </p:txBody>
      </p:sp>
      <p:sp>
        <p:nvSpPr>
          <p:cNvPr id="927" name="Google Shape;927;g3cac3295b2d_0_43">
            <a:extLst>
              <a:ext uri="{FF2B5EF4-FFF2-40B4-BE49-F238E27FC236}">
                <a16:creationId xmlns:a16="http://schemas.microsoft.com/office/drawing/2014/main" id="{E44DACDA-1A2B-9041-20AA-C3779C2E99AD}"/>
              </a:ext>
            </a:extLst>
          </p:cNvPr>
          <p:cNvSpPr txBox="1"/>
          <p:nvPr/>
        </p:nvSpPr>
        <p:spPr>
          <a:xfrm>
            <a:off x="5534300" y="3237863"/>
            <a:ext cx="2508000" cy="645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dirty="0">
                <a:solidFill>
                  <a:schemeClr val="lt1"/>
                </a:solidFill>
                <a:latin typeface="Calibri"/>
                <a:ea typeface="Calibri"/>
                <a:cs typeface="Calibri"/>
                <a:sym typeface="Calibri"/>
              </a:rPr>
              <a:t>You can send and receive high-quality photos, videos and voice notes</a:t>
            </a:r>
            <a:endParaRPr sz="1600" b="1"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928" name="Google Shape;928;g3cac3295b2d_0_43">
            <a:extLst>
              <a:ext uri="{FF2B5EF4-FFF2-40B4-BE49-F238E27FC236}">
                <a16:creationId xmlns:a16="http://schemas.microsoft.com/office/drawing/2014/main" id="{EFFBC896-2BCB-3FA0-6614-E3E1A994A9A1}"/>
              </a:ext>
            </a:extLst>
          </p:cNvPr>
          <p:cNvSpPr/>
          <p:nvPr/>
        </p:nvSpPr>
        <p:spPr>
          <a:xfrm>
            <a:off x="0" y="4707600"/>
            <a:ext cx="2867100" cy="2150700"/>
          </a:xfrm>
          <a:prstGeom prst="round2SameRect">
            <a:avLst>
              <a:gd name="adj1" fmla="val 16667"/>
              <a:gd name="adj2" fmla="val 0"/>
            </a:avLst>
          </a:prstGeom>
          <a:solidFill>
            <a:srgbClr val="C67CB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dirty="0">
                <a:solidFill>
                  <a:schemeClr val="lt1"/>
                </a:solidFill>
                <a:latin typeface="Calibri"/>
                <a:ea typeface="Calibri"/>
                <a:cs typeface="Calibri"/>
                <a:sym typeface="Calibri"/>
              </a:rPr>
              <a:t>Did you know that…?</a:t>
            </a:r>
          </a:p>
          <a:p>
            <a:pPr marL="0" marR="0" lvl="0" indent="0" algn="ctr" rtl="0">
              <a:lnSpc>
                <a:spcPct val="100000"/>
              </a:lnSpc>
              <a:spcBef>
                <a:spcPts val="0"/>
              </a:spcBef>
              <a:spcAft>
                <a:spcPts val="0"/>
              </a:spcAft>
              <a:buClr>
                <a:srgbClr val="000000"/>
              </a:buClr>
              <a:buSzPts val="1800"/>
              <a:buFont typeface="Arial"/>
              <a:buNone/>
            </a:pPr>
            <a:endParaRPr lang="en-US" sz="1800" b="0" i="0" u="none" strike="noStrike" cap="none" dirty="0">
              <a:solidFill>
                <a:schemeClr val="lt1"/>
              </a:solidFill>
              <a:latin typeface="Calibri"/>
              <a:ea typeface="Calibri"/>
              <a:cs typeface="Calibri"/>
              <a:sym typeface="Calibri"/>
            </a:endParaRPr>
          </a:p>
          <a:p>
            <a:pPr lvl="0" algn="ctr">
              <a:buSzPts val="1800"/>
            </a:pPr>
            <a:r>
              <a:rPr lang="es-ES" sz="1600" dirty="0" err="1">
                <a:solidFill>
                  <a:schemeClr val="lt1"/>
                </a:solidFill>
                <a:latin typeface="Calibri"/>
                <a:ea typeface="Calibri"/>
                <a:cs typeface="Calibri"/>
              </a:rPr>
              <a:t>There</a:t>
            </a:r>
            <a:r>
              <a:rPr lang="es-ES" sz="1600" dirty="0">
                <a:solidFill>
                  <a:schemeClr val="lt1"/>
                </a:solidFill>
                <a:latin typeface="Calibri"/>
                <a:ea typeface="Calibri"/>
                <a:cs typeface="Calibri"/>
              </a:rPr>
              <a:t> are </a:t>
            </a:r>
            <a:r>
              <a:rPr lang="es-ES" sz="1600" dirty="0" err="1">
                <a:solidFill>
                  <a:schemeClr val="lt1"/>
                </a:solidFill>
                <a:latin typeface="Calibri"/>
                <a:ea typeface="Calibri"/>
                <a:cs typeface="Calibri"/>
              </a:rPr>
              <a:t>some</a:t>
            </a:r>
            <a:r>
              <a:rPr lang="es-ES" sz="1600" dirty="0">
                <a:solidFill>
                  <a:schemeClr val="lt1"/>
                </a:solidFill>
                <a:latin typeface="Calibri"/>
                <a:ea typeface="Calibri"/>
                <a:cs typeface="Calibri"/>
              </a:rPr>
              <a:t> apps </a:t>
            </a:r>
            <a:r>
              <a:rPr lang="es-ES" sz="1600" dirty="0" err="1">
                <a:solidFill>
                  <a:schemeClr val="lt1"/>
                </a:solidFill>
                <a:latin typeface="Calibri"/>
                <a:ea typeface="Calibri"/>
                <a:cs typeface="Calibri"/>
              </a:rPr>
              <a:t>designed</a:t>
            </a:r>
            <a:r>
              <a:rPr lang="es-ES" sz="1600" dirty="0">
                <a:solidFill>
                  <a:schemeClr val="lt1"/>
                </a:solidFill>
                <a:latin typeface="Calibri"/>
                <a:ea typeface="Calibri"/>
                <a:cs typeface="Calibri"/>
              </a:rPr>
              <a:t> </a:t>
            </a:r>
            <a:r>
              <a:rPr lang="es-ES" sz="1600" dirty="0" err="1">
                <a:solidFill>
                  <a:schemeClr val="lt1"/>
                </a:solidFill>
                <a:latin typeface="Calibri"/>
                <a:ea typeface="Calibri"/>
                <a:cs typeface="Calibri"/>
              </a:rPr>
              <a:t>to</a:t>
            </a:r>
            <a:r>
              <a:rPr lang="es-ES" sz="1600" dirty="0">
                <a:solidFill>
                  <a:schemeClr val="lt1"/>
                </a:solidFill>
                <a:latin typeface="Calibri"/>
                <a:ea typeface="Calibri"/>
                <a:cs typeface="Calibri"/>
              </a:rPr>
              <a:t> </a:t>
            </a:r>
            <a:r>
              <a:rPr lang="es-ES" sz="1600" dirty="0" err="1">
                <a:solidFill>
                  <a:schemeClr val="lt1"/>
                </a:solidFill>
                <a:latin typeface="Calibri"/>
                <a:ea typeface="Calibri"/>
                <a:cs typeface="Calibri"/>
              </a:rPr>
              <a:t>help</a:t>
            </a:r>
            <a:r>
              <a:rPr lang="es-ES" sz="1600" dirty="0">
                <a:solidFill>
                  <a:schemeClr val="lt1"/>
                </a:solidFill>
                <a:latin typeface="Calibri"/>
                <a:ea typeface="Calibri"/>
                <a:cs typeface="Calibri"/>
              </a:rPr>
              <a:t> </a:t>
            </a:r>
            <a:r>
              <a:rPr lang="es-ES" sz="1600" dirty="0" err="1">
                <a:solidFill>
                  <a:schemeClr val="lt1"/>
                </a:solidFill>
                <a:latin typeface="Calibri"/>
                <a:ea typeface="Calibri"/>
                <a:cs typeface="Calibri"/>
              </a:rPr>
              <a:t>users</a:t>
            </a:r>
            <a:r>
              <a:rPr lang="es-ES" sz="1600" dirty="0">
                <a:solidFill>
                  <a:schemeClr val="lt1"/>
                </a:solidFill>
                <a:latin typeface="Calibri"/>
                <a:ea typeface="Calibri"/>
                <a:cs typeface="Calibri"/>
              </a:rPr>
              <a:t> </a:t>
            </a:r>
            <a:r>
              <a:rPr lang="es-ES" sz="1600" dirty="0" err="1">
                <a:solidFill>
                  <a:schemeClr val="lt1"/>
                </a:solidFill>
                <a:latin typeface="Calibri"/>
                <a:ea typeface="Calibri"/>
                <a:cs typeface="Calibri"/>
              </a:rPr>
              <a:t>connect</a:t>
            </a:r>
            <a:r>
              <a:rPr lang="es-ES" sz="1600" dirty="0">
                <a:solidFill>
                  <a:schemeClr val="lt1"/>
                </a:solidFill>
                <a:latin typeface="Calibri"/>
                <a:ea typeface="Calibri"/>
                <a:cs typeface="Calibri"/>
              </a:rPr>
              <a:t> </a:t>
            </a:r>
            <a:r>
              <a:rPr lang="es-ES" sz="1600" dirty="0" err="1">
                <a:solidFill>
                  <a:schemeClr val="lt1"/>
                </a:solidFill>
                <a:latin typeface="Calibri"/>
                <a:ea typeface="Calibri"/>
                <a:cs typeface="Calibri"/>
              </a:rPr>
              <a:t>with</a:t>
            </a:r>
            <a:r>
              <a:rPr lang="es-ES" sz="1600" dirty="0">
                <a:solidFill>
                  <a:schemeClr val="lt1"/>
                </a:solidFill>
                <a:latin typeface="Calibri"/>
                <a:ea typeface="Calibri"/>
                <a:cs typeface="Calibri"/>
              </a:rPr>
              <a:t> </a:t>
            </a:r>
            <a:r>
              <a:rPr lang="es-ES" sz="1600" dirty="0" err="1">
                <a:solidFill>
                  <a:schemeClr val="lt1"/>
                </a:solidFill>
                <a:latin typeface="Calibri"/>
                <a:ea typeface="Calibri"/>
                <a:cs typeface="Calibri"/>
              </a:rPr>
              <a:t>others</a:t>
            </a:r>
            <a:r>
              <a:rPr lang="es-ES" sz="1600" dirty="0">
                <a:solidFill>
                  <a:schemeClr val="lt1"/>
                </a:solidFill>
                <a:latin typeface="Calibri"/>
                <a:ea typeface="Calibri"/>
                <a:cs typeface="Calibri"/>
              </a:rPr>
              <a:t> </a:t>
            </a:r>
            <a:r>
              <a:rPr lang="es-ES" sz="1600" dirty="0" err="1">
                <a:solidFill>
                  <a:schemeClr val="lt1"/>
                </a:solidFill>
                <a:latin typeface="Calibri"/>
                <a:ea typeface="Calibri"/>
                <a:cs typeface="Calibri"/>
              </a:rPr>
              <a:t>for</a:t>
            </a:r>
            <a:r>
              <a:rPr lang="es-ES" sz="1600" dirty="0">
                <a:solidFill>
                  <a:schemeClr val="lt1"/>
                </a:solidFill>
                <a:latin typeface="Calibri"/>
                <a:ea typeface="Calibri"/>
                <a:cs typeface="Calibri"/>
              </a:rPr>
              <a:t> romance, casual </a:t>
            </a:r>
            <a:r>
              <a:rPr lang="es-ES" sz="1600" dirty="0" err="1">
                <a:solidFill>
                  <a:schemeClr val="lt1"/>
                </a:solidFill>
                <a:latin typeface="Calibri"/>
                <a:ea typeface="Calibri"/>
                <a:cs typeface="Calibri"/>
              </a:rPr>
              <a:t>dating</a:t>
            </a:r>
            <a:r>
              <a:rPr lang="es-ES" sz="1600" dirty="0">
                <a:solidFill>
                  <a:schemeClr val="lt1"/>
                </a:solidFill>
                <a:latin typeface="Calibri"/>
                <a:ea typeface="Calibri"/>
                <a:cs typeface="Calibri"/>
              </a:rPr>
              <a:t>, </a:t>
            </a:r>
            <a:r>
              <a:rPr lang="es-ES" sz="1600" dirty="0" err="1">
                <a:solidFill>
                  <a:schemeClr val="lt1"/>
                </a:solidFill>
                <a:latin typeface="Calibri"/>
                <a:ea typeface="Calibri"/>
                <a:cs typeface="Calibri"/>
              </a:rPr>
              <a:t>or</a:t>
            </a:r>
            <a:r>
              <a:rPr lang="es-ES" sz="1600" dirty="0">
                <a:solidFill>
                  <a:schemeClr val="lt1"/>
                </a:solidFill>
                <a:latin typeface="Calibri"/>
                <a:ea typeface="Calibri"/>
                <a:cs typeface="Calibri"/>
              </a:rPr>
              <a:t> </a:t>
            </a:r>
            <a:r>
              <a:rPr lang="es-ES" sz="1600" dirty="0" err="1">
                <a:solidFill>
                  <a:schemeClr val="lt1"/>
                </a:solidFill>
                <a:latin typeface="Calibri"/>
                <a:ea typeface="Calibri"/>
                <a:cs typeface="Calibri"/>
              </a:rPr>
              <a:t>friendship</a:t>
            </a:r>
            <a:endParaRPr sz="1600" dirty="0">
              <a:solidFill>
                <a:schemeClr val="lt1"/>
              </a:solidFill>
              <a:latin typeface="Calibri"/>
              <a:ea typeface="Calibri"/>
              <a:cs typeface="Calibri"/>
            </a:endParaRPr>
          </a:p>
        </p:txBody>
      </p:sp>
    </p:spTree>
    <p:extLst>
      <p:ext uri="{BB962C8B-B14F-4D97-AF65-F5344CB8AC3E}">
        <p14:creationId xmlns:p14="http://schemas.microsoft.com/office/powerpoint/2010/main" val="1507975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pic>
        <p:nvPicPr>
          <p:cNvPr id="849" name="Google Shape;849;g3c8abc38406_0_16" descr="CPU with binary numbers and blueprint"/>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3" cy="3396830"/>
          </a:xfrm>
          <a:prstGeom prst="rect">
            <a:avLst/>
          </a:prstGeom>
          <a:solidFill>
            <a:srgbClr val="D9D9D9"/>
          </a:solidFill>
          <a:ln>
            <a:noFill/>
          </a:ln>
        </p:spPr>
      </p:pic>
      <p:sp>
        <p:nvSpPr>
          <p:cNvPr id="850" name="Google Shape;850;g3c8abc38406_0_16"/>
          <p:cNvSpPr txBox="1">
            <a:spLocks noGrp="1"/>
          </p:cNvSpPr>
          <p:nvPr>
            <p:ph type="body" idx="1"/>
          </p:nvPr>
        </p:nvSpPr>
        <p:spPr>
          <a:xfrm>
            <a:off x="7764875" y="730800"/>
            <a:ext cx="2067000" cy="1791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04</a:t>
            </a:r>
            <a:endParaRPr/>
          </a:p>
        </p:txBody>
      </p:sp>
      <p:sp>
        <p:nvSpPr>
          <p:cNvPr id="851" name="Google Shape;851;g3c8abc38406_0_16"/>
          <p:cNvSpPr/>
          <p:nvPr/>
        </p:nvSpPr>
        <p:spPr>
          <a:xfrm>
            <a:off x="5722300" y="3429000"/>
            <a:ext cx="3901200" cy="2183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852" name="Google Shape;852;g3c8abc38406_0_16"/>
          <p:cNvSpPr txBox="1"/>
          <p:nvPr/>
        </p:nvSpPr>
        <p:spPr>
          <a:xfrm>
            <a:off x="5814395" y="3409894"/>
            <a:ext cx="3717000" cy="2308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2200"/>
              <a:buFont typeface="Arial"/>
              <a:buNone/>
            </a:pPr>
            <a:r>
              <a:rPr lang="en-US" sz="3600" b="1" i="0" u="none" strike="noStrike" cap="none">
                <a:solidFill>
                  <a:srgbClr val="242B62"/>
                </a:solidFill>
                <a:latin typeface="Calibri"/>
                <a:ea typeface="Calibri"/>
                <a:cs typeface="Calibri"/>
                <a:sym typeface="Calibri"/>
              </a:rPr>
              <a:t>AI MODERATION, REPORTING TOOLS &amp; DIGITAL BOUNDARIES</a:t>
            </a:r>
            <a:endParaRPr sz="3600" b="0" i="0" u="none" strike="noStrike" cap="none">
              <a:solidFill>
                <a:srgbClr val="242B62"/>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857" name="Google Shape;857;g3ce9ee2a4f8_0_0"/>
          <p:cNvSpPr txBox="1">
            <a:spLocks noGrp="1"/>
          </p:cNvSpPr>
          <p:nvPr>
            <p:ph type="body" idx="1"/>
          </p:nvPr>
        </p:nvSpPr>
        <p:spPr>
          <a:xfrm>
            <a:off x="1718320" y="805540"/>
            <a:ext cx="8973300" cy="697500"/>
          </a:xfrm>
          <a:prstGeom prst="rect">
            <a:avLst/>
          </a:prstGeom>
          <a:noFill/>
          <a:ln>
            <a:noFill/>
          </a:ln>
        </p:spPr>
        <p:txBody>
          <a:bodyPr spcFirstLastPara="1" wrap="square" lIns="91425" tIns="45700" rIns="91425" bIns="45700" anchor="t" anchorCtr="0">
            <a:noAutofit/>
          </a:bodyPr>
          <a:lstStyle/>
          <a:p>
            <a:pPr marL="0" lvl="0" indent="0" algn="l" rtl="0">
              <a:lnSpc>
                <a:spcPct val="93333"/>
              </a:lnSpc>
              <a:spcBef>
                <a:spcPts val="0"/>
              </a:spcBef>
              <a:spcAft>
                <a:spcPts val="0"/>
              </a:spcAft>
              <a:buClr>
                <a:srgbClr val="242B62"/>
              </a:buClr>
              <a:buSzPts val="1170"/>
              <a:buFont typeface="Arial"/>
              <a:buNone/>
            </a:pPr>
            <a:r>
              <a:rPr lang="en-US" b="1"/>
              <a:t>What is AI Moderation?</a:t>
            </a:r>
            <a:endParaRPr b="1"/>
          </a:p>
          <a:p>
            <a:pPr marL="0" lvl="0" indent="0" algn="l" rtl="0">
              <a:lnSpc>
                <a:spcPct val="103333"/>
              </a:lnSpc>
              <a:spcBef>
                <a:spcPts val="0"/>
              </a:spcBef>
              <a:spcAft>
                <a:spcPts val="0"/>
              </a:spcAft>
              <a:buClr>
                <a:srgbClr val="242B62"/>
              </a:buClr>
              <a:buSzPts val="3600"/>
              <a:buNone/>
            </a:pPr>
            <a:endParaRPr b="1"/>
          </a:p>
        </p:txBody>
      </p:sp>
      <p:sp>
        <p:nvSpPr>
          <p:cNvPr id="858" name="Google Shape;858;g3ce9ee2a4f8_0_0"/>
          <p:cNvSpPr txBox="1">
            <a:spLocks noGrp="1"/>
          </p:cNvSpPr>
          <p:nvPr>
            <p:ph type="body" idx="2"/>
          </p:nvPr>
        </p:nvSpPr>
        <p:spPr>
          <a:xfrm>
            <a:off x="1504950" y="1766500"/>
            <a:ext cx="5929728" cy="456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dirty="0"/>
              <a:t>It means using AI tools to </a:t>
            </a:r>
            <a:r>
              <a:rPr lang="en-US" b="1" dirty="0"/>
              <a:t>monitor </a:t>
            </a:r>
            <a:r>
              <a:rPr lang="en-US" dirty="0"/>
              <a:t>what appears in </a:t>
            </a:r>
            <a:r>
              <a:rPr lang="en-US" b="1" dirty="0"/>
              <a:t>online spaces </a:t>
            </a:r>
            <a:r>
              <a:rPr lang="en-US" dirty="0"/>
              <a:t>(comments, posts, messages) and </a:t>
            </a:r>
            <a:r>
              <a:rPr lang="en-US" b="1" dirty="0"/>
              <a:t>reduce harmful or inappropriate content </a:t>
            </a:r>
            <a:r>
              <a:rPr lang="en-US" dirty="0"/>
              <a:t>before most people see it.</a:t>
            </a:r>
            <a:endParaRPr dirty="0"/>
          </a:p>
          <a:p>
            <a:pPr marL="0" lvl="0" indent="0" algn="l" rtl="0">
              <a:lnSpc>
                <a:spcPct val="103333"/>
              </a:lnSpc>
              <a:spcBef>
                <a:spcPts val="0"/>
              </a:spcBef>
              <a:spcAft>
                <a:spcPts val="0"/>
              </a:spcAft>
              <a:buClr>
                <a:srgbClr val="242B62"/>
              </a:buClr>
              <a:buSzPts val="2400"/>
              <a:buNone/>
            </a:pPr>
            <a:endParaRPr sz="2300" dirty="0"/>
          </a:p>
          <a:p>
            <a:pPr marL="0" lvl="0" indent="0" algn="l" rtl="0">
              <a:lnSpc>
                <a:spcPct val="103333"/>
              </a:lnSpc>
              <a:spcBef>
                <a:spcPts val="0"/>
              </a:spcBef>
              <a:spcAft>
                <a:spcPts val="0"/>
              </a:spcAft>
              <a:buClr>
                <a:srgbClr val="242B62"/>
              </a:buClr>
              <a:buSzPts val="2400"/>
              <a:buNone/>
            </a:pPr>
            <a:r>
              <a:rPr lang="en-US" sz="2300" dirty="0"/>
              <a:t>Examples:</a:t>
            </a:r>
            <a:endParaRPr sz="2300" dirty="0"/>
          </a:p>
          <a:p>
            <a:pPr marL="457200" lvl="0" indent="-355600" algn="l" rtl="0">
              <a:lnSpc>
                <a:spcPct val="103333"/>
              </a:lnSpc>
              <a:spcBef>
                <a:spcPts val="0"/>
              </a:spcBef>
              <a:spcAft>
                <a:spcPts val="0"/>
              </a:spcAft>
              <a:buClr>
                <a:srgbClr val="C67CB5"/>
              </a:buClr>
              <a:buSzPts val="2000"/>
              <a:buFont typeface="Arial" panose="020B0604020202020204" pitchFamily="34" charset="0"/>
              <a:buChar char="•"/>
            </a:pPr>
            <a:r>
              <a:rPr lang="en-US" sz="2000" dirty="0"/>
              <a:t>Detecting </a:t>
            </a:r>
            <a:r>
              <a:rPr lang="en-US" sz="2000" b="1" dirty="0"/>
              <a:t>hateful or spam comments.</a:t>
            </a:r>
            <a:endParaRPr sz="2000" b="1" dirty="0"/>
          </a:p>
          <a:p>
            <a:pPr marL="457200" lvl="0" indent="-355600" algn="l" rtl="0">
              <a:lnSpc>
                <a:spcPct val="103333"/>
              </a:lnSpc>
              <a:spcBef>
                <a:spcPts val="0"/>
              </a:spcBef>
              <a:spcAft>
                <a:spcPts val="0"/>
              </a:spcAft>
              <a:buClr>
                <a:srgbClr val="C67CB5"/>
              </a:buClr>
              <a:buSzPts val="2000"/>
              <a:buFont typeface="Arial" panose="020B0604020202020204" pitchFamily="34" charset="0"/>
              <a:buChar char="•"/>
            </a:pPr>
            <a:r>
              <a:rPr lang="en-US" sz="2000" dirty="0"/>
              <a:t>Automatically flagging </a:t>
            </a:r>
            <a:r>
              <a:rPr lang="en-US" sz="2000" b="1" dirty="0"/>
              <a:t>unsafe images or language.</a:t>
            </a:r>
            <a:endParaRPr sz="2000" b="1" dirty="0"/>
          </a:p>
          <a:p>
            <a:pPr marL="457200" lvl="0" indent="-355600" algn="l" rtl="0">
              <a:lnSpc>
                <a:spcPct val="103333"/>
              </a:lnSpc>
              <a:spcBef>
                <a:spcPts val="0"/>
              </a:spcBef>
              <a:spcAft>
                <a:spcPts val="0"/>
              </a:spcAft>
              <a:buClr>
                <a:srgbClr val="C67CB5"/>
              </a:buClr>
              <a:buSzPts val="2000"/>
              <a:buFont typeface="Arial" panose="020B0604020202020204" pitchFamily="34" charset="0"/>
              <a:buChar char="•"/>
            </a:pPr>
            <a:r>
              <a:rPr lang="en-US" sz="2000" b="1" dirty="0"/>
              <a:t>Filtering content</a:t>
            </a:r>
            <a:r>
              <a:rPr lang="en-US" sz="2000" dirty="0"/>
              <a:t> based on community rules.</a:t>
            </a:r>
            <a:endParaRPr dirty="0"/>
          </a:p>
        </p:txBody>
      </p:sp>
      <p:grpSp>
        <p:nvGrpSpPr>
          <p:cNvPr id="859" name="Google Shape;859;g3ce9ee2a4f8_0_0"/>
          <p:cNvGrpSpPr/>
          <p:nvPr/>
        </p:nvGrpSpPr>
        <p:grpSpPr>
          <a:xfrm>
            <a:off x="8399463" y="2397919"/>
            <a:ext cx="546096" cy="546098"/>
            <a:chOff x="6483350" y="2427288"/>
            <a:chExt cx="546096" cy="546098"/>
          </a:xfrm>
        </p:grpSpPr>
        <p:sp>
          <p:nvSpPr>
            <p:cNvPr id="860" name="Google Shape;860;g3ce9ee2a4f8_0_0"/>
            <p:cNvSpPr/>
            <p:nvPr/>
          </p:nvSpPr>
          <p:spPr>
            <a:xfrm>
              <a:off x="6483350" y="2427288"/>
              <a:ext cx="546096" cy="546098"/>
            </a:xfrm>
            <a:custGeom>
              <a:avLst/>
              <a:gdLst/>
              <a:ahLst/>
              <a:cxnLst/>
              <a:rect l="l" t="t" r="r" b="b"/>
              <a:pathLst>
                <a:path w="3439" h="3444" extrusionOk="0">
                  <a:moveTo>
                    <a:pt x="1717" y="179"/>
                  </a:moveTo>
                  <a:lnTo>
                    <a:pt x="1629" y="181"/>
                  </a:lnTo>
                  <a:lnTo>
                    <a:pt x="1540" y="190"/>
                  </a:lnTo>
                  <a:lnTo>
                    <a:pt x="1452" y="202"/>
                  </a:lnTo>
                  <a:lnTo>
                    <a:pt x="1365" y="220"/>
                  </a:lnTo>
                  <a:lnTo>
                    <a:pt x="1280" y="243"/>
                  </a:lnTo>
                  <a:lnTo>
                    <a:pt x="1194" y="271"/>
                  </a:lnTo>
                  <a:lnTo>
                    <a:pt x="1111" y="305"/>
                  </a:lnTo>
                  <a:lnTo>
                    <a:pt x="1029" y="343"/>
                  </a:lnTo>
                  <a:lnTo>
                    <a:pt x="950" y="386"/>
                  </a:lnTo>
                  <a:lnTo>
                    <a:pt x="869" y="436"/>
                  </a:lnTo>
                  <a:lnTo>
                    <a:pt x="792" y="490"/>
                  </a:lnTo>
                  <a:lnTo>
                    <a:pt x="720" y="548"/>
                  </a:lnTo>
                  <a:lnTo>
                    <a:pt x="651" y="611"/>
                  </a:lnTo>
                  <a:lnTo>
                    <a:pt x="586" y="677"/>
                  </a:lnTo>
                  <a:lnTo>
                    <a:pt x="525" y="746"/>
                  </a:lnTo>
                  <a:lnTo>
                    <a:pt x="469" y="819"/>
                  </a:lnTo>
                  <a:lnTo>
                    <a:pt x="418" y="897"/>
                  </a:lnTo>
                  <a:lnTo>
                    <a:pt x="371" y="976"/>
                  </a:lnTo>
                  <a:lnTo>
                    <a:pt x="328" y="1059"/>
                  </a:lnTo>
                  <a:lnTo>
                    <a:pt x="291" y="1144"/>
                  </a:lnTo>
                  <a:lnTo>
                    <a:pt x="259" y="1232"/>
                  </a:lnTo>
                  <a:lnTo>
                    <a:pt x="232" y="1323"/>
                  </a:lnTo>
                  <a:lnTo>
                    <a:pt x="210" y="1415"/>
                  </a:lnTo>
                  <a:lnTo>
                    <a:pt x="193" y="1507"/>
                  </a:lnTo>
                  <a:lnTo>
                    <a:pt x="184" y="1600"/>
                  </a:lnTo>
                  <a:lnTo>
                    <a:pt x="179" y="1692"/>
                  </a:lnTo>
                  <a:lnTo>
                    <a:pt x="180" y="1785"/>
                  </a:lnTo>
                  <a:lnTo>
                    <a:pt x="186" y="1877"/>
                  </a:lnTo>
                  <a:lnTo>
                    <a:pt x="198" y="1968"/>
                  </a:lnTo>
                  <a:lnTo>
                    <a:pt x="215" y="2059"/>
                  </a:lnTo>
                  <a:lnTo>
                    <a:pt x="238" y="2149"/>
                  </a:lnTo>
                  <a:lnTo>
                    <a:pt x="267" y="2237"/>
                  </a:lnTo>
                  <a:lnTo>
                    <a:pt x="301" y="2324"/>
                  </a:lnTo>
                  <a:lnTo>
                    <a:pt x="341" y="2410"/>
                  </a:lnTo>
                  <a:lnTo>
                    <a:pt x="385" y="2493"/>
                  </a:lnTo>
                  <a:lnTo>
                    <a:pt x="435" y="2574"/>
                  </a:lnTo>
                  <a:lnTo>
                    <a:pt x="489" y="2650"/>
                  </a:lnTo>
                  <a:lnTo>
                    <a:pt x="547" y="2723"/>
                  </a:lnTo>
                  <a:lnTo>
                    <a:pt x="609" y="2792"/>
                  </a:lnTo>
                  <a:lnTo>
                    <a:pt x="676" y="2857"/>
                  </a:lnTo>
                  <a:lnTo>
                    <a:pt x="745" y="2917"/>
                  </a:lnTo>
                  <a:lnTo>
                    <a:pt x="818" y="2973"/>
                  </a:lnTo>
                  <a:lnTo>
                    <a:pt x="894" y="3026"/>
                  </a:lnTo>
                  <a:lnTo>
                    <a:pt x="975" y="3072"/>
                  </a:lnTo>
                  <a:lnTo>
                    <a:pt x="1057" y="3115"/>
                  </a:lnTo>
                  <a:lnTo>
                    <a:pt x="1142" y="3152"/>
                  </a:lnTo>
                  <a:lnTo>
                    <a:pt x="1231" y="3185"/>
                  </a:lnTo>
                  <a:lnTo>
                    <a:pt x="1320" y="3212"/>
                  </a:lnTo>
                  <a:lnTo>
                    <a:pt x="1412" y="3233"/>
                  </a:lnTo>
                  <a:lnTo>
                    <a:pt x="1505" y="3249"/>
                  </a:lnTo>
                  <a:lnTo>
                    <a:pt x="1598" y="3260"/>
                  </a:lnTo>
                  <a:lnTo>
                    <a:pt x="1690" y="3264"/>
                  </a:lnTo>
                  <a:lnTo>
                    <a:pt x="1783" y="3263"/>
                  </a:lnTo>
                  <a:lnTo>
                    <a:pt x="1875" y="3257"/>
                  </a:lnTo>
                  <a:lnTo>
                    <a:pt x="1966" y="3245"/>
                  </a:lnTo>
                  <a:lnTo>
                    <a:pt x="2057" y="3228"/>
                  </a:lnTo>
                  <a:lnTo>
                    <a:pt x="2147" y="3205"/>
                  </a:lnTo>
                  <a:lnTo>
                    <a:pt x="2234" y="3175"/>
                  </a:lnTo>
                  <a:lnTo>
                    <a:pt x="2321" y="3142"/>
                  </a:lnTo>
                  <a:lnTo>
                    <a:pt x="2407" y="3102"/>
                  </a:lnTo>
                  <a:lnTo>
                    <a:pt x="2489" y="3057"/>
                  </a:lnTo>
                  <a:lnTo>
                    <a:pt x="2570" y="3008"/>
                  </a:lnTo>
                  <a:lnTo>
                    <a:pt x="2647" y="2954"/>
                  </a:lnTo>
                  <a:lnTo>
                    <a:pt x="2719" y="2895"/>
                  </a:lnTo>
                  <a:lnTo>
                    <a:pt x="2788" y="2833"/>
                  </a:lnTo>
                  <a:lnTo>
                    <a:pt x="2853" y="2767"/>
                  </a:lnTo>
                  <a:lnTo>
                    <a:pt x="2914" y="2697"/>
                  </a:lnTo>
                  <a:lnTo>
                    <a:pt x="2970" y="2624"/>
                  </a:lnTo>
                  <a:lnTo>
                    <a:pt x="3021" y="2548"/>
                  </a:lnTo>
                  <a:lnTo>
                    <a:pt x="3068" y="2468"/>
                  </a:lnTo>
                  <a:lnTo>
                    <a:pt x="3111" y="2386"/>
                  </a:lnTo>
                  <a:lnTo>
                    <a:pt x="3148" y="2300"/>
                  </a:lnTo>
                  <a:lnTo>
                    <a:pt x="3180" y="2212"/>
                  </a:lnTo>
                  <a:lnTo>
                    <a:pt x="3207" y="2121"/>
                  </a:lnTo>
                  <a:lnTo>
                    <a:pt x="3229" y="2029"/>
                  </a:lnTo>
                  <a:lnTo>
                    <a:pt x="3246" y="1936"/>
                  </a:lnTo>
                  <a:lnTo>
                    <a:pt x="3255" y="1844"/>
                  </a:lnTo>
                  <a:lnTo>
                    <a:pt x="3260" y="1751"/>
                  </a:lnTo>
                  <a:lnTo>
                    <a:pt x="3259" y="1659"/>
                  </a:lnTo>
                  <a:lnTo>
                    <a:pt x="3253" y="1566"/>
                  </a:lnTo>
                  <a:lnTo>
                    <a:pt x="3240" y="1475"/>
                  </a:lnTo>
                  <a:lnTo>
                    <a:pt x="3224" y="1384"/>
                  </a:lnTo>
                  <a:lnTo>
                    <a:pt x="3201" y="1295"/>
                  </a:lnTo>
                  <a:lnTo>
                    <a:pt x="3172" y="1206"/>
                  </a:lnTo>
                  <a:lnTo>
                    <a:pt x="3138" y="1119"/>
                  </a:lnTo>
                  <a:lnTo>
                    <a:pt x="3098" y="1035"/>
                  </a:lnTo>
                  <a:lnTo>
                    <a:pt x="3053" y="951"/>
                  </a:lnTo>
                  <a:lnTo>
                    <a:pt x="3003" y="870"/>
                  </a:lnTo>
                  <a:lnTo>
                    <a:pt x="2950" y="794"/>
                  </a:lnTo>
                  <a:lnTo>
                    <a:pt x="2892" y="721"/>
                  </a:lnTo>
                  <a:lnTo>
                    <a:pt x="2830" y="652"/>
                  </a:lnTo>
                  <a:lnTo>
                    <a:pt x="2763" y="587"/>
                  </a:lnTo>
                  <a:lnTo>
                    <a:pt x="2694" y="526"/>
                  </a:lnTo>
                  <a:lnTo>
                    <a:pt x="2621" y="470"/>
                  </a:lnTo>
                  <a:lnTo>
                    <a:pt x="2545" y="419"/>
                  </a:lnTo>
                  <a:lnTo>
                    <a:pt x="2464" y="372"/>
                  </a:lnTo>
                  <a:lnTo>
                    <a:pt x="2382" y="330"/>
                  </a:lnTo>
                  <a:lnTo>
                    <a:pt x="2297" y="292"/>
                  </a:lnTo>
                  <a:lnTo>
                    <a:pt x="2208" y="260"/>
                  </a:lnTo>
                  <a:lnTo>
                    <a:pt x="2119" y="232"/>
                  </a:lnTo>
                  <a:lnTo>
                    <a:pt x="2018" y="209"/>
                  </a:lnTo>
                  <a:lnTo>
                    <a:pt x="1918" y="193"/>
                  </a:lnTo>
                  <a:lnTo>
                    <a:pt x="1818" y="182"/>
                  </a:lnTo>
                  <a:lnTo>
                    <a:pt x="1717" y="179"/>
                  </a:lnTo>
                  <a:close/>
                  <a:moveTo>
                    <a:pt x="1752" y="0"/>
                  </a:moveTo>
                  <a:lnTo>
                    <a:pt x="1855" y="6"/>
                  </a:lnTo>
                  <a:lnTo>
                    <a:pt x="1959" y="17"/>
                  </a:lnTo>
                  <a:lnTo>
                    <a:pt x="2062" y="35"/>
                  </a:lnTo>
                  <a:lnTo>
                    <a:pt x="2164" y="59"/>
                  </a:lnTo>
                  <a:lnTo>
                    <a:pt x="2259" y="87"/>
                  </a:lnTo>
                  <a:lnTo>
                    <a:pt x="2350" y="121"/>
                  </a:lnTo>
                  <a:lnTo>
                    <a:pt x="2439" y="158"/>
                  </a:lnTo>
                  <a:lnTo>
                    <a:pt x="2525" y="200"/>
                  </a:lnTo>
                  <a:lnTo>
                    <a:pt x="2608" y="248"/>
                  </a:lnTo>
                  <a:lnTo>
                    <a:pt x="2690" y="299"/>
                  </a:lnTo>
                  <a:lnTo>
                    <a:pt x="2767" y="356"/>
                  </a:lnTo>
                  <a:lnTo>
                    <a:pt x="2841" y="415"/>
                  </a:lnTo>
                  <a:lnTo>
                    <a:pt x="2911" y="480"/>
                  </a:lnTo>
                  <a:lnTo>
                    <a:pt x="2979" y="549"/>
                  </a:lnTo>
                  <a:lnTo>
                    <a:pt x="3042" y="621"/>
                  </a:lnTo>
                  <a:lnTo>
                    <a:pt x="3102" y="698"/>
                  </a:lnTo>
                  <a:lnTo>
                    <a:pt x="3157" y="777"/>
                  </a:lnTo>
                  <a:lnTo>
                    <a:pt x="3209" y="861"/>
                  </a:lnTo>
                  <a:lnTo>
                    <a:pt x="3258" y="954"/>
                  </a:lnTo>
                  <a:lnTo>
                    <a:pt x="3302" y="1049"/>
                  </a:lnTo>
                  <a:lnTo>
                    <a:pt x="3341" y="1146"/>
                  </a:lnTo>
                  <a:lnTo>
                    <a:pt x="3372" y="1245"/>
                  </a:lnTo>
                  <a:lnTo>
                    <a:pt x="3398" y="1345"/>
                  </a:lnTo>
                  <a:lnTo>
                    <a:pt x="3418" y="1447"/>
                  </a:lnTo>
                  <a:lnTo>
                    <a:pt x="3432" y="1548"/>
                  </a:lnTo>
                  <a:lnTo>
                    <a:pt x="3438" y="1651"/>
                  </a:lnTo>
                  <a:lnTo>
                    <a:pt x="3439" y="1754"/>
                  </a:lnTo>
                  <a:lnTo>
                    <a:pt x="3434" y="1858"/>
                  </a:lnTo>
                  <a:lnTo>
                    <a:pt x="3422" y="1961"/>
                  </a:lnTo>
                  <a:lnTo>
                    <a:pt x="3404" y="2065"/>
                  </a:lnTo>
                  <a:lnTo>
                    <a:pt x="3380" y="2167"/>
                  </a:lnTo>
                  <a:lnTo>
                    <a:pt x="3352" y="2261"/>
                  </a:lnTo>
                  <a:lnTo>
                    <a:pt x="3320" y="2353"/>
                  </a:lnTo>
                  <a:lnTo>
                    <a:pt x="3281" y="2442"/>
                  </a:lnTo>
                  <a:lnTo>
                    <a:pt x="3239" y="2529"/>
                  </a:lnTo>
                  <a:lnTo>
                    <a:pt x="3192" y="2613"/>
                  </a:lnTo>
                  <a:lnTo>
                    <a:pt x="3140" y="2693"/>
                  </a:lnTo>
                  <a:lnTo>
                    <a:pt x="3085" y="2771"/>
                  </a:lnTo>
                  <a:lnTo>
                    <a:pt x="3024" y="2845"/>
                  </a:lnTo>
                  <a:lnTo>
                    <a:pt x="2959" y="2915"/>
                  </a:lnTo>
                  <a:lnTo>
                    <a:pt x="2892" y="2983"/>
                  </a:lnTo>
                  <a:lnTo>
                    <a:pt x="2818" y="3046"/>
                  </a:lnTo>
                  <a:lnTo>
                    <a:pt x="2742" y="3105"/>
                  </a:lnTo>
                  <a:lnTo>
                    <a:pt x="2663" y="3162"/>
                  </a:lnTo>
                  <a:lnTo>
                    <a:pt x="2579" y="3213"/>
                  </a:lnTo>
                  <a:lnTo>
                    <a:pt x="2489" y="3261"/>
                  </a:lnTo>
                  <a:lnTo>
                    <a:pt x="2398" y="3304"/>
                  </a:lnTo>
                  <a:lnTo>
                    <a:pt x="2306" y="3340"/>
                  </a:lnTo>
                  <a:lnTo>
                    <a:pt x="2210" y="3372"/>
                  </a:lnTo>
                  <a:lnTo>
                    <a:pt x="2115" y="3398"/>
                  </a:lnTo>
                  <a:lnTo>
                    <a:pt x="2018" y="3418"/>
                  </a:lnTo>
                  <a:lnTo>
                    <a:pt x="1920" y="3432"/>
                  </a:lnTo>
                  <a:lnTo>
                    <a:pt x="1822" y="3441"/>
                  </a:lnTo>
                  <a:lnTo>
                    <a:pt x="1723" y="3444"/>
                  </a:lnTo>
                  <a:lnTo>
                    <a:pt x="1610" y="3440"/>
                  </a:lnTo>
                  <a:lnTo>
                    <a:pt x="1498" y="3429"/>
                  </a:lnTo>
                  <a:lnTo>
                    <a:pt x="1386" y="3411"/>
                  </a:lnTo>
                  <a:lnTo>
                    <a:pt x="1274" y="3384"/>
                  </a:lnTo>
                  <a:lnTo>
                    <a:pt x="1180" y="3356"/>
                  </a:lnTo>
                  <a:lnTo>
                    <a:pt x="1089" y="3324"/>
                  </a:lnTo>
                  <a:lnTo>
                    <a:pt x="1000" y="3286"/>
                  </a:lnTo>
                  <a:lnTo>
                    <a:pt x="914" y="3243"/>
                  </a:lnTo>
                  <a:lnTo>
                    <a:pt x="830" y="3196"/>
                  </a:lnTo>
                  <a:lnTo>
                    <a:pt x="749" y="3144"/>
                  </a:lnTo>
                  <a:lnTo>
                    <a:pt x="672" y="3088"/>
                  </a:lnTo>
                  <a:lnTo>
                    <a:pt x="598" y="3028"/>
                  </a:lnTo>
                  <a:lnTo>
                    <a:pt x="528" y="2963"/>
                  </a:lnTo>
                  <a:lnTo>
                    <a:pt x="460" y="2895"/>
                  </a:lnTo>
                  <a:lnTo>
                    <a:pt x="397" y="2823"/>
                  </a:lnTo>
                  <a:lnTo>
                    <a:pt x="337" y="2746"/>
                  </a:lnTo>
                  <a:lnTo>
                    <a:pt x="282" y="2666"/>
                  </a:lnTo>
                  <a:lnTo>
                    <a:pt x="230" y="2582"/>
                  </a:lnTo>
                  <a:lnTo>
                    <a:pt x="181" y="2489"/>
                  </a:lnTo>
                  <a:lnTo>
                    <a:pt x="136" y="2394"/>
                  </a:lnTo>
                  <a:lnTo>
                    <a:pt x="98" y="2298"/>
                  </a:lnTo>
                  <a:lnTo>
                    <a:pt x="67" y="2198"/>
                  </a:lnTo>
                  <a:lnTo>
                    <a:pt x="41" y="2099"/>
                  </a:lnTo>
                  <a:lnTo>
                    <a:pt x="21" y="1998"/>
                  </a:lnTo>
                  <a:lnTo>
                    <a:pt x="7" y="1895"/>
                  </a:lnTo>
                  <a:lnTo>
                    <a:pt x="1" y="1793"/>
                  </a:lnTo>
                  <a:lnTo>
                    <a:pt x="0" y="1689"/>
                  </a:lnTo>
                  <a:lnTo>
                    <a:pt x="5" y="1586"/>
                  </a:lnTo>
                  <a:lnTo>
                    <a:pt x="17" y="1482"/>
                  </a:lnTo>
                  <a:lnTo>
                    <a:pt x="34" y="1379"/>
                  </a:lnTo>
                  <a:lnTo>
                    <a:pt x="58" y="1276"/>
                  </a:lnTo>
                  <a:lnTo>
                    <a:pt x="87" y="1182"/>
                  </a:lnTo>
                  <a:lnTo>
                    <a:pt x="119" y="1091"/>
                  </a:lnTo>
                  <a:lnTo>
                    <a:pt x="158" y="1001"/>
                  </a:lnTo>
                  <a:lnTo>
                    <a:pt x="200" y="915"/>
                  </a:lnTo>
                  <a:lnTo>
                    <a:pt x="247" y="832"/>
                  </a:lnTo>
                  <a:lnTo>
                    <a:pt x="299" y="751"/>
                  </a:lnTo>
                  <a:lnTo>
                    <a:pt x="354" y="674"/>
                  </a:lnTo>
                  <a:lnTo>
                    <a:pt x="415" y="600"/>
                  </a:lnTo>
                  <a:lnTo>
                    <a:pt x="479" y="528"/>
                  </a:lnTo>
                  <a:lnTo>
                    <a:pt x="547" y="461"/>
                  </a:lnTo>
                  <a:lnTo>
                    <a:pt x="621" y="398"/>
                  </a:lnTo>
                  <a:lnTo>
                    <a:pt x="697" y="338"/>
                  </a:lnTo>
                  <a:lnTo>
                    <a:pt x="776" y="283"/>
                  </a:lnTo>
                  <a:lnTo>
                    <a:pt x="860" y="231"/>
                  </a:lnTo>
                  <a:lnTo>
                    <a:pt x="953" y="181"/>
                  </a:lnTo>
                  <a:lnTo>
                    <a:pt x="1048" y="137"/>
                  </a:lnTo>
                  <a:lnTo>
                    <a:pt x="1145" y="99"/>
                  </a:lnTo>
                  <a:lnTo>
                    <a:pt x="1243" y="67"/>
                  </a:lnTo>
                  <a:lnTo>
                    <a:pt x="1343" y="41"/>
                  </a:lnTo>
                  <a:lnTo>
                    <a:pt x="1444" y="22"/>
                  </a:lnTo>
                  <a:lnTo>
                    <a:pt x="1546" y="9"/>
                  </a:lnTo>
                  <a:lnTo>
                    <a:pt x="1648" y="1"/>
                  </a:lnTo>
                  <a:lnTo>
                    <a:pt x="1752"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1" name="Google Shape;861;g3ce9ee2a4f8_0_0"/>
            <p:cNvSpPr/>
            <p:nvPr/>
          </p:nvSpPr>
          <p:spPr>
            <a:xfrm>
              <a:off x="6667500" y="2568575"/>
              <a:ext cx="234950" cy="261940"/>
            </a:xfrm>
            <a:custGeom>
              <a:avLst/>
              <a:gdLst/>
              <a:ahLst/>
              <a:cxnLst/>
              <a:rect l="l" t="t" r="r" b="b"/>
              <a:pathLst>
                <a:path w="1481" h="1654" extrusionOk="0">
                  <a:moveTo>
                    <a:pt x="188" y="179"/>
                  </a:moveTo>
                  <a:lnTo>
                    <a:pt x="186" y="179"/>
                  </a:lnTo>
                  <a:lnTo>
                    <a:pt x="184" y="180"/>
                  </a:lnTo>
                  <a:lnTo>
                    <a:pt x="181" y="182"/>
                  </a:lnTo>
                  <a:lnTo>
                    <a:pt x="180" y="185"/>
                  </a:lnTo>
                  <a:lnTo>
                    <a:pt x="180" y="187"/>
                  </a:lnTo>
                  <a:lnTo>
                    <a:pt x="180" y="188"/>
                  </a:lnTo>
                  <a:lnTo>
                    <a:pt x="180" y="1466"/>
                  </a:lnTo>
                  <a:lnTo>
                    <a:pt x="180" y="1468"/>
                  </a:lnTo>
                  <a:lnTo>
                    <a:pt x="180" y="1469"/>
                  </a:lnTo>
                  <a:lnTo>
                    <a:pt x="181" y="1471"/>
                  </a:lnTo>
                  <a:lnTo>
                    <a:pt x="184" y="1473"/>
                  </a:lnTo>
                  <a:lnTo>
                    <a:pt x="186" y="1474"/>
                  </a:lnTo>
                  <a:lnTo>
                    <a:pt x="190" y="1474"/>
                  </a:lnTo>
                  <a:lnTo>
                    <a:pt x="191" y="1474"/>
                  </a:lnTo>
                  <a:lnTo>
                    <a:pt x="193" y="1473"/>
                  </a:lnTo>
                  <a:lnTo>
                    <a:pt x="1298" y="834"/>
                  </a:lnTo>
                  <a:lnTo>
                    <a:pt x="1299" y="834"/>
                  </a:lnTo>
                  <a:lnTo>
                    <a:pt x="1300" y="833"/>
                  </a:lnTo>
                  <a:lnTo>
                    <a:pt x="1301" y="831"/>
                  </a:lnTo>
                  <a:lnTo>
                    <a:pt x="1302" y="830"/>
                  </a:lnTo>
                  <a:lnTo>
                    <a:pt x="1302" y="827"/>
                  </a:lnTo>
                  <a:lnTo>
                    <a:pt x="1302" y="825"/>
                  </a:lnTo>
                  <a:lnTo>
                    <a:pt x="1301" y="822"/>
                  </a:lnTo>
                  <a:lnTo>
                    <a:pt x="1300" y="821"/>
                  </a:lnTo>
                  <a:lnTo>
                    <a:pt x="1299" y="820"/>
                  </a:lnTo>
                  <a:lnTo>
                    <a:pt x="1298" y="819"/>
                  </a:lnTo>
                  <a:lnTo>
                    <a:pt x="193" y="180"/>
                  </a:lnTo>
                  <a:lnTo>
                    <a:pt x="191" y="180"/>
                  </a:lnTo>
                  <a:lnTo>
                    <a:pt x="188" y="179"/>
                  </a:lnTo>
                  <a:close/>
                  <a:moveTo>
                    <a:pt x="188" y="0"/>
                  </a:moveTo>
                  <a:lnTo>
                    <a:pt x="220" y="3"/>
                  </a:lnTo>
                  <a:lnTo>
                    <a:pt x="252" y="11"/>
                  </a:lnTo>
                  <a:lnTo>
                    <a:pt x="281" y="26"/>
                  </a:lnTo>
                  <a:lnTo>
                    <a:pt x="1388" y="665"/>
                  </a:lnTo>
                  <a:lnTo>
                    <a:pt x="1411" y="680"/>
                  </a:lnTo>
                  <a:lnTo>
                    <a:pt x="1432" y="700"/>
                  </a:lnTo>
                  <a:lnTo>
                    <a:pt x="1449" y="721"/>
                  </a:lnTo>
                  <a:lnTo>
                    <a:pt x="1463" y="745"/>
                  </a:lnTo>
                  <a:lnTo>
                    <a:pt x="1473" y="771"/>
                  </a:lnTo>
                  <a:lnTo>
                    <a:pt x="1479" y="798"/>
                  </a:lnTo>
                  <a:lnTo>
                    <a:pt x="1481" y="827"/>
                  </a:lnTo>
                  <a:lnTo>
                    <a:pt x="1479" y="856"/>
                  </a:lnTo>
                  <a:lnTo>
                    <a:pt x="1473" y="883"/>
                  </a:lnTo>
                  <a:lnTo>
                    <a:pt x="1463" y="908"/>
                  </a:lnTo>
                  <a:lnTo>
                    <a:pt x="1449" y="932"/>
                  </a:lnTo>
                  <a:lnTo>
                    <a:pt x="1432" y="954"/>
                  </a:lnTo>
                  <a:lnTo>
                    <a:pt x="1411" y="973"/>
                  </a:lnTo>
                  <a:lnTo>
                    <a:pt x="1388" y="990"/>
                  </a:lnTo>
                  <a:lnTo>
                    <a:pt x="281" y="1629"/>
                  </a:lnTo>
                  <a:lnTo>
                    <a:pt x="252" y="1642"/>
                  </a:lnTo>
                  <a:lnTo>
                    <a:pt x="220" y="1651"/>
                  </a:lnTo>
                  <a:lnTo>
                    <a:pt x="188" y="1654"/>
                  </a:lnTo>
                  <a:lnTo>
                    <a:pt x="156" y="1651"/>
                  </a:lnTo>
                  <a:lnTo>
                    <a:pt x="125" y="1642"/>
                  </a:lnTo>
                  <a:lnTo>
                    <a:pt x="94" y="1629"/>
                  </a:lnTo>
                  <a:lnTo>
                    <a:pt x="70" y="1612"/>
                  </a:lnTo>
                  <a:lnTo>
                    <a:pt x="51" y="1593"/>
                  </a:lnTo>
                  <a:lnTo>
                    <a:pt x="33" y="1571"/>
                  </a:lnTo>
                  <a:lnTo>
                    <a:pt x="19" y="1547"/>
                  </a:lnTo>
                  <a:lnTo>
                    <a:pt x="9" y="1522"/>
                  </a:lnTo>
                  <a:lnTo>
                    <a:pt x="3" y="1495"/>
                  </a:lnTo>
                  <a:lnTo>
                    <a:pt x="0" y="1466"/>
                  </a:lnTo>
                  <a:lnTo>
                    <a:pt x="0" y="188"/>
                  </a:lnTo>
                  <a:lnTo>
                    <a:pt x="3" y="159"/>
                  </a:lnTo>
                  <a:lnTo>
                    <a:pt x="9" y="132"/>
                  </a:lnTo>
                  <a:lnTo>
                    <a:pt x="19" y="106"/>
                  </a:lnTo>
                  <a:lnTo>
                    <a:pt x="33" y="82"/>
                  </a:lnTo>
                  <a:lnTo>
                    <a:pt x="51" y="60"/>
                  </a:lnTo>
                  <a:lnTo>
                    <a:pt x="70" y="41"/>
                  </a:lnTo>
                  <a:lnTo>
                    <a:pt x="94" y="26"/>
                  </a:lnTo>
                  <a:lnTo>
                    <a:pt x="125" y="11"/>
                  </a:lnTo>
                  <a:lnTo>
                    <a:pt x="156" y="3"/>
                  </a:lnTo>
                  <a:lnTo>
                    <a:pt x="18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2" name="Google Shape;862;g3ce9ee2a4f8_0_0"/>
            <p:cNvSpPr/>
            <p:nvPr/>
          </p:nvSpPr>
          <p:spPr>
            <a:xfrm>
              <a:off x="6769100" y="2489200"/>
              <a:ext cx="158749" cy="103189"/>
            </a:xfrm>
            <a:custGeom>
              <a:avLst/>
              <a:gdLst/>
              <a:ahLst/>
              <a:cxnLst/>
              <a:rect l="l" t="t" r="r" b="b"/>
              <a:pathLst>
                <a:path w="998" h="652" extrusionOk="0">
                  <a:moveTo>
                    <a:pt x="80" y="0"/>
                  </a:moveTo>
                  <a:lnTo>
                    <a:pt x="101" y="1"/>
                  </a:lnTo>
                  <a:lnTo>
                    <a:pt x="187" y="15"/>
                  </a:lnTo>
                  <a:lnTo>
                    <a:pt x="271" y="35"/>
                  </a:lnTo>
                  <a:lnTo>
                    <a:pt x="354" y="61"/>
                  </a:lnTo>
                  <a:lnTo>
                    <a:pt x="435" y="92"/>
                  </a:lnTo>
                  <a:lnTo>
                    <a:pt x="514" y="128"/>
                  </a:lnTo>
                  <a:lnTo>
                    <a:pt x="590" y="169"/>
                  </a:lnTo>
                  <a:lnTo>
                    <a:pt x="663" y="214"/>
                  </a:lnTo>
                  <a:lnTo>
                    <a:pt x="734" y="264"/>
                  </a:lnTo>
                  <a:lnTo>
                    <a:pt x="801" y="320"/>
                  </a:lnTo>
                  <a:lnTo>
                    <a:pt x="865" y="378"/>
                  </a:lnTo>
                  <a:lnTo>
                    <a:pt x="924" y="441"/>
                  </a:lnTo>
                  <a:lnTo>
                    <a:pt x="980" y="508"/>
                  </a:lnTo>
                  <a:lnTo>
                    <a:pt x="990" y="526"/>
                  </a:lnTo>
                  <a:lnTo>
                    <a:pt x="996" y="544"/>
                  </a:lnTo>
                  <a:lnTo>
                    <a:pt x="998" y="564"/>
                  </a:lnTo>
                  <a:lnTo>
                    <a:pt x="995" y="584"/>
                  </a:lnTo>
                  <a:lnTo>
                    <a:pt x="989" y="603"/>
                  </a:lnTo>
                  <a:lnTo>
                    <a:pt x="979" y="620"/>
                  </a:lnTo>
                  <a:lnTo>
                    <a:pt x="964" y="633"/>
                  </a:lnTo>
                  <a:lnTo>
                    <a:pt x="946" y="645"/>
                  </a:lnTo>
                  <a:lnTo>
                    <a:pt x="927" y="650"/>
                  </a:lnTo>
                  <a:lnTo>
                    <a:pt x="909" y="652"/>
                  </a:lnTo>
                  <a:lnTo>
                    <a:pt x="889" y="650"/>
                  </a:lnTo>
                  <a:lnTo>
                    <a:pt x="870" y="644"/>
                  </a:lnTo>
                  <a:lnTo>
                    <a:pt x="852" y="633"/>
                  </a:lnTo>
                  <a:lnTo>
                    <a:pt x="838" y="618"/>
                  </a:lnTo>
                  <a:lnTo>
                    <a:pt x="790" y="560"/>
                  </a:lnTo>
                  <a:lnTo>
                    <a:pt x="738" y="506"/>
                  </a:lnTo>
                  <a:lnTo>
                    <a:pt x="683" y="454"/>
                  </a:lnTo>
                  <a:lnTo>
                    <a:pt x="626" y="406"/>
                  </a:lnTo>
                  <a:lnTo>
                    <a:pt x="564" y="364"/>
                  </a:lnTo>
                  <a:lnTo>
                    <a:pt x="500" y="324"/>
                  </a:lnTo>
                  <a:lnTo>
                    <a:pt x="434" y="288"/>
                  </a:lnTo>
                  <a:lnTo>
                    <a:pt x="366" y="257"/>
                  </a:lnTo>
                  <a:lnTo>
                    <a:pt x="296" y="231"/>
                  </a:lnTo>
                  <a:lnTo>
                    <a:pt x="224" y="209"/>
                  </a:lnTo>
                  <a:lnTo>
                    <a:pt x="151" y="191"/>
                  </a:lnTo>
                  <a:lnTo>
                    <a:pt x="77" y="178"/>
                  </a:lnTo>
                  <a:lnTo>
                    <a:pt x="57" y="173"/>
                  </a:lnTo>
                  <a:lnTo>
                    <a:pt x="39" y="164"/>
                  </a:lnTo>
                  <a:lnTo>
                    <a:pt x="24" y="151"/>
                  </a:lnTo>
                  <a:lnTo>
                    <a:pt x="12" y="136"/>
                  </a:lnTo>
                  <a:lnTo>
                    <a:pt x="4" y="118"/>
                  </a:lnTo>
                  <a:lnTo>
                    <a:pt x="0" y="98"/>
                  </a:lnTo>
                  <a:lnTo>
                    <a:pt x="1" y="77"/>
                  </a:lnTo>
                  <a:lnTo>
                    <a:pt x="6" y="57"/>
                  </a:lnTo>
                  <a:lnTo>
                    <a:pt x="14" y="39"/>
                  </a:lnTo>
                  <a:lnTo>
                    <a:pt x="28" y="25"/>
                  </a:lnTo>
                  <a:lnTo>
                    <a:pt x="43" y="12"/>
                  </a:lnTo>
                  <a:lnTo>
                    <a:pt x="61" y="4"/>
                  </a:lnTo>
                  <a:lnTo>
                    <a:pt x="8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63" name="Google Shape;863;g3ce9ee2a4f8_0_0"/>
          <p:cNvSpPr/>
          <p:nvPr/>
        </p:nvSpPr>
        <p:spPr>
          <a:xfrm>
            <a:off x="8365332" y="3724275"/>
            <a:ext cx="614366" cy="547687"/>
          </a:xfrm>
          <a:custGeom>
            <a:avLst/>
            <a:gdLst/>
            <a:ahLst/>
            <a:cxnLst/>
            <a:rect l="l" t="t" r="r" b="b"/>
            <a:pathLst>
              <a:path w="3487" h="3103" extrusionOk="0">
                <a:moveTo>
                  <a:pt x="545" y="1944"/>
                </a:moveTo>
                <a:lnTo>
                  <a:pt x="179" y="2127"/>
                </a:lnTo>
                <a:lnTo>
                  <a:pt x="169" y="2134"/>
                </a:lnTo>
                <a:lnTo>
                  <a:pt x="163" y="2142"/>
                </a:lnTo>
                <a:lnTo>
                  <a:pt x="161" y="2150"/>
                </a:lnTo>
                <a:lnTo>
                  <a:pt x="160" y="2157"/>
                </a:lnTo>
                <a:lnTo>
                  <a:pt x="161" y="2164"/>
                </a:lnTo>
                <a:lnTo>
                  <a:pt x="163" y="2171"/>
                </a:lnTo>
                <a:lnTo>
                  <a:pt x="169" y="2180"/>
                </a:lnTo>
                <a:lnTo>
                  <a:pt x="179" y="2186"/>
                </a:lnTo>
                <a:lnTo>
                  <a:pt x="1644" y="2919"/>
                </a:lnTo>
                <a:lnTo>
                  <a:pt x="1676" y="2933"/>
                </a:lnTo>
                <a:lnTo>
                  <a:pt x="1709" y="2940"/>
                </a:lnTo>
                <a:lnTo>
                  <a:pt x="1743" y="2942"/>
                </a:lnTo>
                <a:lnTo>
                  <a:pt x="1777" y="2940"/>
                </a:lnTo>
                <a:lnTo>
                  <a:pt x="1810" y="2933"/>
                </a:lnTo>
                <a:lnTo>
                  <a:pt x="1843" y="2919"/>
                </a:lnTo>
                <a:lnTo>
                  <a:pt x="3308" y="2186"/>
                </a:lnTo>
                <a:lnTo>
                  <a:pt x="3317" y="2180"/>
                </a:lnTo>
                <a:lnTo>
                  <a:pt x="3323" y="2171"/>
                </a:lnTo>
                <a:lnTo>
                  <a:pt x="3326" y="2164"/>
                </a:lnTo>
                <a:lnTo>
                  <a:pt x="3326" y="2157"/>
                </a:lnTo>
                <a:lnTo>
                  <a:pt x="3326" y="2150"/>
                </a:lnTo>
                <a:lnTo>
                  <a:pt x="3323" y="2142"/>
                </a:lnTo>
                <a:lnTo>
                  <a:pt x="3317" y="2134"/>
                </a:lnTo>
                <a:lnTo>
                  <a:pt x="3308" y="2127"/>
                </a:lnTo>
                <a:lnTo>
                  <a:pt x="2941" y="1944"/>
                </a:lnTo>
                <a:lnTo>
                  <a:pt x="1914" y="2457"/>
                </a:lnTo>
                <a:lnTo>
                  <a:pt x="1872" y="2474"/>
                </a:lnTo>
                <a:lnTo>
                  <a:pt x="1830" y="2487"/>
                </a:lnTo>
                <a:lnTo>
                  <a:pt x="1787" y="2494"/>
                </a:lnTo>
                <a:lnTo>
                  <a:pt x="1743" y="2497"/>
                </a:lnTo>
                <a:lnTo>
                  <a:pt x="1699" y="2494"/>
                </a:lnTo>
                <a:lnTo>
                  <a:pt x="1655" y="2487"/>
                </a:lnTo>
                <a:lnTo>
                  <a:pt x="1613" y="2474"/>
                </a:lnTo>
                <a:lnTo>
                  <a:pt x="1572" y="2457"/>
                </a:lnTo>
                <a:lnTo>
                  <a:pt x="545" y="1944"/>
                </a:lnTo>
                <a:close/>
                <a:moveTo>
                  <a:pt x="2941" y="1338"/>
                </a:moveTo>
                <a:lnTo>
                  <a:pt x="1914" y="1852"/>
                </a:lnTo>
                <a:lnTo>
                  <a:pt x="1872" y="1869"/>
                </a:lnTo>
                <a:lnTo>
                  <a:pt x="1830" y="1881"/>
                </a:lnTo>
                <a:lnTo>
                  <a:pt x="1787" y="1889"/>
                </a:lnTo>
                <a:lnTo>
                  <a:pt x="1743" y="1892"/>
                </a:lnTo>
                <a:lnTo>
                  <a:pt x="1699" y="1889"/>
                </a:lnTo>
                <a:lnTo>
                  <a:pt x="1655" y="1881"/>
                </a:lnTo>
                <a:lnTo>
                  <a:pt x="1613" y="1869"/>
                </a:lnTo>
                <a:lnTo>
                  <a:pt x="1572" y="1852"/>
                </a:lnTo>
                <a:lnTo>
                  <a:pt x="545" y="1338"/>
                </a:lnTo>
                <a:lnTo>
                  <a:pt x="179" y="1521"/>
                </a:lnTo>
                <a:lnTo>
                  <a:pt x="169" y="1529"/>
                </a:lnTo>
                <a:lnTo>
                  <a:pt x="163" y="1536"/>
                </a:lnTo>
                <a:lnTo>
                  <a:pt x="161" y="1545"/>
                </a:lnTo>
                <a:lnTo>
                  <a:pt x="160" y="1551"/>
                </a:lnTo>
                <a:lnTo>
                  <a:pt x="161" y="1558"/>
                </a:lnTo>
                <a:lnTo>
                  <a:pt x="163" y="1566"/>
                </a:lnTo>
                <a:lnTo>
                  <a:pt x="169" y="1574"/>
                </a:lnTo>
                <a:lnTo>
                  <a:pt x="179" y="1581"/>
                </a:lnTo>
                <a:lnTo>
                  <a:pt x="1644" y="2313"/>
                </a:lnTo>
                <a:lnTo>
                  <a:pt x="1676" y="2327"/>
                </a:lnTo>
                <a:lnTo>
                  <a:pt x="1709" y="2334"/>
                </a:lnTo>
                <a:lnTo>
                  <a:pt x="1743" y="2337"/>
                </a:lnTo>
                <a:lnTo>
                  <a:pt x="1777" y="2334"/>
                </a:lnTo>
                <a:lnTo>
                  <a:pt x="1810" y="2327"/>
                </a:lnTo>
                <a:lnTo>
                  <a:pt x="1843" y="2313"/>
                </a:lnTo>
                <a:lnTo>
                  <a:pt x="3308" y="1581"/>
                </a:lnTo>
                <a:lnTo>
                  <a:pt x="3317" y="1574"/>
                </a:lnTo>
                <a:lnTo>
                  <a:pt x="3323" y="1566"/>
                </a:lnTo>
                <a:lnTo>
                  <a:pt x="3326" y="1558"/>
                </a:lnTo>
                <a:lnTo>
                  <a:pt x="3326" y="1551"/>
                </a:lnTo>
                <a:lnTo>
                  <a:pt x="3326" y="1545"/>
                </a:lnTo>
                <a:lnTo>
                  <a:pt x="3323" y="1536"/>
                </a:lnTo>
                <a:lnTo>
                  <a:pt x="3317" y="1529"/>
                </a:lnTo>
                <a:lnTo>
                  <a:pt x="3308" y="1521"/>
                </a:lnTo>
                <a:lnTo>
                  <a:pt x="2941" y="1338"/>
                </a:lnTo>
                <a:close/>
                <a:moveTo>
                  <a:pt x="1743" y="160"/>
                </a:moveTo>
                <a:lnTo>
                  <a:pt x="1709" y="163"/>
                </a:lnTo>
                <a:lnTo>
                  <a:pt x="1676" y="171"/>
                </a:lnTo>
                <a:lnTo>
                  <a:pt x="1644" y="183"/>
                </a:lnTo>
                <a:lnTo>
                  <a:pt x="179" y="916"/>
                </a:lnTo>
                <a:lnTo>
                  <a:pt x="169" y="923"/>
                </a:lnTo>
                <a:lnTo>
                  <a:pt x="163" y="931"/>
                </a:lnTo>
                <a:lnTo>
                  <a:pt x="161" y="939"/>
                </a:lnTo>
                <a:lnTo>
                  <a:pt x="160" y="945"/>
                </a:lnTo>
                <a:lnTo>
                  <a:pt x="161" y="953"/>
                </a:lnTo>
                <a:lnTo>
                  <a:pt x="163" y="960"/>
                </a:lnTo>
                <a:lnTo>
                  <a:pt x="169" y="969"/>
                </a:lnTo>
                <a:lnTo>
                  <a:pt x="179" y="975"/>
                </a:lnTo>
                <a:lnTo>
                  <a:pt x="1644" y="1708"/>
                </a:lnTo>
                <a:lnTo>
                  <a:pt x="1676" y="1721"/>
                </a:lnTo>
                <a:lnTo>
                  <a:pt x="1709" y="1729"/>
                </a:lnTo>
                <a:lnTo>
                  <a:pt x="1743" y="1731"/>
                </a:lnTo>
                <a:lnTo>
                  <a:pt x="1777" y="1729"/>
                </a:lnTo>
                <a:lnTo>
                  <a:pt x="1810" y="1721"/>
                </a:lnTo>
                <a:lnTo>
                  <a:pt x="1843" y="1708"/>
                </a:lnTo>
                <a:lnTo>
                  <a:pt x="3308" y="975"/>
                </a:lnTo>
                <a:lnTo>
                  <a:pt x="3317" y="969"/>
                </a:lnTo>
                <a:lnTo>
                  <a:pt x="3323" y="960"/>
                </a:lnTo>
                <a:lnTo>
                  <a:pt x="3326" y="953"/>
                </a:lnTo>
                <a:lnTo>
                  <a:pt x="3326" y="945"/>
                </a:lnTo>
                <a:lnTo>
                  <a:pt x="3326" y="939"/>
                </a:lnTo>
                <a:lnTo>
                  <a:pt x="3323" y="931"/>
                </a:lnTo>
                <a:lnTo>
                  <a:pt x="3317" y="923"/>
                </a:lnTo>
                <a:lnTo>
                  <a:pt x="3308" y="916"/>
                </a:lnTo>
                <a:lnTo>
                  <a:pt x="1842" y="183"/>
                </a:lnTo>
                <a:lnTo>
                  <a:pt x="1810" y="171"/>
                </a:lnTo>
                <a:lnTo>
                  <a:pt x="1777" y="163"/>
                </a:lnTo>
                <a:lnTo>
                  <a:pt x="1743" y="160"/>
                </a:lnTo>
                <a:close/>
                <a:moveTo>
                  <a:pt x="1743" y="0"/>
                </a:moveTo>
                <a:lnTo>
                  <a:pt x="1787" y="2"/>
                </a:lnTo>
                <a:lnTo>
                  <a:pt x="1830" y="10"/>
                </a:lnTo>
                <a:lnTo>
                  <a:pt x="1872" y="22"/>
                </a:lnTo>
                <a:lnTo>
                  <a:pt x="1914" y="40"/>
                </a:lnTo>
                <a:lnTo>
                  <a:pt x="3380" y="773"/>
                </a:lnTo>
                <a:lnTo>
                  <a:pt x="3406" y="789"/>
                </a:lnTo>
                <a:lnTo>
                  <a:pt x="3430" y="809"/>
                </a:lnTo>
                <a:lnTo>
                  <a:pt x="3449" y="831"/>
                </a:lnTo>
                <a:lnTo>
                  <a:pt x="3464" y="858"/>
                </a:lnTo>
                <a:lnTo>
                  <a:pt x="3476" y="885"/>
                </a:lnTo>
                <a:lnTo>
                  <a:pt x="3484" y="915"/>
                </a:lnTo>
                <a:lnTo>
                  <a:pt x="3487" y="945"/>
                </a:lnTo>
                <a:lnTo>
                  <a:pt x="3484" y="977"/>
                </a:lnTo>
                <a:lnTo>
                  <a:pt x="3476" y="1007"/>
                </a:lnTo>
                <a:lnTo>
                  <a:pt x="3464" y="1034"/>
                </a:lnTo>
                <a:lnTo>
                  <a:pt x="3450" y="1060"/>
                </a:lnTo>
                <a:lnTo>
                  <a:pt x="3430" y="1083"/>
                </a:lnTo>
                <a:lnTo>
                  <a:pt x="3406" y="1102"/>
                </a:lnTo>
                <a:lnTo>
                  <a:pt x="3380" y="1119"/>
                </a:lnTo>
                <a:lnTo>
                  <a:pt x="3380" y="1119"/>
                </a:lnTo>
                <a:lnTo>
                  <a:pt x="3119" y="1248"/>
                </a:lnTo>
                <a:lnTo>
                  <a:pt x="3380" y="1378"/>
                </a:lnTo>
                <a:lnTo>
                  <a:pt x="3406" y="1394"/>
                </a:lnTo>
                <a:lnTo>
                  <a:pt x="3430" y="1414"/>
                </a:lnTo>
                <a:lnTo>
                  <a:pt x="3449" y="1437"/>
                </a:lnTo>
                <a:lnTo>
                  <a:pt x="3464" y="1463"/>
                </a:lnTo>
                <a:lnTo>
                  <a:pt x="3476" y="1491"/>
                </a:lnTo>
                <a:lnTo>
                  <a:pt x="3484" y="1520"/>
                </a:lnTo>
                <a:lnTo>
                  <a:pt x="3487" y="1551"/>
                </a:lnTo>
                <a:lnTo>
                  <a:pt x="3484" y="1583"/>
                </a:lnTo>
                <a:lnTo>
                  <a:pt x="3476" y="1612"/>
                </a:lnTo>
                <a:lnTo>
                  <a:pt x="3464" y="1640"/>
                </a:lnTo>
                <a:lnTo>
                  <a:pt x="3449" y="1665"/>
                </a:lnTo>
                <a:lnTo>
                  <a:pt x="3430" y="1689"/>
                </a:lnTo>
                <a:lnTo>
                  <a:pt x="3406" y="1708"/>
                </a:lnTo>
                <a:lnTo>
                  <a:pt x="3380" y="1725"/>
                </a:lnTo>
                <a:lnTo>
                  <a:pt x="3119" y="1854"/>
                </a:lnTo>
                <a:lnTo>
                  <a:pt x="3380" y="1984"/>
                </a:lnTo>
                <a:lnTo>
                  <a:pt x="3406" y="2000"/>
                </a:lnTo>
                <a:lnTo>
                  <a:pt x="3430" y="2020"/>
                </a:lnTo>
                <a:lnTo>
                  <a:pt x="3449" y="2042"/>
                </a:lnTo>
                <a:lnTo>
                  <a:pt x="3464" y="2068"/>
                </a:lnTo>
                <a:lnTo>
                  <a:pt x="3476" y="2096"/>
                </a:lnTo>
                <a:lnTo>
                  <a:pt x="3484" y="2126"/>
                </a:lnTo>
                <a:lnTo>
                  <a:pt x="3487" y="2157"/>
                </a:lnTo>
                <a:lnTo>
                  <a:pt x="3484" y="2187"/>
                </a:lnTo>
                <a:lnTo>
                  <a:pt x="3476" y="2218"/>
                </a:lnTo>
                <a:lnTo>
                  <a:pt x="3464" y="2245"/>
                </a:lnTo>
                <a:lnTo>
                  <a:pt x="3450" y="2271"/>
                </a:lnTo>
                <a:lnTo>
                  <a:pt x="3430" y="2294"/>
                </a:lnTo>
                <a:lnTo>
                  <a:pt x="3406" y="2313"/>
                </a:lnTo>
                <a:lnTo>
                  <a:pt x="3380" y="2330"/>
                </a:lnTo>
                <a:lnTo>
                  <a:pt x="1914" y="3063"/>
                </a:lnTo>
                <a:lnTo>
                  <a:pt x="1872" y="3080"/>
                </a:lnTo>
                <a:lnTo>
                  <a:pt x="1830" y="3092"/>
                </a:lnTo>
                <a:lnTo>
                  <a:pt x="1787" y="3100"/>
                </a:lnTo>
                <a:lnTo>
                  <a:pt x="1743" y="3103"/>
                </a:lnTo>
                <a:lnTo>
                  <a:pt x="1699" y="3100"/>
                </a:lnTo>
                <a:lnTo>
                  <a:pt x="1655" y="3092"/>
                </a:lnTo>
                <a:lnTo>
                  <a:pt x="1613" y="3080"/>
                </a:lnTo>
                <a:lnTo>
                  <a:pt x="1572" y="3063"/>
                </a:lnTo>
                <a:lnTo>
                  <a:pt x="107" y="2330"/>
                </a:lnTo>
                <a:lnTo>
                  <a:pt x="80" y="2313"/>
                </a:lnTo>
                <a:lnTo>
                  <a:pt x="57" y="2294"/>
                </a:lnTo>
                <a:lnTo>
                  <a:pt x="37" y="2271"/>
                </a:lnTo>
                <a:lnTo>
                  <a:pt x="21" y="2245"/>
                </a:lnTo>
                <a:lnTo>
                  <a:pt x="10" y="2218"/>
                </a:lnTo>
                <a:lnTo>
                  <a:pt x="2" y="2187"/>
                </a:lnTo>
                <a:lnTo>
                  <a:pt x="0" y="2157"/>
                </a:lnTo>
                <a:lnTo>
                  <a:pt x="2" y="2126"/>
                </a:lnTo>
                <a:lnTo>
                  <a:pt x="10" y="2096"/>
                </a:lnTo>
                <a:lnTo>
                  <a:pt x="21" y="2068"/>
                </a:lnTo>
                <a:lnTo>
                  <a:pt x="37" y="2042"/>
                </a:lnTo>
                <a:lnTo>
                  <a:pt x="57" y="2020"/>
                </a:lnTo>
                <a:lnTo>
                  <a:pt x="80" y="2000"/>
                </a:lnTo>
                <a:lnTo>
                  <a:pt x="107" y="1984"/>
                </a:lnTo>
                <a:lnTo>
                  <a:pt x="366" y="1854"/>
                </a:lnTo>
                <a:lnTo>
                  <a:pt x="107" y="1725"/>
                </a:lnTo>
                <a:lnTo>
                  <a:pt x="80" y="1708"/>
                </a:lnTo>
                <a:lnTo>
                  <a:pt x="57" y="1689"/>
                </a:lnTo>
                <a:lnTo>
                  <a:pt x="37" y="1665"/>
                </a:lnTo>
                <a:lnTo>
                  <a:pt x="21" y="1640"/>
                </a:lnTo>
                <a:lnTo>
                  <a:pt x="10" y="1612"/>
                </a:lnTo>
                <a:lnTo>
                  <a:pt x="2" y="1583"/>
                </a:lnTo>
                <a:lnTo>
                  <a:pt x="0" y="1551"/>
                </a:lnTo>
                <a:lnTo>
                  <a:pt x="2" y="1520"/>
                </a:lnTo>
                <a:lnTo>
                  <a:pt x="10" y="1491"/>
                </a:lnTo>
                <a:lnTo>
                  <a:pt x="21" y="1463"/>
                </a:lnTo>
                <a:lnTo>
                  <a:pt x="37" y="1437"/>
                </a:lnTo>
                <a:lnTo>
                  <a:pt x="57" y="1414"/>
                </a:lnTo>
                <a:lnTo>
                  <a:pt x="80" y="1394"/>
                </a:lnTo>
                <a:lnTo>
                  <a:pt x="107" y="1378"/>
                </a:lnTo>
                <a:lnTo>
                  <a:pt x="366" y="1248"/>
                </a:lnTo>
                <a:lnTo>
                  <a:pt x="107" y="1119"/>
                </a:lnTo>
                <a:lnTo>
                  <a:pt x="80" y="1102"/>
                </a:lnTo>
                <a:lnTo>
                  <a:pt x="57" y="1083"/>
                </a:lnTo>
                <a:lnTo>
                  <a:pt x="37" y="1060"/>
                </a:lnTo>
                <a:lnTo>
                  <a:pt x="21" y="1034"/>
                </a:lnTo>
                <a:lnTo>
                  <a:pt x="10" y="1007"/>
                </a:lnTo>
                <a:lnTo>
                  <a:pt x="2" y="977"/>
                </a:lnTo>
                <a:lnTo>
                  <a:pt x="0" y="945"/>
                </a:lnTo>
                <a:lnTo>
                  <a:pt x="2" y="915"/>
                </a:lnTo>
                <a:lnTo>
                  <a:pt x="10" y="885"/>
                </a:lnTo>
                <a:lnTo>
                  <a:pt x="21" y="858"/>
                </a:lnTo>
                <a:lnTo>
                  <a:pt x="37" y="831"/>
                </a:lnTo>
                <a:lnTo>
                  <a:pt x="57" y="809"/>
                </a:lnTo>
                <a:lnTo>
                  <a:pt x="80" y="789"/>
                </a:lnTo>
                <a:lnTo>
                  <a:pt x="107" y="773"/>
                </a:lnTo>
                <a:lnTo>
                  <a:pt x="1572" y="40"/>
                </a:lnTo>
                <a:lnTo>
                  <a:pt x="1613" y="22"/>
                </a:lnTo>
                <a:lnTo>
                  <a:pt x="1655" y="10"/>
                </a:lnTo>
                <a:lnTo>
                  <a:pt x="1699" y="2"/>
                </a:lnTo>
                <a:lnTo>
                  <a:pt x="174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4" name="Google Shape;864;g3ce9ee2a4f8_0_0"/>
          <p:cNvSpPr/>
          <p:nvPr/>
        </p:nvSpPr>
        <p:spPr>
          <a:xfrm>
            <a:off x="7536275" y="3590400"/>
            <a:ext cx="4054500" cy="3267600"/>
          </a:xfrm>
          <a:prstGeom prst="round2SameRect">
            <a:avLst>
              <a:gd name="adj1" fmla="val 16667"/>
              <a:gd name="adj2" fmla="val 0"/>
            </a:avLst>
          </a:prstGeom>
          <a:solidFill>
            <a:srgbClr val="6296D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chemeClr val="lt1"/>
                </a:solidFill>
                <a:latin typeface="Calibri"/>
                <a:ea typeface="Calibri"/>
                <a:cs typeface="Calibri"/>
                <a:sym typeface="Calibri"/>
              </a:rPr>
              <a:t>The </a:t>
            </a:r>
            <a:r>
              <a:rPr lang="en-US" sz="2400" b="1" i="0" u="none" strike="noStrike" cap="none" dirty="0">
                <a:solidFill>
                  <a:schemeClr val="lt1"/>
                </a:solidFill>
                <a:latin typeface="Calibri"/>
                <a:ea typeface="Calibri"/>
                <a:cs typeface="Calibri"/>
                <a:sym typeface="Calibri"/>
              </a:rPr>
              <a:t>Reporting Tools</a:t>
            </a:r>
            <a:r>
              <a:rPr lang="en-US" sz="2400" b="0" i="0" u="none" strike="noStrike" cap="none" dirty="0">
                <a:solidFill>
                  <a:schemeClr val="lt1"/>
                </a:solidFill>
                <a:latin typeface="Calibri"/>
                <a:ea typeface="Calibri"/>
                <a:cs typeface="Calibri"/>
                <a:sym typeface="Calibri"/>
              </a:rPr>
              <a:t> are </a:t>
            </a:r>
            <a:r>
              <a:rPr lang="en-US" sz="2400" b="1" i="0" u="none" strike="noStrike" cap="none" dirty="0">
                <a:solidFill>
                  <a:schemeClr val="lt1"/>
                </a:solidFill>
                <a:latin typeface="Calibri"/>
                <a:ea typeface="Calibri"/>
                <a:cs typeface="Calibri"/>
                <a:sym typeface="Calibri"/>
              </a:rPr>
              <a:t>buttons </a:t>
            </a:r>
            <a:r>
              <a:rPr lang="en-US" sz="2400" b="0" i="0" u="none" strike="noStrike" cap="none" dirty="0">
                <a:solidFill>
                  <a:schemeClr val="lt1"/>
                </a:solidFill>
                <a:latin typeface="Calibri"/>
                <a:ea typeface="Calibri"/>
                <a:cs typeface="Calibri"/>
                <a:sym typeface="Calibri"/>
              </a:rPr>
              <a:t>or </a:t>
            </a:r>
            <a:r>
              <a:rPr lang="en-US" sz="2400" b="1" i="0" u="none" strike="noStrike" cap="none" dirty="0">
                <a:solidFill>
                  <a:schemeClr val="lt1"/>
                </a:solidFill>
                <a:latin typeface="Calibri"/>
                <a:ea typeface="Calibri"/>
                <a:cs typeface="Calibri"/>
                <a:sym typeface="Calibri"/>
              </a:rPr>
              <a:t>options </a:t>
            </a:r>
            <a:r>
              <a:rPr lang="en-US" sz="2400" b="0" i="0" u="none" strike="noStrike" cap="none" dirty="0">
                <a:solidFill>
                  <a:schemeClr val="lt1"/>
                </a:solidFill>
                <a:latin typeface="Calibri"/>
                <a:ea typeface="Calibri"/>
                <a:cs typeface="Calibri"/>
                <a:sym typeface="Calibri"/>
              </a:rPr>
              <a:t>you find </a:t>
            </a:r>
            <a:r>
              <a:rPr lang="en-US" sz="2400" b="0" i="0" u="sng" strike="noStrike" cap="none" dirty="0">
                <a:solidFill>
                  <a:schemeClr val="lt1"/>
                </a:solidFill>
                <a:latin typeface="Calibri"/>
                <a:ea typeface="Calibri"/>
                <a:cs typeface="Calibri"/>
                <a:sym typeface="Calibri"/>
              </a:rPr>
              <a:t>in Apps and social networks </a:t>
            </a:r>
            <a:r>
              <a:rPr lang="en-US" sz="2400" b="0" i="0" u="none" strike="noStrike" cap="none" dirty="0">
                <a:solidFill>
                  <a:schemeClr val="lt1"/>
                </a:solidFill>
                <a:latin typeface="Calibri"/>
                <a:ea typeface="Calibri"/>
                <a:cs typeface="Calibri"/>
                <a:sym typeface="Calibri"/>
              </a:rPr>
              <a:t>to </a:t>
            </a:r>
            <a:r>
              <a:rPr lang="en-US" sz="2400" b="1" i="0" u="none" strike="noStrike" cap="none" dirty="0">
                <a:solidFill>
                  <a:schemeClr val="lt1"/>
                </a:solidFill>
                <a:latin typeface="Calibri"/>
                <a:ea typeface="Calibri"/>
                <a:cs typeface="Calibri"/>
                <a:sym typeface="Calibri"/>
              </a:rPr>
              <a:t>report something </a:t>
            </a:r>
            <a:r>
              <a:rPr lang="en-US" sz="2400" b="0" i="0" u="none" strike="noStrike" cap="none" dirty="0">
                <a:solidFill>
                  <a:schemeClr val="lt1"/>
                </a:solidFill>
                <a:latin typeface="Calibri"/>
                <a:ea typeface="Calibri"/>
                <a:cs typeface="Calibri"/>
                <a:sym typeface="Calibri"/>
              </a:rPr>
              <a:t>you think is:</a:t>
            </a:r>
            <a:endParaRPr sz="24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chemeClr val="lt1"/>
                </a:solidFill>
                <a:latin typeface="Calibri"/>
                <a:ea typeface="Calibri"/>
                <a:cs typeface="Calibri"/>
                <a:sym typeface="Calibri"/>
              </a:rPr>
              <a:t>offensive, harassment, scam, misleading or inappropriate.</a:t>
            </a:r>
            <a:endParaRPr sz="2400" b="0" i="0" u="none" strike="noStrike" cap="none" dirty="0">
              <a:solidFill>
                <a:schemeClr val="lt1"/>
              </a:solidFill>
              <a:latin typeface="Arial"/>
              <a:ea typeface="Arial"/>
              <a:cs typeface="Arial"/>
              <a:sym typeface="Arial"/>
            </a:endParaRPr>
          </a:p>
        </p:txBody>
      </p:sp>
      <p:grpSp>
        <p:nvGrpSpPr>
          <p:cNvPr id="865" name="Google Shape;865;g3ce9ee2a4f8_0_0"/>
          <p:cNvGrpSpPr/>
          <p:nvPr/>
        </p:nvGrpSpPr>
        <p:grpSpPr>
          <a:xfrm>
            <a:off x="10002824" y="2459831"/>
            <a:ext cx="1195643" cy="1215394"/>
            <a:chOff x="9771782" y="1305233"/>
            <a:chExt cx="1360226" cy="1296438"/>
          </a:xfrm>
        </p:grpSpPr>
        <p:sp>
          <p:nvSpPr>
            <p:cNvPr id="866" name="Google Shape;866;g3ce9ee2a4f8_0_0">
              <a:hlinkClick r:id="rId3"/>
            </p:cNvPr>
            <p:cNvSpPr/>
            <p:nvPr/>
          </p:nvSpPr>
          <p:spPr>
            <a:xfrm rot="1335962">
              <a:off x="9771782" y="1305233"/>
              <a:ext cx="1360226" cy="1296438"/>
            </a:xfrm>
            <a:prstGeom prst="wedgeEllipseCallout">
              <a:avLst>
                <a:gd name="adj1" fmla="val -24644"/>
                <a:gd name="adj2" fmla="val 67550"/>
              </a:avLst>
            </a:prstGeom>
            <a:solidFill>
              <a:srgbClr val="CA7BB3"/>
            </a:solidFill>
            <a:ln w="27950" cap="flat" cmpd="sng">
              <a:solidFill>
                <a:srgbClr val="242B62"/>
              </a:solidFill>
              <a:prstDash val="solid"/>
              <a:round/>
              <a:headEnd type="none" w="sm" len="sm"/>
              <a:tailEnd type="none" w="sm" len="sm"/>
            </a:ln>
          </p:spPr>
          <p:txBody>
            <a:bodyPr spcFirstLastPara="1" wrap="square" lIns="67100" tIns="33550" rIns="67100" bIns="33550" anchor="ctr" anchorCtr="0">
              <a:noAutofit/>
            </a:bodyPr>
            <a:lstStyle/>
            <a:p>
              <a:pPr marL="0" marR="0" lvl="0" indent="0" algn="ctr" rtl="0">
                <a:lnSpc>
                  <a:spcPct val="100000"/>
                </a:lnSpc>
                <a:spcBef>
                  <a:spcPts val="0"/>
                </a:spcBef>
                <a:spcAft>
                  <a:spcPts val="0"/>
                </a:spcAft>
                <a:buClr>
                  <a:schemeClr val="dk1"/>
                </a:buClr>
                <a:buSzPts val="1321"/>
                <a:buFont typeface="Calibri"/>
                <a:buNone/>
              </a:pPr>
              <a:endParaRPr sz="1321" b="0" i="0" u="none" strike="noStrike" cap="none">
                <a:solidFill>
                  <a:srgbClr val="FFFFFF"/>
                </a:solidFill>
                <a:latin typeface="Roboto"/>
                <a:ea typeface="Roboto"/>
                <a:cs typeface="Roboto"/>
                <a:sym typeface="Roboto"/>
              </a:endParaRPr>
            </a:p>
          </p:txBody>
        </p:sp>
        <p:grpSp>
          <p:nvGrpSpPr>
            <p:cNvPr id="867" name="Google Shape;867;g3ce9ee2a4f8_0_0"/>
            <p:cNvGrpSpPr/>
            <p:nvPr/>
          </p:nvGrpSpPr>
          <p:grpSpPr>
            <a:xfrm>
              <a:off x="10350395" y="1654208"/>
              <a:ext cx="214914" cy="696682"/>
              <a:chOff x="4228565" y="1390736"/>
              <a:chExt cx="214914" cy="696682"/>
            </a:xfrm>
          </p:grpSpPr>
          <p:sp>
            <p:nvSpPr>
              <p:cNvPr id="868" name="Google Shape;868;g3ce9ee2a4f8_0_0"/>
              <p:cNvSpPr/>
              <p:nvPr/>
            </p:nvSpPr>
            <p:spPr>
              <a:xfrm>
                <a:off x="4228565" y="1658539"/>
                <a:ext cx="214914" cy="428879"/>
              </a:xfrm>
              <a:custGeom>
                <a:avLst/>
                <a:gdLst/>
                <a:ahLst/>
                <a:cxnLst/>
                <a:rect l="l" t="t" r="r" b="b"/>
                <a:pathLst>
                  <a:path w="214914" h="428879" extrusionOk="0">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69" name="Google Shape;869;g3ce9ee2a4f8_0_0"/>
              <p:cNvSpPr/>
              <p:nvPr/>
            </p:nvSpPr>
            <p:spPr>
              <a:xfrm>
                <a:off x="4284016" y="1390736"/>
                <a:ext cx="103937" cy="107396"/>
              </a:xfrm>
              <a:custGeom>
                <a:avLst/>
                <a:gdLst/>
                <a:ahLst/>
                <a:cxnLst/>
                <a:rect l="l" t="t" r="r" b="b"/>
                <a:pathLst>
                  <a:path w="103937" h="107396" extrusionOk="0">
                    <a:moveTo>
                      <a:pt x="42497" y="586"/>
                    </a:moveTo>
                    <a:cubicBezTo>
                      <a:pt x="117622" y="-8924"/>
                      <a:pt x="125230" y="100435"/>
                      <a:pt x="57712" y="107092"/>
                    </a:cubicBezTo>
                    <a:cubicBezTo>
                      <a:pt x="-9805" y="113749"/>
                      <a:pt x="-22168" y="9144"/>
                      <a:pt x="42497" y="586"/>
                    </a:cubicBez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nvGrpSpPr>
            <p:cNvPr id="870" name="Google Shape;870;g3ce9ee2a4f8_0_0"/>
            <p:cNvGrpSpPr/>
            <p:nvPr/>
          </p:nvGrpSpPr>
          <p:grpSpPr>
            <a:xfrm>
              <a:off x="10293848" y="1599835"/>
              <a:ext cx="742283" cy="807675"/>
              <a:chOff x="4172018" y="1336363"/>
              <a:chExt cx="742283" cy="807675"/>
            </a:xfrm>
          </p:grpSpPr>
          <p:sp>
            <p:nvSpPr>
              <p:cNvPr id="871" name="Google Shape;871;g3ce9ee2a4f8_0_0">
                <a:hlinkClick r:id="rId3"/>
              </p:cNvPr>
              <p:cNvSpPr/>
              <p:nvPr/>
            </p:nvSpPr>
            <p:spPr>
              <a:xfrm>
                <a:off x="4172018" y="1603142"/>
                <a:ext cx="326273" cy="540896"/>
              </a:xfrm>
              <a:custGeom>
                <a:avLst/>
                <a:gdLst/>
                <a:ahLst/>
                <a:cxnLst/>
                <a:rect l="l" t="t" r="r" b="b"/>
                <a:pathLst>
                  <a:path w="326273" h="540896" extrusionOk="0">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72" name="Google Shape;872;g3ce9ee2a4f8_0_0"/>
              <p:cNvSpPr/>
              <p:nvPr/>
            </p:nvSpPr>
            <p:spPr>
              <a:xfrm>
                <a:off x="4229167" y="1336363"/>
                <a:ext cx="210937" cy="214976"/>
              </a:xfrm>
              <a:custGeom>
                <a:avLst/>
                <a:gdLst/>
                <a:ahLst/>
                <a:cxnLst/>
                <a:rect l="l" t="t" r="r" b="b"/>
                <a:pathLst>
                  <a:path w="210937" h="214976" extrusionOk="0">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73" name="Google Shape;873;g3ce9ee2a4f8_0_0"/>
              <p:cNvSpPr/>
              <p:nvPr/>
            </p:nvSpPr>
            <p:spPr>
              <a:xfrm>
                <a:off x="4809596" y="1481626"/>
                <a:ext cx="104705" cy="404660"/>
              </a:xfrm>
              <a:custGeom>
                <a:avLst/>
                <a:gdLst/>
                <a:ahLst/>
                <a:cxnLst/>
                <a:rect l="l" t="t" r="r" b="b"/>
                <a:pathLst>
                  <a:path w="104705" h="404660" extrusionOk="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74" name="Google Shape;874;g3ce9ee2a4f8_0_0"/>
              <p:cNvSpPr/>
              <p:nvPr/>
            </p:nvSpPr>
            <p:spPr>
              <a:xfrm>
                <a:off x="4756500" y="1389805"/>
                <a:ext cx="50819" cy="51633"/>
              </a:xfrm>
              <a:custGeom>
                <a:avLst/>
                <a:gdLst/>
                <a:ahLst/>
                <a:cxnLst/>
                <a:rect l="l" t="t" r="r" b="b"/>
                <a:pathLst>
                  <a:path w="50819" h="51633" extrusionOk="0">
                    <a:moveTo>
                      <a:pt x="17911" y="566"/>
                    </a:moveTo>
                    <a:cubicBezTo>
                      <a:pt x="45489" y="-5140"/>
                      <a:pt x="65459" y="33849"/>
                      <a:pt x="36930" y="49064"/>
                    </a:cubicBezTo>
                    <a:cubicBezTo>
                      <a:pt x="8402" y="64279"/>
                      <a:pt x="-19176" y="7222"/>
                      <a:pt x="17911" y="566"/>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grpSp>
        <p:nvGrpSpPr>
          <p:cNvPr id="2" name="Graphic 4">
            <a:extLst>
              <a:ext uri="{FF2B5EF4-FFF2-40B4-BE49-F238E27FC236}">
                <a16:creationId xmlns:a16="http://schemas.microsoft.com/office/drawing/2014/main" id="{B61F7416-C246-AEFF-8AAE-91F007713A6F}"/>
              </a:ext>
            </a:extLst>
          </p:cNvPr>
          <p:cNvGrpSpPr/>
          <p:nvPr/>
        </p:nvGrpSpPr>
        <p:grpSpPr>
          <a:xfrm rot="3208958">
            <a:off x="9192918" y="2951659"/>
            <a:ext cx="401216" cy="854609"/>
            <a:chOff x="9129274" y="2719113"/>
            <a:chExt cx="717139" cy="1386497"/>
          </a:xfrm>
          <a:solidFill>
            <a:srgbClr val="242B62"/>
          </a:solidFill>
        </p:grpSpPr>
        <p:grpSp>
          <p:nvGrpSpPr>
            <p:cNvPr id="3" name="Graphic 4">
              <a:extLst>
                <a:ext uri="{FF2B5EF4-FFF2-40B4-BE49-F238E27FC236}">
                  <a16:creationId xmlns:a16="http://schemas.microsoft.com/office/drawing/2014/main" id="{58C740DB-8E70-F289-6DB7-B17B784B8985}"/>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40349FED-9F92-87E3-384E-8B91CFC3B49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56A3D99B-BA87-749E-1840-800241D63A1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B954726C-11DB-B36B-3F98-DF8D6F3AB270}"/>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19E569BC-B48A-5F36-7070-9260672CCEC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160540B-91A3-648B-826E-907E4B7C0C9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C78CB586-EF02-135F-9D75-BFDB9B53CBC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A201E5EB-FB09-1132-E14F-1D28EF7FBB6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19D7E31A-1D4F-123D-8A9B-DF35AD30BCC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583E53E8-FF63-203C-5B64-A5E83366F40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EEE3D95C-BEF4-A6F2-9175-21DCF92D084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79"/>
        <p:cNvGrpSpPr/>
        <p:nvPr/>
      </p:nvGrpSpPr>
      <p:grpSpPr>
        <a:xfrm>
          <a:off x="0" y="0"/>
          <a:ext cx="0" cy="0"/>
          <a:chOff x="0" y="0"/>
          <a:chExt cx="0" cy="0"/>
        </a:xfrm>
      </p:grpSpPr>
      <p:sp>
        <p:nvSpPr>
          <p:cNvPr id="880" name="Google Shape;880;g3d3ae9d317c_1_32"/>
          <p:cNvSpPr txBox="1">
            <a:spLocks noGrp="1"/>
          </p:cNvSpPr>
          <p:nvPr>
            <p:ph type="body" idx="1"/>
          </p:nvPr>
        </p:nvSpPr>
        <p:spPr>
          <a:xfrm>
            <a:off x="1632750" y="834265"/>
            <a:ext cx="8973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b="1"/>
              <a:t>Report inappropriate content on Facebook:</a:t>
            </a:r>
            <a:endParaRPr b="1"/>
          </a:p>
        </p:txBody>
      </p:sp>
      <p:sp>
        <p:nvSpPr>
          <p:cNvPr id="881" name="Google Shape;881;g3d3ae9d317c_1_32"/>
          <p:cNvSpPr txBox="1">
            <a:spLocks noGrp="1"/>
          </p:cNvSpPr>
          <p:nvPr>
            <p:ph type="body" idx="2"/>
          </p:nvPr>
        </p:nvSpPr>
        <p:spPr>
          <a:xfrm>
            <a:off x="1632750" y="2167325"/>
            <a:ext cx="8961600" cy="21051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n-US" dirty="0"/>
              <a:t>If you wish to report content that breaches Community Guidelines (e.g. nudity, </a:t>
            </a:r>
            <a:r>
              <a:rPr lang="en-US" dirty="0" err="1"/>
              <a:t>behaviour</a:t>
            </a:r>
            <a:r>
              <a:rPr lang="en-US" dirty="0"/>
              <a:t> that incites hatred or violence):</a:t>
            </a:r>
            <a:endParaRPr dirty="0"/>
          </a:p>
          <a:p>
            <a:pPr marL="0" lvl="0" indent="0" algn="l" rtl="0">
              <a:lnSpc>
                <a:spcPct val="103333"/>
              </a:lnSpc>
              <a:spcBef>
                <a:spcPts val="0"/>
              </a:spcBef>
              <a:spcAft>
                <a:spcPts val="0"/>
              </a:spcAft>
              <a:buSzPts val="2400"/>
              <a:buNone/>
            </a:pP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Go to the content you wish to report.</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Use the </a:t>
            </a:r>
            <a:r>
              <a:rPr lang="en-US" b="1" u="sng" dirty="0">
                <a:solidFill>
                  <a:srgbClr val="242B62"/>
                </a:solidFill>
                <a:hlinkClick r:id="rId3">
                  <a:extLst>
                    <a:ext uri="{A12FA001-AC4F-418D-AE19-62706E023703}">
                      <ahyp:hlinkClr xmlns:ahyp="http://schemas.microsoft.com/office/drawing/2018/hyperlinkcolor" val="tx"/>
                    </a:ext>
                  </a:extLst>
                </a:hlinkClick>
              </a:rPr>
              <a:t>‘Report’</a:t>
            </a:r>
            <a:r>
              <a:rPr lang="en-US" dirty="0"/>
              <a:t> link to let Facebook know.</a:t>
            </a:r>
            <a:endParaRPr dirty="0"/>
          </a:p>
        </p:txBody>
      </p:sp>
      <p:sp>
        <p:nvSpPr>
          <p:cNvPr id="882" name="Google Shape;882;g3d3ae9d317c_1_32"/>
          <p:cNvSpPr/>
          <p:nvPr/>
        </p:nvSpPr>
        <p:spPr>
          <a:xfrm>
            <a:off x="287301" y="4740200"/>
            <a:ext cx="7142200" cy="1719224"/>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CA7BB3"/>
          </a:solidFill>
          <a:ln>
            <a:noFill/>
          </a:ln>
        </p:spPr>
        <p:txBody>
          <a:bodyPr spcFirstLastPara="1" wrap="square" lIns="133975" tIns="66975" rIns="133975" bIns="66975" anchor="ctr" anchorCtr="0">
            <a:noAutofit/>
          </a:bodyPr>
          <a:lstStyle/>
          <a:p>
            <a:pPr marL="0" marR="0" lvl="0" indent="0" algn="l" rtl="0">
              <a:lnSpc>
                <a:spcPct val="100000"/>
              </a:lnSpc>
              <a:spcBef>
                <a:spcPts val="0"/>
              </a:spcBef>
              <a:spcAft>
                <a:spcPts val="0"/>
              </a:spcAft>
              <a:buClr>
                <a:srgbClr val="000000"/>
              </a:buClr>
              <a:buSzPts val="1319"/>
              <a:buFont typeface="Arial"/>
              <a:buNone/>
            </a:pPr>
            <a:endParaRPr sz="1319" b="0" i="0" u="none" strike="noStrike" cap="none">
              <a:solidFill>
                <a:schemeClr val="dk1"/>
              </a:solidFill>
              <a:latin typeface="Calibri"/>
              <a:ea typeface="Calibri"/>
              <a:cs typeface="Calibri"/>
              <a:sym typeface="Calibri"/>
            </a:endParaRPr>
          </a:p>
        </p:txBody>
      </p:sp>
      <p:sp>
        <p:nvSpPr>
          <p:cNvPr id="883" name="Google Shape;883;g3d3ae9d317c_1_32"/>
          <p:cNvSpPr/>
          <p:nvPr/>
        </p:nvSpPr>
        <p:spPr>
          <a:xfrm>
            <a:off x="598175" y="5084412"/>
            <a:ext cx="6455400" cy="1030800"/>
          </a:xfrm>
          <a:prstGeom prst="rect">
            <a:avLst/>
          </a:prstGeom>
          <a:noFill/>
          <a:ln>
            <a:noFill/>
          </a:ln>
        </p:spPr>
        <p:txBody>
          <a:bodyPr spcFirstLastPara="1" wrap="square" lIns="133975" tIns="66975" rIns="133975" bIns="66975" anchor="ctr" anchorCtr="0">
            <a:noAutofit/>
          </a:bodyPr>
          <a:lstStyle/>
          <a:p>
            <a:pPr marL="0" marR="0" lvl="0" indent="0" algn="ctr" rtl="0">
              <a:lnSpc>
                <a:spcPct val="100000"/>
              </a:lnSpc>
              <a:spcBef>
                <a:spcPts val="0"/>
              </a:spcBef>
              <a:spcAft>
                <a:spcPts val="0"/>
              </a:spcAft>
              <a:buClr>
                <a:srgbClr val="000000"/>
              </a:buClr>
              <a:buSzPts val="2345"/>
              <a:buFont typeface="Arial"/>
              <a:buNone/>
            </a:pPr>
            <a:r>
              <a:rPr lang="en-US" sz="2000" b="1" i="0" u="none" strike="noStrike" cap="none" dirty="0">
                <a:solidFill>
                  <a:schemeClr val="lt1"/>
                </a:solidFill>
                <a:latin typeface="Calibri"/>
                <a:ea typeface="Calibri"/>
                <a:cs typeface="Calibri"/>
                <a:sym typeface="Calibri"/>
              </a:rPr>
              <a:t>Facebook removes content that breaches its policies. If something you reported is still there, use the settings to hide that type of content in future.</a:t>
            </a:r>
            <a:endParaRPr sz="2000" b="1" i="0" u="none" strike="noStrike" cap="none" dirty="0">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DAD5A9DE-AC78-5B3C-AC26-0CEDBA8253B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24749" y="4448175"/>
            <a:ext cx="4565943" cy="189241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g3cac3295b2d_0_13"/>
          <p:cNvSpPr txBox="1">
            <a:spLocks noGrp="1"/>
          </p:cNvSpPr>
          <p:nvPr>
            <p:ph type="body" idx="1"/>
          </p:nvPr>
        </p:nvSpPr>
        <p:spPr>
          <a:xfrm>
            <a:off x="1480100" y="1086750"/>
            <a:ext cx="5037000" cy="7176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3600"/>
              <a:buNone/>
            </a:pPr>
            <a:r>
              <a:rPr lang="en-US" sz="3100" b="1" dirty="0"/>
              <a:t>When you report something:</a:t>
            </a:r>
            <a:endParaRPr sz="3100" b="1" dirty="0"/>
          </a:p>
          <a:p>
            <a:pPr marL="0" lvl="0" indent="0" algn="l" rtl="0">
              <a:lnSpc>
                <a:spcPct val="103333"/>
              </a:lnSpc>
              <a:spcBef>
                <a:spcPts val="0"/>
              </a:spcBef>
              <a:spcAft>
                <a:spcPts val="0"/>
              </a:spcAft>
              <a:buClr>
                <a:srgbClr val="242B62"/>
              </a:buClr>
              <a:buSzPts val="3600"/>
              <a:buNone/>
            </a:pPr>
            <a:endParaRPr sz="3800" b="1" dirty="0"/>
          </a:p>
        </p:txBody>
      </p:sp>
      <p:sp>
        <p:nvSpPr>
          <p:cNvPr id="889" name="Google Shape;889;g3cac3295b2d_0_13"/>
          <p:cNvSpPr txBox="1">
            <a:spLocks noGrp="1"/>
          </p:cNvSpPr>
          <p:nvPr>
            <p:ph type="body" idx="3"/>
          </p:nvPr>
        </p:nvSpPr>
        <p:spPr>
          <a:xfrm>
            <a:off x="1342450" y="2136725"/>
            <a:ext cx="5037000" cy="43767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dirty="0"/>
              <a:t>The system flags it internally.</a:t>
            </a:r>
            <a:endParaRPr dirty="0"/>
          </a:p>
          <a:p>
            <a:pPr marL="800100" lvl="0" indent="-342900" algn="l" rtl="0">
              <a:lnSpc>
                <a:spcPct val="103333"/>
              </a:lnSpc>
              <a:spcBef>
                <a:spcPts val="0"/>
              </a:spcBef>
              <a:spcAft>
                <a:spcPts val="0"/>
              </a:spcAft>
              <a:buSzPts val="2400"/>
              <a:buFont typeface="Wingdings" panose="05000000000000000000" pitchFamily="2" charset="2"/>
              <a:buChar char="Ø"/>
            </a:pPr>
            <a:endParaRPr dirty="0"/>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dirty="0"/>
              <a:t>It can be reviewed by moderators (AI removes spam and abuse, humans review serious reports).</a:t>
            </a:r>
            <a:endParaRPr dirty="0"/>
          </a:p>
          <a:p>
            <a:pPr marL="800100" lvl="0" indent="-342900" algn="l" rtl="0">
              <a:lnSpc>
                <a:spcPct val="103333"/>
              </a:lnSpc>
              <a:spcBef>
                <a:spcPts val="0"/>
              </a:spcBef>
              <a:spcAft>
                <a:spcPts val="0"/>
              </a:spcAft>
              <a:buSzPts val="2400"/>
              <a:buFont typeface="Wingdings" panose="05000000000000000000" pitchFamily="2" charset="2"/>
              <a:buChar char="Ø"/>
            </a:pPr>
            <a:endParaRPr dirty="0"/>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dirty="0"/>
              <a:t>Platforms may remove or restrict the harmful material.</a:t>
            </a:r>
            <a:endParaRPr dirty="0"/>
          </a:p>
        </p:txBody>
      </p:sp>
      <p:grpSp>
        <p:nvGrpSpPr>
          <p:cNvPr id="890" name="Google Shape;890;g3cac3295b2d_0_13"/>
          <p:cNvGrpSpPr/>
          <p:nvPr/>
        </p:nvGrpSpPr>
        <p:grpSpPr>
          <a:xfrm>
            <a:off x="9561018" y="197632"/>
            <a:ext cx="1059119" cy="1038021"/>
            <a:chOff x="9604203" y="1128049"/>
            <a:chExt cx="1750031" cy="1715169"/>
          </a:xfrm>
        </p:grpSpPr>
        <p:sp>
          <p:nvSpPr>
            <p:cNvPr id="891" name="Google Shape;891;g3cac3295b2d_0_13"/>
            <p:cNvSpPr/>
            <p:nvPr/>
          </p:nvSpPr>
          <p:spPr>
            <a:xfrm rot="1335962">
              <a:off x="9799105" y="1337414"/>
              <a:ext cx="1360226" cy="1296439"/>
            </a:xfrm>
            <a:prstGeom prst="wedgeEllipseCallout">
              <a:avLst>
                <a:gd name="adj1" fmla="val -24644"/>
                <a:gd name="adj2" fmla="val 67550"/>
              </a:avLst>
            </a:prstGeom>
            <a:solidFill>
              <a:srgbClr val="CA7BB3"/>
            </a:solidFill>
            <a:ln w="27950" cap="flat" cmpd="sng">
              <a:solidFill>
                <a:srgbClr val="242B62"/>
              </a:solidFill>
              <a:prstDash val="solid"/>
              <a:round/>
              <a:headEnd type="none" w="sm" len="sm"/>
              <a:tailEnd type="none" w="sm" len="sm"/>
            </a:ln>
          </p:spPr>
          <p:txBody>
            <a:bodyPr spcFirstLastPara="1" wrap="square" lIns="67100" tIns="33550" rIns="67100" bIns="33550" anchor="ctr" anchorCtr="0">
              <a:noAutofit/>
            </a:bodyPr>
            <a:lstStyle/>
            <a:p>
              <a:pPr marL="0" marR="0" lvl="0" indent="0" algn="ctr" rtl="0">
                <a:lnSpc>
                  <a:spcPct val="100000"/>
                </a:lnSpc>
                <a:spcBef>
                  <a:spcPts val="0"/>
                </a:spcBef>
                <a:spcAft>
                  <a:spcPts val="0"/>
                </a:spcAft>
                <a:buClr>
                  <a:schemeClr val="dk1"/>
                </a:buClr>
                <a:buSzPts val="1321"/>
                <a:buFont typeface="Calibri"/>
                <a:buNone/>
              </a:pPr>
              <a:endParaRPr sz="1321" b="0" i="0" u="none" strike="noStrike" cap="none">
                <a:solidFill>
                  <a:srgbClr val="FFFFFF"/>
                </a:solidFill>
                <a:latin typeface="Roboto"/>
                <a:ea typeface="Roboto"/>
                <a:cs typeface="Roboto"/>
                <a:sym typeface="Roboto"/>
              </a:endParaRPr>
            </a:p>
          </p:txBody>
        </p:sp>
        <p:grpSp>
          <p:nvGrpSpPr>
            <p:cNvPr id="892" name="Google Shape;892;g3cac3295b2d_0_13"/>
            <p:cNvGrpSpPr/>
            <p:nvPr/>
          </p:nvGrpSpPr>
          <p:grpSpPr>
            <a:xfrm>
              <a:off x="10350395" y="1654208"/>
              <a:ext cx="214914" cy="696682"/>
              <a:chOff x="4228565" y="1390736"/>
              <a:chExt cx="214914" cy="696682"/>
            </a:xfrm>
          </p:grpSpPr>
          <p:sp>
            <p:nvSpPr>
              <p:cNvPr id="893" name="Google Shape;893;g3cac3295b2d_0_13"/>
              <p:cNvSpPr/>
              <p:nvPr/>
            </p:nvSpPr>
            <p:spPr>
              <a:xfrm>
                <a:off x="4228565" y="1658539"/>
                <a:ext cx="214914" cy="428879"/>
              </a:xfrm>
              <a:custGeom>
                <a:avLst/>
                <a:gdLst/>
                <a:ahLst/>
                <a:cxnLst/>
                <a:rect l="l" t="t" r="r" b="b"/>
                <a:pathLst>
                  <a:path w="214914" h="428879" extrusionOk="0">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94" name="Google Shape;894;g3cac3295b2d_0_13"/>
              <p:cNvSpPr/>
              <p:nvPr/>
            </p:nvSpPr>
            <p:spPr>
              <a:xfrm>
                <a:off x="4284016" y="1390736"/>
                <a:ext cx="103937" cy="107396"/>
              </a:xfrm>
              <a:custGeom>
                <a:avLst/>
                <a:gdLst/>
                <a:ahLst/>
                <a:cxnLst/>
                <a:rect l="l" t="t" r="r" b="b"/>
                <a:pathLst>
                  <a:path w="103937" h="107396" extrusionOk="0">
                    <a:moveTo>
                      <a:pt x="42497" y="586"/>
                    </a:moveTo>
                    <a:cubicBezTo>
                      <a:pt x="117622" y="-8924"/>
                      <a:pt x="125230" y="100435"/>
                      <a:pt x="57712" y="107092"/>
                    </a:cubicBezTo>
                    <a:cubicBezTo>
                      <a:pt x="-9805" y="113749"/>
                      <a:pt x="-22168" y="9144"/>
                      <a:pt x="42497" y="586"/>
                    </a:cubicBez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nvGrpSpPr>
            <p:cNvPr id="895" name="Google Shape;895;g3cac3295b2d_0_13"/>
            <p:cNvGrpSpPr/>
            <p:nvPr/>
          </p:nvGrpSpPr>
          <p:grpSpPr>
            <a:xfrm>
              <a:off x="10293848" y="1599835"/>
              <a:ext cx="742283" cy="807675"/>
              <a:chOff x="4172018" y="1336363"/>
              <a:chExt cx="742283" cy="807675"/>
            </a:xfrm>
          </p:grpSpPr>
          <p:sp>
            <p:nvSpPr>
              <p:cNvPr id="896" name="Google Shape;896;g3cac3295b2d_0_13"/>
              <p:cNvSpPr/>
              <p:nvPr/>
            </p:nvSpPr>
            <p:spPr>
              <a:xfrm>
                <a:off x="4172018" y="1603142"/>
                <a:ext cx="326273" cy="540896"/>
              </a:xfrm>
              <a:custGeom>
                <a:avLst/>
                <a:gdLst/>
                <a:ahLst/>
                <a:cxnLst/>
                <a:rect l="l" t="t" r="r" b="b"/>
                <a:pathLst>
                  <a:path w="326273" h="540896" extrusionOk="0">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rgbClr val="242B62"/>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97" name="Google Shape;897;g3cac3295b2d_0_13"/>
              <p:cNvSpPr/>
              <p:nvPr/>
            </p:nvSpPr>
            <p:spPr>
              <a:xfrm>
                <a:off x="4229167" y="1336363"/>
                <a:ext cx="210937" cy="214976"/>
              </a:xfrm>
              <a:custGeom>
                <a:avLst/>
                <a:gdLst/>
                <a:ahLst/>
                <a:cxnLst/>
                <a:rect l="l" t="t" r="r" b="b"/>
                <a:pathLst>
                  <a:path w="210937" h="214976" extrusionOk="0">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rgbClr val="242B62"/>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98" name="Google Shape;898;g3cac3295b2d_0_13"/>
              <p:cNvSpPr/>
              <p:nvPr/>
            </p:nvSpPr>
            <p:spPr>
              <a:xfrm>
                <a:off x="4809596" y="1481626"/>
                <a:ext cx="104705" cy="404660"/>
              </a:xfrm>
              <a:custGeom>
                <a:avLst/>
                <a:gdLst/>
                <a:ahLst/>
                <a:cxnLst/>
                <a:rect l="l" t="t" r="r" b="b"/>
                <a:pathLst>
                  <a:path w="104705" h="404660" extrusionOk="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rgbClr val="242B62"/>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99" name="Google Shape;899;g3cac3295b2d_0_13"/>
              <p:cNvSpPr/>
              <p:nvPr/>
            </p:nvSpPr>
            <p:spPr>
              <a:xfrm>
                <a:off x="4756500" y="1389805"/>
                <a:ext cx="50819" cy="51633"/>
              </a:xfrm>
              <a:custGeom>
                <a:avLst/>
                <a:gdLst/>
                <a:ahLst/>
                <a:cxnLst/>
                <a:rect l="l" t="t" r="r" b="b"/>
                <a:pathLst>
                  <a:path w="50819" h="51633" extrusionOk="0">
                    <a:moveTo>
                      <a:pt x="17911" y="566"/>
                    </a:moveTo>
                    <a:cubicBezTo>
                      <a:pt x="45489" y="-5140"/>
                      <a:pt x="65459" y="33849"/>
                      <a:pt x="36930" y="49064"/>
                    </a:cubicBezTo>
                    <a:cubicBezTo>
                      <a:pt x="8402" y="64279"/>
                      <a:pt x="-19176" y="7222"/>
                      <a:pt x="17911" y="566"/>
                    </a:cubicBezTo>
                    <a:close/>
                  </a:path>
                </a:pathLst>
              </a:custGeom>
              <a:solidFill>
                <a:srgbClr val="242B62"/>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pic>
        <p:nvPicPr>
          <p:cNvPr id="900" name="Google Shape;900;g3cac3295b2d_0_13" title="freepik__talk__93234.jpe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966760" y="2884487"/>
            <a:ext cx="3896842" cy="3973514"/>
          </a:xfrm>
          <a:prstGeom prst="rect">
            <a:avLst/>
          </a:prstGeom>
          <a:solidFill>
            <a:srgbClr val="D9D9D9"/>
          </a:solid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Google Shape;905;g3cac3295b2d_0_43"/>
          <p:cNvSpPr txBox="1">
            <a:spLocks noGrp="1"/>
          </p:cNvSpPr>
          <p:nvPr>
            <p:ph type="body" idx="1"/>
          </p:nvPr>
        </p:nvSpPr>
        <p:spPr>
          <a:xfrm>
            <a:off x="911570" y="826900"/>
            <a:ext cx="5184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chemeClr val="lt1"/>
              </a:buClr>
              <a:buSzPts val="3600"/>
              <a:buNone/>
            </a:pPr>
            <a:r>
              <a:rPr lang="en-US" b="1" dirty="0"/>
              <a:t>Practical Tips to Stay Safe</a:t>
            </a:r>
            <a:endParaRPr b="1" dirty="0"/>
          </a:p>
        </p:txBody>
      </p:sp>
      <p:sp>
        <p:nvSpPr>
          <p:cNvPr id="906" name="Google Shape;906;g3cac3295b2d_0_43"/>
          <p:cNvSpPr/>
          <p:nvPr/>
        </p:nvSpPr>
        <p:spPr>
          <a:xfrm>
            <a:off x="3984185" y="4875742"/>
            <a:ext cx="3170533" cy="1204567"/>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7" name="Google Shape;907;g3cac3295b2d_0_43"/>
          <p:cNvSpPr/>
          <p:nvPr/>
        </p:nvSpPr>
        <p:spPr>
          <a:xfrm>
            <a:off x="5284443" y="2900107"/>
            <a:ext cx="3170548" cy="1202214"/>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8" name="Google Shape;908;g3cac3295b2d_0_43"/>
          <p:cNvSpPr/>
          <p:nvPr/>
        </p:nvSpPr>
        <p:spPr>
          <a:xfrm>
            <a:off x="5404667" y="2388062"/>
            <a:ext cx="2508149" cy="645896"/>
          </a:xfrm>
          <a:custGeom>
            <a:avLst/>
            <a:gdLst/>
            <a:ahLst/>
            <a:cxnLst/>
            <a:rect l="l" t="t" r="r" b="b"/>
            <a:pathLst>
              <a:path w="4691" h="1209" extrusionOk="0">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9" name="Google Shape;909;g3cac3295b2d_0_43"/>
          <p:cNvSpPr/>
          <p:nvPr/>
        </p:nvSpPr>
        <p:spPr>
          <a:xfrm>
            <a:off x="1786848" y="2900106"/>
            <a:ext cx="3170533" cy="1202214"/>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0" name="Google Shape;910;g3cac3295b2d_0_43"/>
          <p:cNvSpPr/>
          <p:nvPr/>
        </p:nvSpPr>
        <p:spPr>
          <a:xfrm>
            <a:off x="1946139" y="2384266"/>
            <a:ext cx="2508142" cy="645896"/>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1" name="Google Shape;911;g3cac3295b2d_0_43"/>
          <p:cNvSpPr/>
          <p:nvPr/>
        </p:nvSpPr>
        <p:spPr>
          <a:xfrm>
            <a:off x="7529829" y="4875742"/>
            <a:ext cx="3170548" cy="1202214"/>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2" name="Google Shape;912;g3cac3295b2d_0_43"/>
          <p:cNvSpPr/>
          <p:nvPr/>
        </p:nvSpPr>
        <p:spPr>
          <a:xfrm>
            <a:off x="4150593" y="4373406"/>
            <a:ext cx="2508149" cy="645896"/>
          </a:xfrm>
          <a:custGeom>
            <a:avLst/>
            <a:gdLst/>
            <a:ahLst/>
            <a:cxnLst/>
            <a:rect l="l" t="t" r="r" b="b"/>
            <a:pathLst>
              <a:path w="4691" h="1209" extrusionOk="0">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3" name="Google Shape;913;g3cac3295b2d_0_43"/>
          <p:cNvSpPr/>
          <p:nvPr/>
        </p:nvSpPr>
        <p:spPr>
          <a:xfrm>
            <a:off x="7655865" y="4371049"/>
            <a:ext cx="2508142" cy="645896"/>
          </a:xfrm>
          <a:custGeom>
            <a:avLst/>
            <a:gdLst/>
            <a:ahLst/>
            <a:cxnLst/>
            <a:rect l="l" t="t" r="r" b="b"/>
            <a:pathLst>
              <a:path w="4690" h="1208" extrusionOk="0">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4" name="Google Shape;914;g3cac3295b2d_0_43"/>
          <p:cNvSpPr txBox="1"/>
          <p:nvPr/>
        </p:nvSpPr>
        <p:spPr>
          <a:xfrm>
            <a:off x="2069649" y="2375794"/>
            <a:ext cx="2604900" cy="645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US" sz="1900" b="1" i="0" u="none" strike="noStrike" cap="none">
                <a:solidFill>
                  <a:schemeClr val="lt1"/>
                </a:solidFill>
                <a:latin typeface="Calibri"/>
                <a:ea typeface="Calibri"/>
                <a:cs typeface="Calibri"/>
                <a:sym typeface="Calibri"/>
              </a:rPr>
              <a:t>Pause &amp; Check</a:t>
            </a:r>
            <a:endParaRPr sz="1900" b="0" i="0" u="none" strike="noStrike" cap="none">
              <a:solidFill>
                <a:srgbClr val="000000"/>
              </a:solidFill>
              <a:latin typeface="Arial"/>
              <a:ea typeface="Arial"/>
              <a:cs typeface="Arial"/>
              <a:sym typeface="Arial"/>
            </a:endParaRPr>
          </a:p>
        </p:txBody>
      </p:sp>
      <p:sp>
        <p:nvSpPr>
          <p:cNvPr id="915" name="Google Shape;915;g3cac3295b2d_0_43"/>
          <p:cNvSpPr txBox="1"/>
          <p:nvPr/>
        </p:nvSpPr>
        <p:spPr>
          <a:xfrm>
            <a:off x="5546089" y="2518565"/>
            <a:ext cx="23784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i="0" u="none" strike="noStrike" cap="none">
                <a:solidFill>
                  <a:schemeClr val="lt1"/>
                </a:solidFill>
                <a:latin typeface="Calibri"/>
                <a:ea typeface="Calibri"/>
                <a:cs typeface="Calibri"/>
                <a:sym typeface="Calibri"/>
              </a:rPr>
              <a:t>Report &amp; Protect</a:t>
            </a:r>
            <a:endParaRPr sz="1900" b="0" i="0" u="none" strike="noStrike" cap="none">
              <a:solidFill>
                <a:srgbClr val="000000"/>
              </a:solidFill>
              <a:latin typeface="Arial"/>
              <a:ea typeface="Arial"/>
              <a:cs typeface="Arial"/>
              <a:sym typeface="Arial"/>
            </a:endParaRPr>
          </a:p>
        </p:txBody>
      </p:sp>
      <p:sp>
        <p:nvSpPr>
          <p:cNvPr id="916" name="Google Shape;916;g3cac3295b2d_0_43"/>
          <p:cNvSpPr txBox="1"/>
          <p:nvPr/>
        </p:nvSpPr>
        <p:spPr>
          <a:xfrm>
            <a:off x="4374025" y="4503900"/>
            <a:ext cx="20613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i="0" u="none" strike="noStrike" cap="none">
                <a:solidFill>
                  <a:schemeClr val="lt1"/>
                </a:solidFill>
                <a:latin typeface="Calibri"/>
                <a:ea typeface="Calibri"/>
                <a:cs typeface="Calibri"/>
                <a:sym typeface="Calibri"/>
              </a:rPr>
              <a:t>Customise Privacy</a:t>
            </a:r>
            <a:endParaRPr sz="1900" b="0" i="0" u="none" strike="noStrike" cap="none">
              <a:solidFill>
                <a:srgbClr val="000000"/>
              </a:solidFill>
              <a:latin typeface="Arial"/>
              <a:ea typeface="Arial"/>
              <a:cs typeface="Arial"/>
              <a:sym typeface="Arial"/>
            </a:endParaRPr>
          </a:p>
        </p:txBody>
      </p:sp>
      <p:sp>
        <p:nvSpPr>
          <p:cNvPr id="917" name="Google Shape;917;g3cac3295b2d_0_43"/>
          <p:cNvSpPr txBox="1"/>
          <p:nvPr/>
        </p:nvSpPr>
        <p:spPr>
          <a:xfrm>
            <a:off x="7830225" y="4478550"/>
            <a:ext cx="22038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i="0" u="none" strike="noStrike" cap="none">
                <a:solidFill>
                  <a:schemeClr val="lt1"/>
                </a:solidFill>
                <a:latin typeface="Calibri"/>
                <a:ea typeface="Calibri"/>
                <a:cs typeface="Calibri"/>
                <a:sym typeface="Calibri"/>
              </a:rPr>
              <a:t>Ask for Help</a:t>
            </a:r>
            <a:endParaRPr sz="1900" b="0" i="0" u="none" strike="noStrike" cap="none">
              <a:solidFill>
                <a:srgbClr val="000000"/>
              </a:solidFill>
              <a:latin typeface="Arial"/>
              <a:ea typeface="Arial"/>
              <a:cs typeface="Arial"/>
              <a:sym typeface="Arial"/>
            </a:endParaRPr>
          </a:p>
        </p:txBody>
      </p:sp>
      <p:sp>
        <p:nvSpPr>
          <p:cNvPr id="918" name="Google Shape;918;g3cac3295b2d_0_43"/>
          <p:cNvSpPr/>
          <p:nvPr/>
        </p:nvSpPr>
        <p:spPr>
          <a:xfrm>
            <a:off x="2069649" y="3282257"/>
            <a:ext cx="2702375" cy="559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rgbClr val="242B62"/>
                </a:solidFill>
                <a:latin typeface="Calibri"/>
                <a:ea typeface="Calibri"/>
                <a:cs typeface="Calibri"/>
                <a:sym typeface="Calibri"/>
              </a:rPr>
              <a:t>If a message feels strange, stop and think before acting…Remember the SIFT method in Module 1</a:t>
            </a:r>
            <a:endParaRPr sz="1400" b="1" i="0" u="none" strike="noStrike" cap="none" dirty="0">
              <a:solidFill>
                <a:srgbClr val="242B62"/>
              </a:solidFill>
              <a:latin typeface="Arial"/>
              <a:ea typeface="Arial"/>
              <a:cs typeface="Arial"/>
              <a:sym typeface="Arial"/>
            </a:endParaRPr>
          </a:p>
        </p:txBody>
      </p:sp>
      <p:sp>
        <p:nvSpPr>
          <p:cNvPr id="919" name="Google Shape;919;g3cac3295b2d_0_43"/>
          <p:cNvSpPr/>
          <p:nvPr/>
        </p:nvSpPr>
        <p:spPr>
          <a:xfrm>
            <a:off x="4284871" y="5149796"/>
            <a:ext cx="2604900" cy="793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rgbClr val="242B62"/>
                </a:solidFill>
                <a:latin typeface="Calibri"/>
                <a:ea typeface="Calibri"/>
                <a:cs typeface="Calibri"/>
                <a:sym typeface="Calibri"/>
              </a:rPr>
              <a:t>Explore settings in each </a:t>
            </a:r>
            <a:r>
              <a:rPr lang="en-US" sz="1600" b="1" dirty="0">
                <a:solidFill>
                  <a:srgbClr val="242B62"/>
                </a:solidFill>
                <a:latin typeface="Calibri"/>
                <a:ea typeface="Calibri"/>
                <a:cs typeface="Calibri"/>
                <a:sym typeface="Calibri"/>
              </a:rPr>
              <a:t>A</a:t>
            </a:r>
            <a:r>
              <a:rPr lang="en-US" sz="1600" b="1" i="0" u="none" strike="noStrike" cap="none" dirty="0">
                <a:solidFill>
                  <a:srgbClr val="242B62"/>
                </a:solidFill>
                <a:latin typeface="Calibri"/>
                <a:ea typeface="Calibri"/>
                <a:cs typeface="Calibri"/>
                <a:sym typeface="Calibri"/>
              </a:rPr>
              <a:t>pp to keep your personal info limited.</a:t>
            </a:r>
            <a:endParaRPr sz="1400" b="1" i="0" u="none" strike="noStrike" cap="none" dirty="0">
              <a:solidFill>
                <a:srgbClr val="242B62"/>
              </a:solidFill>
              <a:latin typeface="Arial"/>
              <a:ea typeface="Arial"/>
              <a:cs typeface="Arial"/>
              <a:sym typeface="Arial"/>
            </a:endParaRPr>
          </a:p>
        </p:txBody>
      </p:sp>
      <p:sp>
        <p:nvSpPr>
          <p:cNvPr id="920" name="Google Shape;920;g3cac3295b2d_0_43"/>
          <p:cNvSpPr/>
          <p:nvPr/>
        </p:nvSpPr>
        <p:spPr>
          <a:xfrm>
            <a:off x="7830250" y="5072980"/>
            <a:ext cx="2604900" cy="793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There’s no shame in asking a friend or family member if unsure.</a:t>
            </a:r>
            <a:endParaRPr sz="1400" b="1" i="0" u="none" strike="noStrike" cap="none">
              <a:solidFill>
                <a:srgbClr val="000000"/>
              </a:solidFill>
              <a:latin typeface="Arial"/>
              <a:ea typeface="Arial"/>
              <a:cs typeface="Arial"/>
              <a:sym typeface="Arial"/>
            </a:endParaRPr>
          </a:p>
        </p:txBody>
      </p:sp>
      <p:grpSp>
        <p:nvGrpSpPr>
          <p:cNvPr id="921" name="Google Shape;921;g3cac3295b2d_0_43"/>
          <p:cNvGrpSpPr/>
          <p:nvPr/>
        </p:nvGrpSpPr>
        <p:grpSpPr>
          <a:xfrm>
            <a:off x="6245482" y="574506"/>
            <a:ext cx="1248482" cy="1202272"/>
            <a:chOff x="5495623" y="2716950"/>
            <a:chExt cx="1439007" cy="1385585"/>
          </a:xfrm>
        </p:grpSpPr>
        <p:sp>
          <p:nvSpPr>
            <p:cNvPr id="922" name="Google Shape;922;g3cac3295b2d_0_43"/>
            <p:cNvSpPr/>
            <p:nvPr/>
          </p:nvSpPr>
          <p:spPr>
            <a:xfrm>
              <a:off x="5768039" y="2718579"/>
              <a:ext cx="941801" cy="813249"/>
            </a:xfrm>
            <a:custGeom>
              <a:avLst/>
              <a:gdLst/>
              <a:ahLst/>
              <a:cxnLst/>
              <a:rect l="l" t="t" r="r" b="b"/>
              <a:pathLst>
                <a:path w="941801" h="813249" extrusionOk="0">
                  <a:moveTo>
                    <a:pt x="470570" y="82449"/>
                  </a:moveTo>
                  <a:cubicBezTo>
                    <a:pt x="466497" y="79191"/>
                    <a:pt x="463238" y="75933"/>
                    <a:pt x="460794" y="73490"/>
                  </a:cubicBezTo>
                  <a:cubicBezTo>
                    <a:pt x="375253" y="-6330"/>
                    <a:pt x="249792" y="-22620"/>
                    <a:pt x="147143" y="31951"/>
                  </a:cubicBezTo>
                  <a:cubicBezTo>
                    <a:pt x="44493" y="86522"/>
                    <a:pt x="-14163" y="204623"/>
                    <a:pt x="2945" y="317837"/>
                  </a:cubicBezTo>
                  <a:cubicBezTo>
                    <a:pt x="14350" y="391141"/>
                    <a:pt x="48567" y="451413"/>
                    <a:pt x="99892" y="503540"/>
                  </a:cubicBezTo>
                  <a:cubicBezTo>
                    <a:pt x="200912" y="605351"/>
                    <a:pt x="310893" y="699018"/>
                    <a:pt x="420060" y="791869"/>
                  </a:cubicBezTo>
                  <a:cubicBezTo>
                    <a:pt x="453462" y="820377"/>
                    <a:pt x="487678" y="820377"/>
                    <a:pt x="521895" y="791869"/>
                  </a:cubicBezTo>
                  <a:cubicBezTo>
                    <a:pt x="554482" y="764177"/>
                    <a:pt x="588698" y="737299"/>
                    <a:pt x="620471" y="707977"/>
                  </a:cubicBezTo>
                  <a:cubicBezTo>
                    <a:pt x="700309" y="634673"/>
                    <a:pt x="782592" y="562998"/>
                    <a:pt x="858357" y="485621"/>
                  </a:cubicBezTo>
                  <a:cubicBezTo>
                    <a:pt x="930863" y="411503"/>
                    <a:pt x="956118" y="319466"/>
                    <a:pt x="934122" y="216840"/>
                  </a:cubicBezTo>
                  <a:cubicBezTo>
                    <a:pt x="904793" y="79191"/>
                    <a:pt x="771186" y="-14475"/>
                    <a:pt x="632691" y="3444"/>
                  </a:cubicBezTo>
                  <a:cubicBezTo>
                    <a:pt x="569961" y="11589"/>
                    <a:pt x="517007" y="38467"/>
                    <a:pt x="470570" y="84078"/>
                  </a:cubicBezTo>
                  <a:close/>
                </a:path>
              </a:pathLst>
            </a:custGeom>
            <a:solidFill>
              <a:srgbClr val="242B62"/>
            </a:solidFill>
            <a:ln>
              <a:noFill/>
            </a:ln>
          </p:spPr>
          <p:txBody>
            <a:bodyPr spcFirstLastPara="1" wrap="square" lIns="81375" tIns="40675" rIns="81375" bIns="40675" anchor="ctr" anchorCtr="0">
              <a:noAutofit/>
            </a:bodyPr>
            <a:lstStyle/>
            <a:p>
              <a:pPr marL="0" marR="0" lvl="0" indent="0" algn="l" rtl="0">
                <a:lnSpc>
                  <a:spcPct val="100000"/>
                </a:lnSpc>
                <a:spcBef>
                  <a:spcPts val="0"/>
                </a:spcBef>
                <a:spcAft>
                  <a:spcPts val="0"/>
                </a:spcAft>
                <a:buClr>
                  <a:srgbClr val="000000"/>
                </a:buClr>
                <a:buSzPts val="1602"/>
                <a:buFont typeface="Arial"/>
                <a:buNone/>
              </a:pPr>
              <a:endParaRPr sz="1602" b="0" i="0" u="none" strike="noStrike" cap="none">
                <a:solidFill>
                  <a:schemeClr val="dk1"/>
                </a:solidFill>
                <a:latin typeface="Calibri"/>
                <a:ea typeface="Calibri"/>
                <a:cs typeface="Calibri"/>
                <a:sym typeface="Calibri"/>
              </a:endParaRPr>
            </a:p>
          </p:txBody>
        </p:sp>
        <p:grpSp>
          <p:nvGrpSpPr>
            <p:cNvPr id="923" name="Google Shape;923;g3cac3295b2d_0_43"/>
            <p:cNvGrpSpPr/>
            <p:nvPr/>
          </p:nvGrpSpPr>
          <p:grpSpPr>
            <a:xfrm>
              <a:off x="5495623" y="2716950"/>
              <a:ext cx="1439007" cy="1385585"/>
              <a:chOff x="5495623" y="2716950"/>
              <a:chExt cx="1439007" cy="1385585"/>
            </a:xfrm>
          </p:grpSpPr>
          <p:sp>
            <p:nvSpPr>
              <p:cNvPr id="924" name="Google Shape;924;g3cac3295b2d_0_43"/>
              <p:cNvSpPr/>
              <p:nvPr/>
            </p:nvSpPr>
            <p:spPr>
              <a:xfrm>
                <a:off x="5495623" y="3470539"/>
                <a:ext cx="1439007" cy="631996"/>
              </a:xfrm>
              <a:custGeom>
                <a:avLst/>
                <a:gdLst/>
                <a:ahLst/>
                <a:cxnLst/>
                <a:rect l="l" t="t" r="r" b="b"/>
                <a:pathLst>
                  <a:path w="1439007" h="631996" extrusionOk="0">
                    <a:moveTo>
                      <a:pt x="936880" y="276112"/>
                    </a:moveTo>
                    <a:cubicBezTo>
                      <a:pt x="1001239" y="247605"/>
                      <a:pt x="1064784" y="219098"/>
                      <a:pt x="1128329" y="191405"/>
                    </a:cubicBezTo>
                    <a:cubicBezTo>
                      <a:pt x="1189430" y="164527"/>
                      <a:pt x="1250531" y="136834"/>
                      <a:pt x="1312446" y="110771"/>
                    </a:cubicBezTo>
                    <a:cubicBezTo>
                      <a:pt x="1348292" y="95295"/>
                      <a:pt x="1406949" y="100997"/>
                      <a:pt x="1428945" y="147423"/>
                    </a:cubicBezTo>
                    <a:cubicBezTo>
                      <a:pt x="1446053" y="183260"/>
                      <a:pt x="1441980" y="219098"/>
                      <a:pt x="1411837" y="245976"/>
                    </a:cubicBezTo>
                    <a:cubicBezTo>
                      <a:pt x="1380065" y="274483"/>
                      <a:pt x="1346663" y="302990"/>
                      <a:pt x="1310817" y="326610"/>
                    </a:cubicBezTo>
                    <a:cubicBezTo>
                      <a:pt x="1166619" y="421905"/>
                      <a:pt x="1021606" y="516386"/>
                      <a:pt x="874964" y="609238"/>
                    </a:cubicBezTo>
                    <a:cubicBezTo>
                      <a:pt x="830972" y="636931"/>
                      <a:pt x="781276" y="636116"/>
                      <a:pt x="731581" y="623899"/>
                    </a:cubicBezTo>
                    <a:cubicBezTo>
                      <a:pt x="597159" y="590505"/>
                      <a:pt x="461923" y="556296"/>
                      <a:pt x="327501" y="522902"/>
                    </a:cubicBezTo>
                    <a:cubicBezTo>
                      <a:pt x="325871" y="522902"/>
                      <a:pt x="323427" y="522902"/>
                      <a:pt x="320168" y="521273"/>
                    </a:cubicBezTo>
                    <a:cubicBezTo>
                      <a:pt x="315280" y="548966"/>
                      <a:pt x="295728" y="553038"/>
                      <a:pt x="272102" y="552224"/>
                    </a:cubicBezTo>
                    <a:cubicBezTo>
                      <a:pt x="194708" y="551409"/>
                      <a:pt x="116499" y="552224"/>
                      <a:pt x="39105" y="552224"/>
                    </a:cubicBezTo>
                    <a:cubicBezTo>
                      <a:pt x="10591" y="552224"/>
                      <a:pt x="0" y="541635"/>
                      <a:pt x="0" y="513943"/>
                    </a:cubicBezTo>
                    <a:cubicBezTo>
                      <a:pt x="0" y="355117"/>
                      <a:pt x="0" y="197106"/>
                      <a:pt x="0" y="38281"/>
                    </a:cubicBezTo>
                    <a:cubicBezTo>
                      <a:pt x="0" y="9774"/>
                      <a:pt x="10591" y="0"/>
                      <a:pt x="39105" y="0"/>
                    </a:cubicBezTo>
                    <a:cubicBezTo>
                      <a:pt x="119758" y="0"/>
                      <a:pt x="200411" y="0"/>
                      <a:pt x="281064" y="0"/>
                    </a:cubicBezTo>
                    <a:cubicBezTo>
                      <a:pt x="298987" y="0"/>
                      <a:pt x="311207" y="4887"/>
                      <a:pt x="317724" y="22806"/>
                    </a:cubicBezTo>
                    <a:cubicBezTo>
                      <a:pt x="318539" y="26064"/>
                      <a:pt x="325056" y="28507"/>
                      <a:pt x="329130" y="29322"/>
                    </a:cubicBezTo>
                    <a:cubicBezTo>
                      <a:pt x="350312" y="31765"/>
                      <a:pt x="371493" y="32580"/>
                      <a:pt x="392675" y="35023"/>
                    </a:cubicBezTo>
                    <a:cubicBezTo>
                      <a:pt x="439111" y="39910"/>
                      <a:pt x="480660" y="58643"/>
                      <a:pt x="518950" y="84707"/>
                    </a:cubicBezTo>
                    <a:cubicBezTo>
                      <a:pt x="552352" y="107512"/>
                      <a:pt x="585753" y="131133"/>
                      <a:pt x="619155" y="153938"/>
                    </a:cubicBezTo>
                    <a:cubicBezTo>
                      <a:pt x="668036" y="187333"/>
                      <a:pt x="722620" y="201993"/>
                      <a:pt x="780461" y="207695"/>
                    </a:cubicBezTo>
                    <a:cubicBezTo>
                      <a:pt x="804087" y="210138"/>
                      <a:pt x="827713" y="213396"/>
                      <a:pt x="851339" y="216654"/>
                    </a:cubicBezTo>
                    <a:cubicBezTo>
                      <a:pt x="887999" y="222355"/>
                      <a:pt x="918957" y="238645"/>
                      <a:pt x="936880" y="276112"/>
                    </a:cubicBezTo>
                    <a:close/>
                    <a:moveTo>
                      <a:pt x="320168" y="91223"/>
                    </a:moveTo>
                    <a:cubicBezTo>
                      <a:pt x="320168" y="94481"/>
                      <a:pt x="318539" y="96924"/>
                      <a:pt x="318539" y="98553"/>
                    </a:cubicBezTo>
                    <a:cubicBezTo>
                      <a:pt x="318539" y="215025"/>
                      <a:pt x="318539" y="332312"/>
                      <a:pt x="318539" y="448784"/>
                    </a:cubicBezTo>
                    <a:cubicBezTo>
                      <a:pt x="318539" y="452856"/>
                      <a:pt x="324242" y="459372"/>
                      <a:pt x="328315" y="460186"/>
                    </a:cubicBezTo>
                    <a:cubicBezTo>
                      <a:pt x="470069" y="496024"/>
                      <a:pt x="612638" y="531861"/>
                      <a:pt x="755207" y="566885"/>
                    </a:cubicBezTo>
                    <a:cubicBezTo>
                      <a:pt x="791052" y="575844"/>
                      <a:pt x="825269" y="570143"/>
                      <a:pt x="857041" y="548966"/>
                    </a:cubicBezTo>
                    <a:cubicBezTo>
                      <a:pt x="883926" y="531047"/>
                      <a:pt x="911625" y="515572"/>
                      <a:pt x="938509" y="498467"/>
                    </a:cubicBezTo>
                    <a:cubicBezTo>
                      <a:pt x="1059081" y="419462"/>
                      <a:pt x="1178839" y="339642"/>
                      <a:pt x="1298597" y="259822"/>
                    </a:cubicBezTo>
                    <a:cubicBezTo>
                      <a:pt x="1321408" y="244347"/>
                      <a:pt x="1342589" y="225613"/>
                      <a:pt x="1363771" y="207695"/>
                    </a:cubicBezTo>
                    <a:cubicBezTo>
                      <a:pt x="1373547" y="199550"/>
                      <a:pt x="1378435" y="189776"/>
                      <a:pt x="1372732" y="176744"/>
                    </a:cubicBezTo>
                    <a:cubicBezTo>
                      <a:pt x="1367030" y="163712"/>
                      <a:pt x="1355624" y="165341"/>
                      <a:pt x="1345033" y="166156"/>
                    </a:cubicBezTo>
                    <a:cubicBezTo>
                      <a:pt x="1338516" y="166156"/>
                      <a:pt x="1331999" y="168599"/>
                      <a:pt x="1326296" y="171043"/>
                    </a:cubicBezTo>
                    <a:cubicBezTo>
                      <a:pt x="1201650" y="226428"/>
                      <a:pt x="1077004" y="280999"/>
                      <a:pt x="952359" y="337199"/>
                    </a:cubicBezTo>
                    <a:cubicBezTo>
                      <a:pt x="946656" y="339642"/>
                      <a:pt x="940953" y="346973"/>
                      <a:pt x="939324" y="352674"/>
                    </a:cubicBezTo>
                    <a:cubicBezTo>
                      <a:pt x="931992" y="379552"/>
                      <a:pt x="915698" y="399914"/>
                      <a:pt x="891258" y="412946"/>
                    </a:cubicBezTo>
                    <a:cubicBezTo>
                      <a:pt x="868447" y="425978"/>
                      <a:pt x="844006" y="429236"/>
                      <a:pt x="817937" y="428421"/>
                    </a:cubicBezTo>
                    <a:cubicBezTo>
                      <a:pt x="727507" y="425978"/>
                      <a:pt x="638708" y="408059"/>
                      <a:pt x="550722" y="388511"/>
                    </a:cubicBezTo>
                    <a:cubicBezTo>
                      <a:pt x="528726" y="383625"/>
                      <a:pt x="517321" y="369778"/>
                      <a:pt x="521394" y="351859"/>
                    </a:cubicBezTo>
                    <a:cubicBezTo>
                      <a:pt x="525467" y="332312"/>
                      <a:pt x="540946" y="324167"/>
                      <a:pt x="563757" y="329054"/>
                    </a:cubicBezTo>
                    <a:cubicBezTo>
                      <a:pt x="583310" y="333126"/>
                      <a:pt x="602862" y="338828"/>
                      <a:pt x="623229" y="342086"/>
                    </a:cubicBezTo>
                    <a:cubicBezTo>
                      <a:pt x="688403" y="351045"/>
                      <a:pt x="753577" y="360004"/>
                      <a:pt x="819566" y="367335"/>
                    </a:cubicBezTo>
                    <a:cubicBezTo>
                      <a:pt x="831786" y="368964"/>
                      <a:pt x="845636" y="365706"/>
                      <a:pt x="857856" y="360819"/>
                    </a:cubicBezTo>
                    <a:cubicBezTo>
                      <a:pt x="877408" y="354303"/>
                      <a:pt x="883111" y="339642"/>
                      <a:pt x="880667" y="311135"/>
                    </a:cubicBezTo>
                    <a:cubicBezTo>
                      <a:pt x="879852" y="294845"/>
                      <a:pt x="869262" y="285071"/>
                      <a:pt x="854597" y="281813"/>
                    </a:cubicBezTo>
                    <a:cubicBezTo>
                      <a:pt x="837489" y="277741"/>
                      <a:pt x="819566" y="274483"/>
                      <a:pt x="802458" y="272854"/>
                    </a:cubicBezTo>
                    <a:cubicBezTo>
                      <a:pt x="705511" y="267152"/>
                      <a:pt x="617526" y="237016"/>
                      <a:pt x="540946" y="176744"/>
                    </a:cubicBezTo>
                    <a:cubicBezTo>
                      <a:pt x="514877" y="156382"/>
                      <a:pt x="487177" y="138463"/>
                      <a:pt x="458664" y="121359"/>
                    </a:cubicBezTo>
                    <a:cubicBezTo>
                      <a:pt x="416301" y="95295"/>
                      <a:pt x="367420" y="92852"/>
                      <a:pt x="319354" y="91223"/>
                    </a:cubicBezTo>
                    <a:close/>
                    <a:moveTo>
                      <a:pt x="61916" y="61901"/>
                    </a:moveTo>
                    <a:lnTo>
                      <a:pt x="61916" y="491137"/>
                    </a:lnTo>
                    <a:lnTo>
                      <a:pt x="255809" y="491137"/>
                    </a:lnTo>
                    <a:lnTo>
                      <a:pt x="255809" y="61901"/>
                    </a:lnTo>
                    <a:lnTo>
                      <a:pt x="61916" y="61901"/>
                    </a:lnTo>
                    <a:close/>
                  </a:path>
                </a:pathLst>
              </a:custGeom>
              <a:solidFill>
                <a:srgbClr val="242B62"/>
              </a:solidFill>
              <a:ln>
                <a:noFill/>
              </a:ln>
            </p:spPr>
            <p:txBody>
              <a:bodyPr spcFirstLastPara="1" wrap="square" lIns="81375" tIns="40675" rIns="81375" bIns="40675" anchor="ctr" anchorCtr="0">
                <a:noAutofit/>
              </a:bodyPr>
              <a:lstStyle/>
              <a:p>
                <a:pPr marL="0" marR="0" lvl="0" indent="0" algn="l" rtl="0">
                  <a:lnSpc>
                    <a:spcPct val="100000"/>
                  </a:lnSpc>
                  <a:spcBef>
                    <a:spcPts val="0"/>
                  </a:spcBef>
                  <a:spcAft>
                    <a:spcPts val="0"/>
                  </a:spcAft>
                  <a:buClr>
                    <a:srgbClr val="000000"/>
                  </a:buClr>
                  <a:buSzPts val="1602"/>
                  <a:buFont typeface="Arial"/>
                  <a:buNone/>
                </a:pPr>
                <a:endParaRPr sz="1602" b="0" i="0" u="none" strike="noStrike" cap="none">
                  <a:solidFill>
                    <a:schemeClr val="dk1"/>
                  </a:solidFill>
                  <a:latin typeface="Calibri"/>
                  <a:ea typeface="Calibri"/>
                  <a:cs typeface="Calibri"/>
                  <a:sym typeface="Calibri"/>
                </a:endParaRPr>
              </a:p>
            </p:txBody>
          </p:sp>
          <p:sp>
            <p:nvSpPr>
              <p:cNvPr id="925" name="Google Shape;925;g3cac3295b2d_0_43"/>
              <p:cNvSpPr/>
              <p:nvPr/>
            </p:nvSpPr>
            <p:spPr>
              <a:xfrm>
                <a:off x="5768068" y="2716950"/>
                <a:ext cx="941772" cy="813556"/>
              </a:xfrm>
              <a:custGeom>
                <a:avLst/>
                <a:gdLst/>
                <a:ahLst/>
                <a:cxnLst/>
                <a:rect l="l" t="t" r="r" b="b"/>
                <a:pathLst>
                  <a:path w="941772" h="813556" extrusionOk="0">
                    <a:moveTo>
                      <a:pt x="470541" y="84078"/>
                    </a:moveTo>
                    <a:cubicBezTo>
                      <a:pt x="516163" y="39281"/>
                      <a:pt x="569932" y="11589"/>
                      <a:pt x="632662" y="3444"/>
                    </a:cubicBezTo>
                    <a:cubicBezTo>
                      <a:pt x="771158" y="-14475"/>
                      <a:pt x="904765" y="79191"/>
                      <a:pt x="934093" y="216840"/>
                    </a:cubicBezTo>
                    <a:cubicBezTo>
                      <a:pt x="956089" y="319466"/>
                      <a:pt x="930835" y="411503"/>
                      <a:pt x="858328" y="485622"/>
                    </a:cubicBezTo>
                    <a:cubicBezTo>
                      <a:pt x="782563" y="562998"/>
                      <a:pt x="700281" y="634673"/>
                      <a:pt x="620442" y="707977"/>
                    </a:cubicBezTo>
                    <a:cubicBezTo>
                      <a:pt x="588670" y="737299"/>
                      <a:pt x="555268" y="764177"/>
                      <a:pt x="521866" y="791869"/>
                    </a:cubicBezTo>
                    <a:cubicBezTo>
                      <a:pt x="487650" y="820377"/>
                      <a:pt x="454248" y="821191"/>
                      <a:pt x="420031" y="791869"/>
                    </a:cubicBezTo>
                    <a:cubicBezTo>
                      <a:pt x="310050" y="699018"/>
                      <a:pt x="200883" y="606166"/>
                      <a:pt x="99863" y="503540"/>
                    </a:cubicBezTo>
                    <a:cubicBezTo>
                      <a:pt x="48538" y="451413"/>
                      <a:pt x="13507" y="391141"/>
                      <a:pt x="2916" y="317837"/>
                    </a:cubicBezTo>
                    <a:cubicBezTo>
                      <a:pt x="-14192" y="204623"/>
                      <a:pt x="45279" y="85707"/>
                      <a:pt x="147114" y="31951"/>
                    </a:cubicBezTo>
                    <a:cubicBezTo>
                      <a:pt x="250578" y="-22620"/>
                      <a:pt x="376039" y="-6330"/>
                      <a:pt x="460765" y="73490"/>
                    </a:cubicBezTo>
                    <a:cubicBezTo>
                      <a:pt x="464024" y="75933"/>
                      <a:pt x="466468" y="79191"/>
                      <a:pt x="470541" y="82449"/>
                    </a:cubicBezTo>
                    <a:close/>
                    <a:moveTo>
                      <a:pt x="60758" y="279556"/>
                    </a:moveTo>
                    <a:cubicBezTo>
                      <a:pt x="60758" y="289330"/>
                      <a:pt x="61573" y="299918"/>
                      <a:pt x="63202" y="309692"/>
                    </a:cubicBezTo>
                    <a:cubicBezTo>
                      <a:pt x="71349" y="370779"/>
                      <a:pt x="101492" y="419648"/>
                      <a:pt x="143856" y="462816"/>
                    </a:cubicBezTo>
                    <a:cubicBezTo>
                      <a:pt x="244061" y="562998"/>
                      <a:pt x="351598" y="654221"/>
                      <a:pt x="459136" y="746258"/>
                    </a:cubicBezTo>
                    <a:cubicBezTo>
                      <a:pt x="468912" y="754403"/>
                      <a:pt x="474615" y="751959"/>
                      <a:pt x="482762" y="744629"/>
                    </a:cubicBezTo>
                    <a:cubicBezTo>
                      <a:pt x="535716" y="699018"/>
                      <a:pt x="590299" y="654221"/>
                      <a:pt x="641624" y="606980"/>
                    </a:cubicBezTo>
                    <a:cubicBezTo>
                      <a:pt x="701095" y="553224"/>
                      <a:pt x="759752" y="498653"/>
                      <a:pt x="815150" y="440825"/>
                    </a:cubicBezTo>
                    <a:cubicBezTo>
                      <a:pt x="867290" y="386254"/>
                      <a:pt x="888471" y="317837"/>
                      <a:pt x="874622" y="242904"/>
                    </a:cubicBezTo>
                    <a:cubicBezTo>
                      <a:pt x="859957" y="159826"/>
                      <a:pt x="811892" y="101183"/>
                      <a:pt x="731238" y="74304"/>
                    </a:cubicBezTo>
                    <a:cubicBezTo>
                      <a:pt x="651400" y="47426"/>
                      <a:pt x="578894" y="66160"/>
                      <a:pt x="516978" y="123988"/>
                    </a:cubicBezTo>
                    <a:cubicBezTo>
                      <a:pt x="508831" y="131319"/>
                      <a:pt x="501499" y="140278"/>
                      <a:pt x="493352" y="147609"/>
                    </a:cubicBezTo>
                    <a:cubicBezTo>
                      <a:pt x="477059" y="163084"/>
                      <a:pt x="460765" y="163084"/>
                      <a:pt x="445286" y="147609"/>
                    </a:cubicBezTo>
                    <a:cubicBezTo>
                      <a:pt x="438769" y="141907"/>
                      <a:pt x="433066" y="135391"/>
                      <a:pt x="427363" y="128875"/>
                    </a:cubicBezTo>
                    <a:cubicBezTo>
                      <a:pt x="363819" y="64531"/>
                      <a:pt x="274204" y="44983"/>
                      <a:pt x="193551" y="78377"/>
                    </a:cubicBezTo>
                    <a:cubicBezTo>
                      <a:pt x="112898" y="111771"/>
                      <a:pt x="60758" y="190776"/>
                      <a:pt x="59944" y="279556"/>
                    </a:cubicBezTo>
                    <a:close/>
                  </a:path>
                </a:pathLst>
              </a:custGeom>
              <a:solidFill>
                <a:srgbClr val="242B62"/>
              </a:solidFill>
              <a:ln>
                <a:noFill/>
              </a:ln>
            </p:spPr>
            <p:txBody>
              <a:bodyPr spcFirstLastPara="1" wrap="square" lIns="81375" tIns="40675" rIns="81375" bIns="40675" anchor="ctr" anchorCtr="0">
                <a:noAutofit/>
              </a:bodyPr>
              <a:lstStyle/>
              <a:p>
                <a:pPr marL="0" marR="0" lvl="0" indent="0" algn="l" rtl="0">
                  <a:lnSpc>
                    <a:spcPct val="100000"/>
                  </a:lnSpc>
                  <a:spcBef>
                    <a:spcPts val="0"/>
                  </a:spcBef>
                  <a:spcAft>
                    <a:spcPts val="0"/>
                  </a:spcAft>
                  <a:buClr>
                    <a:srgbClr val="000000"/>
                  </a:buClr>
                  <a:buSzPts val="1602"/>
                  <a:buFont typeface="Arial"/>
                  <a:buNone/>
                </a:pPr>
                <a:endParaRPr sz="1602" b="0" i="0" u="none" strike="noStrike" cap="none">
                  <a:solidFill>
                    <a:schemeClr val="dk1"/>
                  </a:solidFill>
                  <a:latin typeface="Calibri"/>
                  <a:ea typeface="Calibri"/>
                  <a:cs typeface="Calibri"/>
                  <a:sym typeface="Calibri"/>
                </a:endParaRPr>
              </a:p>
            </p:txBody>
          </p:sp>
        </p:grpSp>
        <p:sp>
          <p:nvSpPr>
            <p:cNvPr id="926" name="Google Shape;926;g3cac3295b2d_0_43"/>
            <p:cNvSpPr/>
            <p:nvPr/>
          </p:nvSpPr>
          <p:spPr>
            <a:xfrm>
              <a:off x="5828826" y="2779264"/>
              <a:ext cx="818816" cy="688776"/>
            </a:xfrm>
            <a:custGeom>
              <a:avLst/>
              <a:gdLst/>
              <a:ahLst/>
              <a:cxnLst/>
              <a:rect l="l" t="t" r="r" b="b"/>
              <a:pathLst>
                <a:path w="818816" h="688776" extrusionOk="0">
                  <a:moveTo>
                    <a:pt x="0" y="217242"/>
                  </a:moveTo>
                  <a:cubicBezTo>
                    <a:pt x="0" y="128463"/>
                    <a:pt x="52954" y="49457"/>
                    <a:pt x="133607" y="16063"/>
                  </a:cubicBezTo>
                  <a:cubicBezTo>
                    <a:pt x="214260" y="-17331"/>
                    <a:pt x="303875" y="2217"/>
                    <a:pt x="367420" y="66561"/>
                  </a:cubicBezTo>
                  <a:cubicBezTo>
                    <a:pt x="373123" y="73078"/>
                    <a:pt x="379640" y="78779"/>
                    <a:pt x="385343" y="85295"/>
                  </a:cubicBezTo>
                  <a:cubicBezTo>
                    <a:pt x="400822" y="100770"/>
                    <a:pt x="417115" y="100770"/>
                    <a:pt x="433409" y="85295"/>
                  </a:cubicBezTo>
                  <a:cubicBezTo>
                    <a:pt x="441556" y="77150"/>
                    <a:pt x="448888" y="69005"/>
                    <a:pt x="457034" y="61674"/>
                  </a:cubicBezTo>
                  <a:cubicBezTo>
                    <a:pt x="518950" y="4660"/>
                    <a:pt x="590642" y="-14073"/>
                    <a:pt x="671295" y="11991"/>
                  </a:cubicBezTo>
                  <a:cubicBezTo>
                    <a:pt x="751948" y="38869"/>
                    <a:pt x="800014" y="97512"/>
                    <a:pt x="814678" y="180590"/>
                  </a:cubicBezTo>
                  <a:cubicBezTo>
                    <a:pt x="828528" y="256338"/>
                    <a:pt x="807346" y="323940"/>
                    <a:pt x="755207" y="378511"/>
                  </a:cubicBezTo>
                  <a:cubicBezTo>
                    <a:pt x="699808" y="436340"/>
                    <a:pt x="640337" y="490910"/>
                    <a:pt x="581680" y="544667"/>
                  </a:cubicBezTo>
                  <a:cubicBezTo>
                    <a:pt x="529541" y="591907"/>
                    <a:pt x="475772" y="636704"/>
                    <a:pt x="422818" y="682315"/>
                  </a:cubicBezTo>
                  <a:cubicBezTo>
                    <a:pt x="414671" y="688831"/>
                    <a:pt x="408968" y="692089"/>
                    <a:pt x="399192" y="683945"/>
                  </a:cubicBezTo>
                  <a:cubicBezTo>
                    <a:pt x="291655" y="592722"/>
                    <a:pt x="184117" y="500684"/>
                    <a:pt x="83912" y="400502"/>
                  </a:cubicBezTo>
                  <a:cubicBezTo>
                    <a:pt x="41549" y="357334"/>
                    <a:pt x="10591" y="308465"/>
                    <a:pt x="3259" y="247378"/>
                  </a:cubicBezTo>
                  <a:cubicBezTo>
                    <a:pt x="1629" y="237604"/>
                    <a:pt x="1629" y="227016"/>
                    <a:pt x="815" y="217242"/>
                  </a:cubicBezTo>
                  <a:close/>
                </a:path>
              </a:pathLst>
            </a:custGeom>
            <a:solidFill>
              <a:srgbClr val="CA7BB3"/>
            </a:solidFill>
            <a:ln>
              <a:noFill/>
            </a:ln>
          </p:spPr>
          <p:txBody>
            <a:bodyPr spcFirstLastPara="1" wrap="square" lIns="81375" tIns="40675" rIns="81375" bIns="40675" anchor="ctr" anchorCtr="0">
              <a:noAutofit/>
            </a:bodyPr>
            <a:lstStyle/>
            <a:p>
              <a:pPr marL="0" marR="0" lvl="0" indent="0" algn="l" rtl="0">
                <a:lnSpc>
                  <a:spcPct val="100000"/>
                </a:lnSpc>
                <a:spcBef>
                  <a:spcPts val="0"/>
                </a:spcBef>
                <a:spcAft>
                  <a:spcPts val="0"/>
                </a:spcAft>
                <a:buClr>
                  <a:srgbClr val="000000"/>
                </a:buClr>
                <a:buSzPts val="1602"/>
                <a:buFont typeface="Arial"/>
                <a:buNone/>
              </a:pPr>
              <a:endParaRPr sz="1602" b="0" i="0" u="none" strike="noStrike" cap="none">
                <a:solidFill>
                  <a:schemeClr val="dk1"/>
                </a:solidFill>
                <a:latin typeface="Calibri"/>
                <a:ea typeface="Calibri"/>
                <a:cs typeface="Calibri"/>
                <a:sym typeface="Calibri"/>
              </a:endParaRPr>
            </a:p>
          </p:txBody>
        </p:sp>
      </p:grpSp>
      <p:sp>
        <p:nvSpPr>
          <p:cNvPr id="927" name="Google Shape;927;g3cac3295b2d_0_43"/>
          <p:cNvSpPr txBox="1"/>
          <p:nvPr/>
        </p:nvSpPr>
        <p:spPr>
          <a:xfrm>
            <a:off x="5534300" y="3237863"/>
            <a:ext cx="2508000" cy="645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If something feels wrong, report it.</a:t>
            </a:r>
            <a:endParaRPr sz="16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g3cac3295b2d_0_43"/>
          <p:cNvSpPr/>
          <p:nvPr/>
        </p:nvSpPr>
        <p:spPr>
          <a:xfrm>
            <a:off x="0" y="4707600"/>
            <a:ext cx="2867100" cy="2150700"/>
          </a:xfrm>
          <a:prstGeom prst="round2SameRect">
            <a:avLst>
              <a:gd name="adj1" fmla="val 16667"/>
              <a:gd name="adj2" fmla="val 0"/>
            </a:avLst>
          </a:prstGeom>
          <a:solidFill>
            <a:srgbClr val="C67CB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chemeClr val="lt1"/>
                </a:solidFill>
                <a:latin typeface="Calibri"/>
                <a:ea typeface="Calibri"/>
                <a:cs typeface="Calibri"/>
                <a:sym typeface="Calibri"/>
              </a:rPr>
              <a:t>Learning how to use these tools helps you to </a:t>
            </a:r>
            <a:r>
              <a:rPr lang="en-US" sz="1800" b="1" i="0" u="none" strike="noStrike" cap="none" dirty="0">
                <a:solidFill>
                  <a:schemeClr val="lt1"/>
                </a:solidFill>
                <a:latin typeface="Calibri"/>
                <a:ea typeface="Calibri"/>
                <a:cs typeface="Calibri"/>
                <a:sym typeface="Calibri"/>
              </a:rPr>
              <a:t>reduce stress, feel empowered </a:t>
            </a:r>
            <a:r>
              <a:rPr lang="en-US" sz="1800" b="0" i="0" u="none" strike="noStrike" cap="none" dirty="0">
                <a:solidFill>
                  <a:schemeClr val="lt1"/>
                </a:solidFill>
                <a:latin typeface="Calibri"/>
                <a:ea typeface="Calibri"/>
                <a:cs typeface="Calibri"/>
                <a:sym typeface="Calibri"/>
              </a:rPr>
              <a:t>and enjoy online communication safely.</a:t>
            </a:r>
            <a:endParaRPr sz="1800" b="0" i="0" u="none" strike="noStrike" cap="none" dirty="0">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g3c8abc38406_0_24"/>
          <p:cNvSpPr txBox="1">
            <a:spLocks noGrp="1"/>
          </p:cNvSpPr>
          <p:nvPr>
            <p:ph type="body" idx="1"/>
          </p:nvPr>
        </p:nvSpPr>
        <p:spPr>
          <a:xfrm>
            <a:off x="7764875" y="730800"/>
            <a:ext cx="2067000" cy="1791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05</a:t>
            </a:r>
            <a:endParaRPr/>
          </a:p>
        </p:txBody>
      </p:sp>
      <p:pic>
        <p:nvPicPr>
          <p:cNvPr id="935" name="Google Shape;935;g3c8abc38406_0_24" descr="People in a computer screen"/>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1" cy="3396829"/>
          </a:xfrm>
          <a:prstGeom prst="rect">
            <a:avLst/>
          </a:prstGeom>
          <a:solidFill>
            <a:srgbClr val="D9D9D9"/>
          </a:solidFill>
          <a:ln>
            <a:noFill/>
          </a:ln>
        </p:spPr>
      </p:pic>
      <p:sp>
        <p:nvSpPr>
          <p:cNvPr id="936" name="Google Shape;936;g3c8abc38406_0_24"/>
          <p:cNvSpPr/>
          <p:nvPr/>
        </p:nvSpPr>
        <p:spPr>
          <a:xfrm>
            <a:off x="5722300" y="3429000"/>
            <a:ext cx="3901200" cy="2308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937" name="Google Shape;937;g3c8abc38406_0_24"/>
          <p:cNvSpPr txBox="1"/>
          <p:nvPr/>
        </p:nvSpPr>
        <p:spPr>
          <a:xfrm>
            <a:off x="5814400" y="3439800"/>
            <a:ext cx="3809100" cy="2308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2200"/>
              <a:buFont typeface="Arial"/>
              <a:buNone/>
            </a:pPr>
            <a:r>
              <a:rPr lang="en-US" sz="3600" b="1" i="0" u="none" strike="noStrike" cap="none">
                <a:solidFill>
                  <a:srgbClr val="242B62"/>
                </a:solidFill>
                <a:latin typeface="Calibri"/>
                <a:ea typeface="Calibri"/>
                <a:cs typeface="Calibri"/>
                <a:sym typeface="Calibri"/>
              </a:rPr>
              <a:t>WELL-BEING, LONELINESS &amp; HEALTHY ONLINE INTERACTION</a:t>
            </a:r>
            <a:endParaRPr sz="3600" b="0" i="0" u="none" strike="noStrike" cap="none">
              <a:solidFill>
                <a:srgbClr val="242B62"/>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sp>
        <p:nvSpPr>
          <p:cNvPr id="943" name="Google Shape;943;g3cb041f9ae0_0_1"/>
          <p:cNvSpPr txBox="1">
            <a:spLocks noGrp="1"/>
          </p:cNvSpPr>
          <p:nvPr>
            <p:ph type="body" idx="1"/>
          </p:nvPr>
        </p:nvSpPr>
        <p:spPr>
          <a:xfrm>
            <a:off x="960864" y="1025248"/>
            <a:ext cx="4887300" cy="69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3600"/>
              <a:buNone/>
            </a:pPr>
            <a:r>
              <a:rPr lang="en-US" b="1"/>
              <a:t>Loneliness &amp; Social Connection</a:t>
            </a:r>
            <a:endParaRPr/>
          </a:p>
        </p:txBody>
      </p:sp>
      <p:sp>
        <p:nvSpPr>
          <p:cNvPr id="944" name="Google Shape;944;g3cb041f9ae0_0_1"/>
          <p:cNvSpPr txBox="1">
            <a:spLocks noGrp="1"/>
          </p:cNvSpPr>
          <p:nvPr>
            <p:ph type="body" idx="2"/>
          </p:nvPr>
        </p:nvSpPr>
        <p:spPr>
          <a:xfrm>
            <a:off x="954149" y="2421600"/>
            <a:ext cx="5475225" cy="20394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b="1" dirty="0"/>
              <a:t>Loneliness</a:t>
            </a:r>
            <a:r>
              <a:rPr lang="en-US" dirty="0"/>
              <a:t> affects many people and </a:t>
            </a:r>
            <a:r>
              <a:rPr lang="en-US" b="1" dirty="0"/>
              <a:t>can impact mental and physical health</a:t>
            </a:r>
            <a:r>
              <a:rPr lang="en-US" dirty="0"/>
              <a:t>. </a:t>
            </a:r>
          </a:p>
          <a:p>
            <a:pPr marL="0" lvl="0" indent="0" algn="l" rtl="0">
              <a:lnSpc>
                <a:spcPct val="103333"/>
              </a:lnSpc>
              <a:spcBef>
                <a:spcPts val="0"/>
              </a:spcBef>
              <a:spcAft>
                <a:spcPts val="0"/>
              </a:spcAft>
              <a:buClr>
                <a:srgbClr val="242B62"/>
              </a:buClr>
              <a:buSzPts val="2400"/>
              <a:buNone/>
            </a:pPr>
            <a:r>
              <a:rPr lang="en-US" b="1" dirty="0"/>
              <a:t>Feeling isolated</a:t>
            </a:r>
            <a:r>
              <a:rPr lang="en-US" dirty="0"/>
              <a:t> is common, but </a:t>
            </a:r>
            <a:r>
              <a:rPr lang="en-US" b="1" dirty="0"/>
              <a:t>can be reduced through social connections… even online social connections!</a:t>
            </a:r>
            <a:endParaRPr dirty="0"/>
          </a:p>
        </p:txBody>
      </p:sp>
      <p:pic>
        <p:nvPicPr>
          <p:cNvPr id="945" name="Google Shape;945;g3cb041f9ae0_0_1" descr="Two people standing together&#10;&#10;AI-generated content may be incorrect."/>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5" cy="4336988"/>
          </a:xfrm>
          <a:prstGeom prst="rect">
            <a:avLst/>
          </a:prstGeom>
          <a:solidFill>
            <a:srgbClr val="D8D8D8"/>
          </a:solid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1">
          <a:extLst>
            <a:ext uri="{FF2B5EF4-FFF2-40B4-BE49-F238E27FC236}">
              <a16:creationId xmlns:a16="http://schemas.microsoft.com/office/drawing/2014/main" id="{2963194B-B9CE-047E-3C62-523B9FDB7563}"/>
            </a:ext>
          </a:extLst>
        </p:cNvPr>
        <p:cNvGrpSpPr/>
        <p:nvPr/>
      </p:nvGrpSpPr>
      <p:grpSpPr>
        <a:xfrm>
          <a:off x="0" y="0"/>
          <a:ext cx="0" cy="0"/>
          <a:chOff x="0" y="0"/>
          <a:chExt cx="0" cy="0"/>
        </a:xfrm>
      </p:grpSpPr>
      <p:sp>
        <p:nvSpPr>
          <p:cNvPr id="462" name="Google Shape;462;g3ce1553e39b_0_0">
            <a:extLst>
              <a:ext uri="{FF2B5EF4-FFF2-40B4-BE49-F238E27FC236}">
                <a16:creationId xmlns:a16="http://schemas.microsoft.com/office/drawing/2014/main" id="{7EF32CDB-6BF2-0C0A-2C82-3BA93D59732F}"/>
              </a:ext>
            </a:extLst>
          </p:cNvPr>
          <p:cNvSpPr txBox="1">
            <a:spLocks noGrp="1"/>
          </p:cNvSpPr>
          <p:nvPr>
            <p:ph type="body" idx="1"/>
          </p:nvPr>
        </p:nvSpPr>
        <p:spPr>
          <a:xfrm>
            <a:off x="1751600" y="483350"/>
            <a:ext cx="8688900" cy="697500"/>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103333"/>
              </a:lnSpc>
              <a:spcBef>
                <a:spcPts val="0"/>
              </a:spcBef>
              <a:spcAft>
                <a:spcPts val="0"/>
              </a:spcAft>
              <a:buClr>
                <a:srgbClr val="242B62"/>
              </a:buClr>
              <a:buSzPts val="3600"/>
              <a:buNone/>
            </a:pPr>
            <a:r>
              <a:rPr lang="en-US" b="1" dirty="0"/>
              <a:t>Benefits of social media and communication tools:</a:t>
            </a:r>
            <a:endParaRPr dirty="0"/>
          </a:p>
        </p:txBody>
      </p:sp>
      <p:graphicFrame>
        <p:nvGraphicFramePr>
          <p:cNvPr id="463" name="Google Shape;463;g3ce1553e39b_0_0">
            <a:extLst>
              <a:ext uri="{FF2B5EF4-FFF2-40B4-BE49-F238E27FC236}">
                <a16:creationId xmlns:a16="http://schemas.microsoft.com/office/drawing/2014/main" id="{C04B85DC-C258-1A84-649F-E8806A8FA559}"/>
              </a:ext>
            </a:extLst>
          </p:cNvPr>
          <p:cNvGraphicFramePr/>
          <p:nvPr>
            <p:extLst>
              <p:ext uri="{D42A27DB-BD31-4B8C-83A1-F6EECF244321}">
                <p14:modId xmlns:p14="http://schemas.microsoft.com/office/powerpoint/2010/main" val="681583837"/>
              </p:ext>
            </p:extLst>
          </p:nvPr>
        </p:nvGraphicFramePr>
        <p:xfrm>
          <a:off x="1751650" y="1451612"/>
          <a:ext cx="8489630" cy="4345346"/>
        </p:xfrm>
        <a:graphic>
          <a:graphicData uri="http://schemas.openxmlformats.org/drawingml/2006/table">
            <a:tbl>
              <a:tblPr>
                <a:noFill/>
                <a:tableStyleId>{DF7776BB-8149-4868-97FF-04BBAE9743FF}</a:tableStyleId>
              </a:tblPr>
              <a:tblGrid>
                <a:gridCol w="8489630">
                  <a:extLst>
                    <a:ext uri="{9D8B030D-6E8A-4147-A177-3AD203B41FA5}">
                      <a16:colId xmlns:a16="http://schemas.microsoft.com/office/drawing/2014/main" val="20000"/>
                    </a:ext>
                  </a:extLst>
                </a:gridCol>
              </a:tblGrid>
              <a:tr h="870628">
                <a:tc>
                  <a:txBody>
                    <a:bodyPr/>
                    <a:lstStyle/>
                    <a:p>
                      <a:pPr marL="0" marR="0" lvl="0" indent="0" algn="l" rtl="0">
                        <a:lnSpc>
                          <a:spcPct val="100000"/>
                        </a:lnSpc>
                        <a:spcBef>
                          <a:spcPts val="0"/>
                        </a:spcBef>
                        <a:spcAft>
                          <a:spcPts val="0"/>
                        </a:spcAft>
                        <a:buClr>
                          <a:srgbClr val="000000"/>
                        </a:buClr>
                        <a:buSzPts val="3600"/>
                        <a:buFont typeface="Arial"/>
                        <a:buNone/>
                      </a:pPr>
                      <a:r>
                        <a:rPr lang="es-ES" sz="2800" b="1" i="0" u="none" strike="noStrike" cap="none" dirty="0">
                          <a:solidFill>
                            <a:srgbClr val="6296D0"/>
                          </a:solidFill>
                          <a:latin typeface="Calibri"/>
                          <a:ea typeface="Calibri"/>
                          <a:cs typeface="Calibri"/>
                          <a:sym typeface="Arial"/>
                        </a:rPr>
                        <a:t>Social media </a:t>
                      </a:r>
                      <a:r>
                        <a:rPr lang="es-ES" sz="2800" b="1" i="0" u="none" strike="noStrike" cap="none" dirty="0" err="1">
                          <a:solidFill>
                            <a:srgbClr val="6296D0"/>
                          </a:solidFill>
                          <a:latin typeface="Calibri"/>
                          <a:ea typeface="Calibri"/>
                          <a:cs typeface="Calibri"/>
                          <a:sym typeface="Arial"/>
                        </a:rPr>
                        <a:t>offers</a:t>
                      </a:r>
                      <a:r>
                        <a:rPr lang="es-ES" sz="2800" b="1" i="0" u="none" strike="noStrike" cap="none" dirty="0">
                          <a:solidFill>
                            <a:srgbClr val="6296D0"/>
                          </a:solidFill>
                          <a:latin typeface="Calibri"/>
                          <a:ea typeface="Calibri"/>
                          <a:cs typeface="Calibri"/>
                          <a:sym typeface="Arial"/>
                        </a:rPr>
                        <a:t> </a:t>
                      </a:r>
                      <a:r>
                        <a:rPr lang="es-ES" sz="2800" b="1" i="0" u="none" strike="noStrike" cap="none" dirty="0" err="1">
                          <a:solidFill>
                            <a:srgbClr val="6296D0"/>
                          </a:solidFill>
                          <a:latin typeface="Calibri"/>
                          <a:ea typeface="Calibri"/>
                          <a:cs typeface="Calibri"/>
                          <a:sym typeface="Arial"/>
                        </a:rPr>
                        <a:t>powerful</a:t>
                      </a:r>
                      <a:r>
                        <a:rPr lang="es-ES" sz="2800" b="1" i="0" u="none" strike="noStrike" cap="none" dirty="0">
                          <a:solidFill>
                            <a:srgbClr val="6296D0"/>
                          </a:solidFill>
                          <a:latin typeface="Calibri"/>
                          <a:ea typeface="Calibri"/>
                          <a:cs typeface="Calibri"/>
                          <a:sym typeface="Arial"/>
                        </a:rPr>
                        <a:t> </a:t>
                      </a:r>
                      <a:r>
                        <a:rPr lang="es-ES" sz="2800" b="1" i="0" u="none" strike="noStrike" cap="none" dirty="0" err="1">
                          <a:solidFill>
                            <a:srgbClr val="6296D0"/>
                          </a:solidFill>
                          <a:latin typeface="Calibri"/>
                          <a:ea typeface="Calibri"/>
                          <a:cs typeface="Calibri"/>
                          <a:sym typeface="Arial"/>
                        </a:rPr>
                        <a:t>benefits</a:t>
                      </a:r>
                      <a:r>
                        <a:rPr lang="es-ES" sz="2800" b="1" i="0" u="none" strike="noStrike" cap="none" dirty="0">
                          <a:solidFill>
                            <a:srgbClr val="6296D0"/>
                          </a:solidFill>
                          <a:latin typeface="Calibri"/>
                          <a:ea typeface="Calibri"/>
                          <a:cs typeface="Calibri"/>
                          <a:sym typeface="Arial"/>
                        </a:rPr>
                        <a:t> </a:t>
                      </a:r>
                      <a:r>
                        <a:rPr lang="es-ES" sz="2800" b="1" i="0" u="none" strike="noStrike" cap="none" dirty="0" err="1">
                          <a:solidFill>
                            <a:srgbClr val="6296D0"/>
                          </a:solidFill>
                          <a:latin typeface="Calibri"/>
                          <a:ea typeface="Calibri"/>
                          <a:cs typeface="Calibri"/>
                          <a:sym typeface="Arial"/>
                        </a:rPr>
                        <a:t>for</a:t>
                      </a:r>
                      <a:r>
                        <a:rPr lang="es-ES" sz="2800" b="1" i="0" u="none" strike="noStrike" cap="none" dirty="0">
                          <a:solidFill>
                            <a:srgbClr val="6296D0"/>
                          </a:solidFill>
                          <a:latin typeface="Calibri"/>
                          <a:ea typeface="Calibri"/>
                          <a:cs typeface="Calibri"/>
                          <a:sym typeface="Arial"/>
                        </a:rPr>
                        <a:t> personal, </a:t>
                      </a:r>
                      <a:r>
                        <a:rPr lang="es-ES" sz="2800" b="1" i="0" u="none" strike="noStrike" cap="none" dirty="0" err="1">
                          <a:solidFill>
                            <a:srgbClr val="6296D0"/>
                          </a:solidFill>
                          <a:latin typeface="Calibri"/>
                          <a:ea typeface="Calibri"/>
                          <a:cs typeface="Calibri"/>
                          <a:sym typeface="Arial"/>
                        </a:rPr>
                        <a:t>academic</a:t>
                      </a:r>
                      <a:r>
                        <a:rPr lang="es-ES" sz="2800" b="1" i="0" u="none" strike="noStrike" cap="none" dirty="0">
                          <a:solidFill>
                            <a:srgbClr val="6296D0"/>
                          </a:solidFill>
                          <a:latin typeface="Calibri"/>
                          <a:ea typeface="Calibri"/>
                          <a:cs typeface="Calibri"/>
                          <a:sym typeface="Arial"/>
                        </a:rPr>
                        <a:t>, and </a:t>
                      </a:r>
                      <a:r>
                        <a:rPr lang="es-ES" sz="2800" b="1" i="0" u="none" strike="noStrike" cap="none" dirty="0" err="1">
                          <a:solidFill>
                            <a:srgbClr val="6296D0"/>
                          </a:solidFill>
                          <a:latin typeface="Calibri"/>
                          <a:ea typeface="Calibri"/>
                          <a:cs typeface="Calibri"/>
                          <a:sym typeface="Arial"/>
                        </a:rPr>
                        <a:t>professional</a:t>
                      </a:r>
                      <a:r>
                        <a:rPr lang="es-ES" sz="2800" b="1" i="0" u="none" strike="noStrike" cap="none" dirty="0">
                          <a:solidFill>
                            <a:srgbClr val="6296D0"/>
                          </a:solidFill>
                          <a:latin typeface="Calibri"/>
                          <a:ea typeface="Calibri"/>
                          <a:cs typeface="Calibri"/>
                          <a:sym typeface="Arial"/>
                        </a:rPr>
                        <a:t> </a:t>
                      </a:r>
                      <a:r>
                        <a:rPr lang="es-ES" sz="2800" b="1" i="0" u="none" strike="noStrike" cap="none" dirty="0" err="1">
                          <a:solidFill>
                            <a:srgbClr val="6296D0"/>
                          </a:solidFill>
                          <a:latin typeface="Calibri"/>
                          <a:ea typeface="Calibri"/>
                          <a:cs typeface="Calibri"/>
                          <a:sym typeface="Arial"/>
                        </a:rPr>
                        <a:t>growth</a:t>
                      </a:r>
                      <a:endParaRPr sz="2800" b="1" i="0" u="none" strike="noStrike" cap="none" dirty="0">
                        <a:solidFill>
                          <a:srgbClr val="6296D0"/>
                        </a:solidFill>
                        <a:latin typeface="Calibri"/>
                        <a:ea typeface="Calibri"/>
                        <a:cs typeface="Calibri"/>
                        <a:sym typeface="Calibri"/>
                      </a:endParaRPr>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0"/>
                  </a:ext>
                </a:extLst>
              </a:tr>
              <a:tr h="646916">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67CB5"/>
                          </a:solidFill>
                          <a:uFill>
                            <a:noFill/>
                          </a:uFill>
                          <a:latin typeface="Calibri"/>
                          <a:ea typeface="Calibri"/>
                          <a:cs typeface="Calibri"/>
                          <a:sym typeface="Calibri"/>
                        </a:rPr>
                        <a:t>Maintain Relationships</a:t>
                      </a:r>
                      <a:r>
                        <a:rPr lang="en-US" sz="2400" b="1" u="none" strike="noStrike" cap="none" dirty="0">
                          <a:solidFill>
                            <a:srgbClr val="CA7BB3"/>
                          </a:solidFill>
                          <a:latin typeface="Calibri"/>
                          <a:ea typeface="Calibri"/>
                          <a:cs typeface="Calibri"/>
                          <a:sym typeface="Calibri"/>
                        </a:rPr>
                        <a:t>:</a:t>
                      </a:r>
                      <a:r>
                        <a:rPr lang="en-US" sz="2400" u="none" strike="noStrike" cap="none" dirty="0">
                          <a:solidFill>
                            <a:srgbClr val="242B62"/>
                          </a:solidFill>
                          <a:latin typeface="Calibri"/>
                          <a:ea typeface="Calibri"/>
                          <a:cs typeface="Calibri"/>
                          <a:sym typeface="Calibri"/>
                        </a:rPr>
                        <a:t> </a:t>
                      </a:r>
                      <a:r>
                        <a:rPr lang="es-ES" sz="2400" b="0" i="0" u="none" strike="noStrike" cap="none" dirty="0" err="1">
                          <a:solidFill>
                            <a:srgbClr val="242B62"/>
                          </a:solidFill>
                          <a:latin typeface="Calibri"/>
                          <a:ea typeface="Calibri"/>
                          <a:cs typeface="Calibri"/>
                          <a:sym typeface="Arial"/>
                        </a:rPr>
                        <a:t>keep</a:t>
                      </a:r>
                      <a:r>
                        <a:rPr lang="es-ES" sz="2400" b="0" i="0" u="none" strike="noStrike" cap="none" dirty="0">
                          <a:solidFill>
                            <a:srgbClr val="242B62"/>
                          </a:solidFill>
                          <a:latin typeface="Calibri"/>
                          <a:ea typeface="Calibri"/>
                          <a:cs typeface="Calibri"/>
                          <a:sym typeface="Arial"/>
                        </a:rPr>
                        <a:t> in </a:t>
                      </a:r>
                      <a:r>
                        <a:rPr lang="es-ES" sz="2400" b="0" i="0" u="none" strike="noStrike" cap="none" dirty="0" err="1">
                          <a:solidFill>
                            <a:srgbClr val="242B62"/>
                          </a:solidFill>
                          <a:latin typeface="Calibri"/>
                          <a:ea typeface="Calibri"/>
                          <a:cs typeface="Calibri"/>
                          <a:sym typeface="Arial"/>
                        </a:rPr>
                        <a:t>touch</a:t>
                      </a:r>
                      <a:r>
                        <a:rPr lang="es-ES" sz="2400" b="0" i="0" u="none" strike="noStrike" cap="none" dirty="0">
                          <a:solidFill>
                            <a:srgbClr val="242B62"/>
                          </a:solidFill>
                          <a:latin typeface="Calibri"/>
                          <a:ea typeface="Calibri"/>
                          <a:cs typeface="Calibri"/>
                          <a:sym typeface="Arial"/>
                        </a:rPr>
                        <a:t> </a:t>
                      </a:r>
                      <a:r>
                        <a:rPr lang="es-ES" sz="2400" b="0" i="0" u="none" strike="noStrike" cap="none" dirty="0" err="1">
                          <a:solidFill>
                            <a:srgbClr val="242B62"/>
                          </a:solidFill>
                          <a:latin typeface="Calibri"/>
                          <a:ea typeface="Calibri"/>
                          <a:cs typeface="Calibri"/>
                          <a:sym typeface="Arial"/>
                        </a:rPr>
                        <a:t>with</a:t>
                      </a:r>
                      <a:r>
                        <a:rPr lang="es-ES" sz="2400" b="0" i="0" u="none" strike="noStrike" cap="none" dirty="0">
                          <a:solidFill>
                            <a:srgbClr val="242B62"/>
                          </a:solidFill>
                          <a:latin typeface="Calibri"/>
                          <a:ea typeface="Calibri"/>
                          <a:cs typeface="Calibri"/>
                          <a:sym typeface="Arial"/>
                        </a:rPr>
                        <a:t> </a:t>
                      </a:r>
                      <a:r>
                        <a:rPr lang="es-ES" sz="2400" b="0" i="0" u="none" strike="noStrike" cap="none" dirty="0" err="1">
                          <a:solidFill>
                            <a:srgbClr val="242B62"/>
                          </a:solidFill>
                          <a:latin typeface="Calibri"/>
                          <a:ea typeface="Calibri"/>
                          <a:cs typeface="Calibri"/>
                          <a:sym typeface="Arial"/>
                        </a:rPr>
                        <a:t>long-distance</a:t>
                      </a:r>
                      <a:r>
                        <a:rPr lang="es-ES" sz="2400" b="0" i="0" u="none" strike="noStrike" cap="none" dirty="0">
                          <a:solidFill>
                            <a:srgbClr val="242B62"/>
                          </a:solidFill>
                          <a:latin typeface="Calibri"/>
                          <a:ea typeface="Calibri"/>
                          <a:cs typeface="Calibri"/>
                          <a:sym typeface="Arial"/>
                        </a:rPr>
                        <a:t> </a:t>
                      </a:r>
                      <a:r>
                        <a:rPr lang="es-ES" sz="2400" b="0" i="0" u="none" strike="noStrike" cap="none" dirty="0" err="1">
                          <a:solidFill>
                            <a:srgbClr val="242B62"/>
                          </a:solidFill>
                          <a:latin typeface="Calibri"/>
                          <a:ea typeface="Calibri"/>
                          <a:cs typeface="Calibri"/>
                          <a:sym typeface="Arial"/>
                        </a:rPr>
                        <a:t>family</a:t>
                      </a:r>
                      <a:r>
                        <a:rPr lang="es-ES" sz="2400" b="0" i="0" u="none" strike="noStrike" cap="none" dirty="0">
                          <a:solidFill>
                            <a:srgbClr val="242B62"/>
                          </a:solidFill>
                          <a:latin typeface="Calibri"/>
                          <a:ea typeface="Calibri"/>
                          <a:cs typeface="Calibri"/>
                          <a:sym typeface="Arial"/>
                        </a:rPr>
                        <a:t> and </a:t>
                      </a:r>
                      <a:r>
                        <a:rPr lang="es-ES" sz="2400" b="0" i="0" u="none" strike="noStrike" cap="none" dirty="0" err="1">
                          <a:solidFill>
                            <a:srgbClr val="242B62"/>
                          </a:solidFill>
                          <a:latin typeface="Calibri"/>
                          <a:ea typeface="Calibri"/>
                          <a:cs typeface="Calibri"/>
                          <a:sym typeface="Arial"/>
                        </a:rPr>
                        <a:t>friends</a:t>
                      </a:r>
                      <a:endParaRPr sz="2400" b="0" i="0" u="none" strike="noStrike" cap="none" dirty="0">
                        <a:solidFill>
                          <a:srgbClr val="242B62"/>
                        </a:solidFill>
                        <a:latin typeface="Calibri"/>
                        <a:ea typeface="Calibri"/>
                        <a:cs typeface="Calibri"/>
                        <a:sym typeface="Arial"/>
                      </a:endParaRPr>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1"/>
                  </a:ext>
                </a:extLst>
              </a:tr>
              <a:tr h="646916">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s-ES" sz="2400" b="1" i="0" u="none" strike="noStrike" cap="none" dirty="0">
                          <a:solidFill>
                            <a:srgbClr val="C67CB5"/>
                          </a:solidFill>
                          <a:uFill>
                            <a:noFill/>
                          </a:uFill>
                          <a:latin typeface="Calibri"/>
                          <a:ea typeface="Calibri"/>
                          <a:cs typeface="Calibri"/>
                          <a:sym typeface="Arial"/>
                        </a:rPr>
                        <a:t>Real-Time News</a:t>
                      </a:r>
                      <a:r>
                        <a:rPr lang="en-US" sz="2400" b="1" u="none" strike="noStrike" cap="none" dirty="0">
                          <a:solidFill>
                            <a:srgbClr val="C67CB5"/>
                          </a:solidFill>
                          <a:latin typeface="Calibri"/>
                          <a:ea typeface="Calibri"/>
                          <a:cs typeface="Calibri"/>
                          <a:sym typeface="Calibri"/>
                        </a:rPr>
                        <a:t>: </a:t>
                      </a:r>
                      <a:r>
                        <a:rPr lang="en-US" sz="2400" u="none" strike="noStrike" cap="none" dirty="0">
                          <a:solidFill>
                            <a:srgbClr val="242B62"/>
                          </a:solidFill>
                          <a:latin typeface="Calibri"/>
                          <a:ea typeface="Calibri"/>
                          <a:cs typeface="Calibri"/>
                          <a:sym typeface="Calibri"/>
                        </a:rPr>
                        <a:t>get rapid updates on breaking news and cultural developments.</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2"/>
                  </a:ext>
                </a:extLst>
              </a:tr>
              <a:tr h="323458">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67CB5"/>
                          </a:solidFill>
                          <a:uFill>
                            <a:noFill/>
                          </a:uFill>
                          <a:latin typeface="Calibri"/>
                          <a:ea typeface="Calibri"/>
                          <a:cs typeface="Calibri"/>
                          <a:sym typeface="Calibri"/>
                        </a:rPr>
                        <a:t>Entertainment</a:t>
                      </a:r>
                      <a:r>
                        <a:rPr lang="en-US" sz="2400" b="1" u="none" strike="noStrike" cap="none" dirty="0">
                          <a:solidFill>
                            <a:srgbClr val="C67CB5"/>
                          </a:solidFill>
                          <a:latin typeface="Calibri"/>
                          <a:ea typeface="Calibri"/>
                          <a:cs typeface="Calibri"/>
                          <a:sym typeface="Calibri"/>
                        </a:rPr>
                        <a:t>: </a:t>
                      </a:r>
                      <a:r>
                        <a:rPr lang="en-US" sz="2400" b="0" u="none" strike="noStrike" cap="none" dirty="0">
                          <a:solidFill>
                            <a:srgbClr val="242B62"/>
                          </a:solidFill>
                          <a:latin typeface="Calibri"/>
                          <a:ea typeface="Calibri"/>
                          <a:cs typeface="Calibri"/>
                          <a:sym typeface="Calibri"/>
                        </a:rPr>
                        <a:t>they can act as a way to get entertained</a:t>
                      </a:r>
                      <a:r>
                        <a:rPr lang="en-US" sz="2400" u="none" strike="noStrike" cap="none" dirty="0">
                          <a:solidFill>
                            <a:srgbClr val="242B62"/>
                          </a:solidFill>
                          <a:latin typeface="Calibri"/>
                          <a:ea typeface="Calibri"/>
                          <a:cs typeface="Calibri"/>
                          <a:sym typeface="Calibri"/>
                        </a:rPr>
                        <a:t>.</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lgn="ctr">
                      <a:solidFill>
                        <a:srgbClr val="242B62"/>
                      </a:solidFill>
                      <a:prstDash val="solid"/>
                      <a:round/>
                      <a:headEnd type="none" w="sm" len="sm"/>
                      <a:tailEnd type="none" w="sm" len="sm"/>
                    </a:lnB>
                  </a:tcPr>
                </a:tc>
                <a:extLst>
                  <a:ext uri="{0D108BD9-81ED-4DB2-BD59-A6C34878D82A}">
                    <a16:rowId xmlns:a16="http://schemas.microsoft.com/office/drawing/2014/main" val="10003"/>
                  </a:ext>
                </a:extLst>
              </a:tr>
              <a:tr h="323458">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s-ES" sz="2400" b="1" i="0" u="none" strike="noStrike" cap="none" dirty="0" err="1">
                          <a:solidFill>
                            <a:srgbClr val="C67CB5"/>
                          </a:solidFill>
                          <a:uFill>
                            <a:noFill/>
                          </a:uFill>
                          <a:latin typeface="Calibri"/>
                          <a:ea typeface="Calibri"/>
                          <a:cs typeface="Calibri"/>
                          <a:sym typeface="Arial"/>
                        </a:rPr>
                        <a:t>Support</a:t>
                      </a:r>
                      <a:r>
                        <a:rPr lang="es-ES" sz="2400" b="1" i="0" u="none" strike="noStrike" cap="none" dirty="0">
                          <a:solidFill>
                            <a:srgbClr val="C67CB5"/>
                          </a:solidFill>
                          <a:uFill>
                            <a:noFill/>
                          </a:uFill>
                          <a:latin typeface="Calibri"/>
                          <a:ea typeface="Calibri"/>
                          <a:cs typeface="Calibri"/>
                          <a:sym typeface="Arial"/>
                        </a:rPr>
                        <a:t> </a:t>
                      </a:r>
                      <a:r>
                        <a:rPr lang="es-ES" sz="2400" b="1" i="0" u="none" strike="noStrike" cap="none" dirty="0" err="1">
                          <a:solidFill>
                            <a:srgbClr val="C67CB5"/>
                          </a:solidFill>
                          <a:uFill>
                            <a:noFill/>
                          </a:uFill>
                          <a:latin typeface="Calibri"/>
                          <a:ea typeface="Calibri"/>
                          <a:cs typeface="Calibri"/>
                          <a:sym typeface="Arial"/>
                        </a:rPr>
                        <a:t>Groups</a:t>
                      </a:r>
                      <a:r>
                        <a:rPr lang="es-ES" sz="2400" b="1" i="0" u="none" strike="noStrike" cap="none" dirty="0">
                          <a:solidFill>
                            <a:srgbClr val="C67CB5"/>
                          </a:solidFill>
                          <a:uFill>
                            <a:noFill/>
                          </a:uFill>
                          <a:latin typeface="Calibri"/>
                          <a:ea typeface="Calibri"/>
                          <a:cs typeface="Calibri"/>
                          <a:sym typeface="Arial"/>
                        </a:rPr>
                        <a:t>: </a:t>
                      </a:r>
                      <a:r>
                        <a:rPr lang="es-ES" sz="2400" b="0" i="0" u="none" strike="noStrike" cap="none" dirty="0" err="1">
                          <a:solidFill>
                            <a:srgbClr val="242B62"/>
                          </a:solidFill>
                          <a:latin typeface="Calibri"/>
                          <a:ea typeface="Calibri"/>
                          <a:cs typeface="Calibri"/>
                          <a:sym typeface="Arial"/>
                        </a:rPr>
                        <a:t>connect</a:t>
                      </a:r>
                      <a:r>
                        <a:rPr lang="es-ES" sz="2400" b="0" i="0" u="none" strike="noStrike" cap="none" dirty="0">
                          <a:solidFill>
                            <a:srgbClr val="242B62"/>
                          </a:solidFill>
                          <a:latin typeface="Calibri"/>
                          <a:ea typeface="Calibri"/>
                          <a:cs typeface="Calibri"/>
                          <a:sym typeface="Arial"/>
                        </a:rPr>
                        <a:t> </a:t>
                      </a:r>
                      <a:r>
                        <a:rPr lang="es-ES" sz="2400" b="0" i="0" u="none" strike="noStrike" cap="none" dirty="0" err="1">
                          <a:solidFill>
                            <a:srgbClr val="242B62"/>
                          </a:solidFill>
                          <a:latin typeface="Calibri"/>
                          <a:ea typeface="Calibri"/>
                          <a:cs typeface="Calibri"/>
                          <a:sym typeface="Arial"/>
                        </a:rPr>
                        <a:t>with</a:t>
                      </a:r>
                      <a:r>
                        <a:rPr lang="es-ES" sz="2400" b="0" i="0" u="none" strike="noStrike" cap="none" dirty="0">
                          <a:solidFill>
                            <a:srgbClr val="242B62"/>
                          </a:solidFill>
                          <a:latin typeface="Calibri"/>
                          <a:ea typeface="Calibri"/>
                          <a:cs typeface="Calibri"/>
                          <a:sym typeface="Arial"/>
                        </a:rPr>
                        <a:t> </a:t>
                      </a:r>
                      <a:r>
                        <a:rPr lang="es-ES" sz="2400" b="0" i="0" u="none" strike="noStrike" cap="none" dirty="0" err="1">
                          <a:solidFill>
                            <a:srgbClr val="242B62"/>
                          </a:solidFill>
                          <a:latin typeface="Calibri"/>
                          <a:ea typeface="Calibri"/>
                          <a:cs typeface="Calibri"/>
                          <a:sym typeface="Arial"/>
                        </a:rPr>
                        <a:t>people</a:t>
                      </a:r>
                      <a:r>
                        <a:rPr lang="es-ES" sz="2400" b="0" i="0" u="none" strike="noStrike" cap="none" dirty="0">
                          <a:solidFill>
                            <a:srgbClr val="242B62"/>
                          </a:solidFill>
                          <a:latin typeface="Calibri"/>
                          <a:ea typeface="Calibri"/>
                          <a:cs typeface="Calibri"/>
                          <a:sym typeface="Arial"/>
                        </a:rPr>
                        <a:t> </a:t>
                      </a:r>
                      <a:r>
                        <a:rPr lang="es-ES" sz="2400" b="0" i="0" u="none" strike="noStrike" cap="none" dirty="0" err="1">
                          <a:solidFill>
                            <a:srgbClr val="242B62"/>
                          </a:solidFill>
                          <a:latin typeface="Calibri"/>
                          <a:ea typeface="Calibri"/>
                          <a:cs typeface="Calibri"/>
                          <a:sym typeface="Arial"/>
                        </a:rPr>
                        <a:t>to</a:t>
                      </a:r>
                      <a:r>
                        <a:rPr lang="es-ES" sz="2400" b="0" i="0" u="none" strike="noStrike" cap="none" dirty="0">
                          <a:solidFill>
                            <a:srgbClr val="242B62"/>
                          </a:solidFill>
                          <a:latin typeface="Calibri"/>
                          <a:ea typeface="Calibri"/>
                          <a:cs typeface="Calibri"/>
                          <a:sym typeface="Arial"/>
                        </a:rPr>
                        <a:t> share </a:t>
                      </a:r>
                      <a:r>
                        <a:rPr lang="es-ES" sz="2400" b="0" i="0" u="none" strike="noStrike" cap="none" dirty="0" err="1">
                          <a:solidFill>
                            <a:srgbClr val="242B62"/>
                          </a:solidFill>
                          <a:latin typeface="Calibri"/>
                          <a:ea typeface="Calibri"/>
                          <a:cs typeface="Calibri"/>
                          <a:sym typeface="Arial"/>
                        </a:rPr>
                        <a:t>experiences</a:t>
                      </a:r>
                      <a:r>
                        <a:rPr lang="es-ES" sz="2400" b="0" i="0" u="none" strike="noStrike" cap="none" dirty="0">
                          <a:solidFill>
                            <a:srgbClr val="242B62"/>
                          </a:solidFill>
                          <a:latin typeface="Calibri"/>
                          <a:ea typeface="Calibri"/>
                          <a:cs typeface="Calibri"/>
                          <a:sym typeface="Arial"/>
                        </a:rPr>
                        <a:t> and ideas</a:t>
                      </a:r>
                      <a:endParaRPr sz="2400" b="0" i="0" u="none" strike="noStrike" cap="none" dirty="0">
                        <a:solidFill>
                          <a:srgbClr val="242B62"/>
                        </a:solidFill>
                        <a:latin typeface="Calibri"/>
                        <a:ea typeface="Calibri"/>
                        <a:cs typeface="Calibri"/>
                        <a:sym typeface="Arial"/>
                      </a:endParaRPr>
                    </a:p>
                  </a:txBody>
                  <a:tcPr marL="91425" marR="91425" marT="91425" marB="91425">
                    <a:lnL w="9525" cap="flat" cmpd="sng" algn="ctr">
                      <a:solidFill>
                        <a:srgbClr val="242B62"/>
                      </a:solidFill>
                      <a:prstDash val="solid"/>
                      <a:round/>
                      <a:headEnd type="none" w="sm" len="sm"/>
                      <a:tailEnd type="none" w="sm" len="sm"/>
                    </a:lnL>
                    <a:lnR w="9525" cap="flat" cmpd="sng" algn="ctr">
                      <a:solidFill>
                        <a:srgbClr val="242B62"/>
                      </a:solidFill>
                      <a:prstDash val="solid"/>
                      <a:round/>
                      <a:headEnd type="none" w="sm" len="sm"/>
                      <a:tailEnd type="none" w="sm" len="sm"/>
                    </a:lnR>
                    <a:lnT w="9525" cap="flat" cmpd="sng" algn="ctr">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2658044585"/>
                  </a:ext>
                </a:extLst>
              </a:tr>
            </a:tbl>
          </a:graphicData>
        </a:graphic>
      </p:graphicFrame>
      <p:sp>
        <p:nvSpPr>
          <p:cNvPr id="464" name="Google Shape;464;g3ce1553e39b_0_0">
            <a:extLst>
              <a:ext uri="{FF2B5EF4-FFF2-40B4-BE49-F238E27FC236}">
                <a16:creationId xmlns:a16="http://schemas.microsoft.com/office/drawing/2014/main" id="{5A838047-F616-BC5A-DC3C-C6574D90464B}"/>
              </a:ext>
            </a:extLst>
          </p:cNvPr>
          <p:cNvSpPr/>
          <p:nvPr/>
        </p:nvSpPr>
        <p:spPr>
          <a:xfrm>
            <a:off x="0" y="5881500"/>
            <a:ext cx="11692200" cy="976500"/>
          </a:xfrm>
          <a:prstGeom prst="rect">
            <a:avLst/>
          </a:prstGeom>
          <a:solidFill>
            <a:srgbClr val="6296D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396000" marR="0" lvl="0" indent="0" algn="l" rtl="0">
              <a:lnSpc>
                <a:spcPct val="100000"/>
              </a:lnSpc>
              <a:spcBef>
                <a:spcPts val="0"/>
              </a:spcBef>
              <a:spcAft>
                <a:spcPts val="0"/>
              </a:spcAft>
              <a:buClr>
                <a:srgbClr val="000000"/>
              </a:buClr>
              <a:buSzPts val="2400"/>
              <a:buFont typeface="Arial"/>
              <a:buNone/>
            </a:pPr>
            <a:r>
              <a:rPr lang="es-ES" sz="2400" b="0" i="0" u="none" strike="noStrike" cap="none" dirty="0" err="1">
                <a:solidFill>
                  <a:schemeClr val="lt1"/>
                </a:solidFill>
                <a:latin typeface="Calibri"/>
                <a:ea typeface="Calibri"/>
                <a:cs typeface="Calibri"/>
                <a:sym typeface="Calibri"/>
              </a:rPr>
              <a:t>If</a:t>
            </a:r>
            <a:r>
              <a:rPr lang="es-ES" sz="2400" b="0" i="0" u="none" strike="noStrike" cap="none" dirty="0">
                <a:solidFill>
                  <a:schemeClr val="lt1"/>
                </a:solidFill>
                <a:latin typeface="Calibri"/>
                <a:ea typeface="Calibri"/>
                <a:cs typeface="Calibri"/>
                <a:sym typeface="Calibri"/>
              </a:rPr>
              <a:t> social media </a:t>
            </a:r>
            <a:r>
              <a:rPr lang="es-ES" sz="2400" b="0" i="0" u="none" strike="noStrike" cap="none" dirty="0" err="1">
                <a:solidFill>
                  <a:schemeClr val="lt1"/>
                </a:solidFill>
                <a:latin typeface="Calibri"/>
                <a:ea typeface="Calibri"/>
                <a:cs typeface="Calibri"/>
                <a:sym typeface="Calibri"/>
              </a:rPr>
              <a:t>platforms</a:t>
            </a:r>
            <a:r>
              <a:rPr lang="es-ES" sz="2400" b="0" i="0" u="none" strike="noStrike" cap="none" dirty="0">
                <a:solidFill>
                  <a:schemeClr val="lt1"/>
                </a:solidFill>
                <a:latin typeface="Calibri"/>
                <a:ea typeface="Calibri"/>
                <a:cs typeface="Calibri"/>
                <a:sym typeface="Calibri"/>
              </a:rPr>
              <a:t> are </a:t>
            </a:r>
            <a:r>
              <a:rPr lang="es-ES" sz="2400" b="0" i="0" u="none" strike="noStrike" cap="none" dirty="0" err="1">
                <a:solidFill>
                  <a:schemeClr val="lt1"/>
                </a:solidFill>
                <a:latin typeface="Calibri"/>
                <a:ea typeface="Calibri"/>
                <a:cs typeface="Calibri"/>
                <a:sym typeface="Calibri"/>
              </a:rPr>
              <a:t>used</a:t>
            </a:r>
            <a:r>
              <a:rPr lang="es-ES" sz="2400" b="0" i="0" u="none" strike="noStrike" cap="none" dirty="0">
                <a:solidFill>
                  <a:schemeClr val="lt1"/>
                </a:solidFill>
                <a:latin typeface="Calibri"/>
                <a:ea typeface="Calibri"/>
                <a:cs typeface="Calibri"/>
                <a:sym typeface="Calibri"/>
              </a:rPr>
              <a:t> </a:t>
            </a:r>
            <a:r>
              <a:rPr lang="es-ES" sz="2400" b="0" i="0" u="none" strike="noStrike" cap="none" dirty="0" err="1">
                <a:solidFill>
                  <a:schemeClr val="lt1"/>
                </a:solidFill>
                <a:latin typeface="Calibri"/>
                <a:ea typeface="Calibri"/>
                <a:cs typeface="Calibri"/>
                <a:sym typeface="Calibri"/>
              </a:rPr>
              <a:t>propperly</a:t>
            </a:r>
            <a:r>
              <a:rPr lang="es-ES" sz="2400" b="0" i="0" u="none" strike="noStrike" cap="none" dirty="0">
                <a:solidFill>
                  <a:schemeClr val="lt1"/>
                </a:solidFill>
                <a:latin typeface="Calibri"/>
                <a:ea typeface="Calibri"/>
                <a:cs typeface="Calibri"/>
                <a:sym typeface="Calibri"/>
              </a:rPr>
              <a:t>, </a:t>
            </a:r>
            <a:r>
              <a:rPr lang="es-ES" sz="2400" b="0" i="0" u="none" strike="noStrike" cap="none" dirty="0" err="1">
                <a:solidFill>
                  <a:schemeClr val="lt1"/>
                </a:solidFill>
                <a:latin typeface="Calibri"/>
                <a:ea typeface="Calibri"/>
                <a:cs typeface="Calibri"/>
                <a:sym typeface="Calibri"/>
              </a:rPr>
              <a:t>they</a:t>
            </a:r>
            <a:r>
              <a:rPr lang="es-ES" sz="2400" b="0" i="0" u="none" strike="noStrike" cap="none" dirty="0">
                <a:solidFill>
                  <a:schemeClr val="lt1"/>
                </a:solidFill>
                <a:latin typeface="Calibri"/>
                <a:ea typeface="Calibri"/>
                <a:cs typeface="Calibri"/>
                <a:sym typeface="Calibri"/>
              </a:rPr>
              <a:t> can </a:t>
            </a:r>
            <a:r>
              <a:rPr lang="es-ES" sz="2400" b="0" i="0" u="none" strike="noStrike" cap="none" dirty="0" err="1">
                <a:solidFill>
                  <a:schemeClr val="lt1"/>
                </a:solidFill>
                <a:latin typeface="Calibri"/>
                <a:ea typeface="Calibri"/>
                <a:cs typeface="Calibri"/>
                <a:sym typeface="Calibri"/>
              </a:rPr>
              <a:t>turn</a:t>
            </a:r>
            <a:r>
              <a:rPr lang="es-ES" sz="2400" b="0" i="0" u="none" strike="noStrike" cap="none" dirty="0">
                <a:solidFill>
                  <a:schemeClr val="lt1"/>
                </a:solidFill>
                <a:latin typeface="Calibri"/>
                <a:ea typeface="Calibri"/>
                <a:cs typeface="Calibri"/>
                <a:sym typeface="Calibri"/>
              </a:rPr>
              <a:t> </a:t>
            </a:r>
            <a:r>
              <a:rPr lang="es-ES" sz="2400" b="0" i="0" u="none" strike="noStrike" cap="none" dirty="0" err="1">
                <a:solidFill>
                  <a:schemeClr val="lt1"/>
                </a:solidFill>
                <a:latin typeface="Calibri"/>
                <a:ea typeface="Calibri"/>
                <a:cs typeface="Calibri"/>
                <a:sym typeface="Calibri"/>
              </a:rPr>
              <a:t>into</a:t>
            </a:r>
            <a:r>
              <a:rPr lang="es-ES" sz="2400" b="0" i="0" u="none" strike="noStrike" cap="none" dirty="0">
                <a:solidFill>
                  <a:schemeClr val="lt1"/>
                </a:solidFill>
                <a:latin typeface="Calibri"/>
                <a:ea typeface="Calibri"/>
                <a:cs typeface="Calibri"/>
                <a:sym typeface="Calibri"/>
              </a:rPr>
              <a:t> </a:t>
            </a:r>
            <a:r>
              <a:rPr lang="es-ES" sz="2400" b="0" i="0" u="none" strike="noStrike" cap="none" dirty="0" err="1">
                <a:solidFill>
                  <a:schemeClr val="lt1"/>
                </a:solidFill>
                <a:latin typeface="Calibri"/>
                <a:ea typeface="Calibri"/>
                <a:cs typeface="Calibri"/>
                <a:sym typeface="Calibri"/>
              </a:rPr>
              <a:t>powerful</a:t>
            </a:r>
            <a:r>
              <a:rPr lang="es-ES" sz="2400" b="0" i="0" u="none" strike="noStrike" cap="none" dirty="0">
                <a:solidFill>
                  <a:schemeClr val="lt1"/>
                </a:solidFill>
                <a:latin typeface="Calibri"/>
                <a:ea typeface="Calibri"/>
                <a:cs typeface="Calibri"/>
                <a:sym typeface="Calibri"/>
              </a:rPr>
              <a:t> </a:t>
            </a:r>
            <a:r>
              <a:rPr lang="es-ES" sz="2400" b="0" i="0" u="none" strike="noStrike" cap="none" dirty="0" err="1">
                <a:solidFill>
                  <a:schemeClr val="lt1"/>
                </a:solidFill>
                <a:latin typeface="Calibri"/>
                <a:ea typeface="Calibri"/>
                <a:cs typeface="Calibri"/>
                <a:sym typeface="Calibri"/>
              </a:rPr>
              <a:t>tools</a:t>
            </a:r>
            <a:r>
              <a:rPr lang="es-ES" sz="2400" b="0" i="0" u="none" strike="noStrike" cap="none" dirty="0">
                <a:solidFill>
                  <a:schemeClr val="lt1"/>
                </a:solidFill>
                <a:latin typeface="Calibri"/>
                <a:ea typeface="Calibri"/>
                <a:cs typeface="Calibri"/>
                <a:sym typeface="Calibri"/>
              </a:rPr>
              <a:t> </a:t>
            </a:r>
            <a:r>
              <a:rPr lang="es-ES" sz="2400" b="0" i="0" u="none" strike="noStrike" cap="none" dirty="0" err="1">
                <a:solidFill>
                  <a:schemeClr val="lt1"/>
                </a:solidFill>
                <a:latin typeface="Calibri"/>
                <a:ea typeface="Calibri"/>
                <a:cs typeface="Calibri"/>
                <a:sym typeface="Calibri"/>
              </a:rPr>
              <a:t>to</a:t>
            </a:r>
            <a:r>
              <a:rPr lang="es-ES" sz="2400" b="0" i="0" u="none" strike="noStrike" cap="none" dirty="0">
                <a:solidFill>
                  <a:schemeClr val="lt1"/>
                </a:solidFill>
                <a:latin typeface="Calibri"/>
                <a:ea typeface="Calibri"/>
                <a:cs typeface="Calibri"/>
                <a:sym typeface="Calibri"/>
              </a:rPr>
              <a:t> </a:t>
            </a:r>
            <a:r>
              <a:rPr lang="es-ES" sz="2400" b="0" i="0" u="none" strike="noStrike" cap="none" dirty="0" err="1">
                <a:solidFill>
                  <a:schemeClr val="lt1"/>
                </a:solidFill>
                <a:latin typeface="Calibri"/>
                <a:ea typeface="Calibri"/>
                <a:cs typeface="Calibri"/>
                <a:sym typeface="Calibri"/>
              </a:rPr>
              <a:t>counter</a:t>
            </a:r>
            <a:r>
              <a:rPr lang="es-ES" sz="2400" b="0" i="0" u="none" strike="noStrike" cap="none" dirty="0">
                <a:solidFill>
                  <a:schemeClr val="lt1"/>
                </a:solidFill>
                <a:latin typeface="Calibri"/>
                <a:ea typeface="Calibri"/>
                <a:cs typeface="Calibri"/>
                <a:sym typeface="Calibri"/>
              </a:rPr>
              <a:t> </a:t>
            </a:r>
            <a:r>
              <a:rPr lang="es-ES" sz="2400" b="0" i="0" u="none" strike="noStrike" cap="none" dirty="0" err="1">
                <a:solidFill>
                  <a:schemeClr val="lt1"/>
                </a:solidFill>
                <a:latin typeface="Calibri"/>
                <a:ea typeface="Calibri"/>
                <a:cs typeface="Calibri"/>
                <a:sym typeface="Calibri"/>
              </a:rPr>
              <a:t>loneliness</a:t>
            </a:r>
            <a:r>
              <a:rPr lang="es-ES" sz="2400" b="0" i="0" u="none" strike="noStrike" cap="none" dirty="0">
                <a:solidFill>
                  <a:schemeClr val="lt1"/>
                </a:solidFill>
                <a:latin typeface="Calibri"/>
                <a:ea typeface="Calibri"/>
                <a:cs typeface="Calibri"/>
                <a:sym typeface="Calibri"/>
              </a:rPr>
              <a:t> and </a:t>
            </a:r>
            <a:r>
              <a:rPr lang="es-ES" sz="2400" b="0" i="0" u="none" strike="noStrike" cap="none" dirty="0" err="1">
                <a:solidFill>
                  <a:schemeClr val="lt1"/>
                </a:solidFill>
                <a:latin typeface="Calibri"/>
                <a:ea typeface="Calibri"/>
                <a:cs typeface="Calibri"/>
                <a:sym typeface="Calibri"/>
              </a:rPr>
              <a:t>increase</a:t>
            </a:r>
            <a:r>
              <a:rPr lang="es-ES" sz="2400" b="0" i="0" u="none" strike="noStrike" cap="none" dirty="0">
                <a:solidFill>
                  <a:schemeClr val="lt1"/>
                </a:solidFill>
                <a:latin typeface="Calibri"/>
                <a:ea typeface="Calibri"/>
                <a:cs typeface="Calibri"/>
                <a:sym typeface="Calibri"/>
              </a:rPr>
              <a:t> </a:t>
            </a:r>
            <a:r>
              <a:rPr lang="es-ES" sz="2400" b="0" i="0" u="none" strike="noStrike" cap="none" dirty="0" err="1">
                <a:solidFill>
                  <a:schemeClr val="lt1"/>
                </a:solidFill>
                <a:latin typeface="Calibri"/>
                <a:ea typeface="Calibri"/>
                <a:cs typeface="Calibri"/>
                <a:sym typeface="Calibri"/>
              </a:rPr>
              <a:t>well-being</a:t>
            </a:r>
            <a:r>
              <a:rPr lang="es-ES" sz="2400" b="0" i="0" u="none" strike="noStrike" cap="none" dirty="0">
                <a:solidFill>
                  <a:schemeClr val="lt1"/>
                </a:solidFill>
                <a:latin typeface="Calibri"/>
                <a:ea typeface="Calibri"/>
                <a:cs typeface="Calibri"/>
                <a:sym typeface="Calibri"/>
              </a:rPr>
              <a:t>.</a:t>
            </a:r>
            <a:endParaRPr sz="24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655550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pic>
        <p:nvPicPr>
          <p:cNvPr id="392" name="Google Shape;392;g3cf5f708819_0_17"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l="-5130" t="-7193" b="-11"/>
          <a:stretch/>
        </p:blipFill>
        <p:spPr>
          <a:xfrm rot="-2793217">
            <a:off x="2436249" y="-774995"/>
            <a:ext cx="3237470" cy="2626402"/>
          </a:xfrm>
          <a:prstGeom prst="rect">
            <a:avLst/>
          </a:prstGeom>
          <a:noFill/>
          <a:ln>
            <a:noFill/>
          </a:ln>
        </p:spPr>
      </p:pic>
      <p:sp>
        <p:nvSpPr>
          <p:cNvPr id="393" name="Google Shape;393;g3cf5f708819_0_17"/>
          <p:cNvSpPr txBox="1">
            <a:spLocks noGrp="1"/>
          </p:cNvSpPr>
          <p:nvPr>
            <p:ph type="body" idx="3"/>
          </p:nvPr>
        </p:nvSpPr>
        <p:spPr>
          <a:xfrm>
            <a:off x="5688654" y="986596"/>
            <a:ext cx="700500" cy="56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01</a:t>
            </a:r>
            <a:endParaRPr/>
          </a:p>
        </p:txBody>
      </p:sp>
      <p:sp>
        <p:nvSpPr>
          <p:cNvPr id="394" name="Google Shape;394;g3cf5f708819_0_17"/>
          <p:cNvSpPr txBox="1">
            <a:spLocks noGrp="1"/>
          </p:cNvSpPr>
          <p:nvPr>
            <p:ph type="body" idx="4"/>
          </p:nvPr>
        </p:nvSpPr>
        <p:spPr>
          <a:xfrm>
            <a:off x="6414766" y="986597"/>
            <a:ext cx="4896900" cy="56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42B62"/>
              </a:buClr>
              <a:buSzPts val="2200"/>
              <a:buNone/>
            </a:pPr>
            <a:r>
              <a:rPr lang="en-US" sz="1600">
                <a:solidFill>
                  <a:srgbClr val="242B62"/>
                </a:solidFill>
                <a:uFill>
                  <a:noFill/>
                </a:uFill>
                <a:hlinkClick r:id="rId4" action="ppaction://hlinksldjump">
                  <a:extLst>
                    <a:ext uri="{A12FA001-AC4F-418D-AE19-62706E023703}">
                      <ahyp:hlinkClr xmlns:ahyp="http://schemas.microsoft.com/office/drawing/2018/hyperlinkcolor" val="tx"/>
                    </a:ext>
                  </a:extLst>
                </a:hlinkClick>
              </a:rPr>
              <a:t>How AI shapes social media feeds &amp; recommendations</a:t>
            </a:r>
            <a:endParaRPr sz="1600">
              <a:solidFill>
                <a:srgbClr val="242B62"/>
              </a:solidFill>
            </a:endParaRPr>
          </a:p>
        </p:txBody>
      </p:sp>
      <p:sp>
        <p:nvSpPr>
          <p:cNvPr id="395" name="Google Shape;395;g3cf5f708819_0_17"/>
          <p:cNvSpPr txBox="1">
            <a:spLocks noGrp="1"/>
          </p:cNvSpPr>
          <p:nvPr>
            <p:ph type="body" idx="5"/>
          </p:nvPr>
        </p:nvSpPr>
        <p:spPr>
          <a:xfrm>
            <a:off x="5688654" y="1568922"/>
            <a:ext cx="700500" cy="56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02</a:t>
            </a:r>
            <a:endParaRPr/>
          </a:p>
        </p:txBody>
      </p:sp>
      <p:sp>
        <p:nvSpPr>
          <p:cNvPr id="396" name="Google Shape;396;g3cf5f708819_0_17"/>
          <p:cNvSpPr txBox="1">
            <a:spLocks noGrp="1"/>
          </p:cNvSpPr>
          <p:nvPr>
            <p:ph type="body" idx="6"/>
          </p:nvPr>
        </p:nvSpPr>
        <p:spPr>
          <a:xfrm>
            <a:off x="6389141" y="1473623"/>
            <a:ext cx="4896900" cy="56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42B62"/>
              </a:buClr>
              <a:buSzPts val="2200"/>
              <a:buNone/>
            </a:pPr>
            <a:r>
              <a:rPr lang="en-US" sz="1600"/>
              <a:t>Identifying fake profiles, bots &amp; AI generated content</a:t>
            </a:r>
            <a:endParaRPr sz="1600"/>
          </a:p>
        </p:txBody>
      </p:sp>
      <p:sp>
        <p:nvSpPr>
          <p:cNvPr id="397" name="Google Shape;397;g3cf5f708819_0_17"/>
          <p:cNvSpPr txBox="1">
            <a:spLocks noGrp="1"/>
          </p:cNvSpPr>
          <p:nvPr>
            <p:ph type="body" idx="7"/>
          </p:nvPr>
        </p:nvSpPr>
        <p:spPr>
          <a:xfrm>
            <a:off x="5688654" y="2148021"/>
            <a:ext cx="700500" cy="56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03</a:t>
            </a:r>
            <a:endParaRPr/>
          </a:p>
        </p:txBody>
      </p:sp>
      <p:sp>
        <p:nvSpPr>
          <p:cNvPr id="398" name="Google Shape;398;g3cf5f708819_0_17"/>
          <p:cNvSpPr txBox="1">
            <a:spLocks noGrp="1"/>
          </p:cNvSpPr>
          <p:nvPr>
            <p:ph type="body" idx="8"/>
          </p:nvPr>
        </p:nvSpPr>
        <p:spPr>
          <a:xfrm>
            <a:off x="6389141" y="2052722"/>
            <a:ext cx="4896900" cy="56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42B62"/>
              </a:buClr>
              <a:buSzPts val="2200"/>
              <a:buNone/>
            </a:pPr>
            <a:r>
              <a:rPr lang="en-US" sz="1600"/>
              <a:t>Safe use of video calls, messaging &amp; online groups</a:t>
            </a:r>
            <a:endParaRPr sz="1600"/>
          </a:p>
        </p:txBody>
      </p:sp>
      <p:sp>
        <p:nvSpPr>
          <p:cNvPr id="399" name="Google Shape;399;g3cf5f708819_0_17"/>
          <p:cNvSpPr txBox="1">
            <a:spLocks noGrp="1"/>
          </p:cNvSpPr>
          <p:nvPr>
            <p:ph type="body" idx="9"/>
          </p:nvPr>
        </p:nvSpPr>
        <p:spPr>
          <a:xfrm>
            <a:off x="5688654" y="2734608"/>
            <a:ext cx="700500" cy="56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04</a:t>
            </a:r>
            <a:endParaRPr/>
          </a:p>
        </p:txBody>
      </p:sp>
      <p:sp>
        <p:nvSpPr>
          <p:cNvPr id="400" name="Google Shape;400;g3cf5f708819_0_17"/>
          <p:cNvSpPr txBox="1">
            <a:spLocks noGrp="1"/>
          </p:cNvSpPr>
          <p:nvPr>
            <p:ph type="body" idx="13"/>
          </p:nvPr>
        </p:nvSpPr>
        <p:spPr>
          <a:xfrm>
            <a:off x="6389141" y="2639309"/>
            <a:ext cx="4896900" cy="56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42B62"/>
              </a:buClr>
              <a:buSzPts val="2200"/>
              <a:buNone/>
            </a:pPr>
            <a:r>
              <a:rPr lang="en-US" sz="1600"/>
              <a:t>AI moderation, reporting tools &amp; digital boundaries</a:t>
            </a:r>
            <a:endParaRPr sz="1600"/>
          </a:p>
        </p:txBody>
      </p:sp>
      <p:sp>
        <p:nvSpPr>
          <p:cNvPr id="401" name="Google Shape;401;g3cf5f708819_0_17"/>
          <p:cNvSpPr txBox="1">
            <a:spLocks noGrp="1"/>
          </p:cNvSpPr>
          <p:nvPr>
            <p:ph type="body" idx="14"/>
          </p:nvPr>
        </p:nvSpPr>
        <p:spPr>
          <a:xfrm>
            <a:off x="5688654" y="3316934"/>
            <a:ext cx="700500" cy="56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05</a:t>
            </a:r>
            <a:endParaRPr/>
          </a:p>
        </p:txBody>
      </p:sp>
      <p:sp>
        <p:nvSpPr>
          <p:cNvPr id="402" name="Google Shape;402;g3cf5f708819_0_17"/>
          <p:cNvSpPr txBox="1">
            <a:spLocks noGrp="1"/>
          </p:cNvSpPr>
          <p:nvPr>
            <p:ph type="body" idx="15"/>
          </p:nvPr>
        </p:nvSpPr>
        <p:spPr>
          <a:xfrm>
            <a:off x="6389141" y="3221635"/>
            <a:ext cx="4896900" cy="56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42B62"/>
              </a:buClr>
              <a:buSzPts val="2200"/>
              <a:buNone/>
            </a:pPr>
            <a:r>
              <a:rPr lang="en-US" sz="1600"/>
              <a:t>Well-being, loneliness &amp; healthy online interaction</a:t>
            </a:r>
            <a:endParaRPr sz="1600"/>
          </a:p>
        </p:txBody>
      </p:sp>
      <p:sp>
        <p:nvSpPr>
          <p:cNvPr id="403" name="Google Shape;403;g3cf5f708819_0_17"/>
          <p:cNvSpPr txBox="1">
            <a:spLocks noGrp="1"/>
          </p:cNvSpPr>
          <p:nvPr>
            <p:ph type="body" idx="16"/>
          </p:nvPr>
        </p:nvSpPr>
        <p:spPr>
          <a:xfrm>
            <a:off x="5688654" y="3896033"/>
            <a:ext cx="700500" cy="56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06</a:t>
            </a:r>
            <a:endParaRPr/>
          </a:p>
        </p:txBody>
      </p:sp>
      <p:sp>
        <p:nvSpPr>
          <p:cNvPr id="404" name="Google Shape;404;g3cf5f708819_0_17"/>
          <p:cNvSpPr txBox="1">
            <a:spLocks noGrp="1"/>
          </p:cNvSpPr>
          <p:nvPr>
            <p:ph type="body" idx="17"/>
          </p:nvPr>
        </p:nvSpPr>
        <p:spPr>
          <a:xfrm>
            <a:off x="6389141" y="3800734"/>
            <a:ext cx="4896900" cy="56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42B62"/>
              </a:buClr>
              <a:buSzPts val="2200"/>
              <a:buNone/>
            </a:pPr>
            <a:r>
              <a:rPr lang="en-US" sz="1600"/>
              <a:t>Conclusion</a:t>
            </a:r>
            <a:endParaRPr sz="1600"/>
          </a:p>
        </p:txBody>
      </p:sp>
      <p:cxnSp>
        <p:nvCxnSpPr>
          <p:cNvPr id="405" name="Google Shape;405;g3cf5f708819_0_17"/>
          <p:cNvCxnSpPr/>
          <p:nvPr/>
        </p:nvCxnSpPr>
        <p:spPr>
          <a:xfrm rot="10800000" flipH="1">
            <a:off x="5716707" y="2102936"/>
            <a:ext cx="5760000" cy="14400"/>
          </a:xfrm>
          <a:prstGeom prst="straightConnector1">
            <a:avLst/>
          </a:prstGeom>
          <a:noFill/>
          <a:ln w="19050" cap="flat" cmpd="sng">
            <a:solidFill>
              <a:srgbClr val="CA7BB3"/>
            </a:solidFill>
            <a:prstDash val="solid"/>
            <a:miter lim="800000"/>
            <a:headEnd type="none" w="sm" len="sm"/>
            <a:tailEnd type="none" w="sm" len="sm"/>
          </a:ln>
        </p:spPr>
      </p:cxnSp>
      <p:cxnSp>
        <p:nvCxnSpPr>
          <p:cNvPr id="406" name="Google Shape;406;g3cf5f708819_0_17"/>
          <p:cNvCxnSpPr/>
          <p:nvPr/>
        </p:nvCxnSpPr>
        <p:spPr>
          <a:xfrm rot="10800000" flipH="1">
            <a:off x="5716707" y="2680759"/>
            <a:ext cx="5760000" cy="14400"/>
          </a:xfrm>
          <a:prstGeom prst="straightConnector1">
            <a:avLst/>
          </a:prstGeom>
          <a:noFill/>
          <a:ln w="19050" cap="flat" cmpd="sng">
            <a:solidFill>
              <a:srgbClr val="CA7BB3"/>
            </a:solidFill>
            <a:prstDash val="solid"/>
            <a:miter lim="800000"/>
            <a:headEnd type="none" w="sm" len="sm"/>
            <a:tailEnd type="none" w="sm" len="sm"/>
          </a:ln>
        </p:spPr>
      </p:cxnSp>
      <p:cxnSp>
        <p:nvCxnSpPr>
          <p:cNvPr id="407" name="Google Shape;407;g3cf5f708819_0_17"/>
          <p:cNvCxnSpPr/>
          <p:nvPr/>
        </p:nvCxnSpPr>
        <p:spPr>
          <a:xfrm rot="10800000" flipH="1">
            <a:off x="5716707" y="3258582"/>
            <a:ext cx="5760000" cy="14400"/>
          </a:xfrm>
          <a:prstGeom prst="straightConnector1">
            <a:avLst/>
          </a:prstGeom>
          <a:noFill/>
          <a:ln w="19050" cap="flat" cmpd="sng">
            <a:solidFill>
              <a:srgbClr val="CA7BB3"/>
            </a:solidFill>
            <a:prstDash val="solid"/>
            <a:miter lim="800000"/>
            <a:headEnd type="none" w="sm" len="sm"/>
            <a:tailEnd type="none" w="sm" len="sm"/>
          </a:ln>
        </p:spPr>
      </p:cxnSp>
      <p:cxnSp>
        <p:nvCxnSpPr>
          <p:cNvPr id="408" name="Google Shape;408;g3cf5f708819_0_17"/>
          <p:cNvCxnSpPr/>
          <p:nvPr/>
        </p:nvCxnSpPr>
        <p:spPr>
          <a:xfrm rot="10800000" flipH="1">
            <a:off x="5716707" y="3850948"/>
            <a:ext cx="5760000" cy="14400"/>
          </a:xfrm>
          <a:prstGeom prst="straightConnector1">
            <a:avLst/>
          </a:prstGeom>
          <a:noFill/>
          <a:ln w="19050" cap="flat" cmpd="sng">
            <a:solidFill>
              <a:srgbClr val="CA7BB3"/>
            </a:solidFill>
            <a:prstDash val="solid"/>
            <a:miter lim="800000"/>
            <a:headEnd type="none" w="sm" len="sm"/>
            <a:tailEnd type="none" w="sm" len="sm"/>
          </a:ln>
        </p:spPr>
      </p:cxnSp>
      <p:cxnSp>
        <p:nvCxnSpPr>
          <p:cNvPr id="409" name="Google Shape;409;g3cf5f708819_0_17"/>
          <p:cNvCxnSpPr/>
          <p:nvPr/>
        </p:nvCxnSpPr>
        <p:spPr>
          <a:xfrm rot="10800000" flipH="1">
            <a:off x="5716707" y="1553769"/>
            <a:ext cx="5760000" cy="14400"/>
          </a:xfrm>
          <a:prstGeom prst="straightConnector1">
            <a:avLst/>
          </a:prstGeom>
          <a:noFill/>
          <a:ln w="19050" cap="flat" cmpd="sng">
            <a:solidFill>
              <a:srgbClr val="CA7BB3"/>
            </a:solidFill>
            <a:prstDash val="solid"/>
            <a:miter lim="800000"/>
            <a:headEnd type="none" w="sm" len="sm"/>
            <a:tailEnd type="none" w="sm" len="sm"/>
          </a:ln>
        </p:spPr>
      </p:cxnSp>
      <p:sp>
        <p:nvSpPr>
          <p:cNvPr id="410" name="Google Shape;410;g3cf5f708819_0_17"/>
          <p:cNvSpPr txBox="1">
            <a:spLocks noGrp="1"/>
          </p:cNvSpPr>
          <p:nvPr>
            <p:ph type="body" idx="2"/>
          </p:nvPr>
        </p:nvSpPr>
        <p:spPr>
          <a:xfrm>
            <a:off x="33250" y="2102925"/>
            <a:ext cx="5124600" cy="38070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200"/>
              <a:buNone/>
            </a:pPr>
            <a:endParaRPr b="1" dirty="0">
              <a:solidFill>
                <a:schemeClr val="lt1"/>
              </a:solidFill>
            </a:endParaRPr>
          </a:p>
          <a:p>
            <a:pPr marL="457200" lvl="0" indent="-368300" algn="l" rtl="0">
              <a:lnSpc>
                <a:spcPct val="150000"/>
              </a:lnSpc>
              <a:spcBef>
                <a:spcPts val="0"/>
              </a:spcBef>
              <a:spcAft>
                <a:spcPts val="0"/>
              </a:spcAft>
              <a:buClr>
                <a:schemeClr val="lt1"/>
              </a:buClr>
              <a:buSzPts val="2200"/>
              <a:buFont typeface="Wingdings" panose="05000000000000000000" pitchFamily="2" charset="2"/>
              <a:buChar char="§"/>
            </a:pPr>
            <a:r>
              <a:rPr lang="en-US" b="1" dirty="0">
                <a:solidFill>
                  <a:schemeClr val="lt1"/>
                </a:solidFill>
              </a:rPr>
              <a:t>Use digital communication tools </a:t>
            </a:r>
            <a:r>
              <a:rPr lang="en-US" dirty="0">
                <a:solidFill>
                  <a:schemeClr val="lt1"/>
                </a:solidFill>
              </a:rPr>
              <a:t>to maintain social </a:t>
            </a:r>
            <a:r>
              <a:rPr lang="en-US" b="1" dirty="0">
                <a:solidFill>
                  <a:schemeClr val="lt1"/>
                </a:solidFill>
              </a:rPr>
              <a:t>connections safely</a:t>
            </a:r>
            <a:endParaRPr b="1" dirty="0">
              <a:solidFill>
                <a:schemeClr val="lt1"/>
              </a:solidFill>
            </a:endParaRPr>
          </a:p>
          <a:p>
            <a:pPr marL="457200" lvl="0" indent="-368300" algn="l" rtl="0">
              <a:lnSpc>
                <a:spcPct val="150000"/>
              </a:lnSpc>
              <a:spcBef>
                <a:spcPts val="0"/>
              </a:spcBef>
              <a:spcAft>
                <a:spcPts val="0"/>
              </a:spcAft>
              <a:buClr>
                <a:schemeClr val="lt1"/>
              </a:buClr>
              <a:buSzPts val="2200"/>
              <a:buFont typeface="Wingdings" panose="05000000000000000000" pitchFamily="2" charset="2"/>
              <a:buChar char="§"/>
            </a:pPr>
            <a:r>
              <a:rPr lang="en-US" b="1" dirty="0">
                <a:solidFill>
                  <a:schemeClr val="lt1"/>
                </a:solidFill>
              </a:rPr>
              <a:t>Identify inappropriate</a:t>
            </a:r>
            <a:r>
              <a:rPr lang="en-US" dirty="0">
                <a:solidFill>
                  <a:schemeClr val="lt1"/>
                </a:solidFill>
              </a:rPr>
              <a:t>, </a:t>
            </a:r>
            <a:r>
              <a:rPr lang="en-US" b="1" dirty="0">
                <a:solidFill>
                  <a:schemeClr val="lt1"/>
                </a:solidFill>
              </a:rPr>
              <a:t>misleading </a:t>
            </a:r>
            <a:r>
              <a:rPr lang="en-US" dirty="0">
                <a:solidFill>
                  <a:schemeClr val="lt1"/>
                </a:solidFill>
              </a:rPr>
              <a:t>or </a:t>
            </a:r>
            <a:r>
              <a:rPr lang="en-US" b="1" dirty="0">
                <a:solidFill>
                  <a:schemeClr val="lt1"/>
                </a:solidFill>
              </a:rPr>
              <a:t>AI-generated</a:t>
            </a:r>
            <a:r>
              <a:rPr lang="en-US" dirty="0">
                <a:solidFill>
                  <a:schemeClr val="lt1"/>
                </a:solidFill>
              </a:rPr>
              <a:t> social </a:t>
            </a:r>
            <a:r>
              <a:rPr lang="en-US" b="1" dirty="0">
                <a:solidFill>
                  <a:schemeClr val="lt1"/>
                </a:solidFill>
              </a:rPr>
              <a:t>content</a:t>
            </a:r>
            <a:endParaRPr b="1" dirty="0">
              <a:solidFill>
                <a:schemeClr val="lt1"/>
              </a:solidFill>
            </a:endParaRPr>
          </a:p>
          <a:p>
            <a:pPr marL="457200" lvl="0" indent="-368300" algn="l" rtl="0">
              <a:lnSpc>
                <a:spcPct val="150000"/>
              </a:lnSpc>
              <a:spcBef>
                <a:spcPts val="0"/>
              </a:spcBef>
              <a:spcAft>
                <a:spcPts val="0"/>
              </a:spcAft>
              <a:buClr>
                <a:schemeClr val="lt1"/>
              </a:buClr>
              <a:buSzPts val="2200"/>
              <a:buFont typeface="Wingdings" panose="05000000000000000000" pitchFamily="2" charset="2"/>
              <a:buChar char="§"/>
            </a:pPr>
            <a:r>
              <a:rPr lang="en-US" b="1" dirty="0">
                <a:solidFill>
                  <a:schemeClr val="lt1"/>
                </a:solidFill>
              </a:rPr>
              <a:t>Apply ethical judgement </a:t>
            </a:r>
            <a:r>
              <a:rPr lang="en-US" dirty="0">
                <a:solidFill>
                  <a:schemeClr val="lt1"/>
                </a:solidFill>
              </a:rPr>
              <a:t>&amp; </a:t>
            </a:r>
            <a:r>
              <a:rPr lang="en-US" b="1" dirty="0">
                <a:solidFill>
                  <a:schemeClr val="lt1"/>
                </a:solidFill>
              </a:rPr>
              <a:t>personal boundaries </a:t>
            </a:r>
            <a:r>
              <a:rPr lang="en-US" dirty="0">
                <a:solidFill>
                  <a:schemeClr val="lt1"/>
                </a:solidFill>
              </a:rPr>
              <a:t>in online and AI-supported interactions</a:t>
            </a:r>
            <a:endParaRPr dirty="0">
              <a:solidFill>
                <a:schemeClr val="lt1"/>
              </a:solidFill>
            </a:endParaRPr>
          </a:p>
          <a:p>
            <a:pPr marL="457200" lvl="0" indent="0" algn="l" rtl="0">
              <a:lnSpc>
                <a:spcPct val="103333"/>
              </a:lnSpc>
              <a:spcBef>
                <a:spcPts val="0"/>
              </a:spcBef>
              <a:spcAft>
                <a:spcPts val="0"/>
              </a:spcAft>
              <a:buSzPts val="2200"/>
              <a:buNone/>
            </a:pPr>
            <a:endParaRPr b="1" dirty="0">
              <a:solidFill>
                <a:schemeClr val="lt1"/>
              </a:solidFill>
            </a:endParaRPr>
          </a:p>
        </p:txBody>
      </p:sp>
      <p:sp>
        <p:nvSpPr>
          <p:cNvPr id="411" name="Google Shape;411;g3cf5f708819_0_17"/>
          <p:cNvSpPr txBox="1">
            <a:spLocks noGrp="1"/>
          </p:cNvSpPr>
          <p:nvPr>
            <p:ph type="body" idx="1"/>
          </p:nvPr>
        </p:nvSpPr>
        <p:spPr>
          <a:xfrm>
            <a:off x="427464" y="1406248"/>
            <a:ext cx="4887300" cy="697500"/>
          </a:xfrm>
          <a:prstGeom prst="rect">
            <a:avLst/>
          </a:prstGeom>
          <a:noFill/>
          <a:ln>
            <a:noFill/>
          </a:ln>
        </p:spPr>
        <p:txBody>
          <a:bodyPr spcFirstLastPara="1" wrap="square" lIns="91425" tIns="45700" rIns="91425" bIns="45700" anchor="ctr" anchorCtr="0">
            <a:normAutofit/>
          </a:bodyPr>
          <a:lstStyle/>
          <a:p>
            <a:pPr marL="0" lvl="0" indent="0" algn="l" rtl="0">
              <a:lnSpc>
                <a:spcPct val="103333"/>
              </a:lnSpc>
              <a:spcBef>
                <a:spcPts val="0"/>
              </a:spcBef>
              <a:spcAft>
                <a:spcPts val="0"/>
              </a:spcAft>
              <a:buClr>
                <a:srgbClr val="242B62"/>
              </a:buClr>
              <a:buSzPts val="3600"/>
              <a:buNone/>
            </a:pPr>
            <a:r>
              <a:rPr lang="en-US" b="1">
                <a:solidFill>
                  <a:schemeClr val="lt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Learners </a:t>
            </a:r>
            <a:r>
              <a:rPr lang="en-US" b="1">
                <a:solidFill>
                  <a:schemeClr val="lt1"/>
                </a:solidFill>
              </a:rPr>
              <a:t>will be able to:</a:t>
            </a:r>
            <a:endParaRPr>
              <a:solidFill>
                <a:schemeClr val="lt1"/>
              </a:solidFill>
            </a:endParaRPr>
          </a:p>
        </p:txBody>
      </p:sp>
      <p:sp>
        <p:nvSpPr>
          <p:cNvPr id="412" name="Google Shape;412;g3cf5f708819_0_17"/>
          <p:cNvSpPr/>
          <p:nvPr/>
        </p:nvSpPr>
        <p:spPr>
          <a:xfrm>
            <a:off x="3531899" y="624940"/>
            <a:ext cx="2080800" cy="6987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413" name="Google Shape;413;g3cf5f708819_0_17"/>
          <p:cNvSpPr txBox="1"/>
          <p:nvPr/>
        </p:nvSpPr>
        <p:spPr>
          <a:xfrm>
            <a:off x="3645583" y="677238"/>
            <a:ext cx="18969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42B62"/>
                </a:solidFill>
                <a:latin typeface="Calibri"/>
                <a:ea typeface="Calibri"/>
                <a:cs typeface="Calibri"/>
                <a:sym typeface="Calibri"/>
              </a:rPr>
              <a:t>Contents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pic>
        <p:nvPicPr>
          <p:cNvPr id="951" name="Google Shape;951;g3cb041f9ae0_0_49" title="low-angle-elder-female-working-laptop.jp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7"/>
          </a:xfrm>
          <a:prstGeom prst="rect">
            <a:avLst/>
          </a:prstGeom>
          <a:solidFill>
            <a:srgbClr val="BFBFBF"/>
          </a:solidFill>
          <a:ln>
            <a:noFill/>
          </a:ln>
        </p:spPr>
      </p:pic>
      <p:sp>
        <p:nvSpPr>
          <p:cNvPr id="952" name="Google Shape;952;g3cb041f9ae0_0_49"/>
          <p:cNvSpPr txBox="1">
            <a:spLocks noGrp="1"/>
          </p:cNvSpPr>
          <p:nvPr>
            <p:ph type="body" idx="1"/>
          </p:nvPr>
        </p:nvSpPr>
        <p:spPr>
          <a:xfrm>
            <a:off x="4931400" y="409450"/>
            <a:ext cx="6525300" cy="13272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3600"/>
              <a:buNone/>
            </a:pPr>
            <a:r>
              <a:rPr lang="en-US" b="1"/>
              <a:t>Using Technology to Stay Connected</a:t>
            </a:r>
            <a:endParaRPr b="1"/>
          </a:p>
        </p:txBody>
      </p:sp>
      <p:sp>
        <p:nvSpPr>
          <p:cNvPr id="953" name="Google Shape;953;g3cb041f9ae0_0_49"/>
          <p:cNvSpPr txBox="1">
            <a:spLocks noGrp="1"/>
          </p:cNvSpPr>
          <p:nvPr>
            <p:ph type="body" idx="3"/>
          </p:nvPr>
        </p:nvSpPr>
        <p:spPr>
          <a:xfrm>
            <a:off x="4931399" y="1736650"/>
            <a:ext cx="6641475" cy="12600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b="1" dirty="0"/>
              <a:t>Digital tools</a:t>
            </a:r>
            <a:r>
              <a:rPr lang="en-US" dirty="0"/>
              <a:t> can</a:t>
            </a:r>
            <a:r>
              <a:rPr lang="en-US" b="1" dirty="0"/>
              <a:t> help</a:t>
            </a:r>
            <a:r>
              <a:rPr lang="en-US" dirty="0"/>
              <a:t> you </a:t>
            </a:r>
            <a:r>
              <a:rPr lang="en-US" b="1" dirty="0"/>
              <a:t>maintain social connections</a:t>
            </a:r>
            <a:r>
              <a:rPr lang="en-US" dirty="0"/>
              <a:t>, </a:t>
            </a:r>
            <a:r>
              <a:rPr lang="en-US" b="1" dirty="0"/>
              <a:t>access services</a:t>
            </a:r>
            <a:r>
              <a:rPr lang="en-US" dirty="0"/>
              <a:t>, and </a:t>
            </a:r>
            <a:r>
              <a:rPr lang="en-US" b="1" dirty="0"/>
              <a:t>join communities</a:t>
            </a:r>
            <a:r>
              <a:rPr lang="en-US" dirty="0"/>
              <a:t> without leaving home.</a:t>
            </a:r>
            <a:endParaRPr dirty="0"/>
          </a:p>
          <a:p>
            <a:pPr marL="0" lvl="0" indent="0" algn="l" rtl="0">
              <a:lnSpc>
                <a:spcPct val="103333"/>
              </a:lnSpc>
              <a:spcBef>
                <a:spcPts val="0"/>
              </a:spcBef>
              <a:spcAft>
                <a:spcPts val="0"/>
              </a:spcAft>
              <a:buClr>
                <a:srgbClr val="242B62"/>
              </a:buClr>
              <a:buSzPts val="2400"/>
              <a:buNone/>
            </a:pPr>
            <a:endParaRPr dirty="0"/>
          </a:p>
        </p:txBody>
      </p:sp>
      <p:pic>
        <p:nvPicPr>
          <p:cNvPr id="954" name="Google Shape;954;g3cb041f9ae0_0_49"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5"/>
          </a:xfrm>
          <a:prstGeom prst="rect">
            <a:avLst/>
          </a:prstGeom>
          <a:noFill/>
          <a:ln>
            <a:noFill/>
          </a:ln>
        </p:spPr>
      </p:pic>
      <p:sp>
        <p:nvSpPr>
          <p:cNvPr id="955" name="Google Shape;955;g3cb041f9ae0_0_49"/>
          <p:cNvSpPr/>
          <p:nvPr/>
        </p:nvSpPr>
        <p:spPr>
          <a:xfrm>
            <a:off x="5201450" y="3259500"/>
            <a:ext cx="6255300" cy="3400500"/>
          </a:xfrm>
          <a:prstGeom prst="roundRect">
            <a:avLst>
              <a:gd name="adj" fmla="val 16667"/>
            </a:avLst>
          </a:prstGeom>
          <a:solidFill>
            <a:srgbClr val="C67CB5"/>
          </a:solidFill>
          <a:ln w="28575" cap="flat" cmpd="sng">
            <a:solidFill>
              <a:srgbClr val="C67CB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2200" b="1" i="0" u="none" strike="noStrike" cap="none" dirty="0">
                <a:solidFill>
                  <a:srgbClr val="242B62"/>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Tips to Use Tech with AI:</a:t>
            </a:r>
            <a:endParaRPr sz="2200" b="1" i="0" u="none" strike="noStrike" cap="none" dirty="0">
              <a:solidFill>
                <a:srgbClr val="242B62"/>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endParaRPr>
          </a:p>
          <a:p>
            <a:pPr marL="457200" marR="0" lvl="0" indent="-34290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42B62"/>
                </a:solidFill>
                <a:latin typeface="Calibri"/>
                <a:ea typeface="Calibri"/>
                <a:cs typeface="Calibri"/>
                <a:sym typeface="Calibri"/>
              </a:rPr>
              <a:t>Video Calls &amp; Messaging</a:t>
            </a:r>
            <a:r>
              <a:rPr lang="en-US" sz="1800" b="0" i="0" u="none" strike="noStrike" cap="none" dirty="0">
                <a:solidFill>
                  <a:srgbClr val="242B62"/>
                </a:solidFill>
                <a:latin typeface="Calibri"/>
                <a:ea typeface="Calibri"/>
                <a:cs typeface="Calibri"/>
                <a:sym typeface="Calibri"/>
              </a:rPr>
              <a:t>: Use voice commands to start calls hands-free or let AI help you auto-write quick messages.</a:t>
            </a:r>
            <a:endParaRPr sz="1800" b="0" i="0" u="none" strike="noStrike" cap="none" dirty="0">
              <a:solidFill>
                <a:srgbClr val="242B62"/>
              </a:solidFill>
              <a:latin typeface="Calibri"/>
              <a:ea typeface="Calibri"/>
              <a:cs typeface="Calibri"/>
              <a:sym typeface="Calibri"/>
            </a:endParaRPr>
          </a:p>
          <a:p>
            <a:pPr marL="457200" marR="0" lvl="0" indent="-34290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42B62"/>
                </a:solidFill>
                <a:latin typeface="Calibri"/>
                <a:ea typeface="Calibri"/>
                <a:cs typeface="Calibri"/>
                <a:sym typeface="Calibri"/>
              </a:rPr>
              <a:t>Classes &amp; Hobbies</a:t>
            </a:r>
            <a:r>
              <a:rPr lang="en-US" sz="1800" b="0" i="0" u="none" strike="noStrike" cap="none" dirty="0">
                <a:solidFill>
                  <a:srgbClr val="242B62"/>
                </a:solidFill>
                <a:latin typeface="Calibri"/>
                <a:ea typeface="Calibri"/>
                <a:cs typeface="Calibri"/>
                <a:sym typeface="Calibri"/>
              </a:rPr>
              <a:t>: Find the perfect group faster with AI-powered recommendations based on your interests.</a:t>
            </a:r>
            <a:endParaRPr sz="1800" b="0" i="0" u="none" strike="noStrike" cap="none" dirty="0">
              <a:solidFill>
                <a:srgbClr val="242B62"/>
              </a:solidFill>
              <a:latin typeface="Calibri"/>
              <a:ea typeface="Calibri"/>
              <a:cs typeface="Calibri"/>
              <a:sym typeface="Calibri"/>
            </a:endParaRPr>
          </a:p>
          <a:p>
            <a:pPr marL="457200" marR="0" lvl="0" indent="-34290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42B62"/>
                </a:solidFill>
                <a:latin typeface="Calibri"/>
                <a:ea typeface="Calibri"/>
                <a:cs typeface="Calibri"/>
                <a:sym typeface="Calibri"/>
              </a:rPr>
              <a:t>Local Events</a:t>
            </a:r>
            <a:r>
              <a:rPr lang="en-US" sz="1800" b="0" i="0" u="none" strike="noStrike" cap="none" dirty="0">
                <a:solidFill>
                  <a:srgbClr val="242B62"/>
                </a:solidFill>
                <a:latin typeface="Calibri"/>
                <a:ea typeface="Calibri"/>
                <a:cs typeface="Calibri"/>
                <a:sym typeface="Calibri"/>
              </a:rPr>
              <a:t>: Use AI apps to instantly find volunteering or events that match your schedule and location.</a:t>
            </a:r>
            <a:endParaRPr sz="1800" b="0" i="0" u="none" strike="noStrike" cap="none" dirty="0">
              <a:solidFill>
                <a:srgbClr val="242B62"/>
              </a:solidFill>
              <a:latin typeface="Calibri"/>
              <a:ea typeface="Calibri"/>
              <a:cs typeface="Calibri"/>
              <a:sym typeface="Calibri"/>
            </a:endParaRPr>
          </a:p>
          <a:p>
            <a:pPr marL="457200" marR="0" lvl="0" indent="-34290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42B62"/>
                </a:solidFill>
                <a:latin typeface="Calibri"/>
                <a:ea typeface="Calibri"/>
                <a:cs typeface="Calibri"/>
                <a:sym typeface="Calibri"/>
              </a:rPr>
              <a:t>Share Memories</a:t>
            </a:r>
            <a:r>
              <a:rPr lang="en-US" sz="1800" b="0" i="0" u="none" strike="noStrike" cap="none" dirty="0">
                <a:solidFill>
                  <a:srgbClr val="242B62"/>
                </a:solidFill>
                <a:latin typeface="Calibri"/>
                <a:ea typeface="Calibri"/>
                <a:cs typeface="Calibri"/>
                <a:sym typeface="Calibri"/>
              </a:rPr>
              <a:t>: Let AI </a:t>
            </a:r>
            <a:r>
              <a:rPr lang="en-US" sz="1800" b="0" i="0" u="none" strike="noStrike" cap="none" dirty="0" err="1">
                <a:solidFill>
                  <a:srgbClr val="242B62"/>
                </a:solidFill>
                <a:latin typeface="Calibri"/>
                <a:ea typeface="Calibri"/>
                <a:cs typeface="Calibri"/>
                <a:sym typeface="Calibri"/>
              </a:rPr>
              <a:t>organise</a:t>
            </a:r>
            <a:r>
              <a:rPr lang="en-US" sz="1800" b="0" i="0" u="none" strike="noStrike" cap="none" dirty="0">
                <a:solidFill>
                  <a:srgbClr val="242B62"/>
                </a:solidFill>
                <a:latin typeface="Calibri"/>
                <a:ea typeface="Calibri"/>
                <a:cs typeface="Calibri"/>
                <a:sym typeface="Calibri"/>
              </a:rPr>
              <a:t> your photos and enhance old pictures before sending them to family.</a:t>
            </a:r>
            <a:endParaRPr sz="1800" b="0" i="0" u="none" strike="noStrike" cap="none" dirty="0">
              <a:solidFill>
                <a:srgbClr val="242B62"/>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sp>
        <p:nvSpPr>
          <p:cNvPr id="961" name="Google Shape;961;g3d3ae9d317c_1_41"/>
          <p:cNvSpPr txBox="1">
            <a:spLocks noGrp="1"/>
          </p:cNvSpPr>
          <p:nvPr>
            <p:ph type="body" idx="1"/>
          </p:nvPr>
        </p:nvSpPr>
        <p:spPr>
          <a:xfrm>
            <a:off x="4927650" y="708900"/>
            <a:ext cx="5381700" cy="6975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103333"/>
              </a:lnSpc>
              <a:spcBef>
                <a:spcPts val="0"/>
              </a:spcBef>
              <a:spcAft>
                <a:spcPts val="0"/>
              </a:spcAft>
              <a:buSzPct val="150000"/>
              <a:buNone/>
            </a:pPr>
            <a:r>
              <a:rPr lang="en-US" sz="9600"/>
              <a:t>Generating AI messages is really easy. Here is a </a:t>
            </a:r>
            <a:r>
              <a:rPr lang="en-US" sz="9600" b="1">
                <a:solidFill>
                  <a:srgbClr val="6096D1"/>
                </a:solidFill>
              </a:rPr>
              <a:t>step-by-step guide:</a:t>
            </a:r>
            <a:endParaRPr sz="9600" b="1">
              <a:solidFill>
                <a:srgbClr val="6096D1"/>
              </a:solidFill>
            </a:endParaRPr>
          </a:p>
          <a:p>
            <a:pPr marL="0" lvl="0" indent="0" algn="l" rtl="0">
              <a:lnSpc>
                <a:spcPct val="103333"/>
              </a:lnSpc>
              <a:spcBef>
                <a:spcPts val="0"/>
              </a:spcBef>
              <a:spcAft>
                <a:spcPts val="0"/>
              </a:spcAft>
              <a:buSzPts val="3600"/>
              <a:buNone/>
            </a:pPr>
            <a:endParaRPr/>
          </a:p>
        </p:txBody>
      </p:sp>
      <p:sp>
        <p:nvSpPr>
          <p:cNvPr id="962" name="Google Shape;962;g3d3ae9d317c_1_41"/>
          <p:cNvSpPr txBox="1">
            <a:spLocks noGrp="1"/>
          </p:cNvSpPr>
          <p:nvPr>
            <p:ph type="body" idx="3"/>
          </p:nvPr>
        </p:nvSpPr>
        <p:spPr>
          <a:xfrm>
            <a:off x="4927650" y="2061668"/>
            <a:ext cx="6736069" cy="4368600"/>
          </a:xfrm>
          <a:prstGeom prst="rect">
            <a:avLst/>
          </a:prstGeom>
          <a:noFill/>
          <a:ln>
            <a:noFill/>
          </a:ln>
        </p:spPr>
        <p:txBody>
          <a:bodyPr spcFirstLastPara="1" wrap="square" lIns="91425" tIns="45700" rIns="91425" bIns="45700" anchor="t" anchorCtr="0">
            <a:noAutofit/>
          </a:bodyPr>
          <a:lstStyle/>
          <a:p>
            <a:pPr marL="457200" lvl="0" indent="-381000" algn="l" rtl="0">
              <a:lnSpc>
                <a:spcPct val="103333"/>
              </a:lnSpc>
              <a:spcBef>
                <a:spcPts val="0"/>
              </a:spcBef>
              <a:spcAft>
                <a:spcPts val="0"/>
              </a:spcAft>
              <a:buSzPts val="2400"/>
              <a:buAutoNum type="arabicPeriod"/>
            </a:pPr>
            <a:r>
              <a:rPr lang="en-US" b="1" dirty="0">
                <a:solidFill>
                  <a:srgbClr val="6096D1"/>
                </a:solidFill>
              </a:rPr>
              <a:t>Choose</a:t>
            </a:r>
            <a:r>
              <a:rPr lang="en-US" dirty="0"/>
              <a:t>: Open your </a:t>
            </a:r>
            <a:r>
              <a:rPr lang="en-US" dirty="0" err="1"/>
              <a:t>favourite</a:t>
            </a:r>
            <a:r>
              <a:rPr lang="en-US" dirty="0"/>
              <a:t> AI tool. (</a:t>
            </a:r>
            <a:r>
              <a:rPr lang="en-US" dirty="0" err="1"/>
              <a:t>eg</a:t>
            </a:r>
            <a:r>
              <a:rPr lang="en-US" dirty="0"/>
              <a:t> </a:t>
            </a:r>
            <a:r>
              <a:rPr lang="en-US" dirty="0">
                <a:hlinkClick r:id="rId3"/>
              </a:rPr>
              <a:t>ChatGPT</a:t>
            </a:r>
            <a:r>
              <a:rPr lang="en-US" dirty="0"/>
              <a:t>, </a:t>
            </a:r>
            <a:r>
              <a:rPr lang="en-US" dirty="0">
                <a:hlinkClick r:id="rId4"/>
              </a:rPr>
              <a:t>Gemini</a:t>
            </a:r>
            <a:r>
              <a:rPr lang="en-US" dirty="0"/>
              <a:t> or </a:t>
            </a:r>
            <a:r>
              <a:rPr lang="en-US" dirty="0">
                <a:hlinkClick r:id="rId5"/>
              </a:rPr>
              <a:t>CoPilot</a:t>
            </a:r>
            <a:r>
              <a:rPr lang="en-US" dirty="0"/>
              <a:t>)</a:t>
            </a:r>
            <a:endParaRPr dirty="0"/>
          </a:p>
          <a:p>
            <a:pPr marL="457200" lvl="0" indent="0" algn="l" rtl="0">
              <a:lnSpc>
                <a:spcPct val="103333"/>
              </a:lnSpc>
              <a:spcBef>
                <a:spcPts val="0"/>
              </a:spcBef>
              <a:spcAft>
                <a:spcPts val="0"/>
              </a:spcAft>
              <a:buSzPts val="2400"/>
              <a:buNone/>
            </a:pPr>
            <a:endParaRPr dirty="0"/>
          </a:p>
          <a:p>
            <a:pPr marL="533400" lvl="0" indent="-457200" algn="l" rtl="0">
              <a:lnSpc>
                <a:spcPct val="103333"/>
              </a:lnSpc>
              <a:spcBef>
                <a:spcPts val="0"/>
              </a:spcBef>
              <a:spcAft>
                <a:spcPts val="0"/>
              </a:spcAft>
              <a:buSzPts val="2400"/>
              <a:buFont typeface="+mj-lt"/>
              <a:buAutoNum type="arabicPeriod" startAt="2"/>
            </a:pPr>
            <a:r>
              <a:rPr lang="en-US" b="1" dirty="0">
                <a:solidFill>
                  <a:srgbClr val="6096D1"/>
                </a:solidFill>
              </a:rPr>
              <a:t>Context</a:t>
            </a:r>
            <a:r>
              <a:rPr lang="en-US" dirty="0"/>
              <a:t>: Enter who it’s for and what it’s about.</a:t>
            </a:r>
            <a:endParaRPr dirty="0"/>
          </a:p>
          <a:p>
            <a:pPr marL="457200" lvl="0" indent="0" algn="l" rtl="0">
              <a:lnSpc>
                <a:spcPct val="103333"/>
              </a:lnSpc>
              <a:spcBef>
                <a:spcPts val="0"/>
              </a:spcBef>
              <a:spcAft>
                <a:spcPts val="0"/>
              </a:spcAft>
              <a:buSzPts val="2400"/>
              <a:buNone/>
            </a:pPr>
            <a:endParaRPr dirty="0"/>
          </a:p>
          <a:p>
            <a:pPr marL="533400" lvl="0" indent="-457200" algn="l" rtl="0">
              <a:lnSpc>
                <a:spcPct val="103333"/>
              </a:lnSpc>
              <a:spcBef>
                <a:spcPts val="0"/>
              </a:spcBef>
              <a:spcAft>
                <a:spcPts val="0"/>
              </a:spcAft>
              <a:buSzPts val="2400"/>
              <a:buFont typeface="+mj-lt"/>
              <a:buAutoNum type="arabicPeriod" startAt="3"/>
            </a:pPr>
            <a:r>
              <a:rPr lang="en-US" b="1" dirty="0">
                <a:solidFill>
                  <a:srgbClr val="6096D1"/>
                </a:solidFill>
              </a:rPr>
              <a:t>Tone:</a:t>
            </a:r>
            <a:r>
              <a:rPr lang="en-US" dirty="0"/>
              <a:t> Specify whether it’s formal or informal.</a:t>
            </a:r>
            <a:endParaRPr dirty="0"/>
          </a:p>
          <a:p>
            <a:pPr marL="457200" lvl="0" indent="0" algn="l" rtl="0">
              <a:lnSpc>
                <a:spcPct val="103333"/>
              </a:lnSpc>
              <a:spcBef>
                <a:spcPts val="0"/>
              </a:spcBef>
              <a:spcAft>
                <a:spcPts val="0"/>
              </a:spcAft>
              <a:buSzPts val="2400"/>
              <a:buNone/>
            </a:pPr>
            <a:endParaRPr dirty="0"/>
          </a:p>
          <a:p>
            <a:pPr marL="533400" lvl="0" indent="-457200" algn="l" rtl="0">
              <a:lnSpc>
                <a:spcPct val="103333"/>
              </a:lnSpc>
              <a:spcBef>
                <a:spcPts val="0"/>
              </a:spcBef>
              <a:spcAft>
                <a:spcPts val="0"/>
              </a:spcAft>
              <a:buSzPts val="2400"/>
              <a:buFont typeface="+mj-lt"/>
              <a:buAutoNum type="arabicPeriod" startAt="4"/>
            </a:pPr>
            <a:r>
              <a:rPr lang="en-US" b="1" dirty="0">
                <a:solidFill>
                  <a:srgbClr val="6096D1"/>
                </a:solidFill>
              </a:rPr>
              <a:t>Polish</a:t>
            </a:r>
            <a:r>
              <a:rPr lang="en-US" dirty="0"/>
              <a:t>: Review and tweak the final text.</a:t>
            </a:r>
            <a:endParaRPr dirty="0"/>
          </a:p>
          <a:p>
            <a:pPr marL="457200" lvl="0" indent="0" algn="l" rtl="0">
              <a:lnSpc>
                <a:spcPct val="103333"/>
              </a:lnSpc>
              <a:spcBef>
                <a:spcPts val="0"/>
              </a:spcBef>
              <a:spcAft>
                <a:spcPts val="0"/>
              </a:spcAft>
              <a:buSzPts val="2400"/>
              <a:buNone/>
            </a:pPr>
            <a:endParaRPr dirty="0"/>
          </a:p>
          <a:p>
            <a:pPr marL="533400" lvl="0" indent="-457200" algn="l" rtl="0">
              <a:lnSpc>
                <a:spcPct val="103333"/>
              </a:lnSpc>
              <a:spcBef>
                <a:spcPts val="0"/>
              </a:spcBef>
              <a:spcAft>
                <a:spcPts val="0"/>
              </a:spcAft>
              <a:buSzPts val="2400"/>
              <a:buFont typeface="+mj-lt"/>
              <a:buAutoNum type="arabicPeriod" startAt="5"/>
            </a:pPr>
            <a:r>
              <a:rPr lang="en-US" b="1" dirty="0">
                <a:solidFill>
                  <a:srgbClr val="6096D1"/>
                </a:solidFill>
              </a:rPr>
              <a:t>Send</a:t>
            </a:r>
            <a:r>
              <a:rPr lang="en-US" dirty="0"/>
              <a:t>: Copy, paste, and you’re done!</a:t>
            </a:r>
            <a:endParaRPr dirty="0"/>
          </a:p>
          <a:p>
            <a:pPr marL="457200" lvl="0" indent="0" algn="l" rtl="0">
              <a:lnSpc>
                <a:spcPct val="103333"/>
              </a:lnSpc>
              <a:spcBef>
                <a:spcPts val="0"/>
              </a:spcBef>
              <a:spcAft>
                <a:spcPts val="0"/>
              </a:spcAft>
              <a:buSzPts val="2400"/>
              <a:buNone/>
            </a:pPr>
            <a:endParaRPr dirty="0"/>
          </a:p>
        </p:txBody>
      </p:sp>
      <p:pic>
        <p:nvPicPr>
          <p:cNvPr id="963" name="Google Shape;963;g3d3ae9d317c_1_41" title="low-angle-elder-female-working-laptop.jpg"/>
          <p:cNvPicPr preferRelativeResize="0">
            <a:picLocks noGrp="1"/>
          </p:cNvPicPr>
          <p:nvPr>
            <p:ph type="pic" idx="2"/>
          </p:nvPr>
        </p:nvPicPr>
        <p:blipFill rotWithShape="1">
          <a:blip r:embed="rId6" cstate="screen">
            <a:alphaModFix/>
            <a:extLst>
              <a:ext uri="{28A0092B-C50C-407E-A947-70E740481C1C}">
                <a14:useLocalDpi xmlns:a14="http://schemas.microsoft.com/office/drawing/2010/main"/>
              </a:ext>
            </a:extLst>
          </a:blip>
          <a:srcRect/>
          <a:stretch/>
        </p:blipFill>
        <p:spPr>
          <a:xfrm>
            <a:off x="388401" y="385460"/>
            <a:ext cx="4107750" cy="6087077"/>
          </a:xfrm>
          <a:prstGeom prst="rect">
            <a:avLst/>
          </a:prstGeom>
          <a:solidFill>
            <a:srgbClr val="BFBFBF"/>
          </a:solidFill>
          <a:ln>
            <a:noFill/>
          </a:ln>
        </p:spPr>
      </p:pic>
      <p:pic>
        <p:nvPicPr>
          <p:cNvPr id="964" name="Google Shape;964;g3d3ae9d317c_1_41" descr="A colorful circles with white lines and dots&#10;&#10;AI-generated content may be incorrect."/>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348199" y="4331028"/>
            <a:ext cx="3657707" cy="2910005"/>
          </a:xfrm>
          <a:prstGeom prst="rect">
            <a:avLst/>
          </a:prstGeom>
          <a:noFill/>
          <a:ln>
            <a:noFill/>
          </a:ln>
        </p:spPr>
      </p:pic>
      <p:sp>
        <p:nvSpPr>
          <p:cNvPr id="965" name="Google Shape;965;g3d3ae9d317c_1_41"/>
          <p:cNvSpPr/>
          <p:nvPr/>
        </p:nvSpPr>
        <p:spPr>
          <a:xfrm>
            <a:off x="10219974" y="427732"/>
            <a:ext cx="1438620" cy="1323703"/>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solidFill>
            <a:srgbClr val="CA7BB3"/>
          </a:solidFill>
          <a:ln w="9525" cap="flat" cmpd="sng">
            <a:solidFill>
              <a:srgbClr val="292668"/>
            </a:solidFill>
            <a:prstDash val="solid"/>
            <a:round/>
            <a:headEnd type="none" w="sm" len="sm"/>
            <a:tailEnd type="none" w="sm" len="sm"/>
          </a:ln>
        </p:spPr>
        <p:txBody>
          <a:bodyPr spcFirstLastPara="1" wrap="square" lIns="71075" tIns="35525" rIns="71075" bIns="35525"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chemeClr val="dk1"/>
              </a:solidFill>
              <a:latin typeface="Calibri"/>
              <a:ea typeface="Calibri"/>
              <a:cs typeface="Calibri"/>
              <a:sym typeface="Calibri"/>
            </a:endParaRPr>
          </a:p>
        </p:txBody>
      </p:sp>
      <p:sp>
        <p:nvSpPr>
          <p:cNvPr id="966" name="Google Shape;966;g3d3ae9d317c_1_41"/>
          <p:cNvSpPr txBox="1"/>
          <p:nvPr/>
        </p:nvSpPr>
        <p:spPr>
          <a:xfrm>
            <a:off x="10059701" y="590303"/>
            <a:ext cx="1746900" cy="993000"/>
          </a:xfrm>
          <a:prstGeom prst="rect">
            <a:avLst/>
          </a:prstGeom>
          <a:noFill/>
          <a:ln>
            <a:noFill/>
          </a:ln>
        </p:spPr>
        <p:txBody>
          <a:bodyPr spcFirstLastPara="1" wrap="square" lIns="71075" tIns="35525" rIns="71075" bIns="35525" anchor="ctr" anchorCtr="0">
            <a:noAutofit/>
          </a:bodyPr>
          <a:lstStyle/>
          <a:p>
            <a:pPr marL="0" marR="0" lvl="0" indent="0" algn="ctr" rtl="0">
              <a:lnSpc>
                <a:spcPct val="100000"/>
              </a:lnSpc>
              <a:spcBef>
                <a:spcPts val="0"/>
              </a:spcBef>
              <a:spcAft>
                <a:spcPts val="0"/>
              </a:spcAft>
              <a:buClr>
                <a:srgbClr val="000000"/>
              </a:buClr>
              <a:buSzPts val="1555"/>
              <a:buFont typeface="Arial"/>
              <a:buNone/>
            </a:pPr>
            <a:r>
              <a:rPr lang="en-US" sz="1699" b="1" i="0" u="none" strike="noStrike" cap="none">
                <a:solidFill>
                  <a:schemeClr val="lt1"/>
                </a:solidFill>
                <a:latin typeface="Calibri"/>
                <a:ea typeface="Calibri"/>
                <a:cs typeface="Calibri"/>
                <a:sym typeface="Calibri"/>
              </a:rPr>
              <a:t>Let’s see an example!</a:t>
            </a:r>
            <a:endParaRPr sz="1855" b="1" i="0" u="none" strike="noStrike" cap="none">
              <a:solidFill>
                <a:schemeClr val="lt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70"/>
        <p:cNvGrpSpPr/>
        <p:nvPr/>
      </p:nvGrpSpPr>
      <p:grpSpPr>
        <a:xfrm>
          <a:off x="0" y="0"/>
          <a:ext cx="0" cy="0"/>
          <a:chOff x="0" y="0"/>
          <a:chExt cx="0" cy="0"/>
        </a:xfrm>
      </p:grpSpPr>
      <p:sp>
        <p:nvSpPr>
          <p:cNvPr id="971" name="Google Shape;971;g3c8abc38406_0_131"/>
          <p:cNvSpPr txBox="1">
            <a:spLocks noGrp="1"/>
          </p:cNvSpPr>
          <p:nvPr>
            <p:ph type="body" idx="1"/>
          </p:nvPr>
        </p:nvSpPr>
        <p:spPr>
          <a:xfrm>
            <a:off x="1518456" y="630115"/>
            <a:ext cx="8973300" cy="697500"/>
          </a:xfrm>
          <a:prstGeom prst="rect">
            <a:avLst/>
          </a:prstGeom>
          <a:noFill/>
          <a:ln>
            <a:noFill/>
          </a:ln>
        </p:spPr>
        <p:txBody>
          <a:bodyPr spcFirstLastPara="1" wrap="square" lIns="91425" tIns="45700" rIns="91425" bIns="45700" anchor="ctr" anchorCtr="0">
            <a:normAutofit/>
          </a:bodyPr>
          <a:lstStyle/>
          <a:p>
            <a:pPr marL="0" lvl="0" indent="0" algn="l" rtl="0">
              <a:lnSpc>
                <a:spcPct val="103333"/>
              </a:lnSpc>
              <a:spcBef>
                <a:spcPts val="0"/>
              </a:spcBef>
              <a:spcAft>
                <a:spcPts val="0"/>
              </a:spcAft>
              <a:buClr>
                <a:srgbClr val="242B62"/>
              </a:buClr>
              <a:buSzPts val="3600"/>
              <a:buNone/>
            </a:pPr>
            <a:r>
              <a:rPr lang="en-US" b="1" dirty="0"/>
              <a:t>The </a:t>
            </a:r>
            <a:r>
              <a:rPr lang="en-US" b="1" i="1" dirty="0"/>
              <a:t>PALOMA</a:t>
            </a:r>
            <a:r>
              <a:rPr lang="en-US" b="1" dirty="0"/>
              <a:t> PROJECT</a:t>
            </a:r>
            <a:endParaRPr dirty="0"/>
          </a:p>
        </p:txBody>
      </p:sp>
      <p:sp>
        <p:nvSpPr>
          <p:cNvPr id="972" name="Google Shape;972;g3c8abc38406_0_131"/>
          <p:cNvSpPr txBox="1">
            <a:spLocks noGrp="1"/>
          </p:cNvSpPr>
          <p:nvPr>
            <p:ph type="body" idx="2"/>
          </p:nvPr>
        </p:nvSpPr>
        <p:spPr>
          <a:xfrm>
            <a:off x="1632763" y="1901137"/>
            <a:ext cx="8961600" cy="14985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sz="2300" dirty="0"/>
              <a:t>In </a:t>
            </a:r>
            <a:r>
              <a:rPr lang="en-US" sz="2300" b="1" dirty="0"/>
              <a:t>Spain</a:t>
            </a:r>
            <a:r>
              <a:rPr lang="en-US" sz="2300" dirty="0"/>
              <a:t>, </a:t>
            </a:r>
            <a:r>
              <a:rPr lang="en-US" sz="2300" b="1" dirty="0"/>
              <a:t>Madrid City Council </a:t>
            </a:r>
            <a:r>
              <a:rPr lang="en-US" sz="2300" dirty="0"/>
              <a:t>has deployed an </a:t>
            </a:r>
            <a:r>
              <a:rPr lang="en-US" sz="2300" b="1" dirty="0"/>
              <a:t>AI tool to help reach and support its ageing population</a:t>
            </a:r>
            <a:r>
              <a:rPr lang="en-US" sz="2300" dirty="0"/>
              <a:t>, with an </a:t>
            </a:r>
            <a:r>
              <a:rPr lang="en-US" sz="2300" b="1" dirty="0"/>
              <a:t>AI-powered virtual assistant</a:t>
            </a:r>
            <a:r>
              <a:rPr lang="en-US" sz="2300" dirty="0"/>
              <a:t> trained to assess the risk of loneliness amongst older people, and to connect them with social services. The assistant </a:t>
            </a:r>
            <a:r>
              <a:rPr lang="en-US" sz="2300" b="1" dirty="0"/>
              <a:t>asks structured questions to</a:t>
            </a:r>
            <a:r>
              <a:rPr lang="en-US" sz="2300" dirty="0"/>
              <a:t> </a:t>
            </a:r>
            <a:r>
              <a:rPr lang="en-US" sz="2300" b="1" dirty="0"/>
              <a:t>assess loneliness risk</a:t>
            </a:r>
            <a:r>
              <a:rPr lang="en-US" sz="2300" dirty="0"/>
              <a:t> and then helps social workers follow up with those who need support.</a:t>
            </a:r>
            <a:endParaRPr sz="2300" dirty="0"/>
          </a:p>
        </p:txBody>
      </p:sp>
      <p:pic>
        <p:nvPicPr>
          <p:cNvPr id="973" name="Google Shape;973;g3c8abc38406_0_131" title="Captura de pantalla 2026-02-17 182145.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511726" y="3843000"/>
            <a:ext cx="5168548" cy="285932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77"/>
        <p:cNvGrpSpPr/>
        <p:nvPr/>
      </p:nvGrpSpPr>
      <p:grpSpPr>
        <a:xfrm>
          <a:off x="0" y="0"/>
          <a:ext cx="0" cy="0"/>
          <a:chOff x="0" y="0"/>
          <a:chExt cx="0" cy="0"/>
        </a:xfrm>
      </p:grpSpPr>
      <p:sp>
        <p:nvSpPr>
          <p:cNvPr id="978" name="Google Shape;978;g3cf0640c514_2_375"/>
          <p:cNvSpPr txBox="1">
            <a:spLocks noGrp="1"/>
          </p:cNvSpPr>
          <p:nvPr>
            <p:ph type="body" idx="1"/>
          </p:nvPr>
        </p:nvSpPr>
        <p:spPr>
          <a:xfrm>
            <a:off x="1632756" y="820615"/>
            <a:ext cx="8973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a:t>Healthy Online Interaction</a:t>
            </a:r>
            <a:endParaRPr/>
          </a:p>
        </p:txBody>
      </p:sp>
      <p:sp>
        <p:nvSpPr>
          <p:cNvPr id="979" name="Google Shape;979;g3cf0640c514_2_375"/>
          <p:cNvSpPr txBox="1">
            <a:spLocks noGrp="1"/>
          </p:cNvSpPr>
          <p:nvPr>
            <p:ph type="body" idx="2"/>
          </p:nvPr>
        </p:nvSpPr>
        <p:spPr>
          <a:xfrm>
            <a:off x="1543050" y="1661255"/>
            <a:ext cx="8973300" cy="14421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dirty="0"/>
              <a:t>Spending </a:t>
            </a:r>
            <a:r>
              <a:rPr lang="en-US" b="1" dirty="0"/>
              <a:t>too much time online</a:t>
            </a:r>
            <a:r>
              <a:rPr lang="en-US" dirty="0"/>
              <a:t> or </a:t>
            </a:r>
            <a:r>
              <a:rPr lang="en-US" b="1" dirty="0"/>
              <a:t>interacting in negative groups</a:t>
            </a:r>
            <a:r>
              <a:rPr lang="en-US" dirty="0"/>
              <a:t> can </a:t>
            </a:r>
            <a:r>
              <a:rPr lang="en-US" b="1" dirty="0">
                <a:solidFill>
                  <a:srgbClr val="C67CB5"/>
                </a:solidFill>
              </a:rPr>
              <a:t>increase stress</a:t>
            </a:r>
            <a:r>
              <a:rPr lang="en-US" dirty="0"/>
              <a:t> and </a:t>
            </a:r>
            <a:r>
              <a:rPr lang="en-US" b="1" dirty="0">
                <a:solidFill>
                  <a:srgbClr val="C67CB5"/>
                </a:solidFill>
              </a:rPr>
              <a:t>reduce well‑being</a:t>
            </a:r>
            <a:r>
              <a:rPr lang="en-US" dirty="0"/>
              <a:t>. Balance and safe practices are key.</a:t>
            </a:r>
            <a:endParaRPr dirty="0"/>
          </a:p>
        </p:txBody>
      </p:sp>
      <p:sp>
        <p:nvSpPr>
          <p:cNvPr id="980" name="Google Shape;980;g3cf0640c514_2_375"/>
          <p:cNvSpPr/>
          <p:nvPr/>
        </p:nvSpPr>
        <p:spPr>
          <a:xfrm>
            <a:off x="1615200" y="5145223"/>
            <a:ext cx="4209748" cy="1184085"/>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CA7BB3"/>
          </a:solidFill>
          <a:ln>
            <a:noFill/>
          </a:ln>
        </p:spPr>
        <p:txBody>
          <a:bodyPr spcFirstLastPara="1" wrap="square" lIns="84025" tIns="41975" rIns="84025" bIns="41975" anchor="ctr" anchorCtr="0">
            <a:noAutofit/>
          </a:bodyPr>
          <a:lstStyle/>
          <a:p>
            <a:pPr marL="0" marR="0" lvl="0" indent="0" algn="l" rtl="0">
              <a:lnSpc>
                <a:spcPct val="100000"/>
              </a:lnSpc>
              <a:spcBef>
                <a:spcPts val="0"/>
              </a:spcBef>
              <a:spcAft>
                <a:spcPts val="0"/>
              </a:spcAft>
              <a:buClr>
                <a:srgbClr val="000000"/>
              </a:buClr>
              <a:buSzPts val="828"/>
              <a:buFont typeface="Arial"/>
              <a:buNone/>
            </a:pPr>
            <a:endParaRPr sz="826" b="0" i="0" u="none" strike="noStrike" cap="none">
              <a:solidFill>
                <a:schemeClr val="dk1"/>
              </a:solidFill>
              <a:latin typeface="Calibri"/>
              <a:ea typeface="Calibri"/>
              <a:cs typeface="Calibri"/>
              <a:sym typeface="Calibri"/>
            </a:endParaRPr>
          </a:p>
        </p:txBody>
      </p:sp>
      <p:sp>
        <p:nvSpPr>
          <p:cNvPr id="981" name="Google Shape;981;g3cf0640c514_2_375"/>
          <p:cNvSpPr/>
          <p:nvPr/>
        </p:nvSpPr>
        <p:spPr>
          <a:xfrm>
            <a:off x="5094499" y="3821074"/>
            <a:ext cx="3670550" cy="1186253"/>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77250" tIns="38600" rIns="77250" bIns="38600"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59" b="0" i="0" u="none" strike="noStrike" cap="none">
              <a:solidFill>
                <a:schemeClr val="dk1"/>
              </a:solidFill>
              <a:latin typeface="Calibri"/>
              <a:ea typeface="Calibri"/>
              <a:cs typeface="Calibri"/>
              <a:sym typeface="Calibri"/>
            </a:endParaRPr>
          </a:p>
        </p:txBody>
      </p:sp>
      <p:sp>
        <p:nvSpPr>
          <p:cNvPr id="982" name="Google Shape;982;g3cf0640c514_2_375"/>
          <p:cNvSpPr/>
          <p:nvPr/>
        </p:nvSpPr>
        <p:spPr>
          <a:xfrm>
            <a:off x="639845" y="3692428"/>
            <a:ext cx="3870771" cy="1186256"/>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CA7BB3"/>
          </a:solidFill>
          <a:ln>
            <a:noFill/>
          </a:ln>
        </p:spPr>
        <p:txBody>
          <a:bodyPr spcFirstLastPara="1" wrap="square" lIns="77250" tIns="38600" rIns="77250" bIns="38600"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59" b="0" i="0" u="none" strike="noStrike" cap="none">
              <a:solidFill>
                <a:schemeClr val="dk1"/>
              </a:solidFill>
              <a:latin typeface="Calibri"/>
              <a:ea typeface="Calibri"/>
              <a:cs typeface="Calibri"/>
              <a:sym typeface="Calibri"/>
            </a:endParaRPr>
          </a:p>
        </p:txBody>
      </p:sp>
      <p:sp>
        <p:nvSpPr>
          <p:cNvPr id="983" name="Google Shape;983;g3cf0640c514_2_375"/>
          <p:cNvSpPr/>
          <p:nvPr/>
        </p:nvSpPr>
        <p:spPr>
          <a:xfrm>
            <a:off x="6367052" y="5196745"/>
            <a:ext cx="4209748" cy="1184088"/>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84025" tIns="41975" rIns="84025" bIns="41975" anchor="ctr" anchorCtr="0">
            <a:noAutofit/>
          </a:bodyPr>
          <a:lstStyle/>
          <a:p>
            <a:pPr marL="0" marR="0" lvl="0" indent="0" algn="l" rtl="0">
              <a:lnSpc>
                <a:spcPct val="100000"/>
              </a:lnSpc>
              <a:spcBef>
                <a:spcPts val="0"/>
              </a:spcBef>
              <a:spcAft>
                <a:spcPts val="0"/>
              </a:spcAft>
              <a:buClr>
                <a:srgbClr val="000000"/>
              </a:buClr>
              <a:buSzPts val="828"/>
              <a:buFont typeface="Arial"/>
              <a:buNone/>
            </a:pPr>
            <a:endParaRPr sz="826" b="0" i="0" u="none" strike="noStrike" cap="none">
              <a:solidFill>
                <a:schemeClr val="dk1"/>
              </a:solidFill>
              <a:latin typeface="Calibri"/>
              <a:ea typeface="Calibri"/>
              <a:cs typeface="Calibri"/>
              <a:sym typeface="Calibri"/>
            </a:endParaRPr>
          </a:p>
        </p:txBody>
      </p:sp>
      <p:sp>
        <p:nvSpPr>
          <p:cNvPr id="984" name="Google Shape;984;g3cf0640c514_2_375"/>
          <p:cNvSpPr/>
          <p:nvPr/>
        </p:nvSpPr>
        <p:spPr>
          <a:xfrm>
            <a:off x="920719" y="3835830"/>
            <a:ext cx="3541126" cy="905033"/>
          </a:xfrm>
          <a:prstGeom prst="rect">
            <a:avLst/>
          </a:prstGeom>
          <a:noFill/>
          <a:ln>
            <a:noFill/>
          </a:ln>
        </p:spPr>
        <p:txBody>
          <a:bodyPr spcFirstLastPara="1" wrap="square" lIns="77250" tIns="38600" rIns="77250" bIns="38600" anchor="t" anchorCtr="0">
            <a:noAutofit/>
          </a:bodyPr>
          <a:lstStyle/>
          <a:p>
            <a:pPr marL="0" marR="0" lvl="0" indent="0" algn="l" rtl="0">
              <a:lnSpc>
                <a:spcPct val="100000"/>
              </a:lnSpc>
              <a:spcBef>
                <a:spcPts val="0"/>
              </a:spcBef>
              <a:spcAft>
                <a:spcPts val="0"/>
              </a:spcAft>
              <a:buClr>
                <a:srgbClr val="000000"/>
              </a:buClr>
              <a:buSzPts val="1352"/>
              <a:buFont typeface="Arial"/>
              <a:buNone/>
            </a:pPr>
            <a:r>
              <a:rPr lang="en-US" sz="2000" b="1" i="0" u="none" strike="noStrike" cap="none" dirty="0">
                <a:solidFill>
                  <a:srgbClr val="242B62"/>
                </a:solidFill>
                <a:latin typeface="Calibri"/>
                <a:ea typeface="Calibri"/>
                <a:cs typeface="Calibri"/>
                <a:sym typeface="Calibri"/>
              </a:rPr>
              <a:t>Limit online time (Adjust notification frequency) and take breaks.</a:t>
            </a:r>
            <a:endParaRPr sz="2000" b="1" i="0" u="none" strike="noStrike" cap="none" dirty="0">
              <a:solidFill>
                <a:srgbClr val="242B6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352"/>
              <a:buFont typeface="Arial"/>
              <a:buNone/>
            </a:pPr>
            <a:endParaRPr sz="2000" b="0" i="0" u="none" strike="noStrike" cap="none" dirty="0">
              <a:solidFill>
                <a:srgbClr val="242B62"/>
              </a:solidFill>
              <a:latin typeface="Calibri"/>
              <a:ea typeface="Calibri"/>
              <a:cs typeface="Calibri"/>
              <a:sym typeface="Calibri"/>
            </a:endParaRPr>
          </a:p>
        </p:txBody>
      </p:sp>
      <p:sp>
        <p:nvSpPr>
          <p:cNvPr id="985" name="Google Shape;985;g3cf0640c514_2_375"/>
          <p:cNvSpPr/>
          <p:nvPr/>
        </p:nvSpPr>
        <p:spPr>
          <a:xfrm>
            <a:off x="5454369" y="4074050"/>
            <a:ext cx="3144106" cy="653568"/>
          </a:xfrm>
          <a:prstGeom prst="rect">
            <a:avLst/>
          </a:prstGeom>
          <a:noFill/>
          <a:ln>
            <a:noFill/>
          </a:ln>
        </p:spPr>
        <p:txBody>
          <a:bodyPr spcFirstLastPara="1" wrap="square" lIns="77250" tIns="38600" rIns="77250" bIns="38600" anchor="t" anchorCtr="0">
            <a:noAutofit/>
          </a:bodyPr>
          <a:lstStyle/>
          <a:p>
            <a:pPr marL="0" marR="0" lvl="0" indent="0" algn="l" rtl="0">
              <a:lnSpc>
                <a:spcPct val="100000"/>
              </a:lnSpc>
              <a:spcBef>
                <a:spcPts val="0"/>
              </a:spcBef>
              <a:spcAft>
                <a:spcPts val="0"/>
              </a:spcAft>
              <a:buClr>
                <a:srgbClr val="000000"/>
              </a:buClr>
              <a:buSzPts val="1352"/>
              <a:buFont typeface="Arial"/>
              <a:buNone/>
            </a:pPr>
            <a:r>
              <a:rPr lang="en-US" sz="2000" b="1" i="0" u="none" strike="noStrike" cap="none">
                <a:solidFill>
                  <a:schemeClr val="lt1"/>
                </a:solidFill>
                <a:latin typeface="Calibri"/>
                <a:ea typeface="Calibri"/>
                <a:cs typeface="Calibri"/>
                <a:sym typeface="Calibri"/>
              </a:rPr>
              <a:t>Join supportive online communities.</a:t>
            </a:r>
            <a:endParaRPr sz="2000" b="1" i="0" u="none" strike="noStrike" cap="none">
              <a:solidFill>
                <a:srgbClr val="000000"/>
              </a:solidFill>
              <a:latin typeface="Arial"/>
              <a:ea typeface="Arial"/>
              <a:cs typeface="Arial"/>
              <a:sym typeface="Arial"/>
            </a:endParaRPr>
          </a:p>
        </p:txBody>
      </p:sp>
      <p:sp>
        <p:nvSpPr>
          <p:cNvPr id="986" name="Google Shape;986;g3cf0640c514_2_375"/>
          <p:cNvSpPr/>
          <p:nvPr/>
        </p:nvSpPr>
        <p:spPr>
          <a:xfrm>
            <a:off x="2049415" y="5388363"/>
            <a:ext cx="3715388" cy="697679"/>
          </a:xfrm>
          <a:prstGeom prst="rect">
            <a:avLst/>
          </a:prstGeom>
          <a:noFill/>
          <a:ln>
            <a:noFill/>
          </a:ln>
        </p:spPr>
        <p:txBody>
          <a:bodyPr spcFirstLastPara="1" wrap="square" lIns="84025" tIns="41975" rIns="84025" bIns="41975" anchor="t" anchorCtr="0">
            <a:noAutofit/>
          </a:bodyPr>
          <a:lstStyle/>
          <a:p>
            <a:pPr marL="0" marR="0" lvl="0" indent="0" algn="l" rtl="0">
              <a:lnSpc>
                <a:spcPct val="100000"/>
              </a:lnSpc>
              <a:spcBef>
                <a:spcPts val="0"/>
              </a:spcBef>
              <a:spcAft>
                <a:spcPts val="0"/>
              </a:spcAft>
              <a:buClr>
                <a:srgbClr val="000000"/>
              </a:buClr>
              <a:buSzPts val="1470"/>
              <a:buFont typeface="Arial"/>
              <a:buNone/>
            </a:pPr>
            <a:r>
              <a:rPr lang="en-US" sz="2012" b="1" i="0" u="none" strike="noStrike" cap="none" dirty="0">
                <a:solidFill>
                  <a:srgbClr val="242B62"/>
                </a:solidFill>
                <a:latin typeface="Calibri"/>
                <a:ea typeface="Calibri"/>
                <a:cs typeface="Calibri"/>
                <a:sym typeface="Calibri"/>
              </a:rPr>
              <a:t>Avoid discussions or conflicts.</a:t>
            </a:r>
            <a:endParaRPr sz="2012" b="1" i="0" u="none" strike="noStrike" cap="none" dirty="0">
              <a:solidFill>
                <a:srgbClr val="242B62"/>
              </a:solidFill>
              <a:latin typeface="Arial"/>
              <a:ea typeface="Arial"/>
              <a:cs typeface="Arial"/>
              <a:sym typeface="Arial"/>
            </a:endParaRPr>
          </a:p>
        </p:txBody>
      </p:sp>
      <p:sp>
        <p:nvSpPr>
          <p:cNvPr id="987" name="Google Shape;987;g3cf0640c514_2_375"/>
          <p:cNvSpPr/>
          <p:nvPr/>
        </p:nvSpPr>
        <p:spPr>
          <a:xfrm>
            <a:off x="6808662" y="5345055"/>
            <a:ext cx="3419472" cy="984253"/>
          </a:xfrm>
          <a:prstGeom prst="rect">
            <a:avLst/>
          </a:prstGeom>
          <a:noFill/>
          <a:ln>
            <a:noFill/>
          </a:ln>
        </p:spPr>
        <p:txBody>
          <a:bodyPr spcFirstLastPara="1" wrap="square" lIns="84025" tIns="41975" rIns="84025" bIns="41975" anchor="t" anchorCtr="0">
            <a:noAutofit/>
          </a:bodyPr>
          <a:lstStyle/>
          <a:p>
            <a:pPr marL="0" marR="0" lvl="0" indent="0" algn="l" rtl="0">
              <a:lnSpc>
                <a:spcPct val="100000"/>
              </a:lnSpc>
              <a:spcBef>
                <a:spcPts val="0"/>
              </a:spcBef>
              <a:spcAft>
                <a:spcPts val="0"/>
              </a:spcAft>
              <a:buClr>
                <a:srgbClr val="000000"/>
              </a:buClr>
              <a:buSzPts val="1470"/>
              <a:buFont typeface="Arial"/>
              <a:buNone/>
            </a:pPr>
            <a:r>
              <a:rPr lang="en-US" sz="2012" b="1" i="0" u="none" strike="noStrike" cap="none">
                <a:solidFill>
                  <a:schemeClr val="lt1"/>
                </a:solidFill>
                <a:latin typeface="Calibri"/>
                <a:ea typeface="Calibri"/>
                <a:cs typeface="Calibri"/>
                <a:sym typeface="Calibri"/>
              </a:rPr>
              <a:t>Mix online with face-to-face interactions.</a:t>
            </a:r>
            <a:endParaRPr sz="2012" b="1" i="0" u="none" strike="noStrike" cap="none">
              <a:solidFill>
                <a:srgbClr val="000000"/>
              </a:solidFill>
              <a:latin typeface="Arial"/>
              <a:ea typeface="Arial"/>
              <a:cs typeface="Arial"/>
              <a:sym typeface="Arial"/>
            </a:endParaRPr>
          </a:p>
        </p:txBody>
      </p:sp>
      <p:grpSp>
        <p:nvGrpSpPr>
          <p:cNvPr id="988" name="Google Shape;988;g3cf0640c514_2_375"/>
          <p:cNvGrpSpPr/>
          <p:nvPr/>
        </p:nvGrpSpPr>
        <p:grpSpPr>
          <a:xfrm>
            <a:off x="7044675" y="644880"/>
            <a:ext cx="812607" cy="782440"/>
            <a:chOff x="5495623" y="2716950"/>
            <a:chExt cx="1439007" cy="1385585"/>
          </a:xfrm>
        </p:grpSpPr>
        <p:sp>
          <p:nvSpPr>
            <p:cNvPr id="989" name="Google Shape;989;g3cf0640c514_2_375"/>
            <p:cNvSpPr/>
            <p:nvPr/>
          </p:nvSpPr>
          <p:spPr>
            <a:xfrm>
              <a:off x="5768039" y="2718579"/>
              <a:ext cx="941801" cy="813249"/>
            </a:xfrm>
            <a:custGeom>
              <a:avLst/>
              <a:gdLst/>
              <a:ahLst/>
              <a:cxnLst/>
              <a:rect l="l" t="t" r="r" b="b"/>
              <a:pathLst>
                <a:path w="941801" h="813249" extrusionOk="0">
                  <a:moveTo>
                    <a:pt x="470570" y="82449"/>
                  </a:moveTo>
                  <a:cubicBezTo>
                    <a:pt x="466497" y="79191"/>
                    <a:pt x="463238" y="75933"/>
                    <a:pt x="460794" y="73490"/>
                  </a:cubicBezTo>
                  <a:cubicBezTo>
                    <a:pt x="375253" y="-6330"/>
                    <a:pt x="249792" y="-22620"/>
                    <a:pt x="147143" y="31951"/>
                  </a:cubicBezTo>
                  <a:cubicBezTo>
                    <a:pt x="44493" y="86522"/>
                    <a:pt x="-14163" y="204623"/>
                    <a:pt x="2945" y="317837"/>
                  </a:cubicBezTo>
                  <a:cubicBezTo>
                    <a:pt x="14350" y="391141"/>
                    <a:pt x="48567" y="451413"/>
                    <a:pt x="99892" y="503540"/>
                  </a:cubicBezTo>
                  <a:cubicBezTo>
                    <a:pt x="200912" y="605351"/>
                    <a:pt x="310893" y="699018"/>
                    <a:pt x="420060" y="791869"/>
                  </a:cubicBezTo>
                  <a:cubicBezTo>
                    <a:pt x="453462" y="820377"/>
                    <a:pt x="487678" y="820377"/>
                    <a:pt x="521895" y="791869"/>
                  </a:cubicBezTo>
                  <a:cubicBezTo>
                    <a:pt x="554482" y="764177"/>
                    <a:pt x="588698" y="737299"/>
                    <a:pt x="620471" y="707977"/>
                  </a:cubicBezTo>
                  <a:cubicBezTo>
                    <a:pt x="700309" y="634673"/>
                    <a:pt x="782592" y="562998"/>
                    <a:pt x="858357" y="485621"/>
                  </a:cubicBezTo>
                  <a:cubicBezTo>
                    <a:pt x="930863" y="411503"/>
                    <a:pt x="956118" y="319466"/>
                    <a:pt x="934122" y="216840"/>
                  </a:cubicBezTo>
                  <a:cubicBezTo>
                    <a:pt x="904793" y="79191"/>
                    <a:pt x="771186" y="-14475"/>
                    <a:pt x="632691" y="3444"/>
                  </a:cubicBezTo>
                  <a:cubicBezTo>
                    <a:pt x="569961" y="11589"/>
                    <a:pt x="517007" y="38467"/>
                    <a:pt x="470570" y="84078"/>
                  </a:cubicBezTo>
                  <a:close/>
                </a:path>
              </a:pathLst>
            </a:custGeom>
            <a:solidFill>
              <a:srgbClr val="242B62"/>
            </a:solidFill>
            <a:ln>
              <a:noFill/>
            </a:ln>
          </p:spPr>
          <p:txBody>
            <a:bodyPr spcFirstLastPara="1" wrap="square" lIns="52950" tIns="26475" rIns="52950" bIns="26475" anchor="ctr" anchorCtr="0">
              <a:noAutofit/>
            </a:bodyPr>
            <a:lstStyle/>
            <a:p>
              <a:pPr marL="0" marR="0" lvl="0" indent="0" algn="l" rtl="0">
                <a:lnSpc>
                  <a:spcPct val="100000"/>
                </a:lnSpc>
                <a:spcBef>
                  <a:spcPts val="0"/>
                </a:spcBef>
                <a:spcAft>
                  <a:spcPts val="0"/>
                </a:spcAft>
                <a:buClr>
                  <a:srgbClr val="000000"/>
                </a:buClr>
                <a:buSzPts val="1043"/>
                <a:buFont typeface="Arial"/>
                <a:buNone/>
              </a:pPr>
              <a:endParaRPr sz="1042" b="0" i="0" u="none" strike="noStrike" cap="none">
                <a:solidFill>
                  <a:schemeClr val="dk1"/>
                </a:solidFill>
                <a:latin typeface="Calibri"/>
                <a:ea typeface="Calibri"/>
                <a:cs typeface="Calibri"/>
                <a:sym typeface="Calibri"/>
              </a:endParaRPr>
            </a:p>
          </p:txBody>
        </p:sp>
        <p:grpSp>
          <p:nvGrpSpPr>
            <p:cNvPr id="990" name="Google Shape;990;g3cf0640c514_2_375"/>
            <p:cNvGrpSpPr/>
            <p:nvPr/>
          </p:nvGrpSpPr>
          <p:grpSpPr>
            <a:xfrm>
              <a:off x="5495623" y="2716950"/>
              <a:ext cx="1439007" cy="1385585"/>
              <a:chOff x="5495623" y="2716950"/>
              <a:chExt cx="1439007" cy="1385585"/>
            </a:xfrm>
          </p:grpSpPr>
          <p:sp>
            <p:nvSpPr>
              <p:cNvPr id="991" name="Google Shape;991;g3cf0640c514_2_375"/>
              <p:cNvSpPr/>
              <p:nvPr/>
            </p:nvSpPr>
            <p:spPr>
              <a:xfrm>
                <a:off x="5495623" y="3470539"/>
                <a:ext cx="1439007" cy="631996"/>
              </a:xfrm>
              <a:custGeom>
                <a:avLst/>
                <a:gdLst/>
                <a:ahLst/>
                <a:cxnLst/>
                <a:rect l="l" t="t" r="r" b="b"/>
                <a:pathLst>
                  <a:path w="1439007" h="631996" extrusionOk="0">
                    <a:moveTo>
                      <a:pt x="936880" y="276112"/>
                    </a:moveTo>
                    <a:cubicBezTo>
                      <a:pt x="1001239" y="247605"/>
                      <a:pt x="1064784" y="219098"/>
                      <a:pt x="1128329" y="191405"/>
                    </a:cubicBezTo>
                    <a:cubicBezTo>
                      <a:pt x="1189430" y="164527"/>
                      <a:pt x="1250531" y="136834"/>
                      <a:pt x="1312446" y="110771"/>
                    </a:cubicBezTo>
                    <a:cubicBezTo>
                      <a:pt x="1348292" y="95295"/>
                      <a:pt x="1406949" y="100997"/>
                      <a:pt x="1428945" y="147423"/>
                    </a:cubicBezTo>
                    <a:cubicBezTo>
                      <a:pt x="1446053" y="183260"/>
                      <a:pt x="1441980" y="219098"/>
                      <a:pt x="1411837" y="245976"/>
                    </a:cubicBezTo>
                    <a:cubicBezTo>
                      <a:pt x="1380065" y="274483"/>
                      <a:pt x="1346663" y="302990"/>
                      <a:pt x="1310817" y="326610"/>
                    </a:cubicBezTo>
                    <a:cubicBezTo>
                      <a:pt x="1166619" y="421905"/>
                      <a:pt x="1021606" y="516386"/>
                      <a:pt x="874964" y="609238"/>
                    </a:cubicBezTo>
                    <a:cubicBezTo>
                      <a:pt x="830972" y="636931"/>
                      <a:pt x="781276" y="636116"/>
                      <a:pt x="731581" y="623899"/>
                    </a:cubicBezTo>
                    <a:cubicBezTo>
                      <a:pt x="597159" y="590505"/>
                      <a:pt x="461923" y="556296"/>
                      <a:pt x="327501" y="522902"/>
                    </a:cubicBezTo>
                    <a:cubicBezTo>
                      <a:pt x="325871" y="522902"/>
                      <a:pt x="323427" y="522902"/>
                      <a:pt x="320168" y="521273"/>
                    </a:cubicBezTo>
                    <a:cubicBezTo>
                      <a:pt x="315280" y="548966"/>
                      <a:pt x="295728" y="553038"/>
                      <a:pt x="272102" y="552224"/>
                    </a:cubicBezTo>
                    <a:cubicBezTo>
                      <a:pt x="194708" y="551409"/>
                      <a:pt x="116499" y="552224"/>
                      <a:pt x="39105" y="552224"/>
                    </a:cubicBezTo>
                    <a:cubicBezTo>
                      <a:pt x="10591" y="552224"/>
                      <a:pt x="0" y="541635"/>
                      <a:pt x="0" y="513943"/>
                    </a:cubicBezTo>
                    <a:cubicBezTo>
                      <a:pt x="0" y="355117"/>
                      <a:pt x="0" y="197106"/>
                      <a:pt x="0" y="38281"/>
                    </a:cubicBezTo>
                    <a:cubicBezTo>
                      <a:pt x="0" y="9774"/>
                      <a:pt x="10591" y="0"/>
                      <a:pt x="39105" y="0"/>
                    </a:cubicBezTo>
                    <a:cubicBezTo>
                      <a:pt x="119758" y="0"/>
                      <a:pt x="200411" y="0"/>
                      <a:pt x="281064" y="0"/>
                    </a:cubicBezTo>
                    <a:cubicBezTo>
                      <a:pt x="298987" y="0"/>
                      <a:pt x="311207" y="4887"/>
                      <a:pt x="317724" y="22806"/>
                    </a:cubicBezTo>
                    <a:cubicBezTo>
                      <a:pt x="318539" y="26064"/>
                      <a:pt x="325056" y="28507"/>
                      <a:pt x="329130" y="29322"/>
                    </a:cubicBezTo>
                    <a:cubicBezTo>
                      <a:pt x="350312" y="31765"/>
                      <a:pt x="371493" y="32580"/>
                      <a:pt x="392675" y="35023"/>
                    </a:cubicBezTo>
                    <a:cubicBezTo>
                      <a:pt x="439111" y="39910"/>
                      <a:pt x="480660" y="58643"/>
                      <a:pt x="518950" y="84707"/>
                    </a:cubicBezTo>
                    <a:cubicBezTo>
                      <a:pt x="552352" y="107512"/>
                      <a:pt x="585753" y="131133"/>
                      <a:pt x="619155" y="153938"/>
                    </a:cubicBezTo>
                    <a:cubicBezTo>
                      <a:pt x="668036" y="187333"/>
                      <a:pt x="722620" y="201993"/>
                      <a:pt x="780461" y="207695"/>
                    </a:cubicBezTo>
                    <a:cubicBezTo>
                      <a:pt x="804087" y="210138"/>
                      <a:pt x="827713" y="213396"/>
                      <a:pt x="851339" y="216654"/>
                    </a:cubicBezTo>
                    <a:cubicBezTo>
                      <a:pt x="887999" y="222355"/>
                      <a:pt x="918957" y="238645"/>
                      <a:pt x="936880" y="276112"/>
                    </a:cubicBezTo>
                    <a:close/>
                    <a:moveTo>
                      <a:pt x="320168" y="91223"/>
                    </a:moveTo>
                    <a:cubicBezTo>
                      <a:pt x="320168" y="94481"/>
                      <a:pt x="318539" y="96924"/>
                      <a:pt x="318539" y="98553"/>
                    </a:cubicBezTo>
                    <a:cubicBezTo>
                      <a:pt x="318539" y="215025"/>
                      <a:pt x="318539" y="332312"/>
                      <a:pt x="318539" y="448784"/>
                    </a:cubicBezTo>
                    <a:cubicBezTo>
                      <a:pt x="318539" y="452856"/>
                      <a:pt x="324242" y="459372"/>
                      <a:pt x="328315" y="460186"/>
                    </a:cubicBezTo>
                    <a:cubicBezTo>
                      <a:pt x="470069" y="496024"/>
                      <a:pt x="612638" y="531861"/>
                      <a:pt x="755207" y="566885"/>
                    </a:cubicBezTo>
                    <a:cubicBezTo>
                      <a:pt x="791052" y="575844"/>
                      <a:pt x="825269" y="570143"/>
                      <a:pt x="857041" y="548966"/>
                    </a:cubicBezTo>
                    <a:cubicBezTo>
                      <a:pt x="883926" y="531047"/>
                      <a:pt x="911625" y="515572"/>
                      <a:pt x="938509" y="498467"/>
                    </a:cubicBezTo>
                    <a:cubicBezTo>
                      <a:pt x="1059081" y="419462"/>
                      <a:pt x="1178839" y="339642"/>
                      <a:pt x="1298597" y="259822"/>
                    </a:cubicBezTo>
                    <a:cubicBezTo>
                      <a:pt x="1321408" y="244347"/>
                      <a:pt x="1342589" y="225613"/>
                      <a:pt x="1363771" y="207695"/>
                    </a:cubicBezTo>
                    <a:cubicBezTo>
                      <a:pt x="1373547" y="199550"/>
                      <a:pt x="1378435" y="189776"/>
                      <a:pt x="1372732" y="176744"/>
                    </a:cubicBezTo>
                    <a:cubicBezTo>
                      <a:pt x="1367030" y="163712"/>
                      <a:pt x="1355624" y="165341"/>
                      <a:pt x="1345033" y="166156"/>
                    </a:cubicBezTo>
                    <a:cubicBezTo>
                      <a:pt x="1338516" y="166156"/>
                      <a:pt x="1331999" y="168599"/>
                      <a:pt x="1326296" y="171043"/>
                    </a:cubicBezTo>
                    <a:cubicBezTo>
                      <a:pt x="1201650" y="226428"/>
                      <a:pt x="1077004" y="280999"/>
                      <a:pt x="952359" y="337199"/>
                    </a:cubicBezTo>
                    <a:cubicBezTo>
                      <a:pt x="946656" y="339642"/>
                      <a:pt x="940953" y="346973"/>
                      <a:pt x="939324" y="352674"/>
                    </a:cubicBezTo>
                    <a:cubicBezTo>
                      <a:pt x="931992" y="379552"/>
                      <a:pt x="915698" y="399914"/>
                      <a:pt x="891258" y="412946"/>
                    </a:cubicBezTo>
                    <a:cubicBezTo>
                      <a:pt x="868447" y="425978"/>
                      <a:pt x="844006" y="429236"/>
                      <a:pt x="817937" y="428421"/>
                    </a:cubicBezTo>
                    <a:cubicBezTo>
                      <a:pt x="727507" y="425978"/>
                      <a:pt x="638708" y="408059"/>
                      <a:pt x="550722" y="388511"/>
                    </a:cubicBezTo>
                    <a:cubicBezTo>
                      <a:pt x="528726" y="383625"/>
                      <a:pt x="517321" y="369778"/>
                      <a:pt x="521394" y="351859"/>
                    </a:cubicBezTo>
                    <a:cubicBezTo>
                      <a:pt x="525467" y="332312"/>
                      <a:pt x="540946" y="324167"/>
                      <a:pt x="563757" y="329054"/>
                    </a:cubicBezTo>
                    <a:cubicBezTo>
                      <a:pt x="583310" y="333126"/>
                      <a:pt x="602862" y="338828"/>
                      <a:pt x="623229" y="342086"/>
                    </a:cubicBezTo>
                    <a:cubicBezTo>
                      <a:pt x="688403" y="351045"/>
                      <a:pt x="753577" y="360004"/>
                      <a:pt x="819566" y="367335"/>
                    </a:cubicBezTo>
                    <a:cubicBezTo>
                      <a:pt x="831786" y="368964"/>
                      <a:pt x="845636" y="365706"/>
                      <a:pt x="857856" y="360819"/>
                    </a:cubicBezTo>
                    <a:cubicBezTo>
                      <a:pt x="877408" y="354303"/>
                      <a:pt x="883111" y="339642"/>
                      <a:pt x="880667" y="311135"/>
                    </a:cubicBezTo>
                    <a:cubicBezTo>
                      <a:pt x="879852" y="294845"/>
                      <a:pt x="869262" y="285071"/>
                      <a:pt x="854597" y="281813"/>
                    </a:cubicBezTo>
                    <a:cubicBezTo>
                      <a:pt x="837489" y="277741"/>
                      <a:pt x="819566" y="274483"/>
                      <a:pt x="802458" y="272854"/>
                    </a:cubicBezTo>
                    <a:cubicBezTo>
                      <a:pt x="705511" y="267152"/>
                      <a:pt x="617526" y="237016"/>
                      <a:pt x="540946" y="176744"/>
                    </a:cubicBezTo>
                    <a:cubicBezTo>
                      <a:pt x="514877" y="156382"/>
                      <a:pt x="487177" y="138463"/>
                      <a:pt x="458664" y="121359"/>
                    </a:cubicBezTo>
                    <a:cubicBezTo>
                      <a:pt x="416301" y="95295"/>
                      <a:pt x="367420" y="92852"/>
                      <a:pt x="319354" y="91223"/>
                    </a:cubicBezTo>
                    <a:close/>
                    <a:moveTo>
                      <a:pt x="61916" y="61901"/>
                    </a:moveTo>
                    <a:lnTo>
                      <a:pt x="61916" y="491137"/>
                    </a:lnTo>
                    <a:lnTo>
                      <a:pt x="255809" y="491137"/>
                    </a:lnTo>
                    <a:lnTo>
                      <a:pt x="255809" y="61901"/>
                    </a:lnTo>
                    <a:lnTo>
                      <a:pt x="61916" y="61901"/>
                    </a:lnTo>
                    <a:close/>
                  </a:path>
                </a:pathLst>
              </a:custGeom>
              <a:solidFill>
                <a:srgbClr val="242B62"/>
              </a:solidFill>
              <a:ln>
                <a:noFill/>
              </a:ln>
            </p:spPr>
            <p:txBody>
              <a:bodyPr spcFirstLastPara="1" wrap="square" lIns="52950" tIns="26475" rIns="52950" bIns="26475" anchor="ctr" anchorCtr="0">
                <a:noAutofit/>
              </a:bodyPr>
              <a:lstStyle/>
              <a:p>
                <a:pPr marL="0" marR="0" lvl="0" indent="0" algn="l" rtl="0">
                  <a:lnSpc>
                    <a:spcPct val="100000"/>
                  </a:lnSpc>
                  <a:spcBef>
                    <a:spcPts val="0"/>
                  </a:spcBef>
                  <a:spcAft>
                    <a:spcPts val="0"/>
                  </a:spcAft>
                  <a:buClr>
                    <a:srgbClr val="000000"/>
                  </a:buClr>
                  <a:buSzPts val="1043"/>
                  <a:buFont typeface="Arial"/>
                  <a:buNone/>
                </a:pPr>
                <a:endParaRPr sz="1042" b="0" i="0" u="none" strike="noStrike" cap="none">
                  <a:solidFill>
                    <a:schemeClr val="dk1"/>
                  </a:solidFill>
                  <a:latin typeface="Calibri"/>
                  <a:ea typeface="Calibri"/>
                  <a:cs typeface="Calibri"/>
                  <a:sym typeface="Calibri"/>
                </a:endParaRPr>
              </a:p>
            </p:txBody>
          </p:sp>
          <p:sp>
            <p:nvSpPr>
              <p:cNvPr id="992" name="Google Shape;992;g3cf0640c514_2_375"/>
              <p:cNvSpPr/>
              <p:nvPr/>
            </p:nvSpPr>
            <p:spPr>
              <a:xfrm>
                <a:off x="5768068" y="2716950"/>
                <a:ext cx="941772" cy="813556"/>
              </a:xfrm>
              <a:custGeom>
                <a:avLst/>
                <a:gdLst/>
                <a:ahLst/>
                <a:cxnLst/>
                <a:rect l="l" t="t" r="r" b="b"/>
                <a:pathLst>
                  <a:path w="941772" h="813556" extrusionOk="0">
                    <a:moveTo>
                      <a:pt x="470541" y="84078"/>
                    </a:moveTo>
                    <a:cubicBezTo>
                      <a:pt x="516163" y="39281"/>
                      <a:pt x="569932" y="11589"/>
                      <a:pt x="632662" y="3444"/>
                    </a:cubicBezTo>
                    <a:cubicBezTo>
                      <a:pt x="771158" y="-14475"/>
                      <a:pt x="904765" y="79191"/>
                      <a:pt x="934093" y="216840"/>
                    </a:cubicBezTo>
                    <a:cubicBezTo>
                      <a:pt x="956089" y="319466"/>
                      <a:pt x="930835" y="411503"/>
                      <a:pt x="858328" y="485622"/>
                    </a:cubicBezTo>
                    <a:cubicBezTo>
                      <a:pt x="782563" y="562998"/>
                      <a:pt x="700281" y="634673"/>
                      <a:pt x="620442" y="707977"/>
                    </a:cubicBezTo>
                    <a:cubicBezTo>
                      <a:pt x="588670" y="737299"/>
                      <a:pt x="555268" y="764177"/>
                      <a:pt x="521866" y="791869"/>
                    </a:cubicBezTo>
                    <a:cubicBezTo>
                      <a:pt x="487650" y="820377"/>
                      <a:pt x="454248" y="821191"/>
                      <a:pt x="420031" y="791869"/>
                    </a:cubicBezTo>
                    <a:cubicBezTo>
                      <a:pt x="310050" y="699018"/>
                      <a:pt x="200883" y="606166"/>
                      <a:pt x="99863" y="503540"/>
                    </a:cubicBezTo>
                    <a:cubicBezTo>
                      <a:pt x="48538" y="451413"/>
                      <a:pt x="13507" y="391141"/>
                      <a:pt x="2916" y="317837"/>
                    </a:cubicBezTo>
                    <a:cubicBezTo>
                      <a:pt x="-14192" y="204623"/>
                      <a:pt x="45279" y="85707"/>
                      <a:pt x="147114" y="31951"/>
                    </a:cubicBezTo>
                    <a:cubicBezTo>
                      <a:pt x="250578" y="-22620"/>
                      <a:pt x="376039" y="-6330"/>
                      <a:pt x="460765" y="73490"/>
                    </a:cubicBezTo>
                    <a:cubicBezTo>
                      <a:pt x="464024" y="75933"/>
                      <a:pt x="466468" y="79191"/>
                      <a:pt x="470541" y="82449"/>
                    </a:cubicBezTo>
                    <a:close/>
                    <a:moveTo>
                      <a:pt x="60758" y="279556"/>
                    </a:moveTo>
                    <a:cubicBezTo>
                      <a:pt x="60758" y="289330"/>
                      <a:pt x="61573" y="299918"/>
                      <a:pt x="63202" y="309692"/>
                    </a:cubicBezTo>
                    <a:cubicBezTo>
                      <a:pt x="71349" y="370779"/>
                      <a:pt x="101492" y="419648"/>
                      <a:pt x="143856" y="462816"/>
                    </a:cubicBezTo>
                    <a:cubicBezTo>
                      <a:pt x="244061" y="562998"/>
                      <a:pt x="351598" y="654221"/>
                      <a:pt x="459136" y="746258"/>
                    </a:cubicBezTo>
                    <a:cubicBezTo>
                      <a:pt x="468912" y="754403"/>
                      <a:pt x="474615" y="751959"/>
                      <a:pt x="482762" y="744629"/>
                    </a:cubicBezTo>
                    <a:cubicBezTo>
                      <a:pt x="535716" y="699018"/>
                      <a:pt x="590299" y="654221"/>
                      <a:pt x="641624" y="606980"/>
                    </a:cubicBezTo>
                    <a:cubicBezTo>
                      <a:pt x="701095" y="553224"/>
                      <a:pt x="759752" y="498653"/>
                      <a:pt x="815150" y="440825"/>
                    </a:cubicBezTo>
                    <a:cubicBezTo>
                      <a:pt x="867290" y="386254"/>
                      <a:pt x="888471" y="317837"/>
                      <a:pt x="874622" y="242904"/>
                    </a:cubicBezTo>
                    <a:cubicBezTo>
                      <a:pt x="859957" y="159826"/>
                      <a:pt x="811892" y="101183"/>
                      <a:pt x="731238" y="74304"/>
                    </a:cubicBezTo>
                    <a:cubicBezTo>
                      <a:pt x="651400" y="47426"/>
                      <a:pt x="578894" y="66160"/>
                      <a:pt x="516978" y="123988"/>
                    </a:cubicBezTo>
                    <a:cubicBezTo>
                      <a:pt x="508831" y="131319"/>
                      <a:pt x="501499" y="140278"/>
                      <a:pt x="493352" y="147609"/>
                    </a:cubicBezTo>
                    <a:cubicBezTo>
                      <a:pt x="477059" y="163084"/>
                      <a:pt x="460765" y="163084"/>
                      <a:pt x="445286" y="147609"/>
                    </a:cubicBezTo>
                    <a:cubicBezTo>
                      <a:pt x="438769" y="141907"/>
                      <a:pt x="433066" y="135391"/>
                      <a:pt x="427363" y="128875"/>
                    </a:cubicBezTo>
                    <a:cubicBezTo>
                      <a:pt x="363819" y="64531"/>
                      <a:pt x="274204" y="44983"/>
                      <a:pt x="193551" y="78377"/>
                    </a:cubicBezTo>
                    <a:cubicBezTo>
                      <a:pt x="112898" y="111771"/>
                      <a:pt x="60758" y="190776"/>
                      <a:pt x="59944" y="279556"/>
                    </a:cubicBezTo>
                    <a:close/>
                  </a:path>
                </a:pathLst>
              </a:custGeom>
              <a:solidFill>
                <a:srgbClr val="242B62"/>
              </a:solidFill>
              <a:ln>
                <a:noFill/>
              </a:ln>
            </p:spPr>
            <p:txBody>
              <a:bodyPr spcFirstLastPara="1" wrap="square" lIns="52950" tIns="26475" rIns="52950" bIns="26475" anchor="ctr" anchorCtr="0">
                <a:noAutofit/>
              </a:bodyPr>
              <a:lstStyle/>
              <a:p>
                <a:pPr marL="0" marR="0" lvl="0" indent="0" algn="l" rtl="0">
                  <a:lnSpc>
                    <a:spcPct val="100000"/>
                  </a:lnSpc>
                  <a:spcBef>
                    <a:spcPts val="0"/>
                  </a:spcBef>
                  <a:spcAft>
                    <a:spcPts val="0"/>
                  </a:spcAft>
                  <a:buClr>
                    <a:srgbClr val="000000"/>
                  </a:buClr>
                  <a:buSzPts val="1043"/>
                  <a:buFont typeface="Arial"/>
                  <a:buNone/>
                </a:pPr>
                <a:endParaRPr sz="1042" b="0" i="0" u="none" strike="noStrike" cap="none">
                  <a:solidFill>
                    <a:schemeClr val="dk1"/>
                  </a:solidFill>
                  <a:latin typeface="Calibri"/>
                  <a:ea typeface="Calibri"/>
                  <a:cs typeface="Calibri"/>
                  <a:sym typeface="Calibri"/>
                </a:endParaRPr>
              </a:p>
            </p:txBody>
          </p:sp>
        </p:grpSp>
        <p:sp>
          <p:nvSpPr>
            <p:cNvPr id="993" name="Google Shape;993;g3cf0640c514_2_375"/>
            <p:cNvSpPr/>
            <p:nvPr/>
          </p:nvSpPr>
          <p:spPr>
            <a:xfrm>
              <a:off x="5828826" y="2779264"/>
              <a:ext cx="818816" cy="688776"/>
            </a:xfrm>
            <a:custGeom>
              <a:avLst/>
              <a:gdLst/>
              <a:ahLst/>
              <a:cxnLst/>
              <a:rect l="l" t="t" r="r" b="b"/>
              <a:pathLst>
                <a:path w="818816" h="688776" extrusionOk="0">
                  <a:moveTo>
                    <a:pt x="0" y="217242"/>
                  </a:moveTo>
                  <a:cubicBezTo>
                    <a:pt x="0" y="128463"/>
                    <a:pt x="52954" y="49457"/>
                    <a:pt x="133607" y="16063"/>
                  </a:cubicBezTo>
                  <a:cubicBezTo>
                    <a:pt x="214260" y="-17331"/>
                    <a:pt x="303875" y="2217"/>
                    <a:pt x="367420" y="66561"/>
                  </a:cubicBezTo>
                  <a:cubicBezTo>
                    <a:pt x="373123" y="73078"/>
                    <a:pt x="379640" y="78779"/>
                    <a:pt x="385343" y="85295"/>
                  </a:cubicBezTo>
                  <a:cubicBezTo>
                    <a:pt x="400822" y="100770"/>
                    <a:pt x="417115" y="100770"/>
                    <a:pt x="433409" y="85295"/>
                  </a:cubicBezTo>
                  <a:cubicBezTo>
                    <a:pt x="441556" y="77150"/>
                    <a:pt x="448888" y="69005"/>
                    <a:pt x="457034" y="61674"/>
                  </a:cubicBezTo>
                  <a:cubicBezTo>
                    <a:pt x="518950" y="4660"/>
                    <a:pt x="590642" y="-14073"/>
                    <a:pt x="671295" y="11991"/>
                  </a:cubicBezTo>
                  <a:cubicBezTo>
                    <a:pt x="751948" y="38869"/>
                    <a:pt x="800014" y="97512"/>
                    <a:pt x="814678" y="180590"/>
                  </a:cubicBezTo>
                  <a:cubicBezTo>
                    <a:pt x="828528" y="256338"/>
                    <a:pt x="807346" y="323940"/>
                    <a:pt x="755207" y="378511"/>
                  </a:cubicBezTo>
                  <a:cubicBezTo>
                    <a:pt x="699808" y="436340"/>
                    <a:pt x="640337" y="490910"/>
                    <a:pt x="581680" y="544667"/>
                  </a:cubicBezTo>
                  <a:cubicBezTo>
                    <a:pt x="529541" y="591907"/>
                    <a:pt x="475772" y="636704"/>
                    <a:pt x="422818" y="682315"/>
                  </a:cubicBezTo>
                  <a:cubicBezTo>
                    <a:pt x="414671" y="688831"/>
                    <a:pt x="408968" y="692089"/>
                    <a:pt x="399192" y="683945"/>
                  </a:cubicBezTo>
                  <a:cubicBezTo>
                    <a:pt x="291655" y="592722"/>
                    <a:pt x="184117" y="500684"/>
                    <a:pt x="83912" y="400502"/>
                  </a:cubicBezTo>
                  <a:cubicBezTo>
                    <a:pt x="41549" y="357334"/>
                    <a:pt x="10591" y="308465"/>
                    <a:pt x="3259" y="247378"/>
                  </a:cubicBezTo>
                  <a:cubicBezTo>
                    <a:pt x="1629" y="237604"/>
                    <a:pt x="1629" y="227016"/>
                    <a:pt x="815" y="217242"/>
                  </a:cubicBezTo>
                  <a:close/>
                </a:path>
              </a:pathLst>
            </a:custGeom>
            <a:solidFill>
              <a:srgbClr val="CA7BB3"/>
            </a:solidFill>
            <a:ln>
              <a:noFill/>
            </a:ln>
          </p:spPr>
          <p:txBody>
            <a:bodyPr spcFirstLastPara="1" wrap="square" lIns="52950" tIns="26475" rIns="52950" bIns="26475" anchor="ctr" anchorCtr="0">
              <a:noAutofit/>
            </a:bodyPr>
            <a:lstStyle/>
            <a:p>
              <a:pPr marL="0" marR="0" lvl="0" indent="0" algn="l" rtl="0">
                <a:lnSpc>
                  <a:spcPct val="100000"/>
                </a:lnSpc>
                <a:spcBef>
                  <a:spcPts val="0"/>
                </a:spcBef>
                <a:spcAft>
                  <a:spcPts val="0"/>
                </a:spcAft>
                <a:buClr>
                  <a:srgbClr val="000000"/>
                </a:buClr>
                <a:buSzPts val="1043"/>
                <a:buFont typeface="Arial"/>
                <a:buNone/>
              </a:pPr>
              <a:endParaRPr sz="1042"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97"/>
        <p:cNvGrpSpPr/>
        <p:nvPr/>
      </p:nvGrpSpPr>
      <p:grpSpPr>
        <a:xfrm>
          <a:off x="0" y="0"/>
          <a:ext cx="0" cy="0"/>
          <a:chOff x="0" y="0"/>
          <a:chExt cx="0" cy="0"/>
        </a:xfrm>
      </p:grpSpPr>
      <p:sp>
        <p:nvSpPr>
          <p:cNvPr id="998" name="Google Shape;998;g3cf0640c514_2_394"/>
          <p:cNvSpPr txBox="1">
            <a:spLocks noGrp="1"/>
          </p:cNvSpPr>
          <p:nvPr>
            <p:ph type="body" idx="1"/>
          </p:nvPr>
        </p:nvSpPr>
        <p:spPr>
          <a:xfrm>
            <a:off x="1632756" y="820615"/>
            <a:ext cx="8973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a:t>Digital Skills &amp; Confidence</a:t>
            </a:r>
            <a:endParaRPr/>
          </a:p>
        </p:txBody>
      </p:sp>
      <p:sp>
        <p:nvSpPr>
          <p:cNvPr id="999" name="Google Shape;999;g3cf0640c514_2_394"/>
          <p:cNvSpPr txBox="1">
            <a:spLocks noGrp="1"/>
          </p:cNvSpPr>
          <p:nvPr>
            <p:ph type="body" idx="2"/>
          </p:nvPr>
        </p:nvSpPr>
        <p:spPr>
          <a:xfrm>
            <a:off x="1638600" y="1934350"/>
            <a:ext cx="8961600" cy="12075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b="1"/>
              <a:t>Learning digital skills</a:t>
            </a:r>
            <a:r>
              <a:rPr lang="en-US"/>
              <a:t> helps you </a:t>
            </a:r>
            <a:r>
              <a:rPr lang="en-US" b="1"/>
              <a:t>use technology with confidence</a:t>
            </a:r>
            <a:r>
              <a:rPr lang="en-US"/>
              <a:t>, </a:t>
            </a:r>
            <a:r>
              <a:rPr lang="en-US" b="1"/>
              <a:t>stay connected</a:t>
            </a:r>
            <a:r>
              <a:rPr lang="en-US"/>
              <a:t> with others, and </a:t>
            </a:r>
            <a:r>
              <a:rPr lang="en-US" b="1"/>
              <a:t>enjoy more independence</a:t>
            </a:r>
            <a:r>
              <a:rPr lang="en-US"/>
              <a:t> in your daily life.</a:t>
            </a:r>
            <a:endParaRPr/>
          </a:p>
        </p:txBody>
      </p:sp>
      <p:sp>
        <p:nvSpPr>
          <p:cNvPr id="1000" name="Google Shape;1000;g3cf0640c514_2_394"/>
          <p:cNvSpPr/>
          <p:nvPr/>
        </p:nvSpPr>
        <p:spPr>
          <a:xfrm>
            <a:off x="1632749" y="3299500"/>
            <a:ext cx="9863925" cy="3384900"/>
          </a:xfrm>
          <a:prstGeom prst="roundRect">
            <a:avLst>
              <a:gd name="adj" fmla="val 16667"/>
            </a:avLst>
          </a:prstGeom>
          <a:solidFill>
            <a:srgbClr val="5696D0"/>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400" b="1" i="0" u="none" strike="noStrike" cap="none" dirty="0">
                <a:solidFill>
                  <a:srgbClr val="242B62"/>
                </a:solidFill>
                <a:latin typeface="Calibri"/>
                <a:ea typeface="Calibri"/>
                <a:cs typeface="Calibri"/>
                <a:sym typeface="Calibri"/>
              </a:rPr>
              <a:t>Tips to build digital skills:</a:t>
            </a:r>
            <a:endParaRPr sz="2400" b="1" i="0" u="none" strike="noStrike" cap="none" dirty="0">
              <a:solidFill>
                <a:srgbClr val="242B62"/>
              </a:solidFill>
              <a:latin typeface="Calibri"/>
              <a:ea typeface="Calibri"/>
              <a:cs typeface="Calibri"/>
              <a:sym typeface="Calibri"/>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000" b="1" i="0" u="none" strike="noStrike" cap="none" dirty="0">
                <a:solidFill>
                  <a:srgbClr val="242B62"/>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Digital Workshops</a:t>
            </a:r>
            <a:r>
              <a:rPr lang="en-US" sz="2000" b="0" i="0" u="none" strike="noStrike" cap="none" dirty="0">
                <a:solidFill>
                  <a:srgbClr val="242B62"/>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 </a:t>
            </a:r>
            <a:r>
              <a:rPr lang="en-US" sz="2000" b="0" i="0" u="none" strike="noStrike" cap="none" dirty="0">
                <a:solidFill>
                  <a:schemeClr val="lt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Join classes that show how AI simplifies daily tasks.</a:t>
            </a:r>
            <a:endParaRPr sz="2000" b="0" i="0" u="none" strike="noStrike" cap="none" dirty="0">
              <a:solidFill>
                <a:schemeClr val="lt1"/>
              </a:solidFill>
              <a:latin typeface="Calibri"/>
              <a:ea typeface="Calibri"/>
              <a:cs typeface="Calibri"/>
              <a:sym typeface="Calibri"/>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000" b="1" i="0" u="none" strike="noStrike" cap="none" dirty="0">
                <a:solidFill>
                  <a:srgbClr val="242B62"/>
                </a:solidFill>
                <a:latin typeface="Calibri"/>
                <a:ea typeface="Calibri"/>
                <a:cs typeface="Calibri"/>
                <a:sym typeface="Calibri"/>
              </a:rPr>
              <a:t>Weekly Practice</a:t>
            </a:r>
            <a:r>
              <a:rPr lang="en-US" sz="2000" b="0" i="0" u="none" strike="noStrike" cap="none" dirty="0">
                <a:solidFill>
                  <a:srgbClr val="242B62"/>
                </a:solidFill>
                <a:latin typeface="Calibri"/>
                <a:ea typeface="Calibri"/>
                <a:cs typeface="Calibri"/>
                <a:sym typeface="Calibri"/>
              </a:rPr>
              <a:t>: </a:t>
            </a:r>
            <a:r>
              <a:rPr lang="en-US" sz="2000" b="0" i="0" u="none" strike="noStrike" cap="none" dirty="0">
                <a:solidFill>
                  <a:schemeClr val="lt1"/>
                </a:solidFill>
                <a:latin typeface="Calibri"/>
                <a:ea typeface="Calibri"/>
                <a:cs typeface="Calibri"/>
                <a:sym typeface="Calibri"/>
              </a:rPr>
              <a:t>Try one AI voice command (like "Set a reminder") each week.</a:t>
            </a:r>
            <a:endParaRPr sz="2000" b="0" i="0" u="none" strike="noStrike" cap="none" dirty="0">
              <a:solidFill>
                <a:schemeClr val="lt1"/>
              </a:solidFill>
              <a:latin typeface="Calibri"/>
              <a:ea typeface="Calibri"/>
              <a:cs typeface="Calibri"/>
              <a:sym typeface="Calibri"/>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000" b="1" i="0" u="none" strike="noStrike" cap="none" dirty="0">
                <a:solidFill>
                  <a:srgbClr val="242B62"/>
                </a:solidFill>
                <a:latin typeface="Calibri"/>
                <a:ea typeface="Calibri"/>
                <a:cs typeface="Calibri"/>
                <a:sym typeface="Calibri"/>
              </a:rPr>
              <a:t>Easier Reading</a:t>
            </a:r>
            <a:r>
              <a:rPr lang="en-US" sz="2000" b="0" i="0" u="none" strike="noStrike" cap="none" dirty="0">
                <a:solidFill>
                  <a:srgbClr val="242B62"/>
                </a:solidFill>
                <a:latin typeface="Calibri"/>
                <a:ea typeface="Calibri"/>
                <a:cs typeface="Calibri"/>
                <a:sym typeface="Calibri"/>
              </a:rPr>
              <a:t>: </a:t>
            </a:r>
            <a:r>
              <a:rPr lang="en-US" sz="2000" b="0" i="0" u="none" strike="noStrike" cap="none" dirty="0">
                <a:solidFill>
                  <a:schemeClr val="lt1"/>
                </a:solidFill>
                <a:latin typeface="Calibri"/>
                <a:ea typeface="Calibri"/>
                <a:cs typeface="Calibri"/>
                <a:sym typeface="Calibri"/>
              </a:rPr>
              <a:t>Use AI settings to auto-adjust text and brightness for your comfort.</a:t>
            </a:r>
            <a:endParaRPr sz="2000" b="0" i="0" u="none" strike="noStrike" cap="none" dirty="0">
              <a:solidFill>
                <a:schemeClr val="lt1"/>
              </a:solidFill>
              <a:latin typeface="Calibri"/>
              <a:ea typeface="Calibri"/>
              <a:cs typeface="Calibri"/>
              <a:sym typeface="Calibri"/>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000" b="1" i="0" u="none" strike="noStrike" cap="none" dirty="0">
                <a:solidFill>
                  <a:srgbClr val="242B62"/>
                </a:solidFill>
                <a:latin typeface="Calibri"/>
                <a:ea typeface="Calibri"/>
                <a:cs typeface="Calibri"/>
                <a:sym typeface="Calibri"/>
              </a:rPr>
              <a:t>Digital Balance</a:t>
            </a:r>
            <a:r>
              <a:rPr lang="en-US" sz="2000" b="0" i="0" u="none" strike="noStrike" cap="none" dirty="0">
                <a:solidFill>
                  <a:srgbClr val="242B62"/>
                </a:solidFill>
                <a:latin typeface="Calibri"/>
                <a:ea typeface="Calibri"/>
                <a:cs typeface="Calibri"/>
                <a:sym typeface="Calibri"/>
              </a:rPr>
              <a:t>: </a:t>
            </a:r>
            <a:r>
              <a:rPr lang="en-US" sz="2000" b="0" i="0" u="none" strike="noStrike" cap="none" dirty="0">
                <a:solidFill>
                  <a:schemeClr val="lt1"/>
                </a:solidFill>
                <a:latin typeface="Calibri"/>
                <a:ea typeface="Calibri"/>
                <a:cs typeface="Calibri"/>
                <a:sym typeface="Calibri"/>
              </a:rPr>
              <a:t>Let AI filter notifications to reduce distractions and screen fatigue.</a:t>
            </a:r>
            <a:endParaRPr sz="2000" b="0" i="0" u="none" strike="noStrike" cap="none" dirty="0">
              <a:solidFill>
                <a:schemeClr val="lt1"/>
              </a:solidFill>
              <a:latin typeface="Calibri"/>
              <a:ea typeface="Calibri"/>
              <a:cs typeface="Calibri"/>
              <a:sym typeface="Calibri"/>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000" b="1" i="0" u="none" strike="noStrike" cap="none" dirty="0">
                <a:solidFill>
                  <a:srgbClr val="242B62"/>
                </a:solidFill>
                <a:latin typeface="Calibri"/>
                <a:ea typeface="Calibri"/>
                <a:cs typeface="Calibri"/>
                <a:sym typeface="Calibri"/>
              </a:rPr>
              <a:t>Instant Help</a:t>
            </a:r>
            <a:r>
              <a:rPr lang="en-US" sz="2000" b="0" i="0" u="none" strike="noStrike" cap="none" dirty="0">
                <a:solidFill>
                  <a:srgbClr val="242B62"/>
                </a:solidFill>
                <a:latin typeface="Calibri"/>
                <a:ea typeface="Calibri"/>
                <a:cs typeface="Calibri"/>
                <a:sym typeface="Calibri"/>
              </a:rPr>
              <a:t>: </a:t>
            </a:r>
            <a:r>
              <a:rPr lang="en-US" sz="2000" b="0" i="0" u="none" strike="noStrike" cap="none" dirty="0">
                <a:solidFill>
                  <a:schemeClr val="lt1"/>
                </a:solidFill>
                <a:latin typeface="Calibri"/>
                <a:ea typeface="Calibri"/>
                <a:cs typeface="Calibri"/>
                <a:sym typeface="Calibri"/>
              </a:rPr>
              <a:t>Ask a friend or use AI chat to get quick "how-to" answers.</a:t>
            </a:r>
            <a:endParaRPr sz="2000" b="0" i="0" u="none" strike="noStrike" cap="none" dirty="0">
              <a:solidFill>
                <a:schemeClr val="lt1"/>
              </a:solidFill>
              <a:latin typeface="Calibri"/>
              <a:ea typeface="Calibri"/>
              <a:cs typeface="Calibri"/>
              <a:sym typeface="Calibri"/>
            </a:endParaRPr>
          </a:p>
        </p:txBody>
      </p:sp>
      <p:grpSp>
        <p:nvGrpSpPr>
          <p:cNvPr id="1001" name="Google Shape;1001;g3cf0640c514_2_394"/>
          <p:cNvGrpSpPr/>
          <p:nvPr/>
        </p:nvGrpSpPr>
        <p:grpSpPr>
          <a:xfrm>
            <a:off x="7516936" y="584178"/>
            <a:ext cx="1055059" cy="1054116"/>
            <a:chOff x="10376768" y="2334933"/>
            <a:chExt cx="920484" cy="919581"/>
          </a:xfrm>
        </p:grpSpPr>
        <p:sp>
          <p:nvSpPr>
            <p:cNvPr id="1002" name="Google Shape;1002;g3cf0640c514_2_394"/>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6CB1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sp>
          <p:nvSpPr>
            <p:cNvPr id="1003" name="Google Shape;1003;g3cf0640c514_2_394"/>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6CB1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grpSp>
          <p:nvGrpSpPr>
            <p:cNvPr id="1004" name="Google Shape;1004;g3cf0640c514_2_394"/>
            <p:cNvGrpSpPr/>
            <p:nvPr/>
          </p:nvGrpSpPr>
          <p:grpSpPr>
            <a:xfrm>
              <a:off x="10376768" y="2334933"/>
              <a:ext cx="920484" cy="919581"/>
              <a:chOff x="10376768" y="2334933"/>
              <a:chExt cx="920484" cy="919581"/>
            </a:xfrm>
          </p:grpSpPr>
          <p:sp>
            <p:nvSpPr>
              <p:cNvPr id="1005" name="Google Shape;1005;g3cf0640c514_2_394"/>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sp>
            <p:nvSpPr>
              <p:cNvPr id="1006" name="Google Shape;1006;g3cf0640c514_2_394"/>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242B6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sp>
        <p:nvSpPr>
          <p:cNvPr id="1012" name="Google Shape;1012;g3d3ae9d317c_1_48"/>
          <p:cNvSpPr txBox="1">
            <a:spLocks noGrp="1"/>
          </p:cNvSpPr>
          <p:nvPr>
            <p:ph type="body" idx="1"/>
          </p:nvPr>
        </p:nvSpPr>
        <p:spPr>
          <a:xfrm>
            <a:off x="1632756" y="820615"/>
            <a:ext cx="8973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a:t>Example: Mute social media</a:t>
            </a:r>
            <a:endParaRPr/>
          </a:p>
        </p:txBody>
      </p:sp>
      <p:sp>
        <p:nvSpPr>
          <p:cNvPr id="1013" name="Google Shape;1013;g3d3ae9d317c_1_48"/>
          <p:cNvSpPr txBox="1">
            <a:spLocks noGrp="1"/>
          </p:cNvSpPr>
          <p:nvPr>
            <p:ph type="body" idx="2"/>
          </p:nvPr>
        </p:nvSpPr>
        <p:spPr>
          <a:xfrm>
            <a:off x="1632756" y="2167326"/>
            <a:ext cx="8961600" cy="4166700"/>
          </a:xfrm>
          <a:prstGeom prst="rect">
            <a:avLst/>
          </a:prstGeom>
          <a:noFill/>
          <a:ln>
            <a:noFill/>
          </a:ln>
        </p:spPr>
        <p:txBody>
          <a:bodyPr spcFirstLastPara="1" wrap="square" lIns="91425" tIns="45700" rIns="91425" bIns="45700" anchor="t" anchorCtr="0">
            <a:noAutofit/>
          </a:bodyPr>
          <a:lstStyle/>
          <a:p>
            <a:pPr marL="457200" lvl="0" indent="-381000" algn="l" rtl="0">
              <a:lnSpc>
                <a:spcPct val="103333"/>
              </a:lnSpc>
              <a:spcBef>
                <a:spcPts val="0"/>
              </a:spcBef>
              <a:spcAft>
                <a:spcPts val="600"/>
              </a:spcAft>
              <a:buSzPts val="2400"/>
              <a:buAutoNum type="arabicPeriod"/>
            </a:pPr>
            <a:r>
              <a:rPr lang="en-US" b="1" dirty="0"/>
              <a:t>Open</a:t>
            </a:r>
            <a:r>
              <a:rPr lang="en-US" b="1" dirty="0">
                <a:solidFill>
                  <a:srgbClr val="635BA7"/>
                </a:solidFill>
              </a:rPr>
              <a:t> </a:t>
            </a:r>
            <a:r>
              <a:rPr lang="en-US" b="1" i="1" dirty="0">
                <a:solidFill>
                  <a:srgbClr val="635BA7"/>
                </a:solidFill>
              </a:rPr>
              <a:t>Settings</a:t>
            </a:r>
            <a:r>
              <a:rPr lang="en-US" dirty="0"/>
              <a:t>: This is the grey cog icon on your screen.</a:t>
            </a:r>
          </a:p>
          <a:p>
            <a:pPr marL="457200" lvl="0" indent="-381000" algn="l" rtl="0">
              <a:lnSpc>
                <a:spcPct val="103333"/>
              </a:lnSpc>
              <a:spcBef>
                <a:spcPts val="0"/>
              </a:spcBef>
              <a:spcAft>
                <a:spcPts val="600"/>
              </a:spcAft>
              <a:buSzPts val="2400"/>
              <a:buAutoNum type="arabicPeriod"/>
            </a:pPr>
            <a:r>
              <a:rPr lang="en-US" b="1" dirty="0"/>
              <a:t>Tap</a:t>
            </a:r>
            <a:r>
              <a:rPr lang="en-US" b="1" dirty="0">
                <a:solidFill>
                  <a:srgbClr val="635BA7"/>
                </a:solidFill>
              </a:rPr>
              <a:t> </a:t>
            </a:r>
            <a:r>
              <a:rPr lang="en-US" b="1" i="1" dirty="0">
                <a:solidFill>
                  <a:srgbClr val="635BA7"/>
                </a:solidFill>
              </a:rPr>
              <a:t>Notifications</a:t>
            </a:r>
            <a:r>
              <a:rPr lang="en-US" dirty="0"/>
              <a:t>: Look for the bell icon.</a:t>
            </a:r>
          </a:p>
          <a:p>
            <a:pPr marL="457200" lvl="0" indent="-381000" algn="l" rtl="0">
              <a:lnSpc>
                <a:spcPct val="103333"/>
              </a:lnSpc>
              <a:spcBef>
                <a:spcPts val="0"/>
              </a:spcBef>
              <a:spcAft>
                <a:spcPts val="600"/>
              </a:spcAft>
              <a:buSzPts val="2400"/>
              <a:buAutoNum type="arabicPeriod"/>
            </a:pPr>
            <a:r>
              <a:rPr lang="en-US" b="1" dirty="0"/>
              <a:t>Select the </a:t>
            </a:r>
            <a:r>
              <a:rPr lang="en-US" b="1" dirty="0">
                <a:solidFill>
                  <a:srgbClr val="635BA7"/>
                </a:solidFill>
              </a:rPr>
              <a:t>App:</a:t>
            </a:r>
            <a:r>
              <a:rPr lang="en-US" dirty="0"/>
              <a:t> Look in the list for the social media platform you want to mute.</a:t>
            </a:r>
          </a:p>
          <a:p>
            <a:pPr marL="457200" lvl="0" indent="-381000" algn="l" rtl="0">
              <a:lnSpc>
                <a:spcPct val="103333"/>
              </a:lnSpc>
              <a:spcBef>
                <a:spcPts val="0"/>
              </a:spcBef>
              <a:spcAft>
                <a:spcPts val="600"/>
              </a:spcAft>
              <a:buSzPts val="2400"/>
              <a:buAutoNum type="arabicPeriod"/>
            </a:pPr>
            <a:r>
              <a:rPr lang="en-US" dirty="0">
                <a:solidFill>
                  <a:srgbClr val="635BA7"/>
                </a:solidFill>
              </a:rPr>
              <a:t>Turn off </a:t>
            </a:r>
            <a:r>
              <a:rPr lang="en-US" b="1" i="1" dirty="0">
                <a:solidFill>
                  <a:srgbClr val="635BA7"/>
                </a:solidFill>
              </a:rPr>
              <a:t>Sounds</a:t>
            </a:r>
            <a:r>
              <a:rPr lang="en-US" b="1" dirty="0">
                <a:solidFill>
                  <a:srgbClr val="635BA7"/>
                </a:solidFill>
              </a:rPr>
              <a:t> and </a:t>
            </a:r>
            <a:r>
              <a:rPr lang="en-US" b="1" i="1" dirty="0">
                <a:solidFill>
                  <a:srgbClr val="635BA7"/>
                </a:solidFill>
              </a:rPr>
              <a:t>Vibrate</a:t>
            </a:r>
            <a:r>
              <a:rPr lang="en-US" dirty="0"/>
              <a:t>: You’ll see some toggles with these labels. Slide them to the left so they turn grey.</a:t>
            </a:r>
          </a:p>
          <a:p>
            <a:pPr marL="457200" lvl="0" indent="-381000" algn="l" rtl="0">
              <a:lnSpc>
                <a:spcPct val="103333"/>
              </a:lnSpc>
              <a:spcBef>
                <a:spcPts val="0"/>
              </a:spcBef>
              <a:spcAft>
                <a:spcPts val="600"/>
              </a:spcAft>
              <a:buSzPts val="2400"/>
              <a:buAutoNum type="arabicPeriod"/>
            </a:pPr>
            <a:r>
              <a:rPr lang="en-US" b="1" dirty="0">
                <a:solidFill>
                  <a:srgbClr val="635BA7"/>
                </a:solidFill>
              </a:rPr>
              <a:t>Repeat:</a:t>
            </a:r>
            <a:r>
              <a:rPr lang="en-US" dirty="0"/>
              <a:t> Do the same for the 2 or 3 Apps that distract you the most.</a:t>
            </a:r>
            <a:endParaRPr dirty="0"/>
          </a:p>
        </p:txBody>
      </p:sp>
      <p:grpSp>
        <p:nvGrpSpPr>
          <p:cNvPr id="1014" name="Google Shape;1014;g3d3ae9d317c_1_48"/>
          <p:cNvGrpSpPr/>
          <p:nvPr/>
        </p:nvGrpSpPr>
        <p:grpSpPr>
          <a:xfrm>
            <a:off x="7563383" y="642315"/>
            <a:ext cx="1055059" cy="1054116"/>
            <a:chOff x="10376768" y="2334933"/>
            <a:chExt cx="920484" cy="919581"/>
          </a:xfrm>
        </p:grpSpPr>
        <p:sp>
          <p:nvSpPr>
            <p:cNvPr id="1015" name="Google Shape;1015;g3d3ae9d317c_1_48"/>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6CB1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sp>
          <p:nvSpPr>
            <p:cNvPr id="1016" name="Google Shape;1016;g3d3ae9d317c_1_48"/>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6CB1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grpSp>
          <p:nvGrpSpPr>
            <p:cNvPr id="1017" name="Google Shape;1017;g3d3ae9d317c_1_48"/>
            <p:cNvGrpSpPr/>
            <p:nvPr/>
          </p:nvGrpSpPr>
          <p:grpSpPr>
            <a:xfrm>
              <a:off x="10376768" y="2334933"/>
              <a:ext cx="920484" cy="919581"/>
              <a:chOff x="10376768" y="2334933"/>
              <a:chExt cx="920484" cy="919581"/>
            </a:xfrm>
          </p:grpSpPr>
          <p:sp>
            <p:nvSpPr>
              <p:cNvPr id="1018" name="Google Shape;1018;g3d3ae9d317c_1_48"/>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sp>
            <p:nvSpPr>
              <p:cNvPr id="1019" name="Google Shape;1019;g3d3ae9d317c_1_48"/>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242B6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11">
          <a:extLst>
            <a:ext uri="{FF2B5EF4-FFF2-40B4-BE49-F238E27FC236}">
              <a16:creationId xmlns:a16="http://schemas.microsoft.com/office/drawing/2014/main" id="{2E59AD07-5272-228F-F76A-FB75ECDE5F92}"/>
            </a:ext>
          </a:extLst>
        </p:cNvPr>
        <p:cNvGrpSpPr/>
        <p:nvPr/>
      </p:nvGrpSpPr>
      <p:grpSpPr>
        <a:xfrm>
          <a:off x="0" y="0"/>
          <a:ext cx="0" cy="0"/>
          <a:chOff x="0" y="0"/>
          <a:chExt cx="0" cy="0"/>
        </a:xfrm>
      </p:grpSpPr>
      <p:sp>
        <p:nvSpPr>
          <p:cNvPr id="1012" name="Google Shape;1012;g3d3ae9d317c_1_48">
            <a:extLst>
              <a:ext uri="{FF2B5EF4-FFF2-40B4-BE49-F238E27FC236}">
                <a16:creationId xmlns:a16="http://schemas.microsoft.com/office/drawing/2014/main" id="{8AD47902-8152-A1EC-ADC3-2F3D3434327D}"/>
              </a:ext>
            </a:extLst>
          </p:cNvPr>
          <p:cNvSpPr txBox="1">
            <a:spLocks noGrp="1"/>
          </p:cNvSpPr>
          <p:nvPr>
            <p:ph type="body" idx="1"/>
          </p:nvPr>
        </p:nvSpPr>
        <p:spPr>
          <a:xfrm>
            <a:off x="1632756" y="820615"/>
            <a:ext cx="8973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dirty="0"/>
              <a:t>How to delete an account?</a:t>
            </a:r>
            <a:endParaRPr dirty="0"/>
          </a:p>
        </p:txBody>
      </p:sp>
      <p:sp>
        <p:nvSpPr>
          <p:cNvPr id="1013" name="Google Shape;1013;g3d3ae9d317c_1_48">
            <a:extLst>
              <a:ext uri="{FF2B5EF4-FFF2-40B4-BE49-F238E27FC236}">
                <a16:creationId xmlns:a16="http://schemas.microsoft.com/office/drawing/2014/main" id="{F2211E31-F915-B190-4494-B782D4C3EC87}"/>
              </a:ext>
            </a:extLst>
          </p:cNvPr>
          <p:cNvSpPr txBox="1">
            <a:spLocks noGrp="1"/>
          </p:cNvSpPr>
          <p:nvPr>
            <p:ph type="body" idx="2"/>
          </p:nvPr>
        </p:nvSpPr>
        <p:spPr>
          <a:xfrm>
            <a:off x="585216" y="3630169"/>
            <a:ext cx="10698480" cy="2328996"/>
          </a:xfrm>
          <a:prstGeom prst="rect">
            <a:avLst/>
          </a:prstGeom>
          <a:noFill/>
          <a:ln>
            <a:noFill/>
          </a:ln>
        </p:spPr>
        <p:txBody>
          <a:bodyPr spcFirstLastPara="1" wrap="square" lIns="91425" tIns="45700" rIns="91425" bIns="45700" anchor="t" anchorCtr="0">
            <a:noAutofit/>
          </a:bodyPr>
          <a:lstStyle/>
          <a:p>
            <a:pPr marL="457200" lvl="0" indent="-381000" algn="l" rtl="0">
              <a:lnSpc>
                <a:spcPct val="103333"/>
              </a:lnSpc>
              <a:spcBef>
                <a:spcPts val="0"/>
              </a:spcBef>
              <a:spcAft>
                <a:spcPts val="600"/>
              </a:spcAft>
              <a:buSzPts val="2400"/>
              <a:buAutoNum type="arabicPeriod"/>
            </a:pPr>
            <a:r>
              <a:rPr lang="en-US" b="1" dirty="0"/>
              <a:t>Open the app and go to</a:t>
            </a:r>
            <a:r>
              <a:rPr lang="en-US" b="1" dirty="0">
                <a:solidFill>
                  <a:srgbClr val="635BA7"/>
                </a:solidFill>
              </a:rPr>
              <a:t> </a:t>
            </a:r>
            <a:r>
              <a:rPr lang="en-US" b="1" i="1" dirty="0">
                <a:solidFill>
                  <a:srgbClr val="635BA7"/>
                </a:solidFill>
              </a:rPr>
              <a:t>Settings</a:t>
            </a:r>
            <a:r>
              <a:rPr lang="en-US" dirty="0"/>
              <a:t>: This is usually a grey cog icon.</a:t>
            </a:r>
          </a:p>
          <a:p>
            <a:pPr marL="457200" lvl="0" indent="-381000" algn="l" rtl="0">
              <a:lnSpc>
                <a:spcPct val="103333"/>
              </a:lnSpc>
              <a:spcBef>
                <a:spcPts val="0"/>
              </a:spcBef>
              <a:spcAft>
                <a:spcPts val="600"/>
              </a:spcAft>
              <a:buSzPts val="2400"/>
              <a:buAutoNum type="arabicPeriod"/>
            </a:pPr>
            <a:r>
              <a:rPr lang="en-US" b="1" dirty="0"/>
              <a:t>Tap</a:t>
            </a:r>
            <a:r>
              <a:rPr lang="en-US" b="1" dirty="0">
                <a:solidFill>
                  <a:srgbClr val="635BA7"/>
                </a:solidFill>
              </a:rPr>
              <a:t> </a:t>
            </a:r>
            <a:r>
              <a:rPr lang="en-US" b="1" i="1" dirty="0">
                <a:solidFill>
                  <a:srgbClr val="635BA7"/>
                </a:solidFill>
              </a:rPr>
              <a:t>Accounts Center</a:t>
            </a:r>
            <a:r>
              <a:rPr lang="en-US" dirty="0"/>
              <a:t>: Look for the stylized silhouette of a person icon.</a:t>
            </a:r>
          </a:p>
          <a:p>
            <a:pPr marL="457200" lvl="0" indent="-381000" algn="l" rtl="0">
              <a:lnSpc>
                <a:spcPct val="103333"/>
              </a:lnSpc>
              <a:spcBef>
                <a:spcPts val="0"/>
              </a:spcBef>
              <a:spcAft>
                <a:spcPts val="600"/>
              </a:spcAft>
              <a:buSzPts val="2400"/>
              <a:buAutoNum type="arabicPeriod"/>
            </a:pPr>
            <a:r>
              <a:rPr lang="en-US" b="1" dirty="0"/>
              <a:t>Tap </a:t>
            </a:r>
            <a:r>
              <a:rPr lang="en-US" b="1" i="1" dirty="0">
                <a:solidFill>
                  <a:srgbClr val="635BA7"/>
                </a:solidFill>
              </a:rPr>
              <a:t>Personal details</a:t>
            </a:r>
            <a:r>
              <a:rPr lang="en-US" b="1" dirty="0">
                <a:solidFill>
                  <a:srgbClr val="635BA7"/>
                </a:solidFill>
              </a:rPr>
              <a:t>:</a:t>
            </a:r>
            <a:r>
              <a:rPr lang="en-US" dirty="0"/>
              <a:t> Then go to “Account Ownership and Control”</a:t>
            </a:r>
          </a:p>
          <a:p>
            <a:pPr marL="457200" lvl="0" indent="-381000" algn="l" rtl="0">
              <a:lnSpc>
                <a:spcPct val="103333"/>
              </a:lnSpc>
              <a:spcBef>
                <a:spcPts val="0"/>
              </a:spcBef>
              <a:spcAft>
                <a:spcPts val="600"/>
              </a:spcAft>
              <a:buSzPts val="2400"/>
              <a:buAutoNum type="arabicPeriod"/>
            </a:pPr>
            <a:r>
              <a:rPr lang="en-US" b="1" dirty="0"/>
              <a:t>Select</a:t>
            </a:r>
            <a:r>
              <a:rPr lang="en-US" dirty="0">
                <a:solidFill>
                  <a:srgbClr val="635BA7"/>
                </a:solidFill>
              </a:rPr>
              <a:t> </a:t>
            </a:r>
            <a:r>
              <a:rPr lang="en-US" b="1" i="1" dirty="0">
                <a:solidFill>
                  <a:srgbClr val="635BA7"/>
                </a:solidFill>
              </a:rPr>
              <a:t>deactivation or deletion</a:t>
            </a:r>
            <a:r>
              <a:rPr lang="en-US" dirty="0"/>
              <a:t>: If you have multiple accounts, you will have to pick the profile you wish to delete.</a:t>
            </a:r>
          </a:p>
          <a:p>
            <a:pPr lvl="0" indent="-381000">
              <a:spcAft>
                <a:spcPts val="600"/>
              </a:spcAft>
              <a:buAutoNum type="arabicPeriod"/>
            </a:pPr>
            <a:r>
              <a:rPr lang="en-US" b="1" dirty="0"/>
              <a:t>Select </a:t>
            </a:r>
            <a:r>
              <a:rPr lang="en-US" b="1" dirty="0">
                <a:solidFill>
                  <a:srgbClr val="635BA7"/>
                </a:solidFill>
              </a:rPr>
              <a:t>delete account:</a:t>
            </a:r>
            <a:r>
              <a:rPr lang="en-US" dirty="0"/>
              <a:t> Usually, you will be asked to tap “Continue” and enter the password</a:t>
            </a:r>
            <a:endParaRPr dirty="0"/>
          </a:p>
        </p:txBody>
      </p:sp>
      <p:sp>
        <p:nvSpPr>
          <p:cNvPr id="5" name="CuadroTexto 4">
            <a:extLst>
              <a:ext uri="{FF2B5EF4-FFF2-40B4-BE49-F238E27FC236}">
                <a16:creationId xmlns:a16="http://schemas.microsoft.com/office/drawing/2014/main" id="{C37FB517-5A7A-8D40-E683-308817290CFE}"/>
              </a:ext>
            </a:extLst>
          </p:cNvPr>
          <p:cNvSpPr txBox="1"/>
          <p:nvPr/>
        </p:nvSpPr>
        <p:spPr>
          <a:xfrm>
            <a:off x="1335024" y="2500373"/>
            <a:ext cx="8897112" cy="830997"/>
          </a:xfrm>
          <a:prstGeom prst="rect">
            <a:avLst/>
          </a:prstGeom>
          <a:noFill/>
        </p:spPr>
        <p:txBody>
          <a:bodyPr wrap="square">
            <a:spAutoFit/>
          </a:bodyPr>
          <a:lstStyle/>
          <a:p>
            <a:r>
              <a:rPr lang="en-US" sz="2400" dirty="0">
                <a:solidFill>
                  <a:srgbClr val="242B62"/>
                </a:solidFill>
                <a:latin typeface="Calibri"/>
                <a:ea typeface="Calibri"/>
                <a:cs typeface="Calibri"/>
                <a:sym typeface="Calibri"/>
              </a:rPr>
              <a:t>Sometimes, deleting an account on social media could be difficult. </a:t>
            </a:r>
          </a:p>
          <a:p>
            <a:r>
              <a:rPr lang="en-US" sz="2400" dirty="0">
                <a:solidFill>
                  <a:srgbClr val="242B62"/>
                </a:solidFill>
                <a:latin typeface="Calibri"/>
                <a:ea typeface="Calibri"/>
                <a:cs typeface="Calibri"/>
                <a:sym typeface="Calibri"/>
              </a:rPr>
              <a:t>Let’s see how to do it! </a:t>
            </a:r>
            <a:endParaRPr lang="es-ES" sz="2400" dirty="0">
              <a:solidFill>
                <a:srgbClr val="242B62"/>
              </a:solidFill>
              <a:latin typeface="Calibri"/>
              <a:ea typeface="Calibri"/>
              <a:cs typeface="Calibri"/>
              <a:sym typeface="Calibri"/>
            </a:endParaRPr>
          </a:p>
        </p:txBody>
      </p:sp>
      <p:grpSp>
        <p:nvGrpSpPr>
          <p:cNvPr id="6" name="Google Shape;865;g3ce9ee2a4f8_0_0">
            <a:extLst>
              <a:ext uri="{FF2B5EF4-FFF2-40B4-BE49-F238E27FC236}">
                <a16:creationId xmlns:a16="http://schemas.microsoft.com/office/drawing/2014/main" id="{AFB0F6BC-6326-63E1-5D60-ECE02EBCACD9}"/>
              </a:ext>
            </a:extLst>
          </p:cNvPr>
          <p:cNvGrpSpPr/>
          <p:nvPr/>
        </p:nvGrpSpPr>
        <p:grpSpPr>
          <a:xfrm>
            <a:off x="7396784" y="576167"/>
            <a:ext cx="1195643" cy="1215394"/>
            <a:chOff x="9771782" y="1305233"/>
            <a:chExt cx="1360226" cy="1296438"/>
          </a:xfrm>
        </p:grpSpPr>
        <p:sp>
          <p:nvSpPr>
            <p:cNvPr id="7" name="Google Shape;866;g3ce9ee2a4f8_0_0">
              <a:hlinkClick r:id="rId3"/>
              <a:extLst>
                <a:ext uri="{FF2B5EF4-FFF2-40B4-BE49-F238E27FC236}">
                  <a16:creationId xmlns:a16="http://schemas.microsoft.com/office/drawing/2014/main" id="{C794C144-14DE-8FBF-EF10-CD6D9C62DD1B}"/>
                </a:ext>
              </a:extLst>
            </p:cNvPr>
            <p:cNvSpPr/>
            <p:nvPr/>
          </p:nvSpPr>
          <p:spPr>
            <a:xfrm rot="1335962">
              <a:off x="9771782" y="1305233"/>
              <a:ext cx="1360226" cy="1296438"/>
            </a:xfrm>
            <a:prstGeom prst="wedgeEllipseCallout">
              <a:avLst>
                <a:gd name="adj1" fmla="val -24644"/>
                <a:gd name="adj2" fmla="val 67550"/>
              </a:avLst>
            </a:prstGeom>
            <a:solidFill>
              <a:srgbClr val="CA7BB3"/>
            </a:solidFill>
            <a:ln w="27950" cap="flat" cmpd="sng">
              <a:solidFill>
                <a:srgbClr val="242B62"/>
              </a:solidFill>
              <a:prstDash val="solid"/>
              <a:round/>
              <a:headEnd type="none" w="sm" len="sm"/>
              <a:tailEnd type="none" w="sm" len="sm"/>
            </a:ln>
          </p:spPr>
          <p:txBody>
            <a:bodyPr spcFirstLastPara="1" wrap="square" lIns="67100" tIns="33550" rIns="67100" bIns="33550" anchor="ctr" anchorCtr="0">
              <a:noAutofit/>
            </a:bodyPr>
            <a:lstStyle/>
            <a:p>
              <a:pPr marL="0" marR="0" lvl="0" indent="0" algn="ctr" rtl="0">
                <a:lnSpc>
                  <a:spcPct val="100000"/>
                </a:lnSpc>
                <a:spcBef>
                  <a:spcPts val="0"/>
                </a:spcBef>
                <a:spcAft>
                  <a:spcPts val="0"/>
                </a:spcAft>
                <a:buClr>
                  <a:schemeClr val="dk1"/>
                </a:buClr>
                <a:buSzPts val="1321"/>
                <a:buFont typeface="Calibri"/>
                <a:buNone/>
              </a:pPr>
              <a:endParaRPr sz="1321" b="0" i="0" u="none" strike="noStrike" cap="none">
                <a:solidFill>
                  <a:srgbClr val="FFFFFF"/>
                </a:solidFill>
                <a:latin typeface="Roboto"/>
                <a:ea typeface="Roboto"/>
                <a:cs typeface="Roboto"/>
                <a:sym typeface="Roboto"/>
              </a:endParaRPr>
            </a:p>
          </p:txBody>
        </p:sp>
        <p:grpSp>
          <p:nvGrpSpPr>
            <p:cNvPr id="8" name="Google Shape;867;g3ce9ee2a4f8_0_0">
              <a:extLst>
                <a:ext uri="{FF2B5EF4-FFF2-40B4-BE49-F238E27FC236}">
                  <a16:creationId xmlns:a16="http://schemas.microsoft.com/office/drawing/2014/main" id="{28C1B938-7742-4A7F-9242-87D7CCB96326}"/>
                </a:ext>
              </a:extLst>
            </p:cNvPr>
            <p:cNvGrpSpPr/>
            <p:nvPr/>
          </p:nvGrpSpPr>
          <p:grpSpPr>
            <a:xfrm>
              <a:off x="10350395" y="1654208"/>
              <a:ext cx="214914" cy="696682"/>
              <a:chOff x="4228565" y="1390736"/>
              <a:chExt cx="214914" cy="696682"/>
            </a:xfrm>
          </p:grpSpPr>
          <p:sp>
            <p:nvSpPr>
              <p:cNvPr id="14" name="Google Shape;868;g3ce9ee2a4f8_0_0">
                <a:extLst>
                  <a:ext uri="{FF2B5EF4-FFF2-40B4-BE49-F238E27FC236}">
                    <a16:creationId xmlns:a16="http://schemas.microsoft.com/office/drawing/2014/main" id="{2E1FB355-786F-EFFA-28C7-0D6823F58D7C}"/>
                  </a:ext>
                </a:extLst>
              </p:cNvPr>
              <p:cNvSpPr/>
              <p:nvPr/>
            </p:nvSpPr>
            <p:spPr>
              <a:xfrm>
                <a:off x="4228565" y="1658539"/>
                <a:ext cx="214914" cy="428879"/>
              </a:xfrm>
              <a:custGeom>
                <a:avLst/>
                <a:gdLst/>
                <a:ahLst/>
                <a:cxnLst/>
                <a:rect l="l" t="t" r="r" b="b"/>
                <a:pathLst>
                  <a:path w="214914" h="428879" extrusionOk="0">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15" name="Google Shape;869;g3ce9ee2a4f8_0_0">
                <a:extLst>
                  <a:ext uri="{FF2B5EF4-FFF2-40B4-BE49-F238E27FC236}">
                    <a16:creationId xmlns:a16="http://schemas.microsoft.com/office/drawing/2014/main" id="{4E569BC4-C8F2-AC63-3E03-E079E4A7EF98}"/>
                  </a:ext>
                </a:extLst>
              </p:cNvPr>
              <p:cNvSpPr/>
              <p:nvPr/>
            </p:nvSpPr>
            <p:spPr>
              <a:xfrm>
                <a:off x="4284016" y="1390736"/>
                <a:ext cx="103937" cy="107396"/>
              </a:xfrm>
              <a:custGeom>
                <a:avLst/>
                <a:gdLst/>
                <a:ahLst/>
                <a:cxnLst/>
                <a:rect l="l" t="t" r="r" b="b"/>
                <a:pathLst>
                  <a:path w="103937" h="107396" extrusionOk="0">
                    <a:moveTo>
                      <a:pt x="42497" y="586"/>
                    </a:moveTo>
                    <a:cubicBezTo>
                      <a:pt x="117622" y="-8924"/>
                      <a:pt x="125230" y="100435"/>
                      <a:pt x="57712" y="107092"/>
                    </a:cubicBezTo>
                    <a:cubicBezTo>
                      <a:pt x="-9805" y="113749"/>
                      <a:pt x="-22168" y="9144"/>
                      <a:pt x="42497" y="586"/>
                    </a:cubicBez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nvGrpSpPr>
            <p:cNvPr id="9" name="Google Shape;870;g3ce9ee2a4f8_0_0">
              <a:extLst>
                <a:ext uri="{FF2B5EF4-FFF2-40B4-BE49-F238E27FC236}">
                  <a16:creationId xmlns:a16="http://schemas.microsoft.com/office/drawing/2014/main" id="{F67112E1-B262-AD28-4985-535D3AFC0E51}"/>
                </a:ext>
              </a:extLst>
            </p:cNvPr>
            <p:cNvGrpSpPr/>
            <p:nvPr/>
          </p:nvGrpSpPr>
          <p:grpSpPr>
            <a:xfrm>
              <a:off x="10293848" y="1599835"/>
              <a:ext cx="742283" cy="807675"/>
              <a:chOff x="4172018" y="1336363"/>
              <a:chExt cx="742283" cy="807675"/>
            </a:xfrm>
          </p:grpSpPr>
          <p:sp>
            <p:nvSpPr>
              <p:cNvPr id="10" name="Google Shape;871;g3ce9ee2a4f8_0_0">
                <a:hlinkClick r:id="rId3"/>
                <a:extLst>
                  <a:ext uri="{FF2B5EF4-FFF2-40B4-BE49-F238E27FC236}">
                    <a16:creationId xmlns:a16="http://schemas.microsoft.com/office/drawing/2014/main" id="{5FE004A9-D980-6CC3-DB8E-E13426C8B0A1}"/>
                  </a:ext>
                </a:extLst>
              </p:cNvPr>
              <p:cNvSpPr/>
              <p:nvPr/>
            </p:nvSpPr>
            <p:spPr>
              <a:xfrm>
                <a:off x="4172018" y="1603142"/>
                <a:ext cx="326273" cy="540896"/>
              </a:xfrm>
              <a:custGeom>
                <a:avLst/>
                <a:gdLst/>
                <a:ahLst/>
                <a:cxnLst/>
                <a:rect l="l" t="t" r="r" b="b"/>
                <a:pathLst>
                  <a:path w="326273" h="540896" extrusionOk="0">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11" name="Google Shape;872;g3ce9ee2a4f8_0_0">
                <a:extLst>
                  <a:ext uri="{FF2B5EF4-FFF2-40B4-BE49-F238E27FC236}">
                    <a16:creationId xmlns:a16="http://schemas.microsoft.com/office/drawing/2014/main" id="{682AC951-5EC3-14BB-5F81-ACCFFF12B5AE}"/>
                  </a:ext>
                </a:extLst>
              </p:cNvPr>
              <p:cNvSpPr/>
              <p:nvPr/>
            </p:nvSpPr>
            <p:spPr>
              <a:xfrm>
                <a:off x="4229167" y="1336363"/>
                <a:ext cx="210937" cy="214976"/>
              </a:xfrm>
              <a:custGeom>
                <a:avLst/>
                <a:gdLst/>
                <a:ahLst/>
                <a:cxnLst/>
                <a:rect l="l" t="t" r="r" b="b"/>
                <a:pathLst>
                  <a:path w="210937" h="214976" extrusionOk="0">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12" name="Google Shape;873;g3ce9ee2a4f8_0_0">
                <a:extLst>
                  <a:ext uri="{FF2B5EF4-FFF2-40B4-BE49-F238E27FC236}">
                    <a16:creationId xmlns:a16="http://schemas.microsoft.com/office/drawing/2014/main" id="{B868B305-E488-42FF-3768-26D1FBFE656A}"/>
                  </a:ext>
                </a:extLst>
              </p:cNvPr>
              <p:cNvSpPr/>
              <p:nvPr/>
            </p:nvSpPr>
            <p:spPr>
              <a:xfrm>
                <a:off x="4809596" y="1481626"/>
                <a:ext cx="104705" cy="404660"/>
              </a:xfrm>
              <a:custGeom>
                <a:avLst/>
                <a:gdLst/>
                <a:ahLst/>
                <a:cxnLst/>
                <a:rect l="l" t="t" r="r" b="b"/>
                <a:pathLst>
                  <a:path w="104705" h="404660" extrusionOk="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13" name="Google Shape;874;g3ce9ee2a4f8_0_0">
                <a:extLst>
                  <a:ext uri="{FF2B5EF4-FFF2-40B4-BE49-F238E27FC236}">
                    <a16:creationId xmlns:a16="http://schemas.microsoft.com/office/drawing/2014/main" id="{6CF0CB95-34BB-5A4A-8007-4FD3D4716266}"/>
                  </a:ext>
                </a:extLst>
              </p:cNvPr>
              <p:cNvSpPr/>
              <p:nvPr/>
            </p:nvSpPr>
            <p:spPr>
              <a:xfrm>
                <a:off x="4756500" y="1389805"/>
                <a:ext cx="50819" cy="51633"/>
              </a:xfrm>
              <a:custGeom>
                <a:avLst/>
                <a:gdLst/>
                <a:ahLst/>
                <a:cxnLst/>
                <a:rect l="l" t="t" r="r" b="b"/>
                <a:pathLst>
                  <a:path w="50819" h="51633" extrusionOk="0">
                    <a:moveTo>
                      <a:pt x="17911" y="566"/>
                    </a:moveTo>
                    <a:cubicBezTo>
                      <a:pt x="45489" y="-5140"/>
                      <a:pt x="65459" y="33849"/>
                      <a:pt x="36930" y="49064"/>
                    </a:cubicBezTo>
                    <a:cubicBezTo>
                      <a:pt x="8402" y="64279"/>
                      <a:pt x="-19176" y="7222"/>
                      <a:pt x="17911" y="566"/>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spTree>
    <p:extLst>
      <p:ext uri="{BB962C8B-B14F-4D97-AF65-F5344CB8AC3E}">
        <p14:creationId xmlns:p14="http://schemas.microsoft.com/office/powerpoint/2010/main" val="11197580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g3cf0640c514_2_406"/>
          <p:cNvSpPr txBox="1">
            <a:spLocks noGrp="1"/>
          </p:cNvSpPr>
          <p:nvPr>
            <p:ph type="body" idx="1"/>
          </p:nvPr>
        </p:nvSpPr>
        <p:spPr>
          <a:xfrm>
            <a:off x="1609350" y="558000"/>
            <a:ext cx="6173100" cy="69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1796"/>
              <a:buFont typeface="Arial"/>
              <a:buNone/>
            </a:pPr>
            <a:r>
              <a:rPr lang="en-US" b="1"/>
              <a:t>The Digital Traffic Light:</a:t>
            </a:r>
            <a:endParaRPr/>
          </a:p>
          <a:p>
            <a:pPr marL="0" lvl="0" indent="0" algn="l" rtl="0">
              <a:lnSpc>
                <a:spcPct val="103333"/>
              </a:lnSpc>
              <a:spcBef>
                <a:spcPts val="0"/>
              </a:spcBef>
              <a:spcAft>
                <a:spcPts val="0"/>
              </a:spcAft>
              <a:buClr>
                <a:srgbClr val="242B62"/>
              </a:buClr>
              <a:buSzPts val="3600"/>
              <a:buNone/>
            </a:pPr>
            <a:endParaRPr b="1"/>
          </a:p>
          <a:p>
            <a:pPr marL="0" lvl="0" indent="0" algn="l" rtl="0">
              <a:lnSpc>
                <a:spcPct val="103333"/>
              </a:lnSpc>
              <a:spcBef>
                <a:spcPts val="0"/>
              </a:spcBef>
              <a:spcAft>
                <a:spcPts val="0"/>
              </a:spcAft>
              <a:buClr>
                <a:srgbClr val="242B62"/>
              </a:buClr>
              <a:buSzPts val="3600"/>
              <a:buNone/>
            </a:pPr>
            <a:endParaRPr b="1"/>
          </a:p>
        </p:txBody>
      </p:sp>
      <p:sp>
        <p:nvSpPr>
          <p:cNvPr id="1025" name="Google Shape;1025;g3cf0640c514_2_406"/>
          <p:cNvSpPr txBox="1">
            <a:spLocks noGrp="1"/>
          </p:cNvSpPr>
          <p:nvPr>
            <p:ph type="body" idx="2"/>
          </p:nvPr>
        </p:nvSpPr>
        <p:spPr>
          <a:xfrm>
            <a:off x="518450" y="3976800"/>
            <a:ext cx="8461200" cy="2881500"/>
          </a:xfrm>
          <a:prstGeom prst="rect">
            <a:avLst/>
          </a:prstGeom>
          <a:noFill/>
          <a:ln>
            <a:noFill/>
          </a:ln>
        </p:spPr>
        <p:txBody>
          <a:bodyPr spcFirstLastPara="1" wrap="square" lIns="91425" tIns="45700" rIns="91425" bIns="45700" anchor="ctr" anchorCtr="0">
            <a:noAutofit/>
          </a:bodyPr>
          <a:lstStyle/>
          <a:p>
            <a:pPr marL="457200" lvl="0" indent="-368300" algn="l" rtl="0">
              <a:lnSpc>
                <a:spcPct val="103333"/>
              </a:lnSpc>
              <a:spcBef>
                <a:spcPts val="0"/>
              </a:spcBef>
              <a:spcAft>
                <a:spcPts val="0"/>
              </a:spcAft>
              <a:buClr>
                <a:srgbClr val="5696D0"/>
              </a:buClr>
              <a:buSzPts val="2200"/>
              <a:buChar char="❏"/>
            </a:pPr>
            <a:r>
              <a:rPr lang="en-US" sz="2200" b="1">
                <a:solidFill>
                  <a:srgbClr val="6296D0"/>
                </a:solidFill>
              </a:rPr>
              <a:t>Late Night Pings</a:t>
            </a:r>
            <a:r>
              <a:rPr lang="en-US" sz="2200"/>
              <a:t>: Your WhatsApp group for gardening is sending 20 messages at 11:30 PM.</a:t>
            </a:r>
            <a:endParaRPr sz="2200"/>
          </a:p>
          <a:p>
            <a:pPr marL="457200" lvl="0" indent="-368300" algn="l" rtl="0">
              <a:lnSpc>
                <a:spcPct val="103333"/>
              </a:lnSpc>
              <a:spcBef>
                <a:spcPts val="0"/>
              </a:spcBef>
              <a:spcAft>
                <a:spcPts val="0"/>
              </a:spcAft>
              <a:buClr>
                <a:srgbClr val="5696D0"/>
              </a:buClr>
              <a:buSzPts val="2200"/>
              <a:buChar char="❏"/>
            </a:pPr>
            <a:r>
              <a:rPr lang="en-US" sz="2200" b="1">
                <a:solidFill>
                  <a:srgbClr val="6296D0"/>
                </a:solidFill>
              </a:rPr>
              <a:t>Voice Message</a:t>
            </a:r>
            <a:r>
              <a:rPr lang="en-US" sz="2200"/>
              <a:t>: "Grandma, I lost my phone, I need money!" but the voice sounds distant or strange.</a:t>
            </a:r>
            <a:endParaRPr sz="2200"/>
          </a:p>
          <a:p>
            <a:pPr marL="457200" lvl="0" indent="-368300" algn="l" rtl="0">
              <a:lnSpc>
                <a:spcPct val="103333"/>
              </a:lnSpc>
              <a:spcBef>
                <a:spcPts val="0"/>
              </a:spcBef>
              <a:spcAft>
                <a:spcPts val="0"/>
              </a:spcAft>
              <a:buClr>
                <a:srgbClr val="5696D0"/>
              </a:buClr>
              <a:buSzPts val="2200"/>
              <a:buChar char="❏"/>
            </a:pPr>
            <a:r>
              <a:rPr lang="en-US" sz="2200" b="1">
                <a:solidFill>
                  <a:srgbClr val="6296D0"/>
                </a:solidFill>
              </a:rPr>
              <a:t>New Hobby Group</a:t>
            </a:r>
            <a:r>
              <a:rPr lang="en-US" sz="2200"/>
              <a:t>: You want to join a Zoom "History Club" recommended by your local library.</a:t>
            </a:r>
            <a:endParaRPr sz="2200"/>
          </a:p>
        </p:txBody>
      </p:sp>
      <p:grpSp>
        <p:nvGrpSpPr>
          <p:cNvPr id="1026" name="Google Shape;1026;g3cf0640c514_2_406"/>
          <p:cNvGrpSpPr/>
          <p:nvPr/>
        </p:nvGrpSpPr>
        <p:grpSpPr>
          <a:xfrm>
            <a:off x="8573295" y="1163638"/>
            <a:ext cx="187325" cy="300037"/>
            <a:chOff x="6688138" y="1306513"/>
            <a:chExt cx="187325" cy="300037"/>
          </a:xfrm>
        </p:grpSpPr>
        <p:sp>
          <p:nvSpPr>
            <p:cNvPr id="1027" name="Google Shape;1027;g3cf0640c514_2_406"/>
            <p:cNvSpPr/>
            <p:nvPr/>
          </p:nvSpPr>
          <p:spPr>
            <a:xfrm>
              <a:off x="6772275" y="1574800"/>
              <a:ext cx="30163" cy="31750"/>
            </a:xfrm>
            <a:custGeom>
              <a:avLst/>
              <a:gdLst/>
              <a:ahLst/>
              <a:cxnLst/>
              <a:rect l="l" t="t" r="r" b="b"/>
              <a:pathLst>
                <a:path w="173" h="173" extrusionOk="0">
                  <a:moveTo>
                    <a:pt x="87" y="0"/>
                  </a:moveTo>
                  <a:lnTo>
                    <a:pt x="110" y="3"/>
                  </a:lnTo>
                  <a:lnTo>
                    <a:pt x="130" y="11"/>
                  </a:lnTo>
                  <a:lnTo>
                    <a:pt x="148" y="25"/>
                  </a:lnTo>
                  <a:lnTo>
                    <a:pt x="161" y="43"/>
                  </a:lnTo>
                  <a:lnTo>
                    <a:pt x="170" y="63"/>
                  </a:lnTo>
                  <a:lnTo>
                    <a:pt x="173" y="86"/>
                  </a:lnTo>
                  <a:lnTo>
                    <a:pt x="170" y="110"/>
                  </a:lnTo>
                  <a:lnTo>
                    <a:pt x="161" y="131"/>
                  </a:lnTo>
                  <a:lnTo>
                    <a:pt x="148" y="147"/>
                  </a:lnTo>
                  <a:lnTo>
                    <a:pt x="130" y="161"/>
                  </a:lnTo>
                  <a:lnTo>
                    <a:pt x="110" y="170"/>
                  </a:lnTo>
                  <a:lnTo>
                    <a:pt x="87" y="173"/>
                  </a:lnTo>
                  <a:lnTo>
                    <a:pt x="63" y="170"/>
                  </a:lnTo>
                  <a:lnTo>
                    <a:pt x="43" y="161"/>
                  </a:lnTo>
                  <a:lnTo>
                    <a:pt x="25" y="147"/>
                  </a:lnTo>
                  <a:lnTo>
                    <a:pt x="12" y="131"/>
                  </a:lnTo>
                  <a:lnTo>
                    <a:pt x="3" y="110"/>
                  </a:lnTo>
                  <a:lnTo>
                    <a:pt x="0" y="86"/>
                  </a:lnTo>
                  <a:lnTo>
                    <a:pt x="3" y="63"/>
                  </a:lnTo>
                  <a:lnTo>
                    <a:pt x="12" y="43"/>
                  </a:lnTo>
                  <a:lnTo>
                    <a:pt x="25" y="25"/>
                  </a:lnTo>
                  <a:lnTo>
                    <a:pt x="43" y="11"/>
                  </a:lnTo>
                  <a:lnTo>
                    <a:pt x="63" y="3"/>
                  </a:lnTo>
                  <a:lnTo>
                    <a:pt x="8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8" name="Google Shape;1028;g3cf0640c514_2_406"/>
            <p:cNvSpPr/>
            <p:nvPr/>
          </p:nvSpPr>
          <p:spPr>
            <a:xfrm>
              <a:off x="6688138" y="1306513"/>
              <a:ext cx="127000" cy="128588"/>
            </a:xfrm>
            <a:custGeom>
              <a:avLst/>
              <a:gdLst/>
              <a:ahLst/>
              <a:cxnLst/>
              <a:rect l="l" t="t" r="r" b="b"/>
              <a:pathLst>
                <a:path w="727" h="727" extrusionOk="0">
                  <a:moveTo>
                    <a:pt x="638" y="0"/>
                  </a:moveTo>
                  <a:lnTo>
                    <a:pt x="656" y="0"/>
                  </a:lnTo>
                  <a:lnTo>
                    <a:pt x="673" y="4"/>
                  </a:lnTo>
                  <a:lnTo>
                    <a:pt x="690" y="11"/>
                  </a:lnTo>
                  <a:lnTo>
                    <a:pt x="704" y="23"/>
                  </a:lnTo>
                  <a:lnTo>
                    <a:pt x="715" y="38"/>
                  </a:lnTo>
                  <a:lnTo>
                    <a:pt x="724" y="53"/>
                  </a:lnTo>
                  <a:lnTo>
                    <a:pt x="727" y="70"/>
                  </a:lnTo>
                  <a:lnTo>
                    <a:pt x="727" y="88"/>
                  </a:lnTo>
                  <a:lnTo>
                    <a:pt x="724" y="105"/>
                  </a:lnTo>
                  <a:lnTo>
                    <a:pt x="715" y="122"/>
                  </a:lnTo>
                  <a:lnTo>
                    <a:pt x="704" y="137"/>
                  </a:lnTo>
                  <a:lnTo>
                    <a:pt x="137" y="703"/>
                  </a:lnTo>
                  <a:lnTo>
                    <a:pt x="124" y="713"/>
                  </a:lnTo>
                  <a:lnTo>
                    <a:pt x="111" y="721"/>
                  </a:lnTo>
                  <a:lnTo>
                    <a:pt x="96" y="725"/>
                  </a:lnTo>
                  <a:lnTo>
                    <a:pt x="80" y="727"/>
                  </a:lnTo>
                  <a:lnTo>
                    <a:pt x="64" y="725"/>
                  </a:lnTo>
                  <a:lnTo>
                    <a:pt x="49" y="721"/>
                  </a:lnTo>
                  <a:lnTo>
                    <a:pt x="36" y="713"/>
                  </a:lnTo>
                  <a:lnTo>
                    <a:pt x="23" y="703"/>
                  </a:lnTo>
                  <a:lnTo>
                    <a:pt x="11" y="688"/>
                  </a:lnTo>
                  <a:lnTo>
                    <a:pt x="4" y="672"/>
                  </a:lnTo>
                  <a:lnTo>
                    <a:pt x="0" y="655"/>
                  </a:lnTo>
                  <a:lnTo>
                    <a:pt x="0" y="637"/>
                  </a:lnTo>
                  <a:lnTo>
                    <a:pt x="4" y="621"/>
                  </a:lnTo>
                  <a:lnTo>
                    <a:pt x="11" y="604"/>
                  </a:lnTo>
                  <a:lnTo>
                    <a:pt x="23" y="590"/>
                  </a:lnTo>
                  <a:lnTo>
                    <a:pt x="591" y="23"/>
                  </a:lnTo>
                  <a:lnTo>
                    <a:pt x="606" y="11"/>
                  </a:lnTo>
                  <a:lnTo>
                    <a:pt x="621" y="4"/>
                  </a:lnTo>
                  <a:lnTo>
                    <a:pt x="63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9" name="Google Shape;1029;g3cf0640c514_2_406"/>
            <p:cNvSpPr/>
            <p:nvPr/>
          </p:nvSpPr>
          <p:spPr>
            <a:xfrm>
              <a:off x="6807200" y="1365250"/>
              <a:ext cx="68263" cy="68263"/>
            </a:xfrm>
            <a:custGeom>
              <a:avLst/>
              <a:gdLst/>
              <a:ahLst/>
              <a:cxnLst/>
              <a:rect l="l" t="t" r="r" b="b"/>
              <a:pathLst>
                <a:path w="386" h="386" extrusionOk="0">
                  <a:moveTo>
                    <a:pt x="297" y="0"/>
                  </a:moveTo>
                  <a:lnTo>
                    <a:pt x="315" y="0"/>
                  </a:lnTo>
                  <a:lnTo>
                    <a:pt x="332" y="4"/>
                  </a:lnTo>
                  <a:lnTo>
                    <a:pt x="348" y="12"/>
                  </a:lnTo>
                  <a:lnTo>
                    <a:pt x="362" y="24"/>
                  </a:lnTo>
                  <a:lnTo>
                    <a:pt x="374" y="37"/>
                  </a:lnTo>
                  <a:lnTo>
                    <a:pt x="381" y="54"/>
                  </a:lnTo>
                  <a:lnTo>
                    <a:pt x="386" y="71"/>
                  </a:lnTo>
                  <a:lnTo>
                    <a:pt x="386" y="89"/>
                  </a:lnTo>
                  <a:lnTo>
                    <a:pt x="381" y="106"/>
                  </a:lnTo>
                  <a:lnTo>
                    <a:pt x="374" y="122"/>
                  </a:lnTo>
                  <a:lnTo>
                    <a:pt x="362" y="137"/>
                  </a:lnTo>
                  <a:lnTo>
                    <a:pt x="137" y="362"/>
                  </a:lnTo>
                  <a:lnTo>
                    <a:pt x="124" y="373"/>
                  </a:lnTo>
                  <a:lnTo>
                    <a:pt x="110" y="380"/>
                  </a:lnTo>
                  <a:lnTo>
                    <a:pt x="95" y="384"/>
                  </a:lnTo>
                  <a:lnTo>
                    <a:pt x="80" y="386"/>
                  </a:lnTo>
                  <a:lnTo>
                    <a:pt x="65" y="384"/>
                  </a:lnTo>
                  <a:lnTo>
                    <a:pt x="50" y="380"/>
                  </a:lnTo>
                  <a:lnTo>
                    <a:pt x="35" y="373"/>
                  </a:lnTo>
                  <a:lnTo>
                    <a:pt x="23" y="362"/>
                  </a:lnTo>
                  <a:lnTo>
                    <a:pt x="11" y="348"/>
                  </a:lnTo>
                  <a:lnTo>
                    <a:pt x="4" y="332"/>
                  </a:lnTo>
                  <a:lnTo>
                    <a:pt x="0" y="315"/>
                  </a:lnTo>
                  <a:lnTo>
                    <a:pt x="0" y="297"/>
                  </a:lnTo>
                  <a:lnTo>
                    <a:pt x="4" y="280"/>
                  </a:lnTo>
                  <a:lnTo>
                    <a:pt x="11" y="263"/>
                  </a:lnTo>
                  <a:lnTo>
                    <a:pt x="23" y="249"/>
                  </a:lnTo>
                  <a:lnTo>
                    <a:pt x="249" y="24"/>
                  </a:lnTo>
                  <a:lnTo>
                    <a:pt x="263" y="12"/>
                  </a:lnTo>
                  <a:lnTo>
                    <a:pt x="280" y="4"/>
                  </a:lnTo>
                  <a:lnTo>
                    <a:pt x="29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030" name="Google Shape;1030;g3cf0640c514_2_406"/>
          <p:cNvSpPr/>
          <p:nvPr/>
        </p:nvSpPr>
        <p:spPr>
          <a:xfrm>
            <a:off x="8365332" y="3724275"/>
            <a:ext cx="614366" cy="547687"/>
          </a:xfrm>
          <a:custGeom>
            <a:avLst/>
            <a:gdLst/>
            <a:ahLst/>
            <a:cxnLst/>
            <a:rect l="l" t="t" r="r" b="b"/>
            <a:pathLst>
              <a:path w="3487" h="3103" extrusionOk="0">
                <a:moveTo>
                  <a:pt x="545" y="1944"/>
                </a:moveTo>
                <a:lnTo>
                  <a:pt x="179" y="2127"/>
                </a:lnTo>
                <a:lnTo>
                  <a:pt x="169" y="2134"/>
                </a:lnTo>
                <a:lnTo>
                  <a:pt x="163" y="2142"/>
                </a:lnTo>
                <a:lnTo>
                  <a:pt x="161" y="2150"/>
                </a:lnTo>
                <a:lnTo>
                  <a:pt x="160" y="2157"/>
                </a:lnTo>
                <a:lnTo>
                  <a:pt x="161" y="2164"/>
                </a:lnTo>
                <a:lnTo>
                  <a:pt x="163" y="2171"/>
                </a:lnTo>
                <a:lnTo>
                  <a:pt x="169" y="2180"/>
                </a:lnTo>
                <a:lnTo>
                  <a:pt x="179" y="2186"/>
                </a:lnTo>
                <a:lnTo>
                  <a:pt x="1644" y="2919"/>
                </a:lnTo>
                <a:lnTo>
                  <a:pt x="1676" y="2933"/>
                </a:lnTo>
                <a:lnTo>
                  <a:pt x="1709" y="2940"/>
                </a:lnTo>
                <a:lnTo>
                  <a:pt x="1743" y="2942"/>
                </a:lnTo>
                <a:lnTo>
                  <a:pt x="1777" y="2940"/>
                </a:lnTo>
                <a:lnTo>
                  <a:pt x="1810" y="2933"/>
                </a:lnTo>
                <a:lnTo>
                  <a:pt x="1843" y="2919"/>
                </a:lnTo>
                <a:lnTo>
                  <a:pt x="3308" y="2186"/>
                </a:lnTo>
                <a:lnTo>
                  <a:pt x="3317" y="2180"/>
                </a:lnTo>
                <a:lnTo>
                  <a:pt x="3323" y="2171"/>
                </a:lnTo>
                <a:lnTo>
                  <a:pt x="3326" y="2164"/>
                </a:lnTo>
                <a:lnTo>
                  <a:pt x="3326" y="2157"/>
                </a:lnTo>
                <a:lnTo>
                  <a:pt x="3326" y="2150"/>
                </a:lnTo>
                <a:lnTo>
                  <a:pt x="3323" y="2142"/>
                </a:lnTo>
                <a:lnTo>
                  <a:pt x="3317" y="2134"/>
                </a:lnTo>
                <a:lnTo>
                  <a:pt x="3308" y="2127"/>
                </a:lnTo>
                <a:lnTo>
                  <a:pt x="2941" y="1944"/>
                </a:lnTo>
                <a:lnTo>
                  <a:pt x="1914" y="2457"/>
                </a:lnTo>
                <a:lnTo>
                  <a:pt x="1872" y="2474"/>
                </a:lnTo>
                <a:lnTo>
                  <a:pt x="1830" y="2487"/>
                </a:lnTo>
                <a:lnTo>
                  <a:pt x="1787" y="2494"/>
                </a:lnTo>
                <a:lnTo>
                  <a:pt x="1743" y="2497"/>
                </a:lnTo>
                <a:lnTo>
                  <a:pt x="1699" y="2494"/>
                </a:lnTo>
                <a:lnTo>
                  <a:pt x="1655" y="2487"/>
                </a:lnTo>
                <a:lnTo>
                  <a:pt x="1613" y="2474"/>
                </a:lnTo>
                <a:lnTo>
                  <a:pt x="1572" y="2457"/>
                </a:lnTo>
                <a:lnTo>
                  <a:pt x="545" y="1944"/>
                </a:lnTo>
                <a:close/>
                <a:moveTo>
                  <a:pt x="2941" y="1338"/>
                </a:moveTo>
                <a:lnTo>
                  <a:pt x="1914" y="1852"/>
                </a:lnTo>
                <a:lnTo>
                  <a:pt x="1872" y="1869"/>
                </a:lnTo>
                <a:lnTo>
                  <a:pt x="1830" y="1881"/>
                </a:lnTo>
                <a:lnTo>
                  <a:pt x="1787" y="1889"/>
                </a:lnTo>
                <a:lnTo>
                  <a:pt x="1743" y="1892"/>
                </a:lnTo>
                <a:lnTo>
                  <a:pt x="1699" y="1889"/>
                </a:lnTo>
                <a:lnTo>
                  <a:pt x="1655" y="1881"/>
                </a:lnTo>
                <a:lnTo>
                  <a:pt x="1613" y="1869"/>
                </a:lnTo>
                <a:lnTo>
                  <a:pt x="1572" y="1852"/>
                </a:lnTo>
                <a:lnTo>
                  <a:pt x="545" y="1338"/>
                </a:lnTo>
                <a:lnTo>
                  <a:pt x="179" y="1521"/>
                </a:lnTo>
                <a:lnTo>
                  <a:pt x="169" y="1529"/>
                </a:lnTo>
                <a:lnTo>
                  <a:pt x="163" y="1536"/>
                </a:lnTo>
                <a:lnTo>
                  <a:pt x="161" y="1545"/>
                </a:lnTo>
                <a:lnTo>
                  <a:pt x="160" y="1551"/>
                </a:lnTo>
                <a:lnTo>
                  <a:pt x="161" y="1558"/>
                </a:lnTo>
                <a:lnTo>
                  <a:pt x="163" y="1566"/>
                </a:lnTo>
                <a:lnTo>
                  <a:pt x="169" y="1574"/>
                </a:lnTo>
                <a:lnTo>
                  <a:pt x="179" y="1581"/>
                </a:lnTo>
                <a:lnTo>
                  <a:pt x="1644" y="2313"/>
                </a:lnTo>
                <a:lnTo>
                  <a:pt x="1676" y="2327"/>
                </a:lnTo>
                <a:lnTo>
                  <a:pt x="1709" y="2334"/>
                </a:lnTo>
                <a:lnTo>
                  <a:pt x="1743" y="2337"/>
                </a:lnTo>
                <a:lnTo>
                  <a:pt x="1777" y="2334"/>
                </a:lnTo>
                <a:lnTo>
                  <a:pt x="1810" y="2327"/>
                </a:lnTo>
                <a:lnTo>
                  <a:pt x="1843" y="2313"/>
                </a:lnTo>
                <a:lnTo>
                  <a:pt x="3308" y="1581"/>
                </a:lnTo>
                <a:lnTo>
                  <a:pt x="3317" y="1574"/>
                </a:lnTo>
                <a:lnTo>
                  <a:pt x="3323" y="1566"/>
                </a:lnTo>
                <a:lnTo>
                  <a:pt x="3326" y="1558"/>
                </a:lnTo>
                <a:lnTo>
                  <a:pt x="3326" y="1551"/>
                </a:lnTo>
                <a:lnTo>
                  <a:pt x="3326" y="1545"/>
                </a:lnTo>
                <a:lnTo>
                  <a:pt x="3323" y="1536"/>
                </a:lnTo>
                <a:lnTo>
                  <a:pt x="3317" y="1529"/>
                </a:lnTo>
                <a:lnTo>
                  <a:pt x="3308" y="1521"/>
                </a:lnTo>
                <a:lnTo>
                  <a:pt x="2941" y="1338"/>
                </a:lnTo>
                <a:close/>
                <a:moveTo>
                  <a:pt x="1743" y="160"/>
                </a:moveTo>
                <a:lnTo>
                  <a:pt x="1709" y="163"/>
                </a:lnTo>
                <a:lnTo>
                  <a:pt x="1676" y="171"/>
                </a:lnTo>
                <a:lnTo>
                  <a:pt x="1644" y="183"/>
                </a:lnTo>
                <a:lnTo>
                  <a:pt x="179" y="916"/>
                </a:lnTo>
                <a:lnTo>
                  <a:pt x="169" y="923"/>
                </a:lnTo>
                <a:lnTo>
                  <a:pt x="163" y="931"/>
                </a:lnTo>
                <a:lnTo>
                  <a:pt x="161" y="939"/>
                </a:lnTo>
                <a:lnTo>
                  <a:pt x="160" y="945"/>
                </a:lnTo>
                <a:lnTo>
                  <a:pt x="161" y="953"/>
                </a:lnTo>
                <a:lnTo>
                  <a:pt x="163" y="960"/>
                </a:lnTo>
                <a:lnTo>
                  <a:pt x="169" y="969"/>
                </a:lnTo>
                <a:lnTo>
                  <a:pt x="179" y="975"/>
                </a:lnTo>
                <a:lnTo>
                  <a:pt x="1644" y="1708"/>
                </a:lnTo>
                <a:lnTo>
                  <a:pt x="1676" y="1721"/>
                </a:lnTo>
                <a:lnTo>
                  <a:pt x="1709" y="1729"/>
                </a:lnTo>
                <a:lnTo>
                  <a:pt x="1743" y="1731"/>
                </a:lnTo>
                <a:lnTo>
                  <a:pt x="1777" y="1729"/>
                </a:lnTo>
                <a:lnTo>
                  <a:pt x="1810" y="1721"/>
                </a:lnTo>
                <a:lnTo>
                  <a:pt x="1843" y="1708"/>
                </a:lnTo>
                <a:lnTo>
                  <a:pt x="3308" y="975"/>
                </a:lnTo>
                <a:lnTo>
                  <a:pt x="3317" y="969"/>
                </a:lnTo>
                <a:lnTo>
                  <a:pt x="3323" y="960"/>
                </a:lnTo>
                <a:lnTo>
                  <a:pt x="3326" y="953"/>
                </a:lnTo>
                <a:lnTo>
                  <a:pt x="3326" y="945"/>
                </a:lnTo>
                <a:lnTo>
                  <a:pt x="3326" y="939"/>
                </a:lnTo>
                <a:lnTo>
                  <a:pt x="3323" y="931"/>
                </a:lnTo>
                <a:lnTo>
                  <a:pt x="3317" y="923"/>
                </a:lnTo>
                <a:lnTo>
                  <a:pt x="3308" y="916"/>
                </a:lnTo>
                <a:lnTo>
                  <a:pt x="1842" y="183"/>
                </a:lnTo>
                <a:lnTo>
                  <a:pt x="1810" y="171"/>
                </a:lnTo>
                <a:lnTo>
                  <a:pt x="1777" y="163"/>
                </a:lnTo>
                <a:lnTo>
                  <a:pt x="1743" y="160"/>
                </a:lnTo>
                <a:close/>
                <a:moveTo>
                  <a:pt x="1743" y="0"/>
                </a:moveTo>
                <a:lnTo>
                  <a:pt x="1787" y="2"/>
                </a:lnTo>
                <a:lnTo>
                  <a:pt x="1830" y="10"/>
                </a:lnTo>
                <a:lnTo>
                  <a:pt x="1872" y="22"/>
                </a:lnTo>
                <a:lnTo>
                  <a:pt x="1914" y="40"/>
                </a:lnTo>
                <a:lnTo>
                  <a:pt x="3380" y="773"/>
                </a:lnTo>
                <a:lnTo>
                  <a:pt x="3406" y="789"/>
                </a:lnTo>
                <a:lnTo>
                  <a:pt x="3430" y="809"/>
                </a:lnTo>
                <a:lnTo>
                  <a:pt x="3449" y="831"/>
                </a:lnTo>
                <a:lnTo>
                  <a:pt x="3464" y="858"/>
                </a:lnTo>
                <a:lnTo>
                  <a:pt x="3476" y="885"/>
                </a:lnTo>
                <a:lnTo>
                  <a:pt x="3484" y="915"/>
                </a:lnTo>
                <a:lnTo>
                  <a:pt x="3487" y="945"/>
                </a:lnTo>
                <a:lnTo>
                  <a:pt x="3484" y="977"/>
                </a:lnTo>
                <a:lnTo>
                  <a:pt x="3476" y="1007"/>
                </a:lnTo>
                <a:lnTo>
                  <a:pt x="3464" y="1034"/>
                </a:lnTo>
                <a:lnTo>
                  <a:pt x="3450" y="1060"/>
                </a:lnTo>
                <a:lnTo>
                  <a:pt x="3430" y="1083"/>
                </a:lnTo>
                <a:lnTo>
                  <a:pt x="3406" y="1102"/>
                </a:lnTo>
                <a:lnTo>
                  <a:pt x="3380" y="1119"/>
                </a:lnTo>
                <a:lnTo>
                  <a:pt x="3380" y="1119"/>
                </a:lnTo>
                <a:lnTo>
                  <a:pt x="3119" y="1248"/>
                </a:lnTo>
                <a:lnTo>
                  <a:pt x="3380" y="1378"/>
                </a:lnTo>
                <a:lnTo>
                  <a:pt x="3406" y="1394"/>
                </a:lnTo>
                <a:lnTo>
                  <a:pt x="3430" y="1414"/>
                </a:lnTo>
                <a:lnTo>
                  <a:pt x="3449" y="1437"/>
                </a:lnTo>
                <a:lnTo>
                  <a:pt x="3464" y="1463"/>
                </a:lnTo>
                <a:lnTo>
                  <a:pt x="3476" y="1491"/>
                </a:lnTo>
                <a:lnTo>
                  <a:pt x="3484" y="1520"/>
                </a:lnTo>
                <a:lnTo>
                  <a:pt x="3487" y="1551"/>
                </a:lnTo>
                <a:lnTo>
                  <a:pt x="3484" y="1583"/>
                </a:lnTo>
                <a:lnTo>
                  <a:pt x="3476" y="1612"/>
                </a:lnTo>
                <a:lnTo>
                  <a:pt x="3464" y="1640"/>
                </a:lnTo>
                <a:lnTo>
                  <a:pt x="3449" y="1665"/>
                </a:lnTo>
                <a:lnTo>
                  <a:pt x="3430" y="1689"/>
                </a:lnTo>
                <a:lnTo>
                  <a:pt x="3406" y="1708"/>
                </a:lnTo>
                <a:lnTo>
                  <a:pt x="3380" y="1725"/>
                </a:lnTo>
                <a:lnTo>
                  <a:pt x="3119" y="1854"/>
                </a:lnTo>
                <a:lnTo>
                  <a:pt x="3380" y="1984"/>
                </a:lnTo>
                <a:lnTo>
                  <a:pt x="3406" y="2000"/>
                </a:lnTo>
                <a:lnTo>
                  <a:pt x="3430" y="2020"/>
                </a:lnTo>
                <a:lnTo>
                  <a:pt x="3449" y="2042"/>
                </a:lnTo>
                <a:lnTo>
                  <a:pt x="3464" y="2068"/>
                </a:lnTo>
                <a:lnTo>
                  <a:pt x="3476" y="2096"/>
                </a:lnTo>
                <a:lnTo>
                  <a:pt x="3484" y="2126"/>
                </a:lnTo>
                <a:lnTo>
                  <a:pt x="3487" y="2157"/>
                </a:lnTo>
                <a:lnTo>
                  <a:pt x="3484" y="2187"/>
                </a:lnTo>
                <a:lnTo>
                  <a:pt x="3476" y="2218"/>
                </a:lnTo>
                <a:lnTo>
                  <a:pt x="3464" y="2245"/>
                </a:lnTo>
                <a:lnTo>
                  <a:pt x="3450" y="2271"/>
                </a:lnTo>
                <a:lnTo>
                  <a:pt x="3430" y="2294"/>
                </a:lnTo>
                <a:lnTo>
                  <a:pt x="3406" y="2313"/>
                </a:lnTo>
                <a:lnTo>
                  <a:pt x="3380" y="2330"/>
                </a:lnTo>
                <a:lnTo>
                  <a:pt x="1914" y="3063"/>
                </a:lnTo>
                <a:lnTo>
                  <a:pt x="1872" y="3080"/>
                </a:lnTo>
                <a:lnTo>
                  <a:pt x="1830" y="3092"/>
                </a:lnTo>
                <a:lnTo>
                  <a:pt x="1787" y="3100"/>
                </a:lnTo>
                <a:lnTo>
                  <a:pt x="1743" y="3103"/>
                </a:lnTo>
                <a:lnTo>
                  <a:pt x="1699" y="3100"/>
                </a:lnTo>
                <a:lnTo>
                  <a:pt x="1655" y="3092"/>
                </a:lnTo>
                <a:lnTo>
                  <a:pt x="1613" y="3080"/>
                </a:lnTo>
                <a:lnTo>
                  <a:pt x="1572" y="3063"/>
                </a:lnTo>
                <a:lnTo>
                  <a:pt x="107" y="2330"/>
                </a:lnTo>
                <a:lnTo>
                  <a:pt x="80" y="2313"/>
                </a:lnTo>
                <a:lnTo>
                  <a:pt x="57" y="2294"/>
                </a:lnTo>
                <a:lnTo>
                  <a:pt x="37" y="2271"/>
                </a:lnTo>
                <a:lnTo>
                  <a:pt x="21" y="2245"/>
                </a:lnTo>
                <a:lnTo>
                  <a:pt x="10" y="2218"/>
                </a:lnTo>
                <a:lnTo>
                  <a:pt x="2" y="2187"/>
                </a:lnTo>
                <a:lnTo>
                  <a:pt x="0" y="2157"/>
                </a:lnTo>
                <a:lnTo>
                  <a:pt x="2" y="2126"/>
                </a:lnTo>
                <a:lnTo>
                  <a:pt x="10" y="2096"/>
                </a:lnTo>
                <a:lnTo>
                  <a:pt x="21" y="2068"/>
                </a:lnTo>
                <a:lnTo>
                  <a:pt x="37" y="2042"/>
                </a:lnTo>
                <a:lnTo>
                  <a:pt x="57" y="2020"/>
                </a:lnTo>
                <a:lnTo>
                  <a:pt x="80" y="2000"/>
                </a:lnTo>
                <a:lnTo>
                  <a:pt x="107" y="1984"/>
                </a:lnTo>
                <a:lnTo>
                  <a:pt x="366" y="1854"/>
                </a:lnTo>
                <a:lnTo>
                  <a:pt x="107" y="1725"/>
                </a:lnTo>
                <a:lnTo>
                  <a:pt x="80" y="1708"/>
                </a:lnTo>
                <a:lnTo>
                  <a:pt x="57" y="1689"/>
                </a:lnTo>
                <a:lnTo>
                  <a:pt x="37" y="1665"/>
                </a:lnTo>
                <a:lnTo>
                  <a:pt x="21" y="1640"/>
                </a:lnTo>
                <a:lnTo>
                  <a:pt x="10" y="1612"/>
                </a:lnTo>
                <a:lnTo>
                  <a:pt x="2" y="1583"/>
                </a:lnTo>
                <a:lnTo>
                  <a:pt x="0" y="1551"/>
                </a:lnTo>
                <a:lnTo>
                  <a:pt x="2" y="1520"/>
                </a:lnTo>
                <a:lnTo>
                  <a:pt x="10" y="1491"/>
                </a:lnTo>
                <a:lnTo>
                  <a:pt x="21" y="1463"/>
                </a:lnTo>
                <a:lnTo>
                  <a:pt x="37" y="1437"/>
                </a:lnTo>
                <a:lnTo>
                  <a:pt x="57" y="1414"/>
                </a:lnTo>
                <a:lnTo>
                  <a:pt x="80" y="1394"/>
                </a:lnTo>
                <a:lnTo>
                  <a:pt x="107" y="1378"/>
                </a:lnTo>
                <a:lnTo>
                  <a:pt x="366" y="1248"/>
                </a:lnTo>
                <a:lnTo>
                  <a:pt x="107" y="1119"/>
                </a:lnTo>
                <a:lnTo>
                  <a:pt x="80" y="1102"/>
                </a:lnTo>
                <a:lnTo>
                  <a:pt x="57" y="1083"/>
                </a:lnTo>
                <a:lnTo>
                  <a:pt x="37" y="1060"/>
                </a:lnTo>
                <a:lnTo>
                  <a:pt x="21" y="1034"/>
                </a:lnTo>
                <a:lnTo>
                  <a:pt x="10" y="1007"/>
                </a:lnTo>
                <a:lnTo>
                  <a:pt x="2" y="977"/>
                </a:lnTo>
                <a:lnTo>
                  <a:pt x="0" y="945"/>
                </a:lnTo>
                <a:lnTo>
                  <a:pt x="2" y="915"/>
                </a:lnTo>
                <a:lnTo>
                  <a:pt x="10" y="885"/>
                </a:lnTo>
                <a:lnTo>
                  <a:pt x="21" y="858"/>
                </a:lnTo>
                <a:lnTo>
                  <a:pt x="37" y="831"/>
                </a:lnTo>
                <a:lnTo>
                  <a:pt x="57" y="809"/>
                </a:lnTo>
                <a:lnTo>
                  <a:pt x="80" y="789"/>
                </a:lnTo>
                <a:lnTo>
                  <a:pt x="107" y="773"/>
                </a:lnTo>
                <a:lnTo>
                  <a:pt x="1572" y="40"/>
                </a:lnTo>
                <a:lnTo>
                  <a:pt x="1613" y="22"/>
                </a:lnTo>
                <a:lnTo>
                  <a:pt x="1655" y="10"/>
                </a:lnTo>
                <a:lnTo>
                  <a:pt x="1699" y="2"/>
                </a:lnTo>
                <a:lnTo>
                  <a:pt x="174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031" name="Google Shape;1031;g3cf0640c514_2_406" title="semaforo-luz-roja-el.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767350" y="3128750"/>
            <a:ext cx="3070325" cy="3729250"/>
          </a:xfrm>
          <a:prstGeom prst="rect">
            <a:avLst/>
          </a:prstGeom>
          <a:noFill/>
          <a:ln>
            <a:noFill/>
          </a:ln>
        </p:spPr>
      </p:pic>
      <p:sp>
        <p:nvSpPr>
          <p:cNvPr id="1032" name="Google Shape;1032;g3cf0640c514_2_406"/>
          <p:cNvSpPr txBox="1">
            <a:spLocks noGrp="1"/>
          </p:cNvSpPr>
          <p:nvPr>
            <p:ph type="body" idx="2"/>
          </p:nvPr>
        </p:nvSpPr>
        <p:spPr>
          <a:xfrm>
            <a:off x="1609350" y="1424150"/>
            <a:ext cx="7826052" cy="1760700"/>
          </a:xfrm>
          <a:prstGeom prst="rect">
            <a:avLst/>
          </a:prstGeom>
          <a:noFill/>
          <a:ln>
            <a:noFill/>
          </a:ln>
        </p:spPr>
        <p:txBody>
          <a:bodyPr spcFirstLastPara="1" wrap="square" lIns="45625" tIns="22800" rIns="45625" bIns="22800" anchor="t" anchorCtr="0">
            <a:noAutofit/>
          </a:bodyPr>
          <a:lstStyle/>
          <a:p>
            <a:pPr marL="228132" lvl="0" indent="-228132" algn="l" rtl="0">
              <a:lnSpc>
                <a:spcPct val="103333"/>
              </a:lnSpc>
              <a:spcBef>
                <a:spcPts val="0"/>
              </a:spcBef>
              <a:spcAft>
                <a:spcPts val="0"/>
              </a:spcAft>
              <a:buSzPts val="2200"/>
              <a:buChar char="❏"/>
            </a:pPr>
            <a:r>
              <a:rPr lang="en-US" sz="2200" b="1" dirty="0">
                <a:solidFill>
                  <a:srgbClr val="FF0000"/>
                </a:solidFill>
              </a:rPr>
              <a:t>Red</a:t>
            </a:r>
            <a:r>
              <a:rPr lang="en-US" sz="2200" dirty="0"/>
              <a:t> </a:t>
            </a:r>
            <a:r>
              <a:rPr lang="en-US" sz="2200" b="1" dirty="0"/>
              <a:t>(Stop):</a:t>
            </a:r>
            <a:r>
              <a:rPr lang="en-US" sz="2200" dirty="0"/>
              <a:t> High risk. Potential scam or deepfake.</a:t>
            </a:r>
            <a:endParaRPr sz="2200" dirty="0"/>
          </a:p>
          <a:p>
            <a:pPr marL="0" lvl="0" indent="0" algn="l" rtl="0">
              <a:lnSpc>
                <a:spcPct val="103333"/>
              </a:lnSpc>
              <a:spcBef>
                <a:spcPts val="0"/>
              </a:spcBef>
              <a:spcAft>
                <a:spcPts val="0"/>
              </a:spcAft>
              <a:buClr>
                <a:srgbClr val="242B62"/>
              </a:buClr>
              <a:buSzPts val="1198"/>
              <a:buNone/>
            </a:pPr>
            <a:endParaRPr sz="2200" dirty="0"/>
          </a:p>
          <a:p>
            <a:pPr marL="228132" lvl="0" indent="-228132" algn="l" rtl="0">
              <a:lnSpc>
                <a:spcPct val="103333"/>
              </a:lnSpc>
              <a:spcBef>
                <a:spcPts val="0"/>
              </a:spcBef>
              <a:spcAft>
                <a:spcPts val="0"/>
              </a:spcAft>
              <a:buSzPts val="2200"/>
              <a:buChar char="❏"/>
            </a:pPr>
            <a:r>
              <a:rPr lang="en-US" sz="2200" b="1" dirty="0">
                <a:solidFill>
                  <a:srgbClr val="C16D32"/>
                </a:solidFill>
              </a:rPr>
              <a:t>Amber</a:t>
            </a:r>
            <a:r>
              <a:rPr lang="en-US" sz="2200" b="1" dirty="0">
                <a:solidFill>
                  <a:srgbClr val="FEDA46"/>
                </a:solidFill>
              </a:rPr>
              <a:t> </a:t>
            </a:r>
            <a:r>
              <a:rPr lang="en-US" sz="2200" b="1" dirty="0"/>
              <a:t>(Caution):</a:t>
            </a:r>
            <a:r>
              <a:rPr lang="en-US" sz="2200" dirty="0"/>
              <a:t> Privacy &amp; Well-being. Set your boundaries.</a:t>
            </a:r>
            <a:endParaRPr sz="2200" dirty="0"/>
          </a:p>
          <a:p>
            <a:pPr marL="457200" lvl="0" indent="0" algn="l" rtl="0">
              <a:lnSpc>
                <a:spcPct val="103333"/>
              </a:lnSpc>
              <a:spcBef>
                <a:spcPts val="0"/>
              </a:spcBef>
              <a:spcAft>
                <a:spcPts val="0"/>
              </a:spcAft>
              <a:buSzPts val="2400"/>
              <a:buNone/>
            </a:pPr>
            <a:endParaRPr sz="2200" dirty="0"/>
          </a:p>
          <a:p>
            <a:pPr marL="228132" lvl="0" indent="-228132" algn="l" rtl="0">
              <a:lnSpc>
                <a:spcPct val="103333"/>
              </a:lnSpc>
              <a:spcBef>
                <a:spcPts val="0"/>
              </a:spcBef>
              <a:spcAft>
                <a:spcPts val="0"/>
              </a:spcAft>
              <a:buSzPts val="2200"/>
              <a:buChar char="❏"/>
            </a:pPr>
            <a:r>
              <a:rPr lang="en-US" sz="2200" b="1" dirty="0">
                <a:solidFill>
                  <a:srgbClr val="6AA84F"/>
                </a:solidFill>
              </a:rPr>
              <a:t>Green</a:t>
            </a:r>
            <a:r>
              <a:rPr lang="en-US" sz="2200" dirty="0"/>
              <a:t> </a:t>
            </a:r>
            <a:r>
              <a:rPr lang="en-US" sz="2200" b="1" dirty="0"/>
              <a:t>(Go):</a:t>
            </a:r>
            <a:r>
              <a:rPr lang="en-US" sz="2200" dirty="0"/>
              <a:t> Safe &amp; Healthy connection.</a:t>
            </a:r>
            <a:endParaRPr sz="2200" dirty="0"/>
          </a:p>
        </p:txBody>
      </p:sp>
      <p:sp>
        <p:nvSpPr>
          <p:cNvPr id="1033" name="Google Shape;1033;g3cf0640c514_2_406"/>
          <p:cNvSpPr/>
          <p:nvPr/>
        </p:nvSpPr>
        <p:spPr>
          <a:xfrm>
            <a:off x="9844775" y="403675"/>
            <a:ext cx="1992900" cy="1881900"/>
          </a:xfrm>
          <a:prstGeom prst="ellipse">
            <a:avLst/>
          </a:prstGeom>
          <a:solidFill>
            <a:srgbClr val="C67CB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4" name="Google Shape;1034;g3cf0640c514_2_406"/>
          <p:cNvSpPr txBox="1"/>
          <p:nvPr/>
        </p:nvSpPr>
        <p:spPr>
          <a:xfrm>
            <a:off x="10046625" y="738350"/>
            <a:ext cx="1644900" cy="119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Learning when to trust, when to pause, and when to block.</a:t>
            </a:r>
            <a:endParaRPr sz="1800" b="1" i="0" u="none" strike="noStrike" cap="none">
              <a:solidFill>
                <a:schemeClr val="lt1"/>
              </a:solidFill>
              <a:latin typeface="Arial"/>
              <a:ea typeface="Arial"/>
              <a:cs typeface="Arial"/>
              <a:sym typeface="Arial"/>
            </a:endParaRPr>
          </a:p>
        </p:txBody>
      </p:sp>
      <p:sp>
        <p:nvSpPr>
          <p:cNvPr id="1035" name="Google Shape;1035;g3cf0640c514_2_406"/>
          <p:cNvSpPr/>
          <p:nvPr/>
        </p:nvSpPr>
        <p:spPr>
          <a:xfrm>
            <a:off x="3596250" y="3688175"/>
            <a:ext cx="3432900" cy="547800"/>
          </a:xfrm>
          <a:prstGeom prst="roundRect">
            <a:avLst>
              <a:gd name="adj" fmla="val 16667"/>
            </a:avLst>
          </a:prstGeom>
          <a:solidFill>
            <a:srgbClr val="6296D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What would you do?</a:t>
            </a:r>
            <a:endParaRPr sz="2400" b="1" i="0" u="none" strike="noStrike" cap="none">
              <a:solidFill>
                <a:schemeClr val="lt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Google Shape;1040;g3cf5f708819_0_10"/>
          <p:cNvSpPr txBox="1">
            <a:spLocks noGrp="1"/>
          </p:cNvSpPr>
          <p:nvPr>
            <p:ph type="body" idx="1"/>
          </p:nvPr>
        </p:nvSpPr>
        <p:spPr>
          <a:xfrm>
            <a:off x="911564" y="826894"/>
            <a:ext cx="103020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chemeClr val="lt1"/>
              </a:buClr>
              <a:buSzPts val="3600"/>
              <a:buNone/>
            </a:pPr>
            <a:r>
              <a:rPr lang="en-US" b="1"/>
              <a:t>Reflection Questions</a:t>
            </a:r>
            <a:endParaRPr/>
          </a:p>
        </p:txBody>
      </p:sp>
      <p:pic>
        <p:nvPicPr>
          <p:cNvPr id="1041" name="Google Shape;1041;g3cf5f708819_0_1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l="-5130" t="-7193" b="-11"/>
          <a:stretch/>
        </p:blipFill>
        <p:spPr>
          <a:xfrm rot="-3799337">
            <a:off x="9277661" y="-384178"/>
            <a:ext cx="3845287" cy="3119493"/>
          </a:xfrm>
          <a:prstGeom prst="rect">
            <a:avLst/>
          </a:prstGeom>
          <a:noFill/>
          <a:ln>
            <a:noFill/>
          </a:ln>
        </p:spPr>
      </p:pic>
      <p:sp>
        <p:nvSpPr>
          <p:cNvPr id="1042" name="Google Shape;1042;g3cf5f708819_0_10"/>
          <p:cNvSpPr txBox="1">
            <a:spLocks noGrp="1"/>
          </p:cNvSpPr>
          <p:nvPr>
            <p:ph type="body" idx="2"/>
          </p:nvPr>
        </p:nvSpPr>
        <p:spPr>
          <a:xfrm>
            <a:off x="1034475" y="2756325"/>
            <a:ext cx="9382800" cy="30432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How would you feel if an AI assistant asked about your well-being?</a:t>
            </a:r>
            <a:endParaRPr dirty="0"/>
          </a:p>
          <a:p>
            <a:pPr marL="800100" lvl="0" indent="-342900" algn="l" rtl="0">
              <a:lnSpc>
                <a:spcPct val="103333"/>
              </a:lnSpc>
              <a:spcBef>
                <a:spcPts val="0"/>
              </a:spcBef>
              <a:spcAft>
                <a:spcPts val="0"/>
              </a:spcAft>
              <a:buSzPts val="2400"/>
              <a:buFont typeface="Arial" panose="020B0604020202020204" pitchFamily="34" charset="0"/>
              <a:buChar char="•"/>
            </a:pP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Would you feel comfortable sharing personal or health information with AI? Why or why not?</a:t>
            </a:r>
            <a:endParaRPr dirty="0"/>
          </a:p>
          <a:p>
            <a:pPr marL="800100" lvl="0" indent="-342900" algn="l" rtl="0">
              <a:lnSpc>
                <a:spcPct val="103333"/>
              </a:lnSpc>
              <a:spcBef>
                <a:spcPts val="0"/>
              </a:spcBef>
              <a:spcAft>
                <a:spcPts val="0"/>
              </a:spcAft>
              <a:buSzPts val="2400"/>
              <a:buFont typeface="Arial" panose="020B0604020202020204" pitchFamily="34" charset="0"/>
              <a:buChar char="•"/>
            </a:pP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How could AI help seniors stay connected or access services?</a:t>
            </a:r>
            <a:endParaRPr dirty="0"/>
          </a:p>
          <a:p>
            <a:pPr marL="800100" lvl="0" indent="-342900" algn="l" rtl="0">
              <a:lnSpc>
                <a:spcPct val="103333"/>
              </a:lnSpc>
              <a:spcBef>
                <a:spcPts val="0"/>
              </a:spcBef>
              <a:spcAft>
                <a:spcPts val="0"/>
              </a:spcAft>
              <a:buSzPts val="2400"/>
              <a:buFont typeface="Arial" panose="020B0604020202020204" pitchFamily="34" charset="0"/>
              <a:buChar char="•"/>
            </a:pP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Besides AI, what other support helps seniors stay connected?</a:t>
            </a:r>
            <a:endParaRPr sz="2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46"/>
        <p:cNvGrpSpPr/>
        <p:nvPr/>
      </p:nvGrpSpPr>
      <p:grpSpPr>
        <a:xfrm>
          <a:off x="0" y="0"/>
          <a:ext cx="0" cy="0"/>
          <a:chOff x="0" y="0"/>
          <a:chExt cx="0" cy="0"/>
        </a:xfrm>
      </p:grpSpPr>
      <p:sp>
        <p:nvSpPr>
          <p:cNvPr id="1047" name="Google Shape;1047;g39561785954_0_1"/>
          <p:cNvSpPr txBox="1">
            <a:spLocks noGrp="1"/>
          </p:cNvSpPr>
          <p:nvPr>
            <p:ph type="body" idx="1"/>
          </p:nvPr>
        </p:nvSpPr>
        <p:spPr>
          <a:xfrm>
            <a:off x="911564" y="826894"/>
            <a:ext cx="103020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chemeClr val="lt1"/>
              </a:buClr>
              <a:buSzPts val="3600"/>
              <a:buNone/>
            </a:pPr>
            <a:r>
              <a:rPr lang="en-US"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Now</a:t>
            </a:r>
            <a:r>
              <a:rPr lang="en-US" b="1"/>
              <a:t> We Know:</a:t>
            </a:r>
            <a:endParaRPr/>
          </a:p>
        </p:txBody>
      </p:sp>
      <p:sp>
        <p:nvSpPr>
          <p:cNvPr id="1048" name="Google Shape;1048;g39561785954_0_1"/>
          <p:cNvSpPr txBox="1">
            <a:spLocks noGrp="1"/>
          </p:cNvSpPr>
          <p:nvPr>
            <p:ph type="body" idx="2"/>
          </p:nvPr>
        </p:nvSpPr>
        <p:spPr>
          <a:xfrm>
            <a:off x="911575" y="2908725"/>
            <a:ext cx="9829200" cy="31143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b="1" dirty="0"/>
              <a:t>AI affects what we see online</a:t>
            </a:r>
            <a:r>
              <a:rPr lang="en-US" dirty="0"/>
              <a:t> through personalized recommendations.</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b="1" dirty="0"/>
              <a:t>Not everything online is real</a:t>
            </a:r>
            <a:r>
              <a:rPr lang="en-US" dirty="0"/>
              <a:t>, there are fake profiles, bots, and AI-generated content.</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We can use</a:t>
            </a:r>
            <a:r>
              <a:rPr lang="en-US" b="1" dirty="0"/>
              <a:t> digital tools</a:t>
            </a:r>
            <a:r>
              <a:rPr lang="en-US" dirty="0"/>
              <a:t> like video calls and messaging </a:t>
            </a:r>
            <a:r>
              <a:rPr lang="en-US" b="1" dirty="0"/>
              <a:t>safely</a:t>
            </a:r>
            <a:r>
              <a:rPr lang="en-US" dirty="0"/>
              <a:t> by </a:t>
            </a:r>
            <a:r>
              <a:rPr lang="en-US" b="1" dirty="0"/>
              <a:t>setting privacy and security options</a:t>
            </a:r>
            <a:r>
              <a:rPr lang="en-US" dirty="0"/>
              <a:t>.</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b="1" dirty="0"/>
              <a:t>Keep personal information safe</a:t>
            </a:r>
            <a:r>
              <a:rPr lang="en-US" dirty="0"/>
              <a:t> and </a:t>
            </a:r>
            <a:r>
              <a:rPr lang="en-US" b="1" dirty="0"/>
              <a:t>report or block</a:t>
            </a:r>
            <a:r>
              <a:rPr lang="en-US" dirty="0"/>
              <a:t> harmful or misleading content/contacts.</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b="1" dirty="0"/>
              <a:t>Use </a:t>
            </a:r>
            <a:r>
              <a:rPr lang="en-US" dirty="0"/>
              <a:t>technology</a:t>
            </a:r>
            <a:r>
              <a:rPr lang="en-US" b="1" dirty="0"/>
              <a:t> in a balanced and respectful way to stay connected</a:t>
            </a:r>
            <a:r>
              <a:rPr lang="en-US" dirty="0"/>
              <a:t> and </a:t>
            </a:r>
            <a:r>
              <a:rPr lang="en-US" b="1" dirty="0"/>
              <a:t>join </a:t>
            </a:r>
            <a:r>
              <a:rPr lang="en-US" dirty="0"/>
              <a:t>positive</a:t>
            </a:r>
            <a:r>
              <a:rPr lang="en-US" b="1" dirty="0"/>
              <a:t> communities</a:t>
            </a:r>
            <a:r>
              <a:rPr lang="en-US" dirty="0"/>
              <a:t>.</a:t>
            </a:r>
            <a:endParaRPr dirty="0"/>
          </a:p>
          <a:p>
            <a:pPr marL="0" lvl="0" indent="0" algn="l" rtl="0">
              <a:lnSpc>
                <a:spcPct val="103333"/>
              </a:lnSpc>
              <a:spcBef>
                <a:spcPts val="0"/>
              </a:spcBef>
              <a:spcAft>
                <a:spcPts val="0"/>
              </a:spcAft>
              <a:buSzPts val="2400"/>
              <a:buNone/>
            </a:pPr>
            <a:endParaRPr dirty="0"/>
          </a:p>
        </p:txBody>
      </p:sp>
      <p:pic>
        <p:nvPicPr>
          <p:cNvPr id="1049" name="Google Shape;1049;g39561785954_0_1"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l="-5130" t="-7193" b="-11"/>
          <a:stretch/>
        </p:blipFill>
        <p:spPr>
          <a:xfrm rot="-3799337">
            <a:off x="9277661" y="-384103"/>
            <a:ext cx="3845287" cy="3119493"/>
          </a:xfrm>
          <a:prstGeom prst="rect">
            <a:avLst/>
          </a:prstGeom>
          <a:noFill/>
          <a:ln>
            <a:noFill/>
          </a:ln>
        </p:spPr>
      </p:pic>
      <p:sp>
        <p:nvSpPr>
          <p:cNvPr id="1050" name="Google Shape;1050;g39561785954_0_1"/>
          <p:cNvSpPr/>
          <p:nvPr/>
        </p:nvSpPr>
        <p:spPr>
          <a:xfrm>
            <a:off x="10269600" y="2537850"/>
            <a:ext cx="1922400" cy="1733100"/>
          </a:xfrm>
          <a:prstGeom prst="ellipse">
            <a:avLst/>
          </a:prstGeom>
          <a:solidFill>
            <a:srgbClr val="635B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chemeClr val="lt1"/>
                </a:solidFill>
                <a:latin typeface="Calibri"/>
                <a:ea typeface="Calibri"/>
                <a:cs typeface="Calibri"/>
                <a:sym typeface="Calibri"/>
              </a:rPr>
              <a:t>You remain in control of your choices</a:t>
            </a:r>
            <a:endParaRPr sz="1700" b="1" i="0" u="none" strike="noStrike" cap="non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g3b993c2dcf8_0_57"/>
          <p:cNvSpPr txBox="1">
            <a:spLocks noGrp="1"/>
          </p:cNvSpPr>
          <p:nvPr>
            <p:ph type="body" idx="1"/>
          </p:nvPr>
        </p:nvSpPr>
        <p:spPr>
          <a:xfrm>
            <a:off x="7764874" y="730800"/>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01</a:t>
            </a:r>
            <a:endParaRPr/>
          </a:p>
        </p:txBody>
      </p:sp>
      <p:pic>
        <p:nvPicPr>
          <p:cNvPr id="420" name="Google Shape;420;g3b993c2dcf8_0_57" descr="Mobile phone and hearts"/>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1" cy="3396829"/>
          </a:xfrm>
          <a:prstGeom prst="rect">
            <a:avLst/>
          </a:prstGeom>
          <a:solidFill>
            <a:srgbClr val="D9D9D9"/>
          </a:solidFill>
          <a:ln>
            <a:noFill/>
          </a:ln>
        </p:spPr>
      </p:pic>
      <p:sp>
        <p:nvSpPr>
          <p:cNvPr id="421" name="Google Shape;421;g3b993c2dcf8_0_57"/>
          <p:cNvSpPr/>
          <p:nvPr/>
        </p:nvSpPr>
        <p:spPr>
          <a:xfrm>
            <a:off x="5722300" y="3429000"/>
            <a:ext cx="4705400" cy="17542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22" name="Google Shape;422;g3b993c2dcf8_0_57"/>
          <p:cNvSpPr txBox="1"/>
          <p:nvPr/>
        </p:nvSpPr>
        <p:spPr>
          <a:xfrm>
            <a:off x="5772100" y="3363600"/>
            <a:ext cx="4705400"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2200"/>
              <a:buFont typeface="Arial"/>
              <a:buNone/>
            </a:pPr>
            <a:r>
              <a:rPr lang="en-US" sz="3600" b="1" i="0" u="none" strike="noStrike" cap="none" dirty="0">
                <a:solidFill>
                  <a:srgbClr val="242B62"/>
                </a:solidFill>
                <a:latin typeface="Calibri"/>
                <a:ea typeface="Calibri"/>
                <a:cs typeface="Calibri"/>
                <a:sym typeface="Calibri"/>
              </a:rPr>
              <a:t>HOW AI SHAPES SOCIAL MEDIA FEEDS &amp; RECOMMENDATIONS</a:t>
            </a:r>
            <a:endParaRPr sz="3600" b="1" i="0" u="none" strike="noStrike" cap="none" dirty="0">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dirty="0"/>
              <a:t>www</a:t>
            </a:r>
            <a:r>
              <a:rPr lang="en-US" sz="3000" b="1" dirty="0"/>
              <a:t>.ai4seniorsproject</a:t>
            </a:r>
            <a:r>
              <a:rPr lang="en-US" sz="3000" dirty="0"/>
              <a:t>.eu</a:t>
            </a:r>
          </a:p>
          <a:p>
            <a:endParaRPr lang="en-US" dirty="0">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72428" y="4971994"/>
            <a:ext cx="6258295" cy="634242"/>
          </a:xfrm>
          <a:prstGeom prst="rect">
            <a:avLst/>
          </a:prstGeom>
          <a:solidFill>
            <a:srgbClr val="CA7BB3"/>
          </a:solidFill>
        </p:spPr>
        <p:txBody>
          <a:bodyPr>
            <a:normAutofit/>
          </a:bodyPr>
          <a:lstStyle/>
          <a:p>
            <a:pPr algn="r"/>
            <a:r>
              <a:rPr lang="en-US" dirty="0">
                <a:solidFill>
                  <a:schemeClr val="bg1"/>
                </a:solidFill>
              </a:rPr>
              <a:t>Follow our journey</a:t>
            </a:r>
          </a:p>
        </p:txBody>
      </p:sp>
      <p:sp>
        <p:nvSpPr>
          <p:cNvPr id="2" name="TextBox 1">
            <a:extLst>
              <a:ext uri="{FF2B5EF4-FFF2-40B4-BE49-F238E27FC236}">
                <a16:creationId xmlns:a16="http://schemas.microsoft.com/office/drawing/2014/main" id="{21C46AA0-7941-4E3F-75C7-1DB06E825A7C}"/>
              </a:ext>
            </a:extLst>
          </p:cNvPr>
          <p:cNvSpPr txBox="1"/>
          <p:nvPr/>
        </p:nvSpPr>
        <p:spPr>
          <a:xfrm>
            <a:off x="4438473" y="489658"/>
            <a:ext cx="7212907"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3200" b="1" i="0" u="none" strike="noStrike" kern="1200" cap="none" spc="0" normalizeH="0" baseline="0" noProof="0" dirty="0">
                <a:ln>
                  <a:noFill/>
                </a:ln>
                <a:solidFill>
                  <a:srgbClr val="292668"/>
                </a:solidFill>
                <a:effectLst/>
                <a:uLnTx/>
                <a:uFillTx/>
                <a:latin typeface="Calibri" panose="020F0502020204030204"/>
                <a:ea typeface="+mn-ea"/>
                <a:cs typeface="+mn-cs"/>
              </a:rPr>
              <a:t>Congratulations,</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 you have just completed Module 3. Keep going on your learning journey…</a:t>
            </a:r>
            <a:r>
              <a:rPr kumimoji="0" lang="en-IE" sz="3200" b="1" i="0" u="none" strike="noStrike" kern="1200" cap="none" spc="0" normalizeH="0" baseline="0" noProof="0" dirty="0">
                <a:ln>
                  <a:noFill/>
                </a:ln>
                <a:solidFill>
                  <a:srgbClr val="292668"/>
                </a:solidFill>
                <a:effectLst/>
                <a:uLnTx/>
                <a:uFillTx/>
                <a:latin typeface="Calibri" panose="020F0502020204030204"/>
                <a:ea typeface="+mn-ea"/>
                <a:cs typeface="+mn-cs"/>
              </a:rPr>
              <a:t>Module 4</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 discusses </a:t>
            </a:r>
            <a:r>
              <a:rPr kumimoji="0" lang="en-IE" sz="3200" b="1" i="0" u="none" strike="noStrike" kern="1200" cap="none" spc="0" normalizeH="0" baseline="0" noProof="0" dirty="0">
                <a:ln>
                  <a:noFill/>
                </a:ln>
                <a:solidFill>
                  <a:srgbClr val="292668"/>
                </a:solidFill>
                <a:effectLst/>
                <a:uLnTx/>
                <a:uFillTx/>
                <a:latin typeface="Calibri" panose="020F0502020204030204"/>
                <a:ea typeface="+mn-ea"/>
                <a:cs typeface="+mn-cs"/>
              </a:rPr>
              <a:t>AI for Daily Task Assistance</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164073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g3ce1553e39b_0_23"/>
          <p:cNvSpPr txBox="1">
            <a:spLocks noGrp="1"/>
          </p:cNvSpPr>
          <p:nvPr>
            <p:ph type="body" idx="1"/>
          </p:nvPr>
        </p:nvSpPr>
        <p:spPr>
          <a:xfrm>
            <a:off x="568664" y="854799"/>
            <a:ext cx="10302000" cy="69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chemeClr val="lt1"/>
              </a:buClr>
              <a:buSzPts val="3600"/>
              <a:buNone/>
            </a:pPr>
            <a:r>
              <a:rPr lang="en-US" b="1" dirty="0"/>
              <a:t>Welcome to Module 3</a:t>
            </a:r>
            <a:endParaRPr b="1" dirty="0"/>
          </a:p>
          <a:p>
            <a:pPr marL="0" lvl="0" indent="0" algn="l" rtl="0">
              <a:lnSpc>
                <a:spcPct val="103333"/>
              </a:lnSpc>
              <a:spcBef>
                <a:spcPts val="0"/>
              </a:spcBef>
              <a:spcAft>
                <a:spcPts val="0"/>
              </a:spcAft>
              <a:buClr>
                <a:schemeClr val="lt1"/>
              </a:buClr>
              <a:buSzPts val="3600"/>
              <a:buNone/>
            </a:pPr>
            <a:endParaRPr b="1" dirty="0"/>
          </a:p>
        </p:txBody>
      </p:sp>
      <p:sp>
        <p:nvSpPr>
          <p:cNvPr id="428" name="Google Shape;428;g3ce1553e39b_0_23"/>
          <p:cNvSpPr txBox="1">
            <a:spLocks noGrp="1"/>
          </p:cNvSpPr>
          <p:nvPr>
            <p:ph type="body" idx="2"/>
          </p:nvPr>
        </p:nvSpPr>
        <p:spPr>
          <a:xfrm>
            <a:off x="333775" y="2502000"/>
            <a:ext cx="10288800" cy="31779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sz="2300" b="1" dirty="0"/>
              <a:t>AI</a:t>
            </a:r>
            <a:r>
              <a:rPr lang="en-US" sz="2300" dirty="0"/>
              <a:t> is the </a:t>
            </a:r>
            <a:r>
              <a:rPr lang="en-US" sz="2300" b="1" i="1" dirty="0"/>
              <a:t>silent assistant</a:t>
            </a:r>
            <a:r>
              <a:rPr lang="en-US" sz="2300" i="1" dirty="0"/>
              <a:t> </a:t>
            </a:r>
            <a:r>
              <a:rPr lang="en-US" sz="2300" dirty="0"/>
              <a:t>behind our apps. It helps us stay connected, but it also changes how we communicate.</a:t>
            </a:r>
            <a:endParaRPr sz="2300" dirty="0"/>
          </a:p>
          <a:p>
            <a:pPr marL="0" lvl="0" indent="0" algn="l" rtl="0">
              <a:lnSpc>
                <a:spcPct val="103333"/>
              </a:lnSpc>
              <a:spcBef>
                <a:spcPts val="0"/>
              </a:spcBef>
              <a:spcAft>
                <a:spcPts val="0"/>
              </a:spcAft>
              <a:buClr>
                <a:srgbClr val="242B62"/>
              </a:buClr>
              <a:buSzPts val="2400"/>
              <a:buNone/>
            </a:pPr>
            <a:endParaRPr sz="2300" dirty="0"/>
          </a:p>
          <a:p>
            <a:pPr marL="0" lvl="0" indent="0" algn="l" rtl="0">
              <a:lnSpc>
                <a:spcPct val="103333"/>
              </a:lnSpc>
              <a:spcBef>
                <a:spcPts val="0"/>
              </a:spcBef>
              <a:spcAft>
                <a:spcPts val="0"/>
              </a:spcAft>
              <a:buClr>
                <a:srgbClr val="242B62"/>
              </a:buClr>
              <a:buSzPts val="2400"/>
              <a:buNone/>
            </a:pPr>
            <a:r>
              <a:rPr lang="en-US" sz="2300" b="1" dirty="0">
                <a:solidFill>
                  <a:srgbClr val="242B62"/>
                </a:solidFill>
              </a:rPr>
              <a:t>The Goal</a:t>
            </a:r>
            <a:r>
              <a:rPr lang="en-US" sz="2300" dirty="0"/>
              <a:t> → Move from just </a:t>
            </a:r>
            <a:r>
              <a:rPr lang="en-US" sz="2300" b="1" i="1" dirty="0"/>
              <a:t>using an app </a:t>
            </a:r>
            <a:r>
              <a:rPr lang="en-US" sz="2300" dirty="0"/>
              <a:t>to owning your digital life.</a:t>
            </a:r>
            <a:endParaRPr sz="2300" dirty="0"/>
          </a:p>
          <a:p>
            <a:pPr marL="0" lvl="0" indent="0" algn="l" rtl="0">
              <a:lnSpc>
                <a:spcPct val="103333"/>
              </a:lnSpc>
              <a:spcBef>
                <a:spcPts val="600"/>
              </a:spcBef>
              <a:spcAft>
                <a:spcPts val="0"/>
              </a:spcAft>
              <a:buClr>
                <a:srgbClr val="242B62"/>
              </a:buClr>
              <a:buSzPts val="2400"/>
              <a:buNone/>
            </a:pPr>
            <a:r>
              <a:rPr lang="en-US" sz="2300" b="1" dirty="0">
                <a:solidFill>
                  <a:srgbClr val="242B62"/>
                </a:solidFill>
              </a:rPr>
              <a:t>The Focus</a:t>
            </a:r>
            <a:r>
              <a:rPr lang="en-US" sz="2300" dirty="0"/>
              <a:t> → Meaningful social participation.</a:t>
            </a:r>
            <a:endParaRPr sz="2300" dirty="0"/>
          </a:p>
          <a:p>
            <a:pPr marL="0" lvl="0" indent="0" algn="l" rtl="0">
              <a:lnSpc>
                <a:spcPct val="103333"/>
              </a:lnSpc>
              <a:spcBef>
                <a:spcPts val="0"/>
              </a:spcBef>
              <a:spcAft>
                <a:spcPts val="0"/>
              </a:spcAft>
              <a:buClr>
                <a:srgbClr val="242B62"/>
              </a:buClr>
              <a:buSzPts val="2400"/>
              <a:buNone/>
            </a:pPr>
            <a:endParaRPr sz="2300" dirty="0"/>
          </a:p>
          <a:p>
            <a:pPr marL="0" lvl="0" indent="0" algn="l" rtl="0">
              <a:lnSpc>
                <a:spcPct val="100000"/>
              </a:lnSpc>
              <a:spcBef>
                <a:spcPts val="0"/>
              </a:spcBef>
              <a:spcAft>
                <a:spcPts val="0"/>
              </a:spcAft>
              <a:buSzPts val="2400"/>
              <a:buNone/>
            </a:pPr>
            <a:r>
              <a:rPr lang="en-US" sz="2300" dirty="0"/>
              <a:t>We will </a:t>
            </a:r>
            <a:r>
              <a:rPr lang="en-US" sz="2300" b="1" dirty="0"/>
              <a:t>transform </a:t>
            </a:r>
            <a:r>
              <a:rPr lang="en-US" sz="2300" i="1" dirty="0"/>
              <a:t>digital use </a:t>
            </a:r>
            <a:r>
              <a:rPr lang="en-US" sz="2300" dirty="0"/>
              <a:t>into </a:t>
            </a:r>
            <a:r>
              <a:rPr lang="en-US" sz="2300" b="1" dirty="0"/>
              <a:t>informed participation</a:t>
            </a:r>
            <a:r>
              <a:rPr lang="en-US" sz="2300" dirty="0"/>
              <a:t> through these </a:t>
            </a:r>
            <a:r>
              <a:rPr lang="en-US" sz="2300" b="1" dirty="0"/>
              <a:t>pillars</a:t>
            </a:r>
            <a:r>
              <a:rPr lang="en-US" sz="2300" dirty="0"/>
              <a:t>:</a:t>
            </a:r>
            <a:endParaRPr sz="2300" dirty="0"/>
          </a:p>
          <a:p>
            <a:pPr marL="0" lvl="0" indent="0" algn="l" rtl="0">
              <a:lnSpc>
                <a:spcPct val="103333"/>
              </a:lnSpc>
              <a:spcBef>
                <a:spcPts val="0"/>
              </a:spcBef>
              <a:spcAft>
                <a:spcPts val="0"/>
              </a:spcAft>
              <a:buClr>
                <a:srgbClr val="242B62"/>
              </a:buClr>
              <a:buSzPts val="2400"/>
              <a:buNone/>
            </a:pPr>
            <a:endParaRPr sz="2300" dirty="0"/>
          </a:p>
        </p:txBody>
      </p:sp>
      <p:pic>
        <p:nvPicPr>
          <p:cNvPr id="429" name="Google Shape;429;g3ce1553e39b_0_23"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l="-5130" t="-7193" b="-11"/>
          <a:stretch/>
        </p:blipFill>
        <p:spPr>
          <a:xfrm rot="-3799337">
            <a:off x="9277661" y="-384178"/>
            <a:ext cx="3845287" cy="3119493"/>
          </a:xfrm>
          <a:prstGeom prst="rect">
            <a:avLst/>
          </a:prstGeom>
          <a:noFill/>
          <a:ln>
            <a:noFill/>
          </a:ln>
        </p:spPr>
      </p:pic>
      <p:sp>
        <p:nvSpPr>
          <p:cNvPr id="430" name="Google Shape;430;g3ce1553e39b_0_23"/>
          <p:cNvSpPr/>
          <p:nvPr/>
        </p:nvSpPr>
        <p:spPr>
          <a:xfrm>
            <a:off x="5185975" y="402320"/>
            <a:ext cx="5436600" cy="525000"/>
          </a:xfrm>
          <a:prstGeom prst="roundRect">
            <a:avLst>
              <a:gd name="adj" fmla="val 16667"/>
            </a:avLst>
          </a:prstGeom>
          <a:solidFill>
            <a:srgbClr val="6096D1"/>
          </a:solidFill>
          <a:ln w="9525" cap="flat" cmpd="sng">
            <a:solidFill>
              <a:srgbClr val="6096D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a:solidFill>
                  <a:schemeClr val="lt1"/>
                </a:solidFill>
                <a:latin typeface="Calibri"/>
                <a:ea typeface="Calibri"/>
                <a:cs typeface="Calibri"/>
                <a:sym typeface="Calibri"/>
              </a:rPr>
              <a:t>“You guide the AI, not the other way around.”</a:t>
            </a:r>
            <a:endParaRPr sz="2100" b="0" i="0" u="none" strike="noStrike" cap="none">
              <a:solidFill>
                <a:srgbClr val="000000"/>
              </a:solidFill>
              <a:latin typeface="Arial"/>
              <a:ea typeface="Arial"/>
              <a:cs typeface="Arial"/>
              <a:sym typeface="Arial"/>
            </a:endParaRPr>
          </a:p>
        </p:txBody>
      </p:sp>
      <p:sp>
        <p:nvSpPr>
          <p:cNvPr id="431" name="Google Shape;431;g3ce1553e39b_0_23"/>
          <p:cNvSpPr/>
          <p:nvPr/>
        </p:nvSpPr>
        <p:spPr>
          <a:xfrm>
            <a:off x="5995181" y="5482101"/>
            <a:ext cx="1934588" cy="734996"/>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CA7BB3"/>
          </a:solidFill>
          <a:ln>
            <a:noFill/>
          </a:ln>
        </p:spPr>
        <p:txBody>
          <a:bodyPr spcFirstLastPara="1" wrap="square" lIns="55800" tIns="27875" rIns="55800" bIns="27875" anchor="ctr" anchorCtr="0">
            <a:noAutofit/>
          </a:bodyPr>
          <a:lstStyle/>
          <a:p>
            <a:pPr marL="0" marR="0" lvl="0" indent="0" algn="l" rtl="0">
              <a:lnSpc>
                <a:spcPct val="100000"/>
              </a:lnSpc>
              <a:spcBef>
                <a:spcPts val="0"/>
              </a:spcBef>
              <a:spcAft>
                <a:spcPts val="0"/>
              </a:spcAft>
              <a:buClr>
                <a:srgbClr val="000000"/>
              </a:buClr>
              <a:buSzPts val="549"/>
              <a:buFont typeface="Arial"/>
              <a:buNone/>
            </a:pPr>
            <a:endParaRPr sz="549" b="0" i="0" u="none" strike="noStrike" cap="none">
              <a:solidFill>
                <a:schemeClr val="dk1"/>
              </a:solidFill>
              <a:latin typeface="Calibri"/>
              <a:ea typeface="Calibri"/>
              <a:cs typeface="Calibri"/>
              <a:sym typeface="Calibri"/>
            </a:endParaRPr>
          </a:p>
        </p:txBody>
      </p:sp>
      <p:sp>
        <p:nvSpPr>
          <p:cNvPr id="432" name="Google Shape;432;g3ce1553e39b_0_23"/>
          <p:cNvSpPr/>
          <p:nvPr/>
        </p:nvSpPr>
        <p:spPr>
          <a:xfrm>
            <a:off x="8526387" y="5490523"/>
            <a:ext cx="1934588" cy="733556"/>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55800" tIns="27875" rIns="55800" bIns="27875" anchor="ctr" anchorCtr="0">
            <a:noAutofit/>
          </a:bodyPr>
          <a:lstStyle/>
          <a:p>
            <a:pPr marL="0" marR="0" lvl="0" indent="0" algn="l" rtl="0">
              <a:lnSpc>
                <a:spcPct val="100000"/>
              </a:lnSpc>
              <a:spcBef>
                <a:spcPts val="0"/>
              </a:spcBef>
              <a:spcAft>
                <a:spcPts val="0"/>
              </a:spcAft>
              <a:buClr>
                <a:srgbClr val="000000"/>
              </a:buClr>
              <a:buSzPts val="549"/>
              <a:buFont typeface="Arial"/>
              <a:buNone/>
            </a:pPr>
            <a:endParaRPr sz="549" b="0" i="0" u="none" strike="noStrike" cap="none">
              <a:solidFill>
                <a:schemeClr val="dk1"/>
              </a:solidFill>
              <a:latin typeface="Calibri"/>
              <a:ea typeface="Calibri"/>
              <a:cs typeface="Calibri"/>
              <a:sym typeface="Calibri"/>
            </a:endParaRPr>
          </a:p>
        </p:txBody>
      </p:sp>
      <p:sp>
        <p:nvSpPr>
          <p:cNvPr id="433" name="Google Shape;433;g3ce1553e39b_0_23"/>
          <p:cNvSpPr/>
          <p:nvPr/>
        </p:nvSpPr>
        <p:spPr>
          <a:xfrm>
            <a:off x="5995175" y="5570200"/>
            <a:ext cx="1934700" cy="512400"/>
          </a:xfrm>
          <a:prstGeom prst="rect">
            <a:avLst/>
          </a:prstGeom>
          <a:noFill/>
          <a:ln>
            <a:noFill/>
          </a:ln>
        </p:spPr>
        <p:txBody>
          <a:bodyPr spcFirstLastPara="1" wrap="square" lIns="55800" tIns="27875" rIns="55800" bIns="27875" anchor="ctr" anchorCtr="0">
            <a:noAutofit/>
          </a:bodyPr>
          <a:lstStyle/>
          <a:p>
            <a:pPr marL="0" marR="0" lvl="0" indent="0" algn="ctr" rtl="0">
              <a:lnSpc>
                <a:spcPct val="100000"/>
              </a:lnSpc>
              <a:spcBef>
                <a:spcPts val="0"/>
              </a:spcBef>
              <a:spcAft>
                <a:spcPts val="0"/>
              </a:spcAft>
              <a:buClr>
                <a:srgbClr val="000000"/>
              </a:buClr>
              <a:buSzPts val="976"/>
              <a:buFont typeface="Arial"/>
              <a:buNone/>
            </a:pPr>
            <a:r>
              <a:rPr lang="en-US" sz="1900" b="1" i="0" u="none" strike="noStrike" cap="none">
                <a:solidFill>
                  <a:schemeClr val="lt1"/>
                </a:solidFill>
                <a:latin typeface="Calibri"/>
                <a:ea typeface="Calibri"/>
                <a:cs typeface="Calibri"/>
                <a:sym typeface="Calibri"/>
              </a:rPr>
              <a:t>Communicate with Confidence</a:t>
            </a:r>
            <a:endParaRPr sz="1900" b="0" i="0" u="none" strike="noStrike" cap="none">
              <a:solidFill>
                <a:schemeClr val="lt1"/>
              </a:solidFill>
              <a:latin typeface="Calibri"/>
              <a:ea typeface="Calibri"/>
              <a:cs typeface="Calibri"/>
              <a:sym typeface="Calibri"/>
            </a:endParaRPr>
          </a:p>
        </p:txBody>
      </p:sp>
      <p:sp>
        <p:nvSpPr>
          <p:cNvPr id="434" name="Google Shape;434;g3ce1553e39b_0_23"/>
          <p:cNvSpPr/>
          <p:nvPr/>
        </p:nvSpPr>
        <p:spPr>
          <a:xfrm>
            <a:off x="8698831" y="5594942"/>
            <a:ext cx="1589700" cy="462900"/>
          </a:xfrm>
          <a:prstGeom prst="rect">
            <a:avLst/>
          </a:prstGeom>
          <a:noFill/>
          <a:ln>
            <a:noFill/>
          </a:ln>
        </p:spPr>
        <p:txBody>
          <a:bodyPr spcFirstLastPara="1" wrap="square" lIns="55800" tIns="27875" rIns="55800" bIns="27875" anchor="ctr" anchorCtr="0">
            <a:noAutofit/>
          </a:bodyPr>
          <a:lstStyle/>
          <a:p>
            <a:pPr marL="0" marR="0" lvl="0" indent="0" algn="ctr" rtl="0">
              <a:lnSpc>
                <a:spcPct val="100000"/>
              </a:lnSpc>
              <a:spcBef>
                <a:spcPts val="0"/>
              </a:spcBef>
              <a:spcAft>
                <a:spcPts val="0"/>
              </a:spcAft>
              <a:buClr>
                <a:srgbClr val="000000"/>
              </a:buClr>
              <a:buSzPts val="976"/>
              <a:buFont typeface="Arial"/>
              <a:buNone/>
            </a:pPr>
            <a:r>
              <a:rPr lang="en-US" sz="1900" b="1" i="0" u="none" strike="noStrike" cap="none" dirty="0">
                <a:solidFill>
                  <a:schemeClr val="lt1"/>
                </a:solidFill>
                <a:latin typeface="Calibri"/>
                <a:ea typeface="Calibri"/>
                <a:cs typeface="Calibri"/>
                <a:sym typeface="Calibri"/>
              </a:rPr>
              <a:t>Manage Your Digital Space</a:t>
            </a:r>
            <a:endParaRPr sz="1900" b="0" i="0" u="none" strike="noStrike" cap="none" dirty="0">
              <a:solidFill>
                <a:schemeClr val="lt1"/>
              </a:solidFill>
              <a:latin typeface="Calibri"/>
              <a:ea typeface="Calibri"/>
              <a:cs typeface="Calibri"/>
              <a:sym typeface="Calibri"/>
            </a:endParaRPr>
          </a:p>
        </p:txBody>
      </p:sp>
      <p:sp>
        <p:nvSpPr>
          <p:cNvPr id="435" name="Google Shape;435;g3ce1553e39b_0_23"/>
          <p:cNvSpPr/>
          <p:nvPr/>
        </p:nvSpPr>
        <p:spPr>
          <a:xfrm>
            <a:off x="1178659" y="5482821"/>
            <a:ext cx="1934588" cy="733556"/>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CA7BB3"/>
          </a:solidFill>
          <a:ln>
            <a:noFill/>
          </a:ln>
        </p:spPr>
        <p:txBody>
          <a:bodyPr spcFirstLastPara="1" wrap="square" lIns="55800" tIns="27875" rIns="55800" bIns="27875" anchor="ctr" anchorCtr="0">
            <a:noAutofit/>
          </a:bodyPr>
          <a:lstStyle/>
          <a:p>
            <a:pPr marL="0" marR="0" lvl="0" indent="0" algn="l" rtl="0">
              <a:lnSpc>
                <a:spcPct val="100000"/>
              </a:lnSpc>
              <a:spcBef>
                <a:spcPts val="0"/>
              </a:spcBef>
              <a:spcAft>
                <a:spcPts val="0"/>
              </a:spcAft>
              <a:buClr>
                <a:srgbClr val="000000"/>
              </a:buClr>
              <a:buSzPts val="549"/>
              <a:buFont typeface="Arial"/>
              <a:buNone/>
            </a:pPr>
            <a:endParaRPr sz="549" b="0" i="0" u="none" strike="noStrike" cap="none">
              <a:solidFill>
                <a:schemeClr val="dk1"/>
              </a:solidFill>
              <a:latin typeface="Calibri"/>
              <a:ea typeface="Calibri"/>
              <a:cs typeface="Calibri"/>
              <a:sym typeface="Calibri"/>
            </a:endParaRPr>
          </a:p>
        </p:txBody>
      </p:sp>
      <p:sp>
        <p:nvSpPr>
          <p:cNvPr id="436" name="Google Shape;436;g3ce1553e39b_0_23"/>
          <p:cNvSpPr/>
          <p:nvPr/>
        </p:nvSpPr>
        <p:spPr>
          <a:xfrm>
            <a:off x="1351103" y="5570209"/>
            <a:ext cx="1589700" cy="512400"/>
          </a:xfrm>
          <a:prstGeom prst="rect">
            <a:avLst/>
          </a:prstGeom>
          <a:noFill/>
          <a:ln>
            <a:noFill/>
          </a:ln>
        </p:spPr>
        <p:txBody>
          <a:bodyPr spcFirstLastPara="1" wrap="square" lIns="55800" tIns="27875" rIns="55800" bIns="27875" anchor="ctr" anchorCtr="0">
            <a:noAutofit/>
          </a:bodyPr>
          <a:lstStyle/>
          <a:p>
            <a:pPr marL="0" marR="0" lvl="0" indent="0" algn="ctr" rtl="0">
              <a:lnSpc>
                <a:spcPct val="100000"/>
              </a:lnSpc>
              <a:spcBef>
                <a:spcPts val="0"/>
              </a:spcBef>
              <a:spcAft>
                <a:spcPts val="0"/>
              </a:spcAft>
              <a:buClr>
                <a:srgbClr val="000000"/>
              </a:buClr>
              <a:buSzPts val="976"/>
              <a:buFont typeface="Arial"/>
              <a:buNone/>
            </a:pPr>
            <a:r>
              <a:rPr lang="en-US" sz="1900" b="1" i="0" u="none" strike="noStrike" cap="none">
                <a:solidFill>
                  <a:schemeClr val="lt1"/>
                </a:solidFill>
                <a:latin typeface="Calibri"/>
                <a:ea typeface="Calibri"/>
                <a:cs typeface="Calibri"/>
                <a:sym typeface="Calibri"/>
              </a:rPr>
              <a:t>Understand your Feed</a:t>
            </a:r>
            <a:endParaRPr sz="1900" b="0" i="0" u="none" strike="noStrike" cap="none">
              <a:solidFill>
                <a:schemeClr val="lt1"/>
              </a:solidFill>
              <a:latin typeface="Calibri"/>
              <a:ea typeface="Calibri"/>
              <a:cs typeface="Calibri"/>
              <a:sym typeface="Calibri"/>
            </a:endParaRPr>
          </a:p>
        </p:txBody>
      </p:sp>
      <p:sp>
        <p:nvSpPr>
          <p:cNvPr id="437" name="Google Shape;437;g3ce1553e39b_0_23"/>
          <p:cNvSpPr/>
          <p:nvPr/>
        </p:nvSpPr>
        <p:spPr>
          <a:xfrm>
            <a:off x="3563193" y="5490523"/>
            <a:ext cx="1934588" cy="733556"/>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55800" tIns="27875" rIns="55800" bIns="27875" anchor="ctr" anchorCtr="0">
            <a:noAutofit/>
          </a:bodyPr>
          <a:lstStyle/>
          <a:p>
            <a:pPr marL="0" marR="0" lvl="0" indent="0" algn="l" rtl="0">
              <a:lnSpc>
                <a:spcPct val="100000"/>
              </a:lnSpc>
              <a:spcBef>
                <a:spcPts val="0"/>
              </a:spcBef>
              <a:spcAft>
                <a:spcPts val="0"/>
              </a:spcAft>
              <a:buClr>
                <a:srgbClr val="000000"/>
              </a:buClr>
              <a:buSzPts val="549"/>
              <a:buFont typeface="Arial"/>
              <a:buNone/>
            </a:pPr>
            <a:endParaRPr sz="549" b="0" i="0" u="none" strike="noStrike" cap="none">
              <a:solidFill>
                <a:schemeClr val="dk1"/>
              </a:solidFill>
              <a:latin typeface="Calibri"/>
              <a:ea typeface="Calibri"/>
              <a:cs typeface="Calibri"/>
              <a:sym typeface="Calibri"/>
            </a:endParaRPr>
          </a:p>
        </p:txBody>
      </p:sp>
      <p:sp>
        <p:nvSpPr>
          <p:cNvPr id="438" name="Google Shape;438;g3ce1553e39b_0_23"/>
          <p:cNvSpPr/>
          <p:nvPr/>
        </p:nvSpPr>
        <p:spPr>
          <a:xfrm>
            <a:off x="3735068" y="5547011"/>
            <a:ext cx="1589700" cy="577500"/>
          </a:xfrm>
          <a:prstGeom prst="rect">
            <a:avLst/>
          </a:prstGeom>
          <a:noFill/>
          <a:ln>
            <a:noFill/>
          </a:ln>
        </p:spPr>
        <p:txBody>
          <a:bodyPr spcFirstLastPara="1" wrap="square" lIns="55800" tIns="27875" rIns="55800" bIns="27875" anchor="ctr" anchorCtr="0">
            <a:noAutofit/>
          </a:bodyPr>
          <a:lstStyle/>
          <a:p>
            <a:pPr marL="0" marR="0" lvl="0" indent="0" algn="ctr" rtl="0">
              <a:lnSpc>
                <a:spcPct val="100000"/>
              </a:lnSpc>
              <a:spcBef>
                <a:spcPts val="0"/>
              </a:spcBef>
              <a:spcAft>
                <a:spcPts val="0"/>
              </a:spcAft>
              <a:buClr>
                <a:srgbClr val="000000"/>
              </a:buClr>
              <a:buSzPts val="976"/>
              <a:buFont typeface="Arial"/>
              <a:buNone/>
            </a:pPr>
            <a:r>
              <a:rPr lang="en-US" sz="1920" b="1" i="0" u="none" strike="noStrike" cap="none" dirty="0">
                <a:solidFill>
                  <a:schemeClr val="lt1"/>
                </a:solidFill>
                <a:latin typeface="Calibri"/>
                <a:ea typeface="Calibri"/>
                <a:cs typeface="Calibri"/>
                <a:sym typeface="Calibri"/>
              </a:rPr>
              <a:t>Develop a </a:t>
            </a:r>
            <a:r>
              <a:rPr lang="en-US" sz="1920" b="1" i="1" u="none" strike="noStrike" cap="none" dirty="0">
                <a:solidFill>
                  <a:schemeClr val="lt1"/>
                </a:solidFill>
                <a:latin typeface="Calibri"/>
                <a:ea typeface="Calibri"/>
                <a:cs typeface="Calibri"/>
                <a:sym typeface="Calibri"/>
              </a:rPr>
              <a:t>Digital Eye</a:t>
            </a:r>
            <a:endParaRPr sz="1920" b="1" i="1" u="none" strike="noStrike" cap="none" dirty="0">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g3c8abc38406_0_118"/>
          <p:cNvSpPr txBox="1">
            <a:spLocks noGrp="1"/>
          </p:cNvSpPr>
          <p:nvPr>
            <p:ph type="body" idx="1"/>
          </p:nvPr>
        </p:nvSpPr>
        <p:spPr>
          <a:xfrm>
            <a:off x="820859" y="628686"/>
            <a:ext cx="5997000" cy="697500"/>
          </a:xfrm>
          <a:prstGeom prst="rect">
            <a:avLst/>
          </a:prstGeom>
          <a:noFill/>
          <a:ln>
            <a:noFill/>
          </a:ln>
        </p:spPr>
        <p:txBody>
          <a:bodyPr spcFirstLastPara="1" wrap="square" lIns="91425" tIns="45700" rIns="91425" bIns="45700" anchor="ctr" anchorCtr="0">
            <a:normAutofit/>
          </a:bodyPr>
          <a:lstStyle/>
          <a:p>
            <a:pPr marL="0" lvl="0" indent="0" algn="l" rtl="0">
              <a:lnSpc>
                <a:spcPct val="103333"/>
              </a:lnSpc>
              <a:spcBef>
                <a:spcPts val="0"/>
              </a:spcBef>
              <a:spcAft>
                <a:spcPts val="0"/>
              </a:spcAft>
              <a:buClr>
                <a:srgbClr val="242B62"/>
              </a:buClr>
              <a:buSzPts val="3600"/>
              <a:buNone/>
            </a:pPr>
            <a:r>
              <a:rPr lang="en-US" b="1"/>
              <a:t>What is AI?</a:t>
            </a:r>
            <a:endParaRPr/>
          </a:p>
        </p:txBody>
      </p:sp>
      <p:sp>
        <p:nvSpPr>
          <p:cNvPr id="444" name="Google Shape;444;g3c8abc38406_0_118"/>
          <p:cNvSpPr txBox="1">
            <a:spLocks noGrp="1"/>
          </p:cNvSpPr>
          <p:nvPr>
            <p:ph type="body" idx="2"/>
          </p:nvPr>
        </p:nvSpPr>
        <p:spPr>
          <a:xfrm>
            <a:off x="815750" y="1913124"/>
            <a:ext cx="5989500" cy="31941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b="1" dirty="0">
                <a:solidFill>
                  <a:srgbClr val="242B62"/>
                </a:solidFill>
                <a:uFill>
                  <a:noFill/>
                </a:uFill>
                <a:hlinkClick r:id="rId3">
                  <a:extLst>
                    <a:ext uri="{A12FA001-AC4F-418D-AE19-62706E023703}">
                      <ahyp:hlinkClr xmlns:ahyp="http://schemas.microsoft.com/office/drawing/2018/hyperlinkcolor" val="tx"/>
                    </a:ext>
                  </a:extLst>
                </a:hlinkClick>
              </a:rPr>
              <a:t>Artificial intelligence (AI)</a:t>
            </a:r>
            <a:r>
              <a:rPr lang="en-US" dirty="0">
                <a:solidFill>
                  <a:srgbClr val="010101"/>
                </a:solidFill>
              </a:rPr>
              <a:t> </a:t>
            </a:r>
            <a:r>
              <a:rPr lang="en-US" dirty="0"/>
              <a:t>is </a:t>
            </a:r>
            <a:r>
              <a:rPr lang="en-US" b="1" dirty="0"/>
              <a:t>technology</a:t>
            </a:r>
            <a:r>
              <a:rPr lang="en-US" dirty="0"/>
              <a:t> that enables computers and machines </a:t>
            </a:r>
            <a:r>
              <a:rPr lang="en-US" b="1" dirty="0"/>
              <a:t>to simulate:</a:t>
            </a:r>
            <a:endParaRPr b="1" dirty="0"/>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dirty="0"/>
              <a:t>Human learning</a:t>
            </a:r>
            <a:r>
              <a:rPr lang="en-US" dirty="0"/>
              <a:t> </a:t>
            </a:r>
            <a:endParaRPr dirty="0"/>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dirty="0"/>
              <a:t>Comprehension</a:t>
            </a:r>
            <a:r>
              <a:rPr lang="en-US" dirty="0"/>
              <a:t> </a:t>
            </a:r>
            <a:endParaRPr dirty="0"/>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dirty="0"/>
              <a:t>Problem solving</a:t>
            </a:r>
            <a:r>
              <a:rPr lang="en-US" dirty="0"/>
              <a:t> </a:t>
            </a:r>
            <a:endParaRPr dirty="0"/>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dirty="0"/>
              <a:t>Decision making</a:t>
            </a:r>
            <a:r>
              <a:rPr lang="en-US" dirty="0"/>
              <a:t> </a:t>
            </a:r>
            <a:endParaRPr dirty="0"/>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dirty="0"/>
              <a:t>Creativity</a:t>
            </a:r>
            <a:r>
              <a:rPr lang="en-US" dirty="0"/>
              <a:t> </a:t>
            </a:r>
            <a:endParaRPr dirty="0"/>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dirty="0"/>
              <a:t>Autonomy</a:t>
            </a:r>
            <a:endParaRPr b="1" dirty="0"/>
          </a:p>
          <a:p>
            <a:pPr marL="457200" lvl="0" indent="0" algn="l" rtl="0">
              <a:lnSpc>
                <a:spcPct val="115000"/>
              </a:lnSpc>
              <a:spcBef>
                <a:spcPts val="0"/>
              </a:spcBef>
              <a:spcAft>
                <a:spcPts val="0"/>
              </a:spcAft>
              <a:buSzPts val="2400"/>
              <a:buNone/>
            </a:pPr>
            <a:endParaRPr b="1" dirty="0"/>
          </a:p>
          <a:p>
            <a:pPr marL="0" lvl="0" indent="0" algn="l" rtl="0">
              <a:lnSpc>
                <a:spcPct val="115000"/>
              </a:lnSpc>
              <a:spcBef>
                <a:spcPts val="0"/>
              </a:spcBef>
              <a:spcAft>
                <a:spcPts val="0"/>
              </a:spcAft>
              <a:buSzPts val="2400"/>
              <a:buNone/>
            </a:pPr>
            <a:r>
              <a:rPr lang="en-US" sz="1700" b="1" dirty="0"/>
              <a:t>For further</a:t>
            </a:r>
            <a:r>
              <a:rPr lang="en-US" sz="1700" b="1" dirty="0">
                <a:solidFill>
                  <a:srgbClr val="242B62"/>
                </a:solidFill>
              </a:rPr>
              <a:t> </a:t>
            </a:r>
            <a:r>
              <a:rPr lang="en-US" sz="1700" b="1" u="sng" dirty="0">
                <a:solidFill>
                  <a:srgbClr val="242B62"/>
                </a:solidFill>
                <a:hlinkClick r:id="rId3">
                  <a:extLst>
                    <a:ext uri="{A12FA001-AC4F-418D-AE19-62706E023703}">
                      <ahyp:hlinkClr xmlns:ahyp="http://schemas.microsoft.com/office/drawing/2018/hyperlinkcolor" val="tx"/>
                    </a:ext>
                  </a:extLst>
                </a:hlinkClick>
              </a:rPr>
              <a:t>Information</a:t>
            </a:r>
            <a:endParaRPr sz="1700" b="1" dirty="0">
              <a:solidFill>
                <a:srgbClr val="242B62"/>
              </a:solidFill>
            </a:endParaRPr>
          </a:p>
        </p:txBody>
      </p:sp>
      <p:grpSp>
        <p:nvGrpSpPr>
          <p:cNvPr id="2" name="Graphic 4">
            <a:extLst>
              <a:ext uri="{FF2B5EF4-FFF2-40B4-BE49-F238E27FC236}">
                <a16:creationId xmlns:a16="http://schemas.microsoft.com/office/drawing/2014/main" id="{36DE1623-2889-AB97-9B64-9ABF1156A1B0}"/>
              </a:ext>
            </a:extLst>
          </p:cNvPr>
          <p:cNvGrpSpPr/>
          <p:nvPr/>
        </p:nvGrpSpPr>
        <p:grpSpPr>
          <a:xfrm rot="18986839">
            <a:off x="3388515" y="5269609"/>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38416877-1ADD-E579-E982-5EAFFFE9FD60}"/>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24F72B77-AE47-9439-2A64-2C9407E912C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7FDDCD33-AFA7-81CD-4C63-5AFCACA3BC0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5748F9AA-8BA9-9153-0A7C-9CBAA219A702}"/>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0B7AAACB-2E24-B2A4-72B1-3639051ACB1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D2FFEAF4-965C-2FBF-76F6-0FBDE18C7B6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47CF7DC3-6432-38F0-3EBF-4552B06AFC9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8F990775-FACD-A399-EE53-C5368CCEC43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6DFBAF83-1EC8-0E81-707F-18BE77E1FC9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A6DD495C-5E2F-3D94-ECB2-F55D6E65DFA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9DD4C713-1F5C-9CD9-D516-0118ECD893B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450" name="Google Shape;450;g3cf0640c514_2_0" title="freepik__talk__55580.jpe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8"/>
          </a:xfrm>
          <a:prstGeom prst="rect">
            <a:avLst/>
          </a:prstGeom>
          <a:solidFill>
            <a:srgbClr val="BFBFBF"/>
          </a:solidFill>
          <a:ln>
            <a:noFill/>
          </a:ln>
        </p:spPr>
      </p:pic>
      <p:sp>
        <p:nvSpPr>
          <p:cNvPr id="451" name="Google Shape;451;g3cf0640c514_2_0"/>
          <p:cNvSpPr txBox="1">
            <a:spLocks noGrp="1"/>
          </p:cNvSpPr>
          <p:nvPr>
            <p:ph type="body" idx="1"/>
          </p:nvPr>
        </p:nvSpPr>
        <p:spPr>
          <a:xfrm>
            <a:off x="4927638" y="708896"/>
            <a:ext cx="5997000" cy="6975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3600"/>
              <a:buNone/>
            </a:pPr>
            <a:r>
              <a:rPr lang="en-US" b="1"/>
              <a:t>What is AI doing behind the screen?</a:t>
            </a:r>
            <a:endParaRPr/>
          </a:p>
        </p:txBody>
      </p:sp>
      <p:sp>
        <p:nvSpPr>
          <p:cNvPr id="452" name="Google Shape;452;g3cf0640c514_2_0"/>
          <p:cNvSpPr txBox="1">
            <a:spLocks noGrp="1"/>
          </p:cNvSpPr>
          <p:nvPr>
            <p:ph type="body" idx="3"/>
          </p:nvPr>
        </p:nvSpPr>
        <p:spPr>
          <a:xfrm>
            <a:off x="4931400" y="1764825"/>
            <a:ext cx="5989500" cy="25662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Clr>
                <a:srgbClr val="C67CB5"/>
              </a:buClr>
              <a:buSzPts val="2400"/>
              <a:buFont typeface="Wingdings" panose="05000000000000000000" pitchFamily="2" charset="2"/>
              <a:buChar char="§"/>
            </a:pPr>
            <a:r>
              <a:rPr lang="en-US" dirty="0"/>
              <a:t>AI is a computer system that learns from your actions.</a:t>
            </a:r>
            <a:endParaRPr dirty="0"/>
          </a:p>
          <a:p>
            <a:pPr marL="457200" lvl="0" indent="-381000" algn="l" rtl="0">
              <a:lnSpc>
                <a:spcPct val="103333"/>
              </a:lnSpc>
              <a:spcBef>
                <a:spcPts val="0"/>
              </a:spcBef>
              <a:spcAft>
                <a:spcPts val="0"/>
              </a:spcAft>
              <a:buClr>
                <a:srgbClr val="C67CB5"/>
              </a:buClr>
              <a:buSzPts val="2400"/>
              <a:buFont typeface="Wingdings" panose="05000000000000000000" pitchFamily="2" charset="2"/>
              <a:buChar char="§"/>
            </a:pPr>
            <a:r>
              <a:rPr lang="en-US" dirty="0"/>
              <a:t>It looks at what you like, comment on, watch or ignore.</a:t>
            </a:r>
            <a:endParaRPr dirty="0"/>
          </a:p>
          <a:p>
            <a:pPr marL="457200" lvl="0" indent="-381000" algn="l" rtl="0">
              <a:lnSpc>
                <a:spcPct val="103333"/>
              </a:lnSpc>
              <a:spcBef>
                <a:spcPts val="0"/>
              </a:spcBef>
              <a:spcAft>
                <a:spcPts val="0"/>
              </a:spcAft>
              <a:buClr>
                <a:srgbClr val="C67CB5"/>
              </a:buClr>
              <a:buSzPts val="2400"/>
              <a:buFont typeface="Wingdings" panose="05000000000000000000" pitchFamily="2" charset="2"/>
              <a:buChar char="§"/>
            </a:pPr>
            <a:r>
              <a:rPr lang="en-US" dirty="0"/>
              <a:t>Over time, AI builds a picture of your interests.</a:t>
            </a:r>
            <a:endParaRPr dirty="0"/>
          </a:p>
        </p:txBody>
      </p:sp>
      <p:pic>
        <p:nvPicPr>
          <p:cNvPr id="453" name="Google Shape;453;g3cf0640c514_2_0"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5"/>
          </a:xfrm>
          <a:prstGeom prst="rect">
            <a:avLst/>
          </a:prstGeom>
          <a:noFill/>
          <a:ln>
            <a:noFill/>
          </a:ln>
        </p:spPr>
      </p:pic>
      <p:sp>
        <p:nvSpPr>
          <p:cNvPr id="454" name="Google Shape;454;g3cf0640c514_2_0"/>
          <p:cNvSpPr/>
          <p:nvPr/>
        </p:nvSpPr>
        <p:spPr>
          <a:xfrm>
            <a:off x="5224850" y="4860734"/>
            <a:ext cx="6340803" cy="1608525"/>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292668"/>
              </a:solidFill>
              <a:latin typeface="Calibri"/>
              <a:ea typeface="Calibri"/>
              <a:cs typeface="Calibri"/>
              <a:sym typeface="Calibri"/>
            </a:endParaRPr>
          </a:p>
        </p:txBody>
      </p:sp>
      <p:sp>
        <p:nvSpPr>
          <p:cNvPr id="455" name="Google Shape;455;g3cf0640c514_2_0"/>
          <p:cNvSpPr/>
          <p:nvPr/>
        </p:nvSpPr>
        <p:spPr>
          <a:xfrm>
            <a:off x="5335650" y="4452934"/>
            <a:ext cx="2508130" cy="697499"/>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2100" b="1" i="0" u="none" strike="noStrike" cap="none">
              <a:solidFill>
                <a:schemeClr val="lt1"/>
              </a:solidFill>
              <a:latin typeface="Calibri"/>
              <a:ea typeface="Calibri"/>
              <a:cs typeface="Calibri"/>
              <a:sym typeface="Calibri"/>
            </a:endParaRPr>
          </a:p>
        </p:txBody>
      </p:sp>
      <p:sp>
        <p:nvSpPr>
          <p:cNvPr id="456" name="Google Shape;456;g3cf0640c514_2_0"/>
          <p:cNvSpPr/>
          <p:nvPr/>
        </p:nvSpPr>
        <p:spPr>
          <a:xfrm>
            <a:off x="5556052" y="5185719"/>
            <a:ext cx="5808633"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292668"/>
                </a:solidFill>
                <a:latin typeface="Calibri"/>
                <a:ea typeface="Calibri"/>
                <a:cs typeface="Calibri"/>
                <a:sym typeface="Calibri"/>
              </a:rPr>
              <a:t>As mentioned in Module 1…AI compares your </a:t>
            </a:r>
            <a:r>
              <a:rPr lang="en-US" sz="1800" b="0" i="0" u="none" strike="noStrike" cap="none" dirty="0" err="1">
                <a:solidFill>
                  <a:srgbClr val="292668"/>
                </a:solidFill>
                <a:latin typeface="Calibri"/>
                <a:ea typeface="Calibri"/>
                <a:cs typeface="Calibri"/>
                <a:sym typeface="Calibri"/>
              </a:rPr>
              <a:t>behaviour</a:t>
            </a:r>
            <a:r>
              <a:rPr lang="en-US" sz="1800" b="0" i="0" u="none" strike="noStrike" cap="none" dirty="0">
                <a:solidFill>
                  <a:srgbClr val="292668"/>
                </a:solidFill>
                <a:latin typeface="Calibri"/>
                <a:ea typeface="Calibri"/>
                <a:cs typeface="Calibri"/>
                <a:sym typeface="Calibri"/>
              </a:rPr>
              <a:t> with other users, and it predicts what may interest you next!    Two people can see very different content on the same platform.</a:t>
            </a:r>
            <a:endParaRPr sz="1600" b="0" i="0" u="none" strike="noStrike" cap="none" dirty="0">
              <a:solidFill>
                <a:srgbClr val="292668"/>
              </a:solidFill>
              <a:latin typeface="Calibri"/>
              <a:ea typeface="Calibri"/>
              <a:cs typeface="Calibri"/>
              <a:sym typeface="Calibri"/>
            </a:endParaRPr>
          </a:p>
        </p:txBody>
      </p:sp>
      <p:sp>
        <p:nvSpPr>
          <p:cNvPr id="457" name="Google Shape;457;g3cf0640c514_2_0"/>
          <p:cNvSpPr txBox="1"/>
          <p:nvPr/>
        </p:nvSpPr>
        <p:spPr>
          <a:xfrm>
            <a:off x="5556050" y="4363222"/>
            <a:ext cx="2442300" cy="645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2100" b="1" i="0" u="none" strike="noStrike" cap="none">
                <a:solidFill>
                  <a:schemeClr val="lt1"/>
                </a:solidFill>
                <a:latin typeface="Calibri"/>
                <a:ea typeface="Calibri"/>
                <a:cs typeface="Calibri"/>
                <a:sym typeface="Calibri"/>
              </a:rPr>
              <a:t>How AI chooses what you see</a:t>
            </a:r>
            <a:endParaRPr sz="21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g3ce1553e39b_0_0"/>
          <p:cNvSpPr txBox="1">
            <a:spLocks noGrp="1"/>
          </p:cNvSpPr>
          <p:nvPr>
            <p:ph type="body" idx="1"/>
          </p:nvPr>
        </p:nvSpPr>
        <p:spPr>
          <a:xfrm>
            <a:off x="1751600" y="483350"/>
            <a:ext cx="86889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a:t>Benefits and Risks of AI:</a:t>
            </a:r>
            <a:endParaRPr/>
          </a:p>
        </p:txBody>
      </p:sp>
      <p:graphicFrame>
        <p:nvGraphicFramePr>
          <p:cNvPr id="463" name="Google Shape;463;g3ce1553e39b_0_0"/>
          <p:cNvGraphicFramePr/>
          <p:nvPr>
            <p:extLst>
              <p:ext uri="{D42A27DB-BD31-4B8C-83A1-F6EECF244321}">
                <p14:modId xmlns:p14="http://schemas.microsoft.com/office/powerpoint/2010/main" val="1294219718"/>
              </p:ext>
            </p:extLst>
          </p:nvPr>
        </p:nvGraphicFramePr>
        <p:xfrm>
          <a:off x="1751650" y="1451613"/>
          <a:ext cx="8688800" cy="3869063"/>
        </p:xfrm>
        <a:graphic>
          <a:graphicData uri="http://schemas.openxmlformats.org/drawingml/2006/table">
            <a:tbl>
              <a:tblPr>
                <a:noFill/>
                <a:tableStyleId>{DF7776BB-8149-4868-97FF-04BBAE9743FF}</a:tableStyleId>
              </a:tblPr>
              <a:tblGrid>
                <a:gridCol w="4344400">
                  <a:extLst>
                    <a:ext uri="{9D8B030D-6E8A-4147-A177-3AD203B41FA5}">
                      <a16:colId xmlns:a16="http://schemas.microsoft.com/office/drawing/2014/main" val="20000"/>
                    </a:ext>
                  </a:extLst>
                </a:gridCol>
                <a:gridCol w="4344400">
                  <a:extLst>
                    <a:ext uri="{9D8B030D-6E8A-4147-A177-3AD203B41FA5}">
                      <a16:colId xmlns:a16="http://schemas.microsoft.com/office/drawing/2014/main" val="20001"/>
                    </a:ext>
                  </a:extLst>
                </a:gridCol>
              </a:tblGrid>
              <a:tr h="381000">
                <a:tc>
                  <a:txBody>
                    <a:bodyPr/>
                    <a:lstStyle/>
                    <a:p>
                      <a:pPr marL="0" marR="0" lvl="0" indent="0" algn="l" rtl="0">
                        <a:lnSpc>
                          <a:spcPct val="100000"/>
                        </a:lnSpc>
                        <a:spcBef>
                          <a:spcPts val="0"/>
                        </a:spcBef>
                        <a:spcAft>
                          <a:spcPts val="0"/>
                        </a:spcAft>
                        <a:buClr>
                          <a:srgbClr val="000000"/>
                        </a:buClr>
                        <a:buSzPts val="3600"/>
                        <a:buFont typeface="Arial"/>
                        <a:buNone/>
                      </a:pPr>
                      <a:r>
                        <a:rPr lang="en-US" sz="3600" b="1" u="none" strike="noStrike" cap="none">
                          <a:solidFill>
                            <a:srgbClr val="6296D0"/>
                          </a:solidFill>
                          <a:latin typeface="Calibri"/>
                          <a:ea typeface="Calibri"/>
                          <a:cs typeface="Calibri"/>
                          <a:sym typeface="Calibri"/>
                        </a:rPr>
                        <a:t>Benefits</a:t>
                      </a:r>
                      <a:endParaRPr sz="3600" b="1" u="none" strike="noStrike" cap="none">
                        <a:solidFill>
                          <a:srgbClr val="6296D0"/>
                        </a:solidFill>
                        <a:latin typeface="Calibri"/>
                        <a:ea typeface="Calibri"/>
                        <a:cs typeface="Calibri"/>
                        <a:sym typeface="Calibri"/>
                      </a:endParaRPr>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3600"/>
                        <a:buFont typeface="Arial"/>
                        <a:buNone/>
                      </a:pPr>
                      <a:r>
                        <a:rPr lang="en-US" sz="3600" b="1" u="none" strike="noStrike" cap="none">
                          <a:solidFill>
                            <a:srgbClr val="6296D0"/>
                          </a:solidFill>
                          <a:latin typeface="Calibri"/>
                          <a:ea typeface="Calibri"/>
                          <a:cs typeface="Calibri"/>
                          <a:sym typeface="Calibri"/>
                        </a:rPr>
                        <a:t>Risks</a:t>
                      </a:r>
                      <a:endParaRPr sz="3600" b="1" u="none" strike="noStrike" cap="none">
                        <a:solidFill>
                          <a:srgbClr val="6296D0"/>
                        </a:solidFill>
                        <a:latin typeface="Calibri"/>
                        <a:ea typeface="Calibri"/>
                        <a:cs typeface="Calibri"/>
                        <a:sym typeface="Calibri"/>
                      </a:endParaRPr>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67CB5"/>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Relevanc</a:t>
                      </a:r>
                      <a:r>
                        <a:rPr lang="en-US" sz="2400" b="1" u="none" strike="noStrike" cap="none" dirty="0">
                          <a:solidFill>
                            <a:srgbClr val="CA7BB3"/>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e</a:t>
                      </a:r>
                      <a:r>
                        <a:rPr lang="en-US" sz="2400" b="1" u="none" strike="noStrike" cap="none" dirty="0">
                          <a:solidFill>
                            <a:srgbClr val="CA7BB3"/>
                          </a:solidFill>
                          <a:latin typeface="Calibri"/>
                          <a:ea typeface="Calibri"/>
                          <a:cs typeface="Calibri"/>
                          <a:sym typeface="Calibri"/>
                        </a:rPr>
                        <a:t>:</a:t>
                      </a:r>
                      <a:r>
                        <a:rPr lang="en-US" sz="2400" u="none" strike="noStrike" cap="none" dirty="0">
                          <a:solidFill>
                            <a:srgbClr val="242B62"/>
                          </a:solidFill>
                          <a:latin typeface="Calibri"/>
                          <a:ea typeface="Calibri"/>
                          <a:cs typeface="Calibri"/>
                          <a:sym typeface="Calibri"/>
                        </a:rPr>
                        <a:t> more useful information quickly.</a:t>
                      </a:r>
                      <a:endParaRPr sz="2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67CB5"/>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Misinformati</a:t>
                      </a:r>
                      <a:r>
                        <a:rPr lang="en-US" sz="2400" b="1" u="none" strike="noStrike" cap="none" dirty="0">
                          <a:solidFill>
                            <a:srgbClr val="CA7BB3"/>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on</a:t>
                      </a:r>
                      <a:r>
                        <a:rPr lang="en-US" sz="2400" b="1" u="none" strike="noStrike" cap="none" dirty="0">
                          <a:solidFill>
                            <a:srgbClr val="CA7BB3"/>
                          </a:solidFill>
                          <a:latin typeface="Calibri"/>
                          <a:ea typeface="Calibri"/>
                          <a:cs typeface="Calibri"/>
                          <a:sym typeface="Calibri"/>
                        </a:rPr>
                        <a:t>:</a:t>
                      </a:r>
                      <a:r>
                        <a:rPr lang="en-US" sz="2400" u="none" strike="noStrike" cap="none" dirty="0">
                          <a:solidFill>
                            <a:srgbClr val="242B62"/>
                          </a:solidFill>
                          <a:latin typeface="Calibri"/>
                          <a:ea typeface="Calibri"/>
                          <a:cs typeface="Calibri"/>
                          <a:sym typeface="Calibri"/>
                        </a:rPr>
                        <a:t> false or misleading content.</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67CB5"/>
                          </a:solidFill>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Connection</a:t>
                      </a:r>
                      <a:r>
                        <a:rPr lang="en-US" sz="2400" b="1" u="none" strike="noStrike" cap="none" dirty="0">
                          <a:solidFill>
                            <a:srgbClr val="C67CB5"/>
                          </a:solidFill>
                          <a:latin typeface="Calibri"/>
                          <a:ea typeface="Calibri"/>
                          <a:cs typeface="Calibri"/>
                          <a:sym typeface="Calibri"/>
                        </a:rPr>
                        <a:t>: </a:t>
                      </a:r>
                      <a:r>
                        <a:rPr lang="en-US" sz="2400" u="none" strike="noStrike" cap="none" dirty="0">
                          <a:solidFill>
                            <a:srgbClr val="242B62"/>
                          </a:solidFill>
                          <a:latin typeface="Calibri"/>
                          <a:ea typeface="Calibri"/>
                          <a:cs typeface="Calibri"/>
                          <a:sym typeface="Calibri"/>
                        </a:rPr>
                        <a:t>easier to find things you like.</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67CB5"/>
                          </a:solidFill>
                          <a:uFill>
                            <a:noFill/>
                          </a:uFill>
                          <a:latin typeface="Calibri"/>
                          <a:ea typeface="Calibri"/>
                          <a:cs typeface="Calibri"/>
                          <a:sym typeface="Calibri"/>
                          <a:hlinkClick r:id="rId6">
                            <a:extLst>
                              <a:ext uri="{A12FA001-AC4F-418D-AE19-62706E023703}">
                                <ahyp:hlinkClr xmlns:ahyp="http://schemas.microsoft.com/office/drawing/2018/hyperlinkcolor" val="tx"/>
                              </a:ext>
                            </a:extLst>
                          </a:hlinkClick>
                        </a:rPr>
                        <a:t>Filter Bubb</a:t>
                      </a:r>
                      <a:r>
                        <a:rPr lang="en-US" sz="2400" b="1" u="none" strike="noStrike" cap="none" dirty="0">
                          <a:solidFill>
                            <a:srgbClr val="CA7BB3"/>
                          </a:solidFill>
                          <a:uFill>
                            <a:noFill/>
                          </a:uFill>
                          <a:latin typeface="Calibri"/>
                          <a:ea typeface="Calibri"/>
                          <a:cs typeface="Calibri"/>
                          <a:sym typeface="Calibri"/>
                          <a:hlinkClick r:id="rId6">
                            <a:extLst>
                              <a:ext uri="{A12FA001-AC4F-418D-AE19-62706E023703}">
                                <ahyp:hlinkClr xmlns:ahyp="http://schemas.microsoft.com/office/drawing/2018/hyperlinkcolor" val="tx"/>
                              </a:ext>
                            </a:extLst>
                          </a:hlinkClick>
                        </a:rPr>
                        <a:t>les</a:t>
                      </a:r>
                      <a:r>
                        <a:rPr lang="en-US" sz="2400" b="1" u="none" strike="noStrike" cap="none" dirty="0">
                          <a:solidFill>
                            <a:srgbClr val="CA7BB3"/>
                          </a:solidFill>
                          <a:latin typeface="Calibri"/>
                          <a:ea typeface="Calibri"/>
                          <a:cs typeface="Calibri"/>
                          <a:sym typeface="Calibri"/>
                        </a:rPr>
                        <a:t>: </a:t>
                      </a:r>
                      <a:r>
                        <a:rPr lang="en-US" sz="2400" u="none" strike="noStrike" cap="none" dirty="0">
                          <a:solidFill>
                            <a:srgbClr val="242B62"/>
                          </a:solidFill>
                          <a:latin typeface="Calibri"/>
                          <a:ea typeface="Calibri"/>
                          <a:cs typeface="Calibri"/>
                          <a:sym typeface="Calibri"/>
                        </a:rPr>
                        <a:t>seeing only what you already believe.</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67CB5"/>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Discovery</a:t>
                      </a:r>
                      <a:r>
                        <a:rPr lang="en-US" sz="2400" b="1" u="none" strike="noStrike" cap="none" dirty="0">
                          <a:solidFill>
                            <a:srgbClr val="C67CB5"/>
                          </a:solidFill>
                          <a:latin typeface="Calibri"/>
                          <a:ea typeface="Calibri"/>
                          <a:cs typeface="Calibri"/>
                          <a:sym typeface="Calibri"/>
                        </a:rPr>
                        <a:t>: </a:t>
                      </a:r>
                      <a:r>
                        <a:rPr lang="en-US" sz="2400" u="none" strike="noStrike" cap="none" dirty="0">
                          <a:solidFill>
                            <a:srgbClr val="242B62"/>
                          </a:solidFill>
                          <a:latin typeface="Calibri"/>
                          <a:ea typeface="Calibri"/>
                          <a:cs typeface="Calibri"/>
                          <a:sym typeface="Calibri"/>
                        </a:rPr>
                        <a:t>new Interests &amp; Suggestions.</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i="0" u="none" strike="noStrike" cap="none" dirty="0">
                          <a:solidFill>
                            <a:srgbClr val="C67CB5"/>
                          </a:solidFill>
                          <a:uFill>
                            <a:noFill/>
                          </a:uFill>
                          <a:latin typeface="Calibri"/>
                          <a:ea typeface="Calibri"/>
                          <a:cs typeface="Calibri"/>
                          <a:sym typeface="Calibri"/>
                          <a:hlinkClick r:id="rId7">
                            <a:extLst>
                              <a:ext uri="{A12FA001-AC4F-418D-AE19-62706E023703}">
                                <ahyp:hlinkClr xmlns:ahyp="http://schemas.microsoft.com/office/drawing/2018/hyperlinkcolor" val="tx"/>
                              </a:ext>
                            </a:extLst>
                          </a:hlinkClick>
                        </a:rPr>
                        <a:t>Emotional Influence: </a:t>
                      </a:r>
                      <a:r>
                        <a:rPr lang="en-US" sz="2400" u="none" strike="noStrike" cap="none" dirty="0">
                          <a:solidFill>
                            <a:srgbClr val="242B62"/>
                          </a:solidFill>
                          <a:latin typeface="Calibri"/>
                          <a:ea typeface="Calibri"/>
                          <a:cs typeface="Calibri"/>
                          <a:sym typeface="Calibri"/>
                        </a:rPr>
                        <a:t>designed to keep you engaged.</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464" name="Google Shape;464;g3ce1553e39b_0_0"/>
          <p:cNvSpPr/>
          <p:nvPr/>
        </p:nvSpPr>
        <p:spPr>
          <a:xfrm>
            <a:off x="0" y="5881500"/>
            <a:ext cx="11692200" cy="976500"/>
          </a:xfrm>
          <a:prstGeom prst="rect">
            <a:avLst/>
          </a:prstGeom>
          <a:solidFill>
            <a:srgbClr val="6296D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39600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Are AI recommendations showing you what you really need to know?</a:t>
            </a:r>
            <a:endParaRPr sz="2400" b="0" i="0" u="none" strike="noStrike" cap="none">
              <a:solidFill>
                <a:schemeClr val="lt1"/>
              </a:solidFill>
              <a:latin typeface="Calibri"/>
              <a:ea typeface="Calibri"/>
              <a:cs typeface="Calibri"/>
              <a:sym typeface="Calibri"/>
            </a:endParaRPr>
          </a:p>
          <a:p>
            <a:pPr marL="396000" marR="0" lvl="0" indent="0" algn="l" rtl="0">
              <a:lnSpc>
                <a:spcPct val="103333"/>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What do you think about this?</a:t>
            </a:r>
            <a:endParaRPr sz="2400" b="0" i="0" u="none" strike="noStrike" cap="none">
              <a:solidFill>
                <a:schemeClr val="lt1"/>
              </a:solidFill>
              <a:latin typeface="Arial"/>
              <a:ea typeface="Arial"/>
              <a:cs typeface="Arial"/>
              <a:sym typeface="Arial"/>
            </a:endParaRPr>
          </a:p>
        </p:txBody>
      </p:sp>
      <p:grpSp>
        <p:nvGrpSpPr>
          <p:cNvPr id="465" name="Google Shape;465;g3ce1553e39b_0_0"/>
          <p:cNvGrpSpPr/>
          <p:nvPr/>
        </p:nvGrpSpPr>
        <p:grpSpPr>
          <a:xfrm>
            <a:off x="10440389" y="5611440"/>
            <a:ext cx="975760" cy="699085"/>
            <a:chOff x="3454400" y="159975"/>
            <a:chExt cx="4578885" cy="3280548"/>
          </a:xfrm>
        </p:grpSpPr>
        <p:sp>
          <p:nvSpPr>
            <p:cNvPr id="466" name="Google Shape;466;g3ce1553e39b_0_0"/>
            <p:cNvSpPr/>
            <p:nvPr/>
          </p:nvSpPr>
          <p:spPr>
            <a:xfrm>
              <a:off x="4917909" y="815474"/>
              <a:ext cx="1818990" cy="1732303"/>
            </a:xfrm>
            <a:custGeom>
              <a:avLst/>
              <a:gdLst/>
              <a:ahLst/>
              <a:cxnLst/>
              <a:rect l="l" t="t" r="r" b="b"/>
              <a:pathLst>
                <a:path w="1818990" h="1732303" extrusionOk="0">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67" name="Google Shape;467;g3ce1553e39b_0_0"/>
            <p:cNvGrpSpPr/>
            <p:nvPr/>
          </p:nvGrpSpPr>
          <p:grpSpPr>
            <a:xfrm>
              <a:off x="3454400" y="159975"/>
              <a:ext cx="4578885" cy="3280548"/>
              <a:chOff x="3454400" y="159975"/>
              <a:chExt cx="4578885" cy="3280548"/>
            </a:xfrm>
          </p:grpSpPr>
          <p:sp>
            <p:nvSpPr>
              <p:cNvPr id="468" name="Google Shape;468;g3ce1553e39b_0_0"/>
              <p:cNvSpPr/>
              <p:nvPr/>
            </p:nvSpPr>
            <p:spPr>
              <a:xfrm>
                <a:off x="3454400" y="163639"/>
                <a:ext cx="2024310" cy="3276884"/>
              </a:xfrm>
              <a:custGeom>
                <a:avLst/>
                <a:gdLst/>
                <a:ahLst/>
                <a:cxnLst/>
                <a:rect l="l" t="t" r="r" b="b"/>
                <a:pathLst>
                  <a:path w="2024310" h="3276884" extrusionOk="0">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9" name="Google Shape;469;g3ce1553e39b_0_0"/>
              <p:cNvSpPr/>
              <p:nvPr/>
            </p:nvSpPr>
            <p:spPr>
              <a:xfrm>
                <a:off x="6010295" y="159975"/>
                <a:ext cx="2022990" cy="3267374"/>
              </a:xfrm>
              <a:custGeom>
                <a:avLst/>
                <a:gdLst/>
                <a:ahLst/>
                <a:cxnLst/>
                <a:rect l="l" t="t" r="r" b="b"/>
                <a:pathLst>
                  <a:path w="2022990" h="3267374" extrusionOk="0">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0" name="Google Shape;470;g3ce1553e39b_0_0"/>
              <p:cNvSpPr/>
              <p:nvPr/>
            </p:nvSpPr>
            <p:spPr>
              <a:xfrm>
                <a:off x="4658969" y="648132"/>
                <a:ext cx="2164692" cy="2067396"/>
              </a:xfrm>
              <a:custGeom>
                <a:avLst/>
                <a:gdLst/>
                <a:ahLst/>
                <a:cxnLst/>
                <a:rect l="l" t="t" r="r" b="b"/>
                <a:pathLst>
                  <a:path w="2164692" h="2067396" extrusionOk="0">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g3ce1553e39b_0_0"/>
              <p:cNvSpPr/>
              <p:nvPr/>
            </p:nvSpPr>
            <p:spPr>
              <a:xfrm>
                <a:off x="5871887" y="168271"/>
                <a:ext cx="159266" cy="311931"/>
              </a:xfrm>
              <a:custGeom>
                <a:avLst/>
                <a:gdLst/>
                <a:ahLst/>
                <a:cxnLst/>
                <a:rect l="l" t="t" r="r" b="b"/>
                <a:pathLst>
                  <a:path w="159266" h="311931" extrusionOk="0">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2" name="Google Shape;472;g3ce1553e39b_0_0"/>
              <p:cNvSpPr/>
              <p:nvPr/>
            </p:nvSpPr>
            <p:spPr>
              <a:xfrm>
                <a:off x="5466801" y="166889"/>
                <a:ext cx="160355" cy="313885"/>
              </a:xfrm>
              <a:custGeom>
                <a:avLst/>
                <a:gdLst/>
                <a:ahLst/>
                <a:cxnLst/>
                <a:rect l="l" t="t" r="r" b="b"/>
                <a:pathLst>
                  <a:path w="160355" h="313885" extrusionOk="0">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3" name="Google Shape;473;g3ce1553e39b_0_0"/>
              <p:cNvSpPr/>
              <p:nvPr/>
            </p:nvSpPr>
            <p:spPr>
              <a:xfrm>
                <a:off x="6187892" y="371009"/>
                <a:ext cx="231121" cy="281339"/>
              </a:xfrm>
              <a:custGeom>
                <a:avLst/>
                <a:gdLst/>
                <a:ahLst/>
                <a:cxnLst/>
                <a:rect l="l" t="t" r="r" b="b"/>
                <a:pathLst>
                  <a:path w="231121" h="281339" extrusionOk="0">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4" name="Google Shape;474;g3ce1553e39b_0_0"/>
              <p:cNvSpPr/>
              <p:nvPr/>
            </p:nvSpPr>
            <p:spPr>
              <a:xfrm>
                <a:off x="5084914" y="370440"/>
                <a:ext cx="227981" cy="276684"/>
              </a:xfrm>
              <a:custGeom>
                <a:avLst/>
                <a:gdLst/>
                <a:ahLst/>
                <a:cxnLst/>
                <a:rect l="l" t="t" r="r" b="b"/>
                <a:pathLst>
                  <a:path w="227981" h="276684" extrusionOk="0">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 name="Graphic 4">
            <a:extLst>
              <a:ext uri="{FF2B5EF4-FFF2-40B4-BE49-F238E27FC236}">
                <a16:creationId xmlns:a16="http://schemas.microsoft.com/office/drawing/2014/main" id="{CF9560C5-E8E6-DBC0-DD48-83B74B06FF8F}"/>
              </a:ext>
            </a:extLst>
          </p:cNvPr>
          <p:cNvGrpSpPr/>
          <p:nvPr/>
        </p:nvGrpSpPr>
        <p:grpSpPr>
          <a:xfrm rot="3208958">
            <a:off x="1314007" y="4095145"/>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295AAEF3-989D-ED5F-3B5A-320CA5E50E71}"/>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CDC59097-0D69-131D-E797-19CF266E8A6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DC7B4EEF-C6A8-2C56-D9B9-81D92ED14AD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F2342C06-4E24-8886-8A44-C4B6F18AA452}"/>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7D2F73EC-0F13-7A0F-9A3C-88632E149DA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8D5A89C-4003-677C-840C-F4789BED306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01EFAF89-D63D-0F14-0E12-C837738D659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FBD16C05-3FC7-7D5A-F0A5-5DAB1CBEBD9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FE1E8BF6-C0F1-D1EF-F73E-D730DEAA0D8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97C52C02-7448-25EF-61C0-1F7CDD8A708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1B3D209C-3BBD-06CB-CD9A-B041740FB9F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
        <p:nvSpPr>
          <p:cNvPr id="14" name="TextBox 13">
            <a:extLst>
              <a:ext uri="{FF2B5EF4-FFF2-40B4-BE49-F238E27FC236}">
                <a16:creationId xmlns:a16="http://schemas.microsoft.com/office/drawing/2014/main" id="{19E18C7A-A93E-89EB-52A6-315B6C1BC06E}"/>
              </a:ext>
            </a:extLst>
          </p:cNvPr>
          <p:cNvSpPr txBox="1"/>
          <p:nvPr/>
        </p:nvSpPr>
        <p:spPr>
          <a:xfrm>
            <a:off x="161580" y="4854878"/>
            <a:ext cx="1713073" cy="954107"/>
          </a:xfrm>
          <a:prstGeom prst="rect">
            <a:avLst/>
          </a:prstGeom>
          <a:noFill/>
        </p:spPr>
        <p:txBody>
          <a:bodyPr wrap="square" rtlCol="0">
            <a:spAutoFit/>
          </a:bodyPr>
          <a:lstStyle/>
          <a:p>
            <a:r>
              <a:rPr lang="en-IE" dirty="0">
                <a:solidFill>
                  <a:srgbClr val="242B62"/>
                </a:solidFill>
                <a:latin typeface="Calibri" panose="020F0502020204030204" pitchFamily="34" charset="0"/>
                <a:ea typeface="Calibri" panose="020F0502020204030204" pitchFamily="34" charset="0"/>
                <a:cs typeface="Calibri" panose="020F0502020204030204" pitchFamily="34" charset="0"/>
              </a:rPr>
              <a:t>Click on the </a:t>
            </a:r>
            <a:r>
              <a:rPr lang="en-IE" b="1" dirty="0">
                <a:solidFill>
                  <a:srgbClr val="242B62"/>
                </a:solidFill>
                <a:highlight>
                  <a:srgbClr val="ECC0DA"/>
                </a:highlight>
                <a:latin typeface="Calibri" panose="020F0502020204030204" pitchFamily="34" charset="0"/>
                <a:ea typeface="Calibri" panose="020F0502020204030204" pitchFamily="34" charset="0"/>
                <a:cs typeface="Calibri" panose="020F0502020204030204" pitchFamily="34" charset="0"/>
              </a:rPr>
              <a:t>PINK </a:t>
            </a:r>
            <a:r>
              <a:rPr lang="en-IE" dirty="0">
                <a:solidFill>
                  <a:srgbClr val="242B62"/>
                </a:solidFill>
                <a:latin typeface="Calibri" panose="020F0502020204030204" pitchFamily="34" charset="0"/>
                <a:ea typeface="Calibri" panose="020F0502020204030204" pitchFamily="34" charset="0"/>
                <a:cs typeface="Calibri" panose="020F0502020204030204" pitchFamily="34" charset="0"/>
              </a:rPr>
              <a:t>words to delve deeper into the topics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pic>
        <p:nvPicPr>
          <p:cNvPr id="480" name="Google Shape;480;g3c8abc38406_0_0" descr="A person and a young person looking at a tablet&#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3" cy="3396830"/>
          </a:xfrm>
          <a:prstGeom prst="rect">
            <a:avLst/>
          </a:prstGeom>
          <a:solidFill>
            <a:srgbClr val="D9D9D9"/>
          </a:solidFill>
          <a:ln>
            <a:noFill/>
          </a:ln>
        </p:spPr>
      </p:pic>
      <p:sp>
        <p:nvSpPr>
          <p:cNvPr id="481" name="Google Shape;481;g3c8abc38406_0_0"/>
          <p:cNvSpPr txBox="1">
            <a:spLocks noGrp="1"/>
          </p:cNvSpPr>
          <p:nvPr>
            <p:ph type="body" idx="1"/>
          </p:nvPr>
        </p:nvSpPr>
        <p:spPr>
          <a:xfrm>
            <a:off x="7764875" y="730800"/>
            <a:ext cx="2067000" cy="1791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02</a:t>
            </a:r>
            <a:endParaRPr/>
          </a:p>
        </p:txBody>
      </p:sp>
      <p:sp>
        <p:nvSpPr>
          <p:cNvPr id="482" name="Google Shape;482;g3c8abc38406_0_0"/>
          <p:cNvSpPr/>
          <p:nvPr/>
        </p:nvSpPr>
        <p:spPr>
          <a:xfrm>
            <a:off x="5722300" y="3429000"/>
            <a:ext cx="4046400" cy="2308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83" name="Google Shape;483;g3c8abc38406_0_0"/>
          <p:cNvSpPr txBox="1"/>
          <p:nvPr/>
        </p:nvSpPr>
        <p:spPr>
          <a:xfrm>
            <a:off x="5814400" y="3409900"/>
            <a:ext cx="4017600" cy="2308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2200"/>
              <a:buFont typeface="Arial"/>
              <a:buNone/>
            </a:pPr>
            <a:r>
              <a:rPr lang="en-US" sz="3600" b="1" i="0" u="none" strike="noStrike" cap="none">
                <a:solidFill>
                  <a:srgbClr val="242B62"/>
                </a:solidFill>
                <a:latin typeface="Calibri"/>
                <a:ea typeface="Calibri"/>
                <a:cs typeface="Calibri"/>
                <a:sym typeface="Calibri"/>
              </a:rPr>
              <a:t>IDENTIFIYING FAKE PROFILES, BOTS &amp; AI GENERATED CONTENT</a:t>
            </a:r>
            <a:endParaRPr sz="3600" b="0" i="0" u="none" strike="noStrike" cap="none">
              <a:solidFill>
                <a:srgbClr val="242B62"/>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247</TotalTime>
  <Words>3917</Words>
  <Application>Microsoft Office PowerPoint</Application>
  <PresentationFormat>Widescreen</PresentationFormat>
  <Paragraphs>400</Paragraphs>
  <Slides>40</Slides>
  <Notes>38</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40</vt:i4>
      </vt:variant>
    </vt:vector>
  </HeadingPairs>
  <TitlesOfParts>
    <vt:vector size="50" baseType="lpstr">
      <vt:lpstr>Arial</vt:lpstr>
      <vt:lpstr>Roboto</vt:lpstr>
      <vt:lpstr>Calibri</vt:lpstr>
      <vt:lpstr>Montserrat</vt:lpstr>
      <vt:lpstr>Wingdings</vt:lpstr>
      <vt:lpstr>Montserrat Light</vt:lpstr>
      <vt:lpstr>Office Theme</vt:lpstr>
      <vt:lpstr>2_Office Theme</vt:lpstr>
      <vt:lpstr>1_Office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7</cp:revision>
  <dcterms:created xsi:type="dcterms:W3CDTF">2020-10-14T13:32:04Z</dcterms:created>
  <dcterms:modified xsi:type="dcterms:W3CDTF">2026-06-18T15:48:46Z</dcterms:modified>
</cp:coreProperties>
</file>